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6" r:id="rId61"/>
  </p:sldIdLst>
  <p:sldSz cx="12192000" cy="6858000"/>
  <p:notesSz cx="12192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756" y="9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3776471" y="644651"/>
            <a:ext cx="8415528" cy="5509260"/>
          </a:xfrm>
          <a:prstGeom prst="rect">
            <a:avLst/>
          </a:prstGeom>
        </p:spPr>
      </p:pic>
      <p:sp>
        <p:nvSpPr>
          <p:cNvPr id="17" name="bg object 17"/>
          <p:cNvSpPr/>
          <p:nvPr/>
        </p:nvSpPr>
        <p:spPr>
          <a:xfrm>
            <a:off x="0" y="2974847"/>
            <a:ext cx="5009515" cy="71755"/>
          </a:xfrm>
          <a:custGeom>
            <a:avLst/>
            <a:gdLst/>
            <a:ahLst/>
            <a:cxnLst/>
            <a:rect l="l" t="t" r="r" b="b"/>
            <a:pathLst>
              <a:path w="5009515" h="71755">
                <a:moveTo>
                  <a:pt x="0" y="71627"/>
                </a:moveTo>
                <a:lnTo>
                  <a:pt x="0" y="0"/>
                </a:lnTo>
                <a:lnTo>
                  <a:pt x="5009388" y="0"/>
                </a:lnTo>
                <a:lnTo>
                  <a:pt x="5009388" y="71627"/>
                </a:lnTo>
                <a:lnTo>
                  <a:pt x="0" y="71627"/>
                </a:lnTo>
                <a:close/>
              </a:path>
            </a:pathLst>
          </a:custGeom>
          <a:solidFill>
            <a:srgbClr val="252525"/>
          </a:solidFill>
        </p:spPr>
        <p:txBody>
          <a:bodyPr wrap="square" lIns="0" tIns="0" rIns="0" bIns="0" rtlCol="0"/>
          <a:lstStyle/>
          <a:p>
            <a:endParaRPr/>
          </a:p>
        </p:txBody>
      </p:sp>
      <p:sp>
        <p:nvSpPr>
          <p:cNvPr id="18" name="bg object 18"/>
          <p:cNvSpPr/>
          <p:nvPr/>
        </p:nvSpPr>
        <p:spPr>
          <a:xfrm>
            <a:off x="10358120" y="644651"/>
            <a:ext cx="1803400" cy="2810510"/>
          </a:xfrm>
          <a:custGeom>
            <a:avLst/>
            <a:gdLst/>
            <a:ahLst/>
            <a:cxnLst/>
            <a:rect l="l" t="t" r="r" b="b"/>
            <a:pathLst>
              <a:path w="1803400" h="2810510">
                <a:moveTo>
                  <a:pt x="879856" y="1360932"/>
                </a:moveTo>
                <a:lnTo>
                  <a:pt x="877570" y="1358646"/>
                </a:lnTo>
                <a:lnTo>
                  <a:pt x="872655" y="1349629"/>
                </a:lnTo>
                <a:lnTo>
                  <a:pt x="834771" y="1280109"/>
                </a:lnTo>
                <a:lnTo>
                  <a:pt x="834771" y="1349629"/>
                </a:lnTo>
                <a:lnTo>
                  <a:pt x="832485" y="1349629"/>
                </a:lnTo>
                <a:lnTo>
                  <a:pt x="832485" y="1387983"/>
                </a:lnTo>
                <a:lnTo>
                  <a:pt x="638429" y="1687830"/>
                </a:lnTo>
                <a:lnTo>
                  <a:pt x="552704" y="1532255"/>
                </a:lnTo>
                <a:lnTo>
                  <a:pt x="546862" y="1525435"/>
                </a:lnTo>
                <a:lnTo>
                  <a:pt x="539750" y="1521802"/>
                </a:lnTo>
                <a:lnTo>
                  <a:pt x="531761" y="1521129"/>
                </a:lnTo>
                <a:lnTo>
                  <a:pt x="523367" y="1523238"/>
                </a:lnTo>
                <a:lnTo>
                  <a:pt x="516636" y="1527683"/>
                </a:lnTo>
                <a:lnTo>
                  <a:pt x="512064" y="1534541"/>
                </a:lnTo>
                <a:lnTo>
                  <a:pt x="512064" y="1548003"/>
                </a:lnTo>
                <a:lnTo>
                  <a:pt x="514350" y="1550289"/>
                </a:lnTo>
                <a:lnTo>
                  <a:pt x="602361" y="1708150"/>
                </a:lnTo>
                <a:lnTo>
                  <a:pt x="245872" y="1708150"/>
                </a:lnTo>
                <a:lnTo>
                  <a:pt x="257505" y="1690116"/>
                </a:lnTo>
                <a:lnTo>
                  <a:pt x="360934" y="1529969"/>
                </a:lnTo>
                <a:lnTo>
                  <a:pt x="451231" y="1387983"/>
                </a:lnTo>
                <a:lnTo>
                  <a:pt x="832485" y="1387983"/>
                </a:lnTo>
                <a:lnTo>
                  <a:pt x="832485" y="1349629"/>
                </a:lnTo>
                <a:lnTo>
                  <a:pt x="453390" y="1349629"/>
                </a:lnTo>
                <a:lnTo>
                  <a:pt x="419608" y="1288148"/>
                </a:lnTo>
                <a:lnTo>
                  <a:pt x="419608" y="1367663"/>
                </a:lnTo>
                <a:lnTo>
                  <a:pt x="394716" y="1408176"/>
                </a:lnTo>
                <a:lnTo>
                  <a:pt x="214249" y="1690116"/>
                </a:lnTo>
                <a:lnTo>
                  <a:pt x="38354" y="1369949"/>
                </a:lnTo>
                <a:lnTo>
                  <a:pt x="245872" y="1047496"/>
                </a:lnTo>
                <a:lnTo>
                  <a:pt x="290957" y="1130935"/>
                </a:lnTo>
                <a:lnTo>
                  <a:pt x="419608" y="1367663"/>
                </a:lnTo>
                <a:lnTo>
                  <a:pt x="419608" y="1288148"/>
                </a:lnTo>
                <a:lnTo>
                  <a:pt x="287401" y="1047496"/>
                </a:lnTo>
                <a:lnTo>
                  <a:pt x="277495" y="1029462"/>
                </a:lnTo>
                <a:lnTo>
                  <a:pt x="652018" y="1029462"/>
                </a:lnTo>
                <a:lnTo>
                  <a:pt x="557276" y="1185037"/>
                </a:lnTo>
                <a:lnTo>
                  <a:pt x="555129" y="1193380"/>
                </a:lnTo>
                <a:lnTo>
                  <a:pt x="555536" y="1201318"/>
                </a:lnTo>
                <a:lnTo>
                  <a:pt x="558507" y="1208417"/>
                </a:lnTo>
                <a:lnTo>
                  <a:pt x="564007" y="1214247"/>
                </a:lnTo>
                <a:lnTo>
                  <a:pt x="570738" y="1216533"/>
                </a:lnTo>
                <a:lnTo>
                  <a:pt x="577469" y="1216533"/>
                </a:lnTo>
                <a:lnTo>
                  <a:pt x="584327" y="1214247"/>
                </a:lnTo>
                <a:lnTo>
                  <a:pt x="586613" y="1212088"/>
                </a:lnTo>
                <a:lnTo>
                  <a:pt x="588772" y="1209802"/>
                </a:lnTo>
                <a:lnTo>
                  <a:pt x="591058" y="1207516"/>
                </a:lnTo>
                <a:lnTo>
                  <a:pt x="679069" y="1065530"/>
                </a:lnTo>
                <a:lnTo>
                  <a:pt x="834771" y="1349629"/>
                </a:lnTo>
                <a:lnTo>
                  <a:pt x="834771" y="1280109"/>
                </a:lnTo>
                <a:lnTo>
                  <a:pt x="717854" y="1065530"/>
                </a:lnTo>
                <a:lnTo>
                  <a:pt x="699389" y="1031621"/>
                </a:lnTo>
                <a:lnTo>
                  <a:pt x="700722" y="1029462"/>
                </a:lnTo>
                <a:lnTo>
                  <a:pt x="864108" y="765556"/>
                </a:lnTo>
                <a:lnTo>
                  <a:pt x="866178" y="757174"/>
                </a:lnTo>
                <a:lnTo>
                  <a:pt x="865720" y="749223"/>
                </a:lnTo>
                <a:lnTo>
                  <a:pt x="862749" y="742111"/>
                </a:lnTo>
                <a:lnTo>
                  <a:pt x="857250" y="736219"/>
                </a:lnTo>
                <a:lnTo>
                  <a:pt x="850519" y="734060"/>
                </a:lnTo>
                <a:lnTo>
                  <a:pt x="843788" y="734060"/>
                </a:lnTo>
                <a:lnTo>
                  <a:pt x="836930" y="736219"/>
                </a:lnTo>
                <a:lnTo>
                  <a:pt x="834771" y="738505"/>
                </a:lnTo>
                <a:lnTo>
                  <a:pt x="830199" y="743077"/>
                </a:lnTo>
                <a:lnTo>
                  <a:pt x="674497" y="993267"/>
                </a:lnTo>
                <a:lnTo>
                  <a:pt x="239141" y="993267"/>
                </a:lnTo>
                <a:lnTo>
                  <a:pt x="230124" y="1002284"/>
                </a:lnTo>
                <a:lnTo>
                  <a:pt x="2159" y="1358646"/>
                </a:lnTo>
                <a:lnTo>
                  <a:pt x="0" y="1363091"/>
                </a:lnTo>
                <a:lnTo>
                  <a:pt x="0" y="1369949"/>
                </a:lnTo>
                <a:lnTo>
                  <a:pt x="2159" y="1376680"/>
                </a:lnTo>
                <a:lnTo>
                  <a:pt x="196215" y="1732915"/>
                </a:lnTo>
                <a:lnTo>
                  <a:pt x="205232" y="1741932"/>
                </a:lnTo>
                <a:lnTo>
                  <a:pt x="620395" y="1741932"/>
                </a:lnTo>
                <a:lnTo>
                  <a:pt x="764794" y="2003552"/>
                </a:lnTo>
                <a:lnTo>
                  <a:pt x="769670" y="2010359"/>
                </a:lnTo>
                <a:lnTo>
                  <a:pt x="776643" y="2013978"/>
                </a:lnTo>
                <a:lnTo>
                  <a:pt x="784453" y="2014626"/>
                </a:lnTo>
                <a:lnTo>
                  <a:pt x="791845" y="2012569"/>
                </a:lnTo>
                <a:lnTo>
                  <a:pt x="798664" y="2006777"/>
                </a:lnTo>
                <a:lnTo>
                  <a:pt x="802297" y="1999907"/>
                </a:lnTo>
                <a:lnTo>
                  <a:pt x="802970" y="1992604"/>
                </a:lnTo>
                <a:lnTo>
                  <a:pt x="800862" y="1985518"/>
                </a:lnTo>
                <a:lnTo>
                  <a:pt x="656463" y="1721612"/>
                </a:lnTo>
                <a:lnTo>
                  <a:pt x="665086" y="1708150"/>
                </a:lnTo>
                <a:lnTo>
                  <a:pt x="678116" y="1687830"/>
                </a:lnTo>
                <a:lnTo>
                  <a:pt x="870318" y="1387983"/>
                </a:lnTo>
                <a:lnTo>
                  <a:pt x="877570" y="1376680"/>
                </a:lnTo>
                <a:lnTo>
                  <a:pt x="879856" y="1374394"/>
                </a:lnTo>
                <a:lnTo>
                  <a:pt x="879856" y="1360932"/>
                </a:lnTo>
                <a:close/>
              </a:path>
              <a:path w="1803400" h="2810510">
                <a:moveTo>
                  <a:pt x="1465072" y="2430780"/>
                </a:moveTo>
                <a:lnTo>
                  <a:pt x="1462786" y="2428621"/>
                </a:lnTo>
                <a:lnTo>
                  <a:pt x="1459026" y="2421763"/>
                </a:lnTo>
                <a:lnTo>
                  <a:pt x="1417701" y="2346147"/>
                </a:lnTo>
                <a:lnTo>
                  <a:pt x="1417701" y="2421763"/>
                </a:lnTo>
                <a:lnTo>
                  <a:pt x="1415415" y="2421763"/>
                </a:lnTo>
                <a:lnTo>
                  <a:pt x="1415415" y="2457958"/>
                </a:lnTo>
                <a:lnTo>
                  <a:pt x="1209929" y="2778633"/>
                </a:lnTo>
                <a:lnTo>
                  <a:pt x="828294" y="2778633"/>
                </a:lnTo>
                <a:lnTo>
                  <a:pt x="839927" y="2760599"/>
                </a:lnTo>
                <a:lnTo>
                  <a:pt x="943483" y="2600198"/>
                </a:lnTo>
                <a:lnTo>
                  <a:pt x="1033780" y="2457958"/>
                </a:lnTo>
                <a:lnTo>
                  <a:pt x="1415415" y="2457958"/>
                </a:lnTo>
                <a:lnTo>
                  <a:pt x="1415415" y="2421763"/>
                </a:lnTo>
                <a:lnTo>
                  <a:pt x="1036066" y="2421763"/>
                </a:lnTo>
                <a:lnTo>
                  <a:pt x="1004443" y="2364206"/>
                </a:lnTo>
                <a:lnTo>
                  <a:pt x="1004443" y="2437638"/>
                </a:lnTo>
                <a:lnTo>
                  <a:pt x="970534" y="2491740"/>
                </a:lnTo>
                <a:lnTo>
                  <a:pt x="796671" y="2760599"/>
                </a:lnTo>
                <a:lnTo>
                  <a:pt x="620522" y="2439797"/>
                </a:lnTo>
                <a:lnTo>
                  <a:pt x="828294" y="2116836"/>
                </a:lnTo>
                <a:lnTo>
                  <a:pt x="1004443" y="2437638"/>
                </a:lnTo>
                <a:lnTo>
                  <a:pt x="1004443" y="2364206"/>
                </a:lnTo>
                <a:lnTo>
                  <a:pt x="868565" y="2116836"/>
                </a:lnTo>
                <a:lnTo>
                  <a:pt x="859917" y="2101088"/>
                </a:lnTo>
                <a:lnTo>
                  <a:pt x="1225677" y="2101088"/>
                </a:lnTo>
                <a:lnTo>
                  <a:pt x="1135380" y="2247900"/>
                </a:lnTo>
                <a:lnTo>
                  <a:pt x="1133233" y="2256307"/>
                </a:lnTo>
                <a:lnTo>
                  <a:pt x="1133640" y="2264283"/>
                </a:lnTo>
                <a:lnTo>
                  <a:pt x="1136611" y="2271407"/>
                </a:lnTo>
                <a:lnTo>
                  <a:pt x="1142111" y="2277237"/>
                </a:lnTo>
                <a:lnTo>
                  <a:pt x="1148969" y="2279523"/>
                </a:lnTo>
                <a:lnTo>
                  <a:pt x="1155700" y="2279523"/>
                </a:lnTo>
                <a:lnTo>
                  <a:pt x="1162431" y="2277237"/>
                </a:lnTo>
                <a:lnTo>
                  <a:pt x="1167003" y="2272665"/>
                </a:lnTo>
                <a:lnTo>
                  <a:pt x="1169289" y="2270506"/>
                </a:lnTo>
                <a:lnTo>
                  <a:pt x="1257300" y="2128139"/>
                </a:lnTo>
                <a:lnTo>
                  <a:pt x="1417701" y="2421763"/>
                </a:lnTo>
                <a:lnTo>
                  <a:pt x="1417701" y="2346147"/>
                </a:lnTo>
                <a:lnTo>
                  <a:pt x="1298575" y="2128139"/>
                </a:lnTo>
                <a:lnTo>
                  <a:pt x="1283792" y="2101088"/>
                </a:lnTo>
                <a:lnTo>
                  <a:pt x="1277620" y="2089785"/>
                </a:lnTo>
                <a:lnTo>
                  <a:pt x="1442466" y="1823339"/>
                </a:lnTo>
                <a:lnTo>
                  <a:pt x="1444599" y="1814931"/>
                </a:lnTo>
                <a:lnTo>
                  <a:pt x="1444193" y="1806943"/>
                </a:lnTo>
                <a:lnTo>
                  <a:pt x="1441221" y="1799793"/>
                </a:lnTo>
                <a:lnTo>
                  <a:pt x="1435735" y="1793875"/>
                </a:lnTo>
                <a:lnTo>
                  <a:pt x="1428877" y="1791716"/>
                </a:lnTo>
                <a:lnTo>
                  <a:pt x="1422146" y="1791716"/>
                </a:lnTo>
                <a:lnTo>
                  <a:pt x="1415415" y="1793875"/>
                </a:lnTo>
                <a:lnTo>
                  <a:pt x="1408557" y="1800733"/>
                </a:lnTo>
                <a:lnTo>
                  <a:pt x="1248283" y="2062734"/>
                </a:lnTo>
                <a:lnTo>
                  <a:pt x="823722" y="2062734"/>
                </a:lnTo>
                <a:lnTo>
                  <a:pt x="821436" y="2064893"/>
                </a:lnTo>
                <a:lnTo>
                  <a:pt x="819277" y="2067179"/>
                </a:lnTo>
                <a:lnTo>
                  <a:pt x="814705" y="2071751"/>
                </a:lnTo>
                <a:lnTo>
                  <a:pt x="584327" y="2426335"/>
                </a:lnTo>
                <a:lnTo>
                  <a:pt x="582168" y="2430780"/>
                </a:lnTo>
                <a:lnTo>
                  <a:pt x="582168" y="2437638"/>
                </a:lnTo>
                <a:lnTo>
                  <a:pt x="584327" y="2444369"/>
                </a:lnTo>
                <a:lnTo>
                  <a:pt x="778637" y="2801239"/>
                </a:lnTo>
                <a:lnTo>
                  <a:pt x="780796" y="2803525"/>
                </a:lnTo>
                <a:lnTo>
                  <a:pt x="783082" y="2805684"/>
                </a:lnTo>
                <a:lnTo>
                  <a:pt x="787654" y="2810256"/>
                </a:lnTo>
                <a:lnTo>
                  <a:pt x="1225677" y="2810256"/>
                </a:lnTo>
                <a:lnTo>
                  <a:pt x="1232535" y="2805684"/>
                </a:lnTo>
                <a:lnTo>
                  <a:pt x="1234694" y="2801239"/>
                </a:lnTo>
                <a:lnTo>
                  <a:pt x="1249133" y="2778633"/>
                </a:lnTo>
                <a:lnTo>
                  <a:pt x="1454099" y="2457958"/>
                </a:lnTo>
                <a:lnTo>
                  <a:pt x="1462786" y="2444369"/>
                </a:lnTo>
                <a:lnTo>
                  <a:pt x="1465072" y="2444369"/>
                </a:lnTo>
                <a:lnTo>
                  <a:pt x="1465072" y="2430780"/>
                </a:lnTo>
                <a:close/>
              </a:path>
              <a:path w="1803400" h="2810510">
                <a:moveTo>
                  <a:pt x="1573276" y="298069"/>
                </a:moveTo>
                <a:lnTo>
                  <a:pt x="1568348" y="289052"/>
                </a:lnTo>
                <a:lnTo>
                  <a:pt x="1410716" y="0"/>
                </a:lnTo>
                <a:lnTo>
                  <a:pt x="1370076" y="0"/>
                </a:lnTo>
                <a:lnTo>
                  <a:pt x="1528064" y="289052"/>
                </a:lnTo>
                <a:lnTo>
                  <a:pt x="1523619" y="289052"/>
                </a:lnTo>
                <a:lnTo>
                  <a:pt x="1523619" y="327406"/>
                </a:lnTo>
                <a:lnTo>
                  <a:pt x="1327150" y="632206"/>
                </a:lnTo>
                <a:lnTo>
                  <a:pt x="1248156" y="487680"/>
                </a:lnTo>
                <a:lnTo>
                  <a:pt x="1242237" y="480860"/>
                </a:lnTo>
                <a:lnTo>
                  <a:pt x="1235087" y="477227"/>
                </a:lnTo>
                <a:lnTo>
                  <a:pt x="1227099" y="476554"/>
                </a:lnTo>
                <a:lnTo>
                  <a:pt x="1218692" y="478663"/>
                </a:lnTo>
                <a:lnTo>
                  <a:pt x="1211961" y="480949"/>
                </a:lnTo>
                <a:lnTo>
                  <a:pt x="1209675" y="487680"/>
                </a:lnTo>
                <a:lnTo>
                  <a:pt x="1209675" y="503555"/>
                </a:lnTo>
                <a:lnTo>
                  <a:pt x="1211961" y="505714"/>
                </a:lnTo>
                <a:lnTo>
                  <a:pt x="1290955" y="647954"/>
                </a:lnTo>
                <a:lnTo>
                  <a:pt x="936498" y="647954"/>
                </a:lnTo>
                <a:lnTo>
                  <a:pt x="948055" y="629920"/>
                </a:lnTo>
                <a:lnTo>
                  <a:pt x="1141984" y="327406"/>
                </a:lnTo>
                <a:lnTo>
                  <a:pt x="1523619" y="327406"/>
                </a:lnTo>
                <a:lnTo>
                  <a:pt x="1523619" y="289052"/>
                </a:lnTo>
                <a:lnTo>
                  <a:pt x="1144270" y="289052"/>
                </a:lnTo>
                <a:lnTo>
                  <a:pt x="986155" y="0"/>
                </a:lnTo>
                <a:lnTo>
                  <a:pt x="945515" y="0"/>
                </a:lnTo>
                <a:lnTo>
                  <a:pt x="1112647" y="307086"/>
                </a:lnTo>
                <a:lnTo>
                  <a:pt x="904875" y="629920"/>
                </a:lnTo>
                <a:lnTo>
                  <a:pt x="728726" y="309372"/>
                </a:lnTo>
                <a:lnTo>
                  <a:pt x="925195" y="2286"/>
                </a:lnTo>
                <a:lnTo>
                  <a:pt x="882269" y="2286"/>
                </a:lnTo>
                <a:lnTo>
                  <a:pt x="692531" y="298069"/>
                </a:lnTo>
                <a:lnTo>
                  <a:pt x="690372" y="302514"/>
                </a:lnTo>
                <a:lnTo>
                  <a:pt x="690372" y="309372"/>
                </a:lnTo>
                <a:lnTo>
                  <a:pt x="692531" y="316103"/>
                </a:lnTo>
                <a:lnTo>
                  <a:pt x="886841" y="672846"/>
                </a:lnTo>
                <a:lnTo>
                  <a:pt x="889000" y="675132"/>
                </a:lnTo>
                <a:lnTo>
                  <a:pt x="891286" y="677291"/>
                </a:lnTo>
                <a:lnTo>
                  <a:pt x="895858" y="681863"/>
                </a:lnTo>
                <a:lnTo>
                  <a:pt x="1309116" y="681863"/>
                </a:lnTo>
                <a:lnTo>
                  <a:pt x="1462659" y="959612"/>
                </a:lnTo>
                <a:lnTo>
                  <a:pt x="1467485" y="966419"/>
                </a:lnTo>
                <a:lnTo>
                  <a:pt x="1474457" y="970026"/>
                </a:lnTo>
                <a:lnTo>
                  <a:pt x="1482293" y="970686"/>
                </a:lnTo>
                <a:lnTo>
                  <a:pt x="1489710" y="968629"/>
                </a:lnTo>
                <a:lnTo>
                  <a:pt x="1496529" y="962787"/>
                </a:lnTo>
                <a:lnTo>
                  <a:pt x="1500162" y="955903"/>
                </a:lnTo>
                <a:lnTo>
                  <a:pt x="1500835" y="948601"/>
                </a:lnTo>
                <a:lnTo>
                  <a:pt x="1498727" y="941451"/>
                </a:lnTo>
                <a:lnTo>
                  <a:pt x="1347470" y="666115"/>
                </a:lnTo>
                <a:lnTo>
                  <a:pt x="1359141" y="647954"/>
                </a:lnTo>
                <a:lnTo>
                  <a:pt x="1369263" y="632206"/>
                </a:lnTo>
                <a:lnTo>
                  <a:pt x="1565186" y="327406"/>
                </a:lnTo>
                <a:lnTo>
                  <a:pt x="1570990" y="318389"/>
                </a:lnTo>
                <a:lnTo>
                  <a:pt x="1573276" y="316103"/>
                </a:lnTo>
                <a:lnTo>
                  <a:pt x="1573276" y="298069"/>
                </a:lnTo>
                <a:close/>
              </a:path>
              <a:path w="1803400" h="2810510">
                <a:moveTo>
                  <a:pt x="1798828" y="1001268"/>
                </a:moveTo>
                <a:lnTo>
                  <a:pt x="1511935" y="1001268"/>
                </a:lnTo>
                <a:lnTo>
                  <a:pt x="1502918" y="1010285"/>
                </a:lnTo>
                <a:lnTo>
                  <a:pt x="1274699" y="1367536"/>
                </a:lnTo>
                <a:lnTo>
                  <a:pt x="1272540" y="1371981"/>
                </a:lnTo>
                <a:lnTo>
                  <a:pt x="1272540" y="1378839"/>
                </a:lnTo>
                <a:lnTo>
                  <a:pt x="1274699" y="1385570"/>
                </a:lnTo>
                <a:lnTo>
                  <a:pt x="1469009" y="1742821"/>
                </a:lnTo>
                <a:lnTo>
                  <a:pt x="1478026" y="1751838"/>
                </a:lnTo>
                <a:lnTo>
                  <a:pt x="1798828" y="1754124"/>
                </a:lnTo>
                <a:lnTo>
                  <a:pt x="1798828" y="1717929"/>
                </a:lnTo>
                <a:lnTo>
                  <a:pt x="1516507" y="1717929"/>
                </a:lnTo>
                <a:lnTo>
                  <a:pt x="1528038" y="1699895"/>
                </a:lnTo>
                <a:lnTo>
                  <a:pt x="1721993" y="1396873"/>
                </a:lnTo>
                <a:lnTo>
                  <a:pt x="1798828" y="1396873"/>
                </a:lnTo>
                <a:lnTo>
                  <a:pt x="1798828" y="1358519"/>
                </a:lnTo>
                <a:lnTo>
                  <a:pt x="1724279" y="1358519"/>
                </a:lnTo>
                <a:lnTo>
                  <a:pt x="1694942" y="1305052"/>
                </a:lnTo>
                <a:lnTo>
                  <a:pt x="1694942" y="1376553"/>
                </a:lnTo>
                <a:lnTo>
                  <a:pt x="1690370" y="1383284"/>
                </a:lnTo>
                <a:lnTo>
                  <a:pt x="1487043" y="1699895"/>
                </a:lnTo>
                <a:lnTo>
                  <a:pt x="1313180" y="1378839"/>
                </a:lnTo>
                <a:lnTo>
                  <a:pt x="1520952" y="1055497"/>
                </a:lnTo>
                <a:lnTo>
                  <a:pt x="1694942" y="1376553"/>
                </a:lnTo>
                <a:lnTo>
                  <a:pt x="1694942" y="1305052"/>
                </a:lnTo>
                <a:lnTo>
                  <a:pt x="1558023" y="1055497"/>
                </a:lnTo>
                <a:lnTo>
                  <a:pt x="1548130" y="1037463"/>
                </a:lnTo>
                <a:lnTo>
                  <a:pt x="1798828" y="1037463"/>
                </a:lnTo>
                <a:lnTo>
                  <a:pt x="1798828" y="1001268"/>
                </a:lnTo>
                <a:close/>
              </a:path>
              <a:path w="1803400" h="2810510">
                <a:moveTo>
                  <a:pt x="1801876" y="275082"/>
                </a:moveTo>
                <a:lnTo>
                  <a:pt x="1692783" y="272796"/>
                </a:lnTo>
                <a:lnTo>
                  <a:pt x="1685925" y="272796"/>
                </a:lnTo>
                <a:lnTo>
                  <a:pt x="1683639" y="275082"/>
                </a:lnTo>
                <a:lnTo>
                  <a:pt x="1676908" y="279527"/>
                </a:lnTo>
                <a:lnTo>
                  <a:pt x="1672336" y="286258"/>
                </a:lnTo>
                <a:lnTo>
                  <a:pt x="1672336" y="292989"/>
                </a:lnTo>
                <a:lnTo>
                  <a:pt x="1801876" y="315468"/>
                </a:lnTo>
                <a:lnTo>
                  <a:pt x="1801876" y="275082"/>
                </a:lnTo>
                <a:close/>
              </a:path>
              <a:path w="1803400" h="2810510">
                <a:moveTo>
                  <a:pt x="1803400" y="2414651"/>
                </a:moveTo>
                <a:lnTo>
                  <a:pt x="1528064" y="2407920"/>
                </a:lnTo>
                <a:lnTo>
                  <a:pt x="1521333" y="2407920"/>
                </a:lnTo>
                <a:lnTo>
                  <a:pt x="1519047" y="2410206"/>
                </a:lnTo>
                <a:lnTo>
                  <a:pt x="1512316" y="2414651"/>
                </a:lnTo>
                <a:lnTo>
                  <a:pt x="1507744" y="2421382"/>
                </a:lnTo>
                <a:lnTo>
                  <a:pt x="1507744" y="2428113"/>
                </a:lnTo>
                <a:lnTo>
                  <a:pt x="1803400" y="2455164"/>
                </a:lnTo>
                <a:lnTo>
                  <a:pt x="1803400" y="2414651"/>
                </a:lnTo>
                <a:close/>
              </a:path>
            </a:pathLst>
          </a:custGeom>
          <a:solidFill>
            <a:srgbClr val="FFFFFF">
              <a:alpha val="76861"/>
            </a:srgbClr>
          </a:solidFill>
        </p:spPr>
        <p:txBody>
          <a:bodyPr wrap="square" lIns="0" tIns="0" rIns="0" bIns="0" rtlCol="0"/>
          <a:lstStyle/>
          <a:p>
            <a:endParaRPr/>
          </a:p>
        </p:txBody>
      </p:sp>
      <p:sp>
        <p:nvSpPr>
          <p:cNvPr id="2" name="Holder 2"/>
          <p:cNvSpPr>
            <a:spLocks noGrp="1"/>
          </p:cNvSpPr>
          <p:nvPr>
            <p:ph type="ctrTitle"/>
          </p:nvPr>
        </p:nvSpPr>
        <p:spPr>
          <a:xfrm>
            <a:off x="752348" y="311150"/>
            <a:ext cx="10687303" cy="467359"/>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262626"/>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1" i="0">
                <a:solidFill>
                  <a:srgbClr val="285F8C"/>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17" name="bg object 17"/>
          <p:cNvPicPr/>
          <p:nvPr/>
        </p:nvPicPr>
        <p:blipFill>
          <a:blip r:embed="rId2" cstate="print"/>
          <a:stretch>
            <a:fillRect/>
          </a:stretch>
        </p:blipFill>
        <p:spPr>
          <a:xfrm>
            <a:off x="10970768" y="1791715"/>
            <a:ext cx="882903" cy="1018539"/>
          </a:xfrm>
          <a:prstGeom prst="rect">
            <a:avLst/>
          </a:prstGeom>
        </p:spPr>
      </p:pic>
      <p:pic>
        <p:nvPicPr>
          <p:cNvPr id="18" name="bg object 18"/>
          <p:cNvPicPr/>
          <p:nvPr/>
        </p:nvPicPr>
        <p:blipFill>
          <a:blip r:embed="rId3" cstate="print"/>
          <a:stretch>
            <a:fillRect/>
          </a:stretch>
        </p:blipFill>
        <p:spPr>
          <a:xfrm>
            <a:off x="11661140" y="1001267"/>
            <a:ext cx="526287" cy="752856"/>
          </a:xfrm>
          <a:prstGeom prst="rect">
            <a:avLst/>
          </a:prstGeom>
        </p:spPr>
      </p:pic>
      <p:pic>
        <p:nvPicPr>
          <p:cNvPr id="19" name="bg object 19"/>
          <p:cNvPicPr/>
          <p:nvPr/>
        </p:nvPicPr>
        <p:blipFill>
          <a:blip r:embed="rId4" cstate="print"/>
          <a:stretch>
            <a:fillRect/>
          </a:stretch>
        </p:blipFill>
        <p:spPr>
          <a:xfrm>
            <a:off x="11896344" y="2407919"/>
            <a:ext cx="295655" cy="47243"/>
          </a:xfrm>
          <a:prstGeom prst="rect">
            <a:avLst/>
          </a:prstGeom>
        </p:spPr>
      </p:pic>
      <p:pic>
        <p:nvPicPr>
          <p:cNvPr id="20" name="bg object 20"/>
          <p:cNvPicPr/>
          <p:nvPr/>
        </p:nvPicPr>
        <p:blipFill>
          <a:blip r:embed="rId5" cstate="print"/>
          <a:stretch>
            <a:fillRect/>
          </a:stretch>
        </p:blipFill>
        <p:spPr>
          <a:xfrm>
            <a:off x="12060935" y="272795"/>
            <a:ext cx="129540" cy="42672"/>
          </a:xfrm>
          <a:prstGeom prst="rect">
            <a:avLst/>
          </a:prstGeom>
        </p:spPr>
      </p:pic>
      <p:pic>
        <p:nvPicPr>
          <p:cNvPr id="21" name="bg object 21"/>
          <p:cNvPicPr/>
          <p:nvPr/>
        </p:nvPicPr>
        <p:blipFill>
          <a:blip r:embed="rId6" cstate="print"/>
          <a:stretch>
            <a:fillRect/>
          </a:stretch>
        </p:blipFill>
        <p:spPr>
          <a:xfrm>
            <a:off x="10388599" y="0"/>
            <a:ext cx="1573276" cy="2014624"/>
          </a:xfrm>
          <a:prstGeom prst="rect">
            <a:avLst/>
          </a:prstGeom>
        </p:spPr>
      </p:pic>
      <p:pic>
        <p:nvPicPr>
          <p:cNvPr id="22" name="bg object 22"/>
          <p:cNvPicPr/>
          <p:nvPr/>
        </p:nvPicPr>
        <p:blipFill>
          <a:blip r:embed="rId7" cstate="print"/>
          <a:stretch>
            <a:fillRect/>
          </a:stretch>
        </p:blipFill>
        <p:spPr>
          <a:xfrm>
            <a:off x="7414259" y="0"/>
            <a:ext cx="4777740" cy="6857997"/>
          </a:xfrm>
          <a:prstGeom prst="rect">
            <a:avLst/>
          </a:prstGeom>
        </p:spPr>
      </p:pic>
      <p:sp>
        <p:nvSpPr>
          <p:cNvPr id="2" name="Holder 2"/>
          <p:cNvSpPr>
            <a:spLocks noGrp="1"/>
          </p:cNvSpPr>
          <p:nvPr>
            <p:ph type="title"/>
          </p:nvPr>
        </p:nvSpPr>
        <p:spPr/>
        <p:txBody>
          <a:bodyPr lIns="0" tIns="0" rIns="0" bIns="0"/>
          <a:lstStyle>
            <a:lvl1pPr>
              <a:defRPr sz="3000" b="1" i="0">
                <a:solidFill>
                  <a:srgbClr val="262626"/>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17" name="bg object 17"/>
          <p:cNvPicPr/>
          <p:nvPr/>
        </p:nvPicPr>
        <p:blipFill>
          <a:blip r:embed="rId2" cstate="print"/>
          <a:stretch>
            <a:fillRect/>
          </a:stretch>
        </p:blipFill>
        <p:spPr>
          <a:xfrm>
            <a:off x="4884419" y="6"/>
            <a:ext cx="6417564" cy="6858000"/>
          </a:xfrm>
          <a:prstGeom prst="rect">
            <a:avLst/>
          </a:prstGeom>
        </p:spPr>
      </p:pic>
      <p:pic>
        <p:nvPicPr>
          <p:cNvPr id="18" name="bg object 18"/>
          <p:cNvPicPr/>
          <p:nvPr/>
        </p:nvPicPr>
        <p:blipFill>
          <a:blip r:embed="rId3" cstate="print"/>
          <a:stretch>
            <a:fillRect/>
          </a:stretch>
        </p:blipFill>
        <p:spPr>
          <a:xfrm>
            <a:off x="414527" y="352043"/>
            <a:ext cx="5497068" cy="6099047"/>
          </a:xfrm>
          <a:prstGeom prst="rect">
            <a:avLst/>
          </a:prstGeom>
        </p:spPr>
      </p:pic>
      <p:sp>
        <p:nvSpPr>
          <p:cNvPr id="19" name="bg object 19"/>
          <p:cNvSpPr/>
          <p:nvPr/>
        </p:nvSpPr>
        <p:spPr>
          <a:xfrm>
            <a:off x="131064" y="4621657"/>
            <a:ext cx="2933700" cy="1884680"/>
          </a:xfrm>
          <a:custGeom>
            <a:avLst/>
            <a:gdLst/>
            <a:ahLst/>
            <a:cxnLst/>
            <a:rect l="l" t="t" r="r" b="b"/>
            <a:pathLst>
              <a:path w="2933700" h="1884679">
                <a:moveTo>
                  <a:pt x="329184" y="1881251"/>
                </a:moveTo>
                <a:lnTo>
                  <a:pt x="326859" y="1768309"/>
                </a:lnTo>
                <a:lnTo>
                  <a:pt x="305917" y="1747139"/>
                </a:lnTo>
                <a:lnTo>
                  <a:pt x="298945" y="1747139"/>
                </a:lnTo>
                <a:lnTo>
                  <a:pt x="291960" y="1751850"/>
                </a:lnTo>
                <a:lnTo>
                  <a:pt x="287312" y="1758899"/>
                </a:lnTo>
                <a:lnTo>
                  <a:pt x="284975" y="1761261"/>
                </a:lnTo>
                <a:lnTo>
                  <a:pt x="284975" y="1768309"/>
                </a:lnTo>
                <a:lnTo>
                  <a:pt x="287312" y="1881251"/>
                </a:lnTo>
                <a:lnTo>
                  <a:pt x="329184" y="1881251"/>
                </a:lnTo>
                <a:close/>
              </a:path>
              <a:path w="2933700" h="1884679">
                <a:moveTo>
                  <a:pt x="1011821" y="1548625"/>
                </a:moveTo>
                <a:lnTo>
                  <a:pt x="1011123" y="1540446"/>
                </a:lnTo>
                <a:lnTo>
                  <a:pt x="1007338" y="1533156"/>
                </a:lnTo>
                <a:lnTo>
                  <a:pt x="1000252" y="1528076"/>
                </a:lnTo>
                <a:lnTo>
                  <a:pt x="783132" y="1407934"/>
                </a:lnTo>
                <a:lnTo>
                  <a:pt x="710768" y="1367891"/>
                </a:lnTo>
                <a:lnTo>
                  <a:pt x="710768" y="1349044"/>
                </a:lnTo>
                <a:lnTo>
                  <a:pt x="710768" y="979195"/>
                </a:lnTo>
                <a:lnTo>
                  <a:pt x="710768" y="936752"/>
                </a:lnTo>
                <a:lnTo>
                  <a:pt x="708406" y="934466"/>
                </a:lnTo>
                <a:lnTo>
                  <a:pt x="706056" y="932053"/>
                </a:lnTo>
                <a:lnTo>
                  <a:pt x="703707" y="929767"/>
                </a:lnTo>
                <a:lnTo>
                  <a:pt x="701357" y="927354"/>
                </a:lnTo>
                <a:lnTo>
                  <a:pt x="675462" y="913257"/>
                </a:lnTo>
                <a:lnTo>
                  <a:pt x="675462" y="979195"/>
                </a:lnTo>
                <a:lnTo>
                  <a:pt x="675462" y="1349044"/>
                </a:lnTo>
                <a:lnTo>
                  <a:pt x="527189" y="1266596"/>
                </a:lnTo>
                <a:lnTo>
                  <a:pt x="524840" y="1264234"/>
                </a:lnTo>
                <a:lnTo>
                  <a:pt x="508355" y="1264234"/>
                </a:lnTo>
                <a:lnTo>
                  <a:pt x="501307" y="1266596"/>
                </a:lnTo>
                <a:lnTo>
                  <a:pt x="498944" y="1273657"/>
                </a:lnTo>
                <a:lnTo>
                  <a:pt x="496773" y="1282433"/>
                </a:lnTo>
                <a:lnTo>
                  <a:pt x="497471" y="1290739"/>
                </a:lnTo>
                <a:lnTo>
                  <a:pt x="501256" y="1298181"/>
                </a:lnTo>
                <a:lnTo>
                  <a:pt x="508355" y="1304277"/>
                </a:lnTo>
                <a:lnTo>
                  <a:pt x="658990" y="1386725"/>
                </a:lnTo>
                <a:lnTo>
                  <a:pt x="341261" y="1591678"/>
                </a:lnTo>
                <a:lnTo>
                  <a:pt x="341261" y="1193571"/>
                </a:lnTo>
                <a:lnTo>
                  <a:pt x="389013" y="1162939"/>
                </a:lnTo>
                <a:lnTo>
                  <a:pt x="675462" y="979195"/>
                </a:lnTo>
                <a:lnTo>
                  <a:pt x="675462" y="913257"/>
                </a:lnTo>
                <a:lnTo>
                  <a:pt x="398729" y="762508"/>
                </a:lnTo>
                <a:lnTo>
                  <a:pt x="329488" y="724789"/>
                </a:lnTo>
                <a:lnTo>
                  <a:pt x="322427" y="722376"/>
                </a:lnTo>
                <a:lnTo>
                  <a:pt x="315366" y="722376"/>
                </a:lnTo>
                <a:lnTo>
                  <a:pt x="310667" y="724789"/>
                </a:lnTo>
                <a:lnTo>
                  <a:pt x="2349" y="922655"/>
                </a:lnTo>
                <a:lnTo>
                  <a:pt x="2349" y="967422"/>
                </a:lnTo>
                <a:lnTo>
                  <a:pt x="322427" y="762508"/>
                </a:lnTo>
                <a:lnTo>
                  <a:pt x="656628" y="946277"/>
                </a:lnTo>
                <a:lnTo>
                  <a:pt x="320078" y="1162939"/>
                </a:lnTo>
                <a:lnTo>
                  <a:pt x="0" y="988618"/>
                </a:lnTo>
                <a:lnTo>
                  <a:pt x="0" y="1031024"/>
                </a:lnTo>
                <a:lnTo>
                  <a:pt x="301256" y="1195920"/>
                </a:lnTo>
                <a:lnTo>
                  <a:pt x="301256" y="1596390"/>
                </a:lnTo>
                <a:lnTo>
                  <a:pt x="0" y="1431493"/>
                </a:lnTo>
                <a:lnTo>
                  <a:pt x="0" y="1473898"/>
                </a:lnTo>
                <a:lnTo>
                  <a:pt x="310667" y="1643507"/>
                </a:lnTo>
                <a:lnTo>
                  <a:pt x="329488" y="1643507"/>
                </a:lnTo>
                <a:lnTo>
                  <a:pt x="331851" y="1641157"/>
                </a:lnTo>
                <a:lnTo>
                  <a:pt x="401408" y="1596390"/>
                </a:lnTo>
                <a:lnTo>
                  <a:pt x="408736" y="1591678"/>
                </a:lnTo>
                <a:lnTo>
                  <a:pt x="694283" y="1407934"/>
                </a:lnTo>
                <a:lnTo>
                  <a:pt x="981417" y="1565770"/>
                </a:lnTo>
                <a:lnTo>
                  <a:pt x="988809" y="1567942"/>
                </a:lnTo>
                <a:lnTo>
                  <a:pt x="996416" y="1567243"/>
                </a:lnTo>
                <a:lnTo>
                  <a:pt x="1003592" y="1563458"/>
                </a:lnTo>
                <a:lnTo>
                  <a:pt x="1009662" y="1556346"/>
                </a:lnTo>
                <a:lnTo>
                  <a:pt x="1011821" y="1548625"/>
                </a:lnTo>
                <a:close/>
              </a:path>
              <a:path w="2933700" h="1884679">
                <a:moveTo>
                  <a:pt x="1830324" y="1879727"/>
                </a:moveTo>
                <a:lnTo>
                  <a:pt x="1828152" y="1585074"/>
                </a:lnTo>
                <a:lnTo>
                  <a:pt x="1827923" y="1554429"/>
                </a:lnTo>
                <a:lnTo>
                  <a:pt x="1827911" y="1552092"/>
                </a:lnTo>
                <a:lnTo>
                  <a:pt x="1827911" y="1545005"/>
                </a:lnTo>
                <a:lnTo>
                  <a:pt x="1825625" y="1542643"/>
                </a:lnTo>
                <a:lnTo>
                  <a:pt x="1823212" y="1540294"/>
                </a:lnTo>
                <a:lnTo>
                  <a:pt x="1820926" y="1537931"/>
                </a:lnTo>
                <a:lnTo>
                  <a:pt x="1818513" y="1535582"/>
                </a:lnTo>
                <a:lnTo>
                  <a:pt x="1773809" y="1511249"/>
                </a:lnTo>
                <a:lnTo>
                  <a:pt x="1773809" y="1554429"/>
                </a:lnTo>
                <a:lnTo>
                  <a:pt x="1443736" y="1766582"/>
                </a:lnTo>
                <a:lnTo>
                  <a:pt x="1436751" y="1771294"/>
                </a:lnTo>
                <a:lnTo>
                  <a:pt x="1154341" y="1618081"/>
                </a:lnTo>
                <a:lnTo>
                  <a:pt x="1102029" y="1589786"/>
                </a:lnTo>
                <a:lnTo>
                  <a:pt x="1439037" y="1372933"/>
                </a:lnTo>
                <a:lnTo>
                  <a:pt x="1773809" y="1554429"/>
                </a:lnTo>
                <a:lnTo>
                  <a:pt x="1773809" y="1511249"/>
                </a:lnTo>
                <a:lnTo>
                  <a:pt x="1519758" y="1372933"/>
                </a:lnTo>
                <a:lnTo>
                  <a:pt x="1446149" y="1332852"/>
                </a:lnTo>
                <a:lnTo>
                  <a:pt x="1439037" y="1330502"/>
                </a:lnTo>
                <a:lnTo>
                  <a:pt x="1432052" y="1330502"/>
                </a:lnTo>
                <a:lnTo>
                  <a:pt x="1427226" y="1332852"/>
                </a:lnTo>
                <a:lnTo>
                  <a:pt x="1054887" y="1570939"/>
                </a:lnTo>
                <a:lnTo>
                  <a:pt x="1045464" y="1580362"/>
                </a:lnTo>
                <a:lnTo>
                  <a:pt x="1045464" y="1879727"/>
                </a:lnTo>
                <a:lnTo>
                  <a:pt x="1083170" y="1879727"/>
                </a:lnTo>
                <a:lnTo>
                  <a:pt x="1083170" y="1618081"/>
                </a:lnTo>
                <a:lnTo>
                  <a:pt x="1417828" y="1801939"/>
                </a:lnTo>
                <a:lnTo>
                  <a:pt x="1417828" y="1879727"/>
                </a:lnTo>
                <a:lnTo>
                  <a:pt x="1457960" y="1879727"/>
                </a:lnTo>
                <a:lnTo>
                  <a:pt x="1457960" y="1799577"/>
                </a:lnTo>
                <a:lnTo>
                  <a:pt x="1502079" y="1771294"/>
                </a:lnTo>
                <a:lnTo>
                  <a:pt x="1792605" y="1585074"/>
                </a:lnTo>
                <a:lnTo>
                  <a:pt x="1792605" y="1879727"/>
                </a:lnTo>
                <a:lnTo>
                  <a:pt x="1830324" y="1879727"/>
                </a:lnTo>
                <a:close/>
              </a:path>
              <a:path w="2933700" h="1884679">
                <a:moveTo>
                  <a:pt x="2103005" y="819937"/>
                </a:moveTo>
                <a:lnTo>
                  <a:pt x="2102319" y="811745"/>
                </a:lnTo>
                <a:lnTo>
                  <a:pt x="2098548" y="804430"/>
                </a:lnTo>
                <a:lnTo>
                  <a:pt x="2091436" y="799338"/>
                </a:lnTo>
                <a:lnTo>
                  <a:pt x="1886648" y="686181"/>
                </a:lnTo>
                <a:lnTo>
                  <a:pt x="1818386" y="648462"/>
                </a:lnTo>
                <a:lnTo>
                  <a:pt x="1818386" y="629539"/>
                </a:lnTo>
                <a:lnTo>
                  <a:pt x="1818386" y="257048"/>
                </a:lnTo>
                <a:lnTo>
                  <a:pt x="1818386" y="214630"/>
                </a:lnTo>
                <a:lnTo>
                  <a:pt x="1811274" y="207518"/>
                </a:lnTo>
                <a:lnTo>
                  <a:pt x="1808861" y="205232"/>
                </a:lnTo>
                <a:lnTo>
                  <a:pt x="1783080" y="191173"/>
                </a:lnTo>
                <a:lnTo>
                  <a:pt x="1783080" y="257048"/>
                </a:lnTo>
                <a:lnTo>
                  <a:pt x="1783080" y="629539"/>
                </a:lnTo>
                <a:lnTo>
                  <a:pt x="1618234" y="537591"/>
                </a:lnTo>
                <a:lnTo>
                  <a:pt x="1615821" y="535305"/>
                </a:lnTo>
                <a:lnTo>
                  <a:pt x="1601724" y="535305"/>
                </a:lnTo>
                <a:lnTo>
                  <a:pt x="1594739" y="540004"/>
                </a:lnTo>
                <a:lnTo>
                  <a:pt x="1589913" y="547116"/>
                </a:lnTo>
                <a:lnTo>
                  <a:pt x="1587754" y="555828"/>
                </a:lnTo>
                <a:lnTo>
                  <a:pt x="1588477" y="564134"/>
                </a:lnTo>
                <a:lnTo>
                  <a:pt x="1592300" y="571588"/>
                </a:lnTo>
                <a:lnTo>
                  <a:pt x="1599438" y="577723"/>
                </a:lnTo>
                <a:lnTo>
                  <a:pt x="1761871" y="667258"/>
                </a:lnTo>
                <a:lnTo>
                  <a:pt x="1448689" y="870077"/>
                </a:lnTo>
                <a:lnTo>
                  <a:pt x="1448689" y="471678"/>
                </a:lnTo>
                <a:lnTo>
                  <a:pt x="1500593" y="438658"/>
                </a:lnTo>
                <a:lnTo>
                  <a:pt x="1597025" y="377317"/>
                </a:lnTo>
                <a:lnTo>
                  <a:pt x="1783080" y="257048"/>
                </a:lnTo>
                <a:lnTo>
                  <a:pt x="1783080" y="191173"/>
                </a:lnTo>
                <a:lnTo>
                  <a:pt x="1764157" y="180860"/>
                </a:lnTo>
                <a:lnTo>
                  <a:pt x="1764157" y="224028"/>
                </a:lnTo>
                <a:lnTo>
                  <a:pt x="1469898" y="412623"/>
                </a:lnTo>
                <a:lnTo>
                  <a:pt x="1427480" y="438658"/>
                </a:lnTo>
                <a:lnTo>
                  <a:pt x="1408684" y="428447"/>
                </a:lnTo>
                <a:lnTo>
                  <a:pt x="1408684" y="473964"/>
                </a:lnTo>
                <a:lnTo>
                  <a:pt x="1408684" y="872490"/>
                </a:lnTo>
                <a:lnTo>
                  <a:pt x="1150708" y="731012"/>
                </a:lnTo>
                <a:lnTo>
                  <a:pt x="1112050" y="709803"/>
                </a:lnTo>
                <a:lnTo>
                  <a:pt x="1157719" y="681482"/>
                </a:lnTo>
                <a:lnTo>
                  <a:pt x="1260348" y="617855"/>
                </a:lnTo>
                <a:lnTo>
                  <a:pt x="1262761" y="615442"/>
                </a:lnTo>
                <a:lnTo>
                  <a:pt x="1265047" y="613029"/>
                </a:lnTo>
                <a:lnTo>
                  <a:pt x="1267460" y="610743"/>
                </a:lnTo>
                <a:lnTo>
                  <a:pt x="1269746" y="603631"/>
                </a:lnTo>
                <a:lnTo>
                  <a:pt x="1269746" y="596519"/>
                </a:lnTo>
                <a:lnTo>
                  <a:pt x="1267460" y="589546"/>
                </a:lnTo>
                <a:lnTo>
                  <a:pt x="1261325" y="583806"/>
                </a:lnTo>
                <a:lnTo>
                  <a:pt x="1253909" y="580694"/>
                </a:lnTo>
                <a:lnTo>
                  <a:pt x="1245616" y="580237"/>
                </a:lnTo>
                <a:lnTo>
                  <a:pt x="1236853" y="582434"/>
                </a:lnTo>
                <a:lnTo>
                  <a:pt x="1074394" y="681482"/>
                </a:lnTo>
                <a:lnTo>
                  <a:pt x="1074394" y="290068"/>
                </a:lnTo>
                <a:lnTo>
                  <a:pt x="1408684" y="473964"/>
                </a:lnTo>
                <a:lnTo>
                  <a:pt x="1408684" y="428447"/>
                </a:lnTo>
                <a:lnTo>
                  <a:pt x="1154264" y="290068"/>
                </a:lnTo>
                <a:lnTo>
                  <a:pt x="1093228" y="257048"/>
                </a:lnTo>
                <a:lnTo>
                  <a:pt x="1429893" y="40132"/>
                </a:lnTo>
                <a:lnTo>
                  <a:pt x="1764157" y="224028"/>
                </a:lnTo>
                <a:lnTo>
                  <a:pt x="1764157" y="180860"/>
                </a:lnTo>
                <a:lnTo>
                  <a:pt x="1506156" y="40132"/>
                </a:lnTo>
                <a:lnTo>
                  <a:pt x="1437005" y="2413"/>
                </a:lnTo>
                <a:lnTo>
                  <a:pt x="1429893" y="0"/>
                </a:lnTo>
                <a:lnTo>
                  <a:pt x="1422781" y="0"/>
                </a:lnTo>
                <a:lnTo>
                  <a:pt x="1418082" y="2413"/>
                </a:lnTo>
                <a:lnTo>
                  <a:pt x="1046137" y="240538"/>
                </a:lnTo>
                <a:lnTo>
                  <a:pt x="1043787" y="242951"/>
                </a:lnTo>
                <a:lnTo>
                  <a:pt x="1041425" y="245237"/>
                </a:lnTo>
                <a:lnTo>
                  <a:pt x="1039075" y="247650"/>
                </a:lnTo>
                <a:lnTo>
                  <a:pt x="1036726" y="249936"/>
                </a:lnTo>
                <a:lnTo>
                  <a:pt x="1036726" y="705104"/>
                </a:lnTo>
                <a:lnTo>
                  <a:pt x="775398" y="867791"/>
                </a:lnTo>
                <a:lnTo>
                  <a:pt x="773049" y="870077"/>
                </a:lnTo>
                <a:lnTo>
                  <a:pt x="770686" y="872490"/>
                </a:lnTo>
                <a:lnTo>
                  <a:pt x="768337" y="874776"/>
                </a:lnTo>
                <a:lnTo>
                  <a:pt x="765975" y="881888"/>
                </a:lnTo>
                <a:lnTo>
                  <a:pt x="765975" y="889000"/>
                </a:lnTo>
                <a:lnTo>
                  <a:pt x="768337" y="895985"/>
                </a:lnTo>
                <a:lnTo>
                  <a:pt x="774433" y="901776"/>
                </a:lnTo>
                <a:lnTo>
                  <a:pt x="781862" y="904875"/>
                </a:lnTo>
                <a:lnTo>
                  <a:pt x="790181" y="905319"/>
                </a:lnTo>
                <a:lnTo>
                  <a:pt x="798944" y="903097"/>
                </a:lnTo>
                <a:lnTo>
                  <a:pt x="1076744" y="731012"/>
                </a:lnTo>
                <a:lnTo>
                  <a:pt x="1418082" y="917194"/>
                </a:lnTo>
                <a:lnTo>
                  <a:pt x="1420495" y="919607"/>
                </a:lnTo>
                <a:lnTo>
                  <a:pt x="1434592" y="919607"/>
                </a:lnTo>
                <a:lnTo>
                  <a:pt x="1437005" y="917194"/>
                </a:lnTo>
                <a:lnTo>
                  <a:pt x="1506702" y="872490"/>
                </a:lnTo>
                <a:lnTo>
                  <a:pt x="1510461" y="870077"/>
                </a:lnTo>
                <a:lnTo>
                  <a:pt x="1797177" y="686181"/>
                </a:lnTo>
                <a:lnTo>
                  <a:pt x="2072640" y="837057"/>
                </a:lnTo>
                <a:lnTo>
                  <a:pt x="2080006" y="839241"/>
                </a:lnTo>
                <a:lnTo>
                  <a:pt x="2087587" y="838555"/>
                </a:lnTo>
                <a:lnTo>
                  <a:pt x="2094738" y="834771"/>
                </a:lnTo>
                <a:lnTo>
                  <a:pt x="2100834" y="827659"/>
                </a:lnTo>
                <a:lnTo>
                  <a:pt x="2103005" y="819937"/>
                </a:lnTo>
                <a:close/>
              </a:path>
              <a:path w="2933700" h="1884679">
                <a:moveTo>
                  <a:pt x="2563368" y="1884299"/>
                </a:moveTo>
                <a:lnTo>
                  <a:pt x="2556129" y="1596186"/>
                </a:lnTo>
                <a:lnTo>
                  <a:pt x="2534666" y="1574927"/>
                </a:lnTo>
                <a:lnTo>
                  <a:pt x="2527427" y="1574927"/>
                </a:lnTo>
                <a:lnTo>
                  <a:pt x="2520315" y="1579651"/>
                </a:lnTo>
                <a:lnTo>
                  <a:pt x="2515489" y="1586738"/>
                </a:lnTo>
                <a:lnTo>
                  <a:pt x="2513076" y="1589100"/>
                </a:lnTo>
                <a:lnTo>
                  <a:pt x="2513076" y="1596186"/>
                </a:lnTo>
                <a:lnTo>
                  <a:pt x="2520315" y="1884299"/>
                </a:lnTo>
                <a:lnTo>
                  <a:pt x="2563368" y="1884299"/>
                </a:lnTo>
                <a:close/>
              </a:path>
              <a:path w="2933700" h="1884679">
                <a:moveTo>
                  <a:pt x="2933700" y="822833"/>
                </a:moveTo>
                <a:lnTo>
                  <a:pt x="2931287" y="820547"/>
                </a:lnTo>
                <a:lnTo>
                  <a:pt x="2929001" y="818134"/>
                </a:lnTo>
                <a:lnTo>
                  <a:pt x="2924302" y="813435"/>
                </a:lnTo>
                <a:lnTo>
                  <a:pt x="2900680" y="800569"/>
                </a:lnTo>
                <a:lnTo>
                  <a:pt x="2900680" y="865378"/>
                </a:lnTo>
                <a:lnTo>
                  <a:pt x="2900680" y="1264094"/>
                </a:lnTo>
                <a:lnTo>
                  <a:pt x="2566035" y="1478826"/>
                </a:lnTo>
                <a:lnTo>
                  <a:pt x="2566035" y="1080046"/>
                </a:lnTo>
                <a:lnTo>
                  <a:pt x="2614295" y="1049362"/>
                </a:lnTo>
                <a:lnTo>
                  <a:pt x="2714498" y="985659"/>
                </a:lnTo>
                <a:lnTo>
                  <a:pt x="2900680" y="865378"/>
                </a:lnTo>
                <a:lnTo>
                  <a:pt x="2900680" y="800569"/>
                </a:lnTo>
                <a:lnTo>
                  <a:pt x="2881884" y="790321"/>
                </a:lnTo>
                <a:lnTo>
                  <a:pt x="2881884" y="832231"/>
                </a:lnTo>
                <a:lnTo>
                  <a:pt x="2601468" y="1013980"/>
                </a:lnTo>
                <a:lnTo>
                  <a:pt x="2544826" y="1049362"/>
                </a:lnTo>
                <a:lnTo>
                  <a:pt x="2528316" y="1040295"/>
                </a:lnTo>
                <a:lnTo>
                  <a:pt x="2528316" y="1082408"/>
                </a:lnTo>
                <a:lnTo>
                  <a:pt x="2528316" y="1481175"/>
                </a:lnTo>
                <a:lnTo>
                  <a:pt x="2260816" y="1334884"/>
                </a:lnTo>
                <a:lnTo>
                  <a:pt x="2221992" y="1313649"/>
                </a:lnTo>
                <a:lnTo>
                  <a:pt x="2275281" y="1280617"/>
                </a:lnTo>
                <a:lnTo>
                  <a:pt x="2370455" y="1221625"/>
                </a:lnTo>
                <a:lnTo>
                  <a:pt x="2372868" y="1219263"/>
                </a:lnTo>
                <a:lnTo>
                  <a:pt x="2375154" y="1216901"/>
                </a:lnTo>
                <a:lnTo>
                  <a:pt x="2377567" y="1214539"/>
                </a:lnTo>
                <a:lnTo>
                  <a:pt x="2379853" y="1207465"/>
                </a:lnTo>
                <a:lnTo>
                  <a:pt x="2379853" y="1200391"/>
                </a:lnTo>
                <a:lnTo>
                  <a:pt x="2377567" y="1193304"/>
                </a:lnTo>
                <a:lnTo>
                  <a:pt x="2371420" y="1187564"/>
                </a:lnTo>
                <a:lnTo>
                  <a:pt x="2363965" y="1184465"/>
                </a:lnTo>
                <a:lnTo>
                  <a:pt x="2355659" y="1184021"/>
                </a:lnTo>
                <a:lnTo>
                  <a:pt x="2346960" y="1186230"/>
                </a:lnTo>
                <a:lnTo>
                  <a:pt x="2193671" y="1280617"/>
                </a:lnTo>
                <a:lnTo>
                  <a:pt x="2193671" y="898398"/>
                </a:lnTo>
                <a:lnTo>
                  <a:pt x="2528316" y="1082408"/>
                </a:lnTo>
                <a:lnTo>
                  <a:pt x="2528316" y="1040295"/>
                </a:lnTo>
                <a:lnTo>
                  <a:pt x="2270239" y="898398"/>
                </a:lnTo>
                <a:lnTo>
                  <a:pt x="2210181" y="865378"/>
                </a:lnTo>
                <a:lnTo>
                  <a:pt x="2547239" y="648208"/>
                </a:lnTo>
                <a:lnTo>
                  <a:pt x="2881884" y="832231"/>
                </a:lnTo>
                <a:lnTo>
                  <a:pt x="2881884" y="790321"/>
                </a:lnTo>
                <a:lnTo>
                  <a:pt x="2621140" y="648208"/>
                </a:lnTo>
                <a:lnTo>
                  <a:pt x="2551938" y="610489"/>
                </a:lnTo>
                <a:lnTo>
                  <a:pt x="2544826" y="608076"/>
                </a:lnTo>
                <a:lnTo>
                  <a:pt x="2537841" y="608076"/>
                </a:lnTo>
                <a:lnTo>
                  <a:pt x="2533142" y="610489"/>
                </a:lnTo>
                <a:lnTo>
                  <a:pt x="2163064" y="851154"/>
                </a:lnTo>
                <a:lnTo>
                  <a:pt x="2160778" y="853567"/>
                </a:lnTo>
                <a:lnTo>
                  <a:pt x="2158365" y="855853"/>
                </a:lnTo>
                <a:lnTo>
                  <a:pt x="2156079" y="858266"/>
                </a:lnTo>
                <a:lnTo>
                  <a:pt x="2153666" y="860552"/>
                </a:lnTo>
                <a:lnTo>
                  <a:pt x="2153666" y="1304201"/>
                </a:lnTo>
                <a:lnTo>
                  <a:pt x="1880362" y="1471739"/>
                </a:lnTo>
                <a:lnTo>
                  <a:pt x="1875536" y="1476463"/>
                </a:lnTo>
                <a:lnTo>
                  <a:pt x="1873250" y="1478826"/>
                </a:lnTo>
                <a:lnTo>
                  <a:pt x="1870837" y="1485900"/>
                </a:lnTo>
                <a:lnTo>
                  <a:pt x="1870837" y="1492973"/>
                </a:lnTo>
                <a:lnTo>
                  <a:pt x="1873250" y="1500060"/>
                </a:lnTo>
                <a:lnTo>
                  <a:pt x="1879371" y="1505813"/>
                </a:lnTo>
                <a:lnTo>
                  <a:pt x="1886788" y="1508912"/>
                </a:lnTo>
                <a:lnTo>
                  <a:pt x="1895081" y="1509356"/>
                </a:lnTo>
                <a:lnTo>
                  <a:pt x="1903857" y="1507134"/>
                </a:lnTo>
                <a:lnTo>
                  <a:pt x="2181987" y="1334884"/>
                </a:lnTo>
                <a:lnTo>
                  <a:pt x="2535428" y="1528368"/>
                </a:lnTo>
                <a:lnTo>
                  <a:pt x="2537841" y="1530731"/>
                </a:lnTo>
                <a:lnTo>
                  <a:pt x="2551938" y="1530731"/>
                </a:lnTo>
                <a:lnTo>
                  <a:pt x="2551938" y="1528368"/>
                </a:lnTo>
                <a:lnTo>
                  <a:pt x="2625674" y="1481175"/>
                </a:lnTo>
                <a:lnTo>
                  <a:pt x="2629344" y="1478826"/>
                </a:lnTo>
                <a:lnTo>
                  <a:pt x="2924302" y="1290053"/>
                </a:lnTo>
                <a:lnTo>
                  <a:pt x="2929001" y="1287691"/>
                </a:lnTo>
                <a:lnTo>
                  <a:pt x="2933700" y="1280617"/>
                </a:lnTo>
                <a:lnTo>
                  <a:pt x="2933700" y="865378"/>
                </a:lnTo>
                <a:lnTo>
                  <a:pt x="2933700" y="822833"/>
                </a:lnTo>
                <a:close/>
              </a:path>
            </a:pathLst>
          </a:custGeom>
          <a:solidFill>
            <a:srgbClr val="FFFFFF">
              <a:alpha val="52156"/>
            </a:srgbClr>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000" b="1" i="0">
                <a:solidFill>
                  <a:srgbClr val="262626"/>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17" name="bg object 17"/>
          <p:cNvPicPr/>
          <p:nvPr/>
        </p:nvPicPr>
        <p:blipFill>
          <a:blip r:embed="rId7" cstate="print"/>
          <a:stretch>
            <a:fillRect/>
          </a:stretch>
        </p:blipFill>
        <p:spPr>
          <a:xfrm>
            <a:off x="10970768" y="1791715"/>
            <a:ext cx="882903" cy="1018539"/>
          </a:xfrm>
          <a:prstGeom prst="rect">
            <a:avLst/>
          </a:prstGeom>
        </p:spPr>
      </p:pic>
      <p:pic>
        <p:nvPicPr>
          <p:cNvPr id="18" name="bg object 18"/>
          <p:cNvPicPr/>
          <p:nvPr/>
        </p:nvPicPr>
        <p:blipFill>
          <a:blip r:embed="rId8" cstate="print"/>
          <a:stretch>
            <a:fillRect/>
          </a:stretch>
        </p:blipFill>
        <p:spPr>
          <a:xfrm>
            <a:off x="11661140" y="1001267"/>
            <a:ext cx="526287" cy="752856"/>
          </a:xfrm>
          <a:prstGeom prst="rect">
            <a:avLst/>
          </a:prstGeom>
        </p:spPr>
      </p:pic>
      <p:pic>
        <p:nvPicPr>
          <p:cNvPr id="19" name="bg object 19"/>
          <p:cNvPicPr/>
          <p:nvPr/>
        </p:nvPicPr>
        <p:blipFill>
          <a:blip r:embed="rId9" cstate="print"/>
          <a:stretch>
            <a:fillRect/>
          </a:stretch>
        </p:blipFill>
        <p:spPr>
          <a:xfrm>
            <a:off x="11896344" y="2407919"/>
            <a:ext cx="295655" cy="47243"/>
          </a:xfrm>
          <a:prstGeom prst="rect">
            <a:avLst/>
          </a:prstGeom>
        </p:spPr>
      </p:pic>
      <p:sp>
        <p:nvSpPr>
          <p:cNvPr id="2" name="Holder 2"/>
          <p:cNvSpPr>
            <a:spLocks noGrp="1"/>
          </p:cNvSpPr>
          <p:nvPr>
            <p:ph type="title"/>
          </p:nvPr>
        </p:nvSpPr>
        <p:spPr>
          <a:xfrm>
            <a:off x="2336164" y="280161"/>
            <a:ext cx="7519670" cy="1013460"/>
          </a:xfrm>
          <a:prstGeom prst="rect">
            <a:avLst/>
          </a:prstGeom>
        </p:spPr>
        <p:txBody>
          <a:bodyPr wrap="square" lIns="0" tIns="0" rIns="0" bIns="0">
            <a:spAutoFit/>
          </a:bodyPr>
          <a:lstStyle>
            <a:lvl1pPr>
              <a:defRPr sz="3000" b="1" i="0">
                <a:solidFill>
                  <a:srgbClr val="262626"/>
                </a:solidFill>
                <a:latin typeface="Arial"/>
                <a:cs typeface="Arial"/>
              </a:defRPr>
            </a:lvl1pPr>
          </a:lstStyle>
          <a:p>
            <a:endParaRPr/>
          </a:p>
        </p:txBody>
      </p:sp>
      <p:sp>
        <p:nvSpPr>
          <p:cNvPr id="3" name="Holder 3"/>
          <p:cNvSpPr>
            <a:spLocks noGrp="1"/>
          </p:cNvSpPr>
          <p:nvPr>
            <p:ph type="body" idx="1"/>
          </p:nvPr>
        </p:nvSpPr>
        <p:spPr>
          <a:xfrm>
            <a:off x="2450083" y="1062284"/>
            <a:ext cx="7701915" cy="4726305"/>
          </a:xfrm>
          <a:prstGeom prst="rect">
            <a:avLst/>
          </a:prstGeom>
        </p:spPr>
        <p:txBody>
          <a:bodyPr wrap="square" lIns="0" tIns="0" rIns="0" bIns="0">
            <a:spAutoFit/>
          </a:bodyPr>
          <a:lstStyle>
            <a:lvl1pPr>
              <a:defRPr sz="1900" b="1" i="0">
                <a:solidFill>
                  <a:srgbClr val="285F8C"/>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10/10/2024</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hyperlink" Target="https://www.sciencedirect.com/science/article/pii/S030859612300085X#bib1" TargetMode="External"/><Relationship Id="rId3" Type="http://schemas.openxmlformats.org/officeDocument/2006/relationships/image" Target="../media/image2.png"/><Relationship Id="rId7" Type="http://schemas.openxmlformats.org/officeDocument/2006/relationships/image" Target="../media/image25.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6.jp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image" Target="../media/image26.jp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hyperlink" Target="http://www.agrego.pl/" TargetMode="External"/><Relationship Id="rId5" Type="http://schemas.openxmlformats.org/officeDocument/2006/relationships/hyperlink" Target="https://www.scribd.com/document/554652392/Polish-Premium-Bief-pilot-project-Agreco" TargetMode="External"/><Relationship Id="rId4" Type="http://schemas.openxmlformats.org/officeDocument/2006/relationships/image" Target="../media/image31.jp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hyperlink" Target="https://www.aholddelhaize.com/en/news/juicy-details-albert-heijn-uses-blockchain-to-make-orange-juice-production-transparent/#%3A~%3Atext%3DIt%20is%20using%20blockchain%20technology%20to%20make%20the%2Ccompletely%20transparent%2C%20in%20partnership%20with%20its%20supplier%2C%20Refresco" TargetMode="External"/><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hyperlink" Target="http://www.provenance.or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www.provenance.org/"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techcrunch.com/2015/09/21/provenance-aims-to-use-blockchain-technology-to-prove-authenticity/"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jp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hyperlink" Target="https://belu.org/" TargetMode="External"/><Relationship Id="rId4" Type="http://schemas.openxmlformats.org/officeDocument/2006/relationships/image" Target="../media/image41.jp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hyperlink" Target="https://belu.org/impact-report/" TargetMode="External"/><Relationship Id="rId4" Type="http://schemas.openxmlformats.org/officeDocument/2006/relationships/image" Target="../media/image42.jp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s://belu.org/green-credentials-not-greenwash/" TargetMode="External"/><Relationship Id="rId4" Type="http://schemas.openxmlformats.org/officeDocument/2006/relationships/hyperlink" Target="https://www.provenance.org/case-studies/belu"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hyperlink" Target="https://www.provenance.org/case-studies/napolina" TargetMode="External"/><Relationship Id="rId4" Type="http://schemas.openxmlformats.org/officeDocument/2006/relationships/image" Target="../media/image43.jp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5.xml"/><Relationship Id="rId5" Type="http://schemas.openxmlformats.org/officeDocument/2006/relationships/image" Target="../media/image45.jpg"/><Relationship Id="rId4" Type="http://schemas.openxmlformats.org/officeDocument/2006/relationships/image" Target="../media/image44.jp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hyperlink" Target="https://www.fujitsu.com/emeia/about/resources/news/press-releases/2019/emeai-20191105-fujitsu-and-rice-exchange-bring-to-market.html" TargetMode="External"/><Relationship Id="rId4" Type="http://schemas.openxmlformats.org/officeDocument/2006/relationships/image" Target="../media/image46.jp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www.te-food.com/"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s://www.roucadil.com/" TargetMode="External"/><Relationship Id="rId4" Type="http://schemas.openxmlformats.org/officeDocument/2006/relationships/hyperlink" Target="https://www.auchan.fr/"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s://medium.com/te-food/te-food-has-been-implemented-for-prunes-traceability-in-france-e542c9169f33"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www.nsai.ie/about/news/irish-agri-food-blockchain-pioneer-takes-home-the-european-standardsinnovat/"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s://www.youtube.com/channel/UC-n3Z2V9d2VAi1Dd1GiNU2A" TargetMode="External"/><Relationship Id="rId3" Type="http://schemas.openxmlformats.org/officeDocument/2006/relationships/image" Target="../media/image2.png"/><Relationship Id="rId7" Type="http://schemas.openxmlformats.org/officeDocument/2006/relationships/image" Target="../media/image48.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www.foodunfolded.com/" TargetMode="External"/><Relationship Id="rId4" Type="http://schemas.openxmlformats.org/officeDocument/2006/relationships/image" Target="../media/image49.jpg"/></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www.carrefour.com/en/group/food-transition/food-blockchain"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www.carrefour.com/en/group/food-transition/food-blockchai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hyperlink" Target="https://retailwire.com/discussion/carrefour-uses-blockchain-to-offer-consumers-greater-supply-chain-transparency/" TargetMode="External"/><Relationship Id="rId5" Type="http://schemas.openxmlformats.org/officeDocument/2006/relationships/hyperlink" Target="https://www.carrefour.com/en/group/food-transition/food-blockchain" TargetMode="External"/><Relationship Id="rId4" Type="http://schemas.openxmlformats.org/officeDocument/2006/relationships/image" Target="../media/image50.jp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drive.google.com/file/d/1xpJf_3F-UxHEDHrMmgnBMeD5FqtghoKp/view" TargetMode="Externa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hyperlink" Target="https://www.foodunfolded.com/article/blockchain-in-agriculture-digitalising-the-food-system#ref3" TargetMode="External"/><Relationship Id="rId5" Type="http://schemas.openxmlformats.org/officeDocument/2006/relationships/hyperlink" Target="https://www.carrefour.com/en/group/food-transition/food-blockchain" TargetMode="External"/><Relationship Id="rId4" Type="http://schemas.openxmlformats.org/officeDocument/2006/relationships/image" Target="../media/image51.jpg"/></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hyperlink" Target="https://www.ibm.com/products/supply-chain-intelligence-suite/food-trust"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www.ibm.com/products/supply-chain-intelligence-suite/food-trust" TargetMode="External"/><Relationship Id="rId2" Type="http://schemas.openxmlformats.org/officeDocument/2006/relationships/hyperlink" Target="https://www.ibm.com/downloads/cas/8QABQBDR" TargetMode="External"/><Relationship Id="rId1" Type="http://schemas.openxmlformats.org/officeDocument/2006/relationships/slideLayout" Target="../slideLayouts/slideLayout3.xml"/><Relationship Id="rId4" Type="http://schemas.openxmlformats.org/officeDocument/2006/relationships/hyperlink" Target="https://www.ibm.com/docs/en/app-connect/container?topic=apps-food-trust"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static1.squarespace.com/static/5e2755963c421657bd408970/t/5f5f4c92a3738d07d52d9374/1600081043823/KvaroyArctic-Tech-Blockchain.pdf" TargetMode="Externa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hyperlink" Target="https://www.kvaroyarctic.com/blockchain-technology" TargetMode="External"/><Relationship Id="rId5" Type="http://schemas.openxmlformats.org/officeDocument/2006/relationships/hyperlink" Target="https://www.theguardian.com/environment/2021/mar/15/revealed-seafood-happening-on-a-vast-global-scale" TargetMode="External"/><Relationship Id="rId4" Type="http://schemas.openxmlformats.org/officeDocument/2006/relationships/hyperlink" Target="https://oceana.org/sites/default/files/National_Seafood_Fraud_Testing_Results_Highlights_FINAL.pdf" TargetMode="External"/></Relationships>
</file>

<file path=ppt/slides/_rels/slide5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s>
</file>

<file path=ppt/slides/_rels/slide5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 Id="rId9" Type="http://schemas.openxmlformats.org/officeDocument/2006/relationships/image" Target="../media/image21.png"/></Relationships>
</file>

<file path=ppt/slides/_rels/slide5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hyperlink" Target="https://blockchainforagrifood.eu/" TargetMode="External"/><Relationship Id="rId4" Type="http://schemas.openxmlformats.org/officeDocument/2006/relationships/image" Target="../media/image57.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8586216" y="0"/>
            <a:ext cx="2653665" cy="2662555"/>
            <a:chOff x="8586216" y="0"/>
            <a:chExt cx="2653665" cy="2662555"/>
          </a:xfrm>
        </p:grpSpPr>
        <p:pic>
          <p:nvPicPr>
            <p:cNvPr id="3" name="object 3"/>
            <p:cNvPicPr/>
            <p:nvPr/>
          </p:nvPicPr>
          <p:blipFill>
            <a:blip r:embed="rId2" cstate="print"/>
            <a:stretch>
              <a:fillRect/>
            </a:stretch>
          </p:blipFill>
          <p:spPr>
            <a:xfrm>
              <a:off x="8586216" y="0"/>
              <a:ext cx="2653283" cy="2662428"/>
            </a:xfrm>
            <a:prstGeom prst="rect">
              <a:avLst/>
            </a:prstGeom>
          </p:spPr>
        </p:pic>
        <p:pic>
          <p:nvPicPr>
            <p:cNvPr id="4" name="object 4"/>
            <p:cNvPicPr/>
            <p:nvPr/>
          </p:nvPicPr>
          <p:blipFill>
            <a:blip r:embed="rId3" cstate="print"/>
            <a:stretch>
              <a:fillRect/>
            </a:stretch>
          </p:blipFill>
          <p:spPr>
            <a:xfrm>
              <a:off x="9180576" y="413004"/>
              <a:ext cx="2051303" cy="1999488"/>
            </a:xfrm>
            <a:prstGeom prst="rect">
              <a:avLst/>
            </a:prstGeom>
          </p:spPr>
        </p:pic>
      </p:grpSp>
      <p:grpSp>
        <p:nvGrpSpPr>
          <p:cNvPr id="5" name="object 5"/>
          <p:cNvGrpSpPr/>
          <p:nvPr/>
        </p:nvGrpSpPr>
        <p:grpSpPr>
          <a:xfrm>
            <a:off x="487680" y="656590"/>
            <a:ext cx="11317605" cy="4310380"/>
            <a:chOff x="487680" y="656590"/>
            <a:chExt cx="11317605" cy="4310380"/>
          </a:xfrm>
        </p:grpSpPr>
        <p:sp>
          <p:nvSpPr>
            <p:cNvPr id="6" name="object 6"/>
            <p:cNvSpPr/>
            <p:nvPr/>
          </p:nvSpPr>
          <p:spPr>
            <a:xfrm>
              <a:off x="487680" y="656589"/>
              <a:ext cx="11317605" cy="3937000"/>
            </a:xfrm>
            <a:custGeom>
              <a:avLst/>
              <a:gdLst/>
              <a:ahLst/>
              <a:cxnLst/>
              <a:rect l="l" t="t" r="r" b="b"/>
              <a:pathLst>
                <a:path w="11317605" h="3937000">
                  <a:moveTo>
                    <a:pt x="11317224" y="0"/>
                  </a:moveTo>
                  <a:lnTo>
                    <a:pt x="10751947" y="0"/>
                  </a:lnTo>
                  <a:lnTo>
                    <a:pt x="10751947" y="2006600"/>
                  </a:lnTo>
                  <a:lnTo>
                    <a:pt x="8098663" y="2006600"/>
                  </a:lnTo>
                  <a:lnTo>
                    <a:pt x="8098663" y="0"/>
                  </a:lnTo>
                  <a:lnTo>
                    <a:pt x="0" y="0"/>
                  </a:lnTo>
                  <a:lnTo>
                    <a:pt x="0" y="2006600"/>
                  </a:lnTo>
                  <a:lnTo>
                    <a:pt x="0" y="3554222"/>
                  </a:lnTo>
                  <a:lnTo>
                    <a:pt x="0" y="3937000"/>
                  </a:lnTo>
                  <a:lnTo>
                    <a:pt x="11317224" y="3937000"/>
                  </a:lnTo>
                  <a:lnTo>
                    <a:pt x="11317224" y="3554222"/>
                  </a:lnTo>
                  <a:lnTo>
                    <a:pt x="11317224" y="2006600"/>
                  </a:lnTo>
                  <a:lnTo>
                    <a:pt x="11317224" y="0"/>
                  </a:lnTo>
                  <a:close/>
                </a:path>
              </a:pathLst>
            </a:custGeom>
            <a:solidFill>
              <a:srgbClr val="F1F1F1"/>
            </a:solidFill>
          </p:spPr>
          <p:txBody>
            <a:bodyPr wrap="square" lIns="0" tIns="0" rIns="0" bIns="0" rtlCol="0"/>
            <a:lstStyle/>
            <a:p>
              <a:endParaRPr/>
            </a:p>
          </p:txBody>
        </p:sp>
        <p:pic>
          <p:nvPicPr>
            <p:cNvPr id="7" name="object 7"/>
            <p:cNvPicPr/>
            <p:nvPr/>
          </p:nvPicPr>
          <p:blipFill>
            <a:blip r:embed="rId4" cstate="print"/>
            <a:stretch>
              <a:fillRect/>
            </a:stretch>
          </p:blipFill>
          <p:spPr>
            <a:xfrm>
              <a:off x="487680" y="656844"/>
              <a:ext cx="11317224" cy="3936491"/>
            </a:xfrm>
            <a:prstGeom prst="rect">
              <a:avLst/>
            </a:prstGeom>
          </p:spPr>
        </p:pic>
        <p:pic>
          <p:nvPicPr>
            <p:cNvPr id="8" name="object 8"/>
            <p:cNvPicPr/>
            <p:nvPr/>
          </p:nvPicPr>
          <p:blipFill>
            <a:blip r:embed="rId5" cstate="print"/>
            <a:stretch>
              <a:fillRect/>
            </a:stretch>
          </p:blipFill>
          <p:spPr>
            <a:xfrm>
              <a:off x="926592" y="4210811"/>
              <a:ext cx="3334512" cy="755904"/>
            </a:xfrm>
            <a:prstGeom prst="rect">
              <a:avLst/>
            </a:prstGeom>
          </p:spPr>
        </p:pic>
      </p:grpSp>
      <p:pic>
        <p:nvPicPr>
          <p:cNvPr id="9" name="object 9"/>
          <p:cNvPicPr/>
          <p:nvPr/>
        </p:nvPicPr>
        <p:blipFill>
          <a:blip r:embed="rId6" cstate="print"/>
          <a:stretch>
            <a:fillRect/>
          </a:stretch>
        </p:blipFill>
        <p:spPr>
          <a:xfrm>
            <a:off x="9820150" y="5393435"/>
            <a:ext cx="1869912" cy="420623"/>
          </a:xfrm>
          <a:prstGeom prst="rect">
            <a:avLst/>
          </a:prstGeom>
        </p:spPr>
      </p:pic>
      <p:pic>
        <p:nvPicPr>
          <p:cNvPr id="10" name="object 10"/>
          <p:cNvPicPr/>
          <p:nvPr/>
        </p:nvPicPr>
        <p:blipFill>
          <a:blip r:embed="rId7" cstate="print"/>
          <a:stretch>
            <a:fillRect/>
          </a:stretch>
        </p:blipFill>
        <p:spPr>
          <a:xfrm>
            <a:off x="4261103" y="6362700"/>
            <a:ext cx="905255" cy="315468"/>
          </a:xfrm>
          <a:prstGeom prst="rect">
            <a:avLst/>
          </a:prstGeom>
        </p:spPr>
      </p:pic>
      <p:sp>
        <p:nvSpPr>
          <p:cNvPr id="11" name="object 11"/>
          <p:cNvSpPr txBox="1"/>
          <p:nvPr/>
        </p:nvSpPr>
        <p:spPr>
          <a:xfrm>
            <a:off x="962964" y="4051100"/>
            <a:ext cx="6074410" cy="1513840"/>
          </a:xfrm>
          <a:prstGeom prst="rect">
            <a:avLst/>
          </a:prstGeom>
        </p:spPr>
        <p:txBody>
          <a:bodyPr vert="horz" wrap="square" lIns="0" tIns="234950" rIns="0" bIns="0" rtlCol="0">
            <a:spAutoFit/>
          </a:bodyPr>
          <a:lstStyle/>
          <a:p>
            <a:pPr marL="54610">
              <a:lnSpc>
                <a:spcPct val="100000"/>
              </a:lnSpc>
              <a:spcBef>
                <a:spcPts val="1850"/>
              </a:spcBef>
            </a:pPr>
            <a:r>
              <a:rPr sz="3700" spc="254" dirty="0">
                <a:solidFill>
                  <a:srgbClr val="FFFFFF"/>
                </a:solidFill>
                <a:latin typeface="Tahoma"/>
                <a:cs typeface="Tahoma"/>
              </a:rPr>
              <a:t>Modul</a:t>
            </a:r>
            <a:r>
              <a:rPr sz="3700" spc="-275" dirty="0">
                <a:solidFill>
                  <a:srgbClr val="FFFFFF"/>
                </a:solidFill>
                <a:latin typeface="Tahoma"/>
                <a:cs typeface="Tahoma"/>
              </a:rPr>
              <a:t> </a:t>
            </a:r>
            <a:r>
              <a:rPr sz="3700" spc="95" dirty="0">
                <a:solidFill>
                  <a:srgbClr val="FFFFFF"/>
                </a:solidFill>
                <a:latin typeface="Tahoma"/>
                <a:cs typeface="Tahoma"/>
              </a:rPr>
              <a:t>4</a:t>
            </a:r>
            <a:endParaRPr sz="3700">
              <a:latin typeface="Tahoma"/>
              <a:cs typeface="Tahoma"/>
            </a:endParaRPr>
          </a:p>
          <a:p>
            <a:pPr marL="12700">
              <a:lnSpc>
                <a:spcPct val="100000"/>
              </a:lnSpc>
              <a:spcBef>
                <a:spcPts val="1565"/>
              </a:spcBef>
            </a:pPr>
            <a:r>
              <a:rPr sz="3300" b="1" spc="40" dirty="0">
                <a:solidFill>
                  <a:srgbClr val="262626"/>
                </a:solidFill>
                <a:latin typeface="Arial"/>
                <a:cs typeface="Arial"/>
              </a:rPr>
              <a:t>Blockchain</a:t>
            </a:r>
            <a:r>
              <a:rPr sz="3300" b="1" spc="-70" dirty="0">
                <a:solidFill>
                  <a:srgbClr val="262626"/>
                </a:solidFill>
                <a:latin typeface="Arial"/>
                <a:cs typeface="Arial"/>
              </a:rPr>
              <a:t> </a:t>
            </a:r>
            <a:r>
              <a:rPr sz="3300" b="1" spc="85" dirty="0">
                <a:solidFill>
                  <a:srgbClr val="262626"/>
                </a:solidFill>
                <a:latin typeface="Arial"/>
                <a:cs typeface="Arial"/>
              </a:rPr>
              <a:t>i</a:t>
            </a:r>
            <a:r>
              <a:rPr sz="3300" b="1" spc="-65" dirty="0">
                <a:solidFill>
                  <a:srgbClr val="262626"/>
                </a:solidFill>
                <a:latin typeface="Arial"/>
                <a:cs typeface="Arial"/>
              </a:rPr>
              <a:t> </a:t>
            </a:r>
            <a:r>
              <a:rPr sz="3300" b="1" spc="50" dirty="0">
                <a:solidFill>
                  <a:srgbClr val="262626"/>
                </a:solidFill>
                <a:latin typeface="Arial"/>
                <a:cs typeface="Arial"/>
              </a:rPr>
              <a:t>praksis</a:t>
            </a:r>
            <a:r>
              <a:rPr sz="3300" b="1" spc="-65" dirty="0">
                <a:solidFill>
                  <a:srgbClr val="262626"/>
                </a:solidFill>
                <a:latin typeface="Arial"/>
                <a:cs typeface="Arial"/>
              </a:rPr>
              <a:t> </a:t>
            </a:r>
            <a:r>
              <a:rPr sz="3300" b="1" spc="-40" dirty="0">
                <a:solidFill>
                  <a:srgbClr val="262626"/>
                </a:solidFill>
                <a:latin typeface="Arial"/>
                <a:cs typeface="Arial"/>
              </a:rPr>
              <a:t>-</a:t>
            </a:r>
            <a:r>
              <a:rPr sz="3300" b="1" spc="-65" dirty="0">
                <a:solidFill>
                  <a:srgbClr val="262626"/>
                </a:solidFill>
                <a:latin typeface="Arial"/>
                <a:cs typeface="Arial"/>
              </a:rPr>
              <a:t> </a:t>
            </a:r>
            <a:r>
              <a:rPr sz="3300" b="1" spc="65" dirty="0">
                <a:solidFill>
                  <a:srgbClr val="262626"/>
                </a:solidFill>
                <a:latin typeface="Arial"/>
                <a:cs typeface="Arial"/>
              </a:rPr>
              <a:t>serie</a:t>
            </a:r>
            <a:r>
              <a:rPr sz="3300" b="1" spc="-70" dirty="0">
                <a:solidFill>
                  <a:srgbClr val="262626"/>
                </a:solidFill>
                <a:latin typeface="Arial"/>
                <a:cs typeface="Arial"/>
              </a:rPr>
              <a:t> </a:t>
            </a:r>
            <a:r>
              <a:rPr sz="3300" b="1" spc="165" dirty="0">
                <a:solidFill>
                  <a:srgbClr val="262626"/>
                </a:solidFill>
                <a:latin typeface="Arial"/>
                <a:cs typeface="Arial"/>
              </a:rPr>
              <a:t>af</a:t>
            </a:r>
            <a:endParaRPr sz="3300">
              <a:latin typeface="Arial"/>
              <a:cs typeface="Arial"/>
            </a:endParaRPr>
          </a:p>
        </p:txBody>
      </p:sp>
      <p:sp>
        <p:nvSpPr>
          <p:cNvPr id="12" name="object 12"/>
          <p:cNvSpPr txBox="1"/>
          <p:nvPr/>
        </p:nvSpPr>
        <p:spPr>
          <a:xfrm>
            <a:off x="962964" y="5429503"/>
            <a:ext cx="3114675" cy="1254125"/>
          </a:xfrm>
          <a:prstGeom prst="rect">
            <a:avLst/>
          </a:prstGeom>
        </p:spPr>
        <p:txBody>
          <a:bodyPr vert="horz" wrap="square" lIns="0" tIns="12700" rIns="0" bIns="0" rtlCol="0">
            <a:spAutoFit/>
          </a:bodyPr>
          <a:lstStyle/>
          <a:p>
            <a:pPr marL="12700">
              <a:lnSpc>
                <a:spcPct val="100000"/>
              </a:lnSpc>
              <a:spcBef>
                <a:spcPts val="100"/>
              </a:spcBef>
            </a:pPr>
            <a:r>
              <a:rPr sz="3300" b="1" spc="65" dirty="0">
                <a:solidFill>
                  <a:srgbClr val="262626"/>
                </a:solidFill>
                <a:latin typeface="Arial"/>
                <a:cs typeface="Arial"/>
              </a:rPr>
              <a:t>casestudier</a:t>
            </a:r>
            <a:endParaRPr sz="3300">
              <a:latin typeface="Arial"/>
              <a:cs typeface="Arial"/>
            </a:endParaRPr>
          </a:p>
          <a:p>
            <a:pPr marL="132080" marR="5080">
              <a:lnSpc>
                <a:spcPct val="122200"/>
              </a:lnSpc>
              <a:spcBef>
                <a:spcPts val="1755"/>
              </a:spcBef>
            </a:pPr>
            <a:r>
              <a:rPr sz="900" spc="35" dirty="0">
                <a:solidFill>
                  <a:srgbClr val="333333"/>
                </a:solidFill>
                <a:latin typeface="Tahoma"/>
                <a:cs typeface="Tahoma"/>
              </a:rPr>
              <a:t>Blockchain</a:t>
            </a:r>
            <a:r>
              <a:rPr sz="900" spc="-50" dirty="0">
                <a:solidFill>
                  <a:srgbClr val="333333"/>
                </a:solidFill>
                <a:latin typeface="Tahoma"/>
                <a:cs typeface="Tahoma"/>
              </a:rPr>
              <a:t> </a:t>
            </a:r>
            <a:r>
              <a:rPr sz="900" spc="40" dirty="0">
                <a:solidFill>
                  <a:srgbClr val="333333"/>
                </a:solidFill>
                <a:latin typeface="Tahoma"/>
                <a:cs typeface="Tahoma"/>
              </a:rPr>
              <a:t>for</a:t>
            </a:r>
            <a:r>
              <a:rPr sz="900" spc="-45" dirty="0">
                <a:solidFill>
                  <a:srgbClr val="333333"/>
                </a:solidFill>
                <a:latin typeface="Tahoma"/>
                <a:cs typeface="Tahoma"/>
              </a:rPr>
              <a:t> </a:t>
            </a:r>
            <a:r>
              <a:rPr sz="900" spc="40" dirty="0">
                <a:solidFill>
                  <a:srgbClr val="333333"/>
                </a:solidFill>
                <a:latin typeface="Tahoma"/>
                <a:cs typeface="Tahoma"/>
              </a:rPr>
              <a:t>AgriFood</a:t>
            </a:r>
            <a:r>
              <a:rPr sz="900" spc="-45" dirty="0">
                <a:solidFill>
                  <a:srgbClr val="333333"/>
                </a:solidFill>
                <a:latin typeface="Tahoma"/>
                <a:cs typeface="Tahoma"/>
              </a:rPr>
              <a:t> </a:t>
            </a:r>
            <a:r>
              <a:rPr sz="900" spc="50" dirty="0">
                <a:solidFill>
                  <a:srgbClr val="333333"/>
                </a:solidFill>
                <a:latin typeface="Tahoma"/>
                <a:cs typeface="Tahoma"/>
              </a:rPr>
              <a:t>Open</a:t>
            </a:r>
            <a:r>
              <a:rPr sz="900" spc="-45" dirty="0">
                <a:solidFill>
                  <a:srgbClr val="333333"/>
                </a:solidFill>
                <a:latin typeface="Tahoma"/>
                <a:cs typeface="Tahoma"/>
              </a:rPr>
              <a:t> </a:t>
            </a:r>
            <a:r>
              <a:rPr sz="900" spc="30" dirty="0">
                <a:solidFill>
                  <a:srgbClr val="333333"/>
                </a:solidFill>
                <a:latin typeface="Tahoma"/>
                <a:cs typeface="Tahoma"/>
              </a:rPr>
              <a:t>Educational</a:t>
            </a:r>
            <a:r>
              <a:rPr sz="900" spc="-45" dirty="0">
                <a:solidFill>
                  <a:srgbClr val="333333"/>
                </a:solidFill>
                <a:latin typeface="Tahoma"/>
                <a:cs typeface="Tahoma"/>
              </a:rPr>
              <a:t> </a:t>
            </a:r>
            <a:r>
              <a:rPr sz="900" spc="30" dirty="0">
                <a:solidFill>
                  <a:srgbClr val="333333"/>
                </a:solidFill>
                <a:latin typeface="Tahoma"/>
                <a:cs typeface="Tahoma"/>
              </a:rPr>
              <a:t>Resources</a:t>
            </a:r>
            <a:r>
              <a:rPr sz="900" spc="-45" dirty="0">
                <a:solidFill>
                  <a:srgbClr val="333333"/>
                </a:solidFill>
                <a:latin typeface="Tahoma"/>
                <a:cs typeface="Tahoma"/>
              </a:rPr>
              <a:t> </a:t>
            </a:r>
            <a:r>
              <a:rPr sz="900" spc="-90" dirty="0">
                <a:solidFill>
                  <a:srgbClr val="333333"/>
                </a:solidFill>
                <a:latin typeface="Tahoma"/>
                <a:cs typeface="Tahoma"/>
              </a:rPr>
              <a:t>© </a:t>
            </a:r>
            <a:r>
              <a:rPr sz="900" spc="-265" dirty="0">
                <a:solidFill>
                  <a:srgbClr val="333333"/>
                </a:solidFill>
                <a:latin typeface="Tahoma"/>
                <a:cs typeface="Tahoma"/>
              </a:rPr>
              <a:t> </a:t>
            </a:r>
            <a:r>
              <a:rPr sz="900" spc="15" dirty="0">
                <a:solidFill>
                  <a:srgbClr val="333333"/>
                </a:solidFill>
                <a:latin typeface="Tahoma"/>
                <a:cs typeface="Tahoma"/>
              </a:rPr>
              <a:t>2023/2024 </a:t>
            </a:r>
            <a:r>
              <a:rPr sz="900" spc="25" dirty="0">
                <a:solidFill>
                  <a:srgbClr val="333333"/>
                </a:solidFill>
                <a:latin typeface="Tahoma"/>
                <a:cs typeface="Tahoma"/>
              </a:rPr>
              <a:t>af </a:t>
            </a:r>
            <a:r>
              <a:rPr sz="900" spc="35" dirty="0">
                <a:solidFill>
                  <a:srgbClr val="333333"/>
                </a:solidFill>
                <a:latin typeface="Tahoma"/>
                <a:cs typeface="Tahoma"/>
              </a:rPr>
              <a:t>Blockchain </a:t>
            </a:r>
            <a:r>
              <a:rPr sz="900" spc="40" dirty="0">
                <a:solidFill>
                  <a:srgbClr val="333333"/>
                </a:solidFill>
                <a:latin typeface="Tahoma"/>
                <a:cs typeface="Tahoma"/>
              </a:rPr>
              <a:t>for AgriFood </a:t>
            </a:r>
            <a:r>
              <a:rPr sz="900" spc="45" dirty="0">
                <a:solidFill>
                  <a:srgbClr val="333333"/>
                </a:solidFill>
                <a:latin typeface="Tahoma"/>
                <a:cs typeface="Tahoma"/>
              </a:rPr>
              <a:t>Consortium </a:t>
            </a:r>
            <a:r>
              <a:rPr sz="900" spc="40" dirty="0">
                <a:solidFill>
                  <a:srgbClr val="333333"/>
                </a:solidFill>
                <a:latin typeface="Tahoma"/>
                <a:cs typeface="Tahoma"/>
              </a:rPr>
              <a:t>er </a:t>
            </a:r>
            <a:r>
              <a:rPr sz="900" spc="45" dirty="0">
                <a:solidFill>
                  <a:srgbClr val="333333"/>
                </a:solidFill>
                <a:latin typeface="Tahoma"/>
                <a:cs typeface="Tahoma"/>
              </a:rPr>
              <a:t> </a:t>
            </a:r>
            <a:r>
              <a:rPr sz="900" spc="30" dirty="0">
                <a:solidFill>
                  <a:srgbClr val="333333"/>
                </a:solidFill>
                <a:latin typeface="Tahoma"/>
                <a:cs typeface="Tahoma"/>
              </a:rPr>
              <a:t>licenseret</a:t>
            </a:r>
            <a:r>
              <a:rPr sz="900" spc="-55" dirty="0">
                <a:solidFill>
                  <a:srgbClr val="333333"/>
                </a:solidFill>
                <a:latin typeface="Tahoma"/>
                <a:cs typeface="Tahoma"/>
              </a:rPr>
              <a:t> </a:t>
            </a:r>
            <a:r>
              <a:rPr sz="900" spc="40" dirty="0">
                <a:solidFill>
                  <a:srgbClr val="333333"/>
                </a:solidFill>
                <a:latin typeface="Tahoma"/>
                <a:cs typeface="Tahoma"/>
              </a:rPr>
              <a:t>under</a:t>
            </a:r>
            <a:r>
              <a:rPr sz="900" u="sng" spc="40" dirty="0">
                <a:solidFill>
                  <a:srgbClr val="86A56D"/>
                </a:solidFill>
                <a:uFill>
                  <a:solidFill>
                    <a:srgbClr val="86A56D"/>
                  </a:solidFill>
                </a:uFill>
                <a:latin typeface="Tahoma"/>
                <a:cs typeface="Tahoma"/>
              </a:rPr>
              <a:t>CC</a:t>
            </a:r>
            <a:r>
              <a:rPr sz="900" u="sng" spc="-50" dirty="0">
                <a:solidFill>
                  <a:srgbClr val="86A56D"/>
                </a:solidFill>
                <a:uFill>
                  <a:solidFill>
                    <a:srgbClr val="86A56D"/>
                  </a:solidFill>
                </a:uFill>
                <a:latin typeface="Tahoma"/>
                <a:cs typeface="Tahoma"/>
              </a:rPr>
              <a:t> </a:t>
            </a:r>
            <a:r>
              <a:rPr sz="900" u="sng" spc="5" dirty="0">
                <a:solidFill>
                  <a:srgbClr val="86A56D"/>
                </a:solidFill>
                <a:uFill>
                  <a:solidFill>
                    <a:srgbClr val="86A56D"/>
                  </a:solidFill>
                </a:uFill>
                <a:latin typeface="Tahoma"/>
                <a:cs typeface="Tahoma"/>
              </a:rPr>
              <a:t>BY-SA</a:t>
            </a:r>
            <a:r>
              <a:rPr sz="900" u="sng" spc="-50" dirty="0">
                <a:solidFill>
                  <a:srgbClr val="86A56D"/>
                </a:solidFill>
                <a:uFill>
                  <a:solidFill>
                    <a:srgbClr val="86A56D"/>
                  </a:solidFill>
                </a:uFill>
                <a:latin typeface="Tahoma"/>
                <a:cs typeface="Tahoma"/>
              </a:rPr>
              <a:t> </a:t>
            </a:r>
            <a:r>
              <a:rPr sz="900" u="sng" spc="5" dirty="0">
                <a:solidFill>
                  <a:srgbClr val="86A56D"/>
                </a:solidFill>
                <a:uFill>
                  <a:solidFill>
                    <a:srgbClr val="86A56D"/>
                  </a:solidFill>
                </a:uFill>
                <a:latin typeface="Tahoma"/>
                <a:cs typeface="Tahoma"/>
              </a:rPr>
              <a:t>4.0</a:t>
            </a:r>
            <a:endParaRPr sz="900">
              <a:latin typeface="Tahoma"/>
              <a:cs typeface="Tahoma"/>
            </a:endParaRPr>
          </a:p>
        </p:txBody>
      </p:sp>
      <p:sp>
        <p:nvSpPr>
          <p:cNvPr id="18" name="TextBox 5">
            <a:extLst>
              <a:ext uri="{FF2B5EF4-FFF2-40B4-BE49-F238E27FC236}">
                <a16:creationId xmlns:a16="http://schemas.microsoft.com/office/drawing/2014/main" id="{6713CCE5-F6FD-4EE7-0FD6-7F613157ADE0}"/>
              </a:ext>
            </a:extLst>
          </p:cNvPr>
          <p:cNvSpPr txBox="1"/>
          <p:nvPr/>
        </p:nvSpPr>
        <p:spPr>
          <a:xfrm>
            <a:off x="8338950" y="5934823"/>
            <a:ext cx="3734554" cy="70788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1351788"/>
              <a:ext cx="6096000" cy="4389120"/>
            </a:xfrm>
            <a:prstGeom prst="rect">
              <a:avLst/>
            </a:prstGeom>
          </p:spPr>
        </p:pic>
        <p:sp>
          <p:nvSpPr>
            <p:cNvPr id="4" name="object 4"/>
            <p:cNvSpPr/>
            <p:nvPr/>
          </p:nvSpPr>
          <p:spPr>
            <a:xfrm>
              <a:off x="0" y="1352549"/>
              <a:ext cx="12192000" cy="5505450"/>
            </a:xfrm>
            <a:custGeom>
              <a:avLst/>
              <a:gdLst/>
              <a:ahLst/>
              <a:cxnLst/>
              <a:rect l="l" t="t" r="r" b="b"/>
              <a:pathLst>
                <a:path w="12192000" h="5505450">
                  <a:moveTo>
                    <a:pt x="12192000" y="0"/>
                  </a:moveTo>
                  <a:lnTo>
                    <a:pt x="6096000" y="0"/>
                  </a:lnTo>
                  <a:lnTo>
                    <a:pt x="6096000" y="4387850"/>
                  </a:lnTo>
                  <a:lnTo>
                    <a:pt x="0" y="4387850"/>
                  </a:lnTo>
                  <a:lnTo>
                    <a:pt x="0" y="5505450"/>
                  </a:lnTo>
                  <a:lnTo>
                    <a:pt x="12192000" y="5505450"/>
                  </a:lnTo>
                  <a:lnTo>
                    <a:pt x="12192000" y="4387850"/>
                  </a:lnTo>
                  <a:lnTo>
                    <a:pt x="12192000" y="0"/>
                  </a:lnTo>
                  <a:close/>
                </a:path>
              </a:pathLst>
            </a:custGeom>
            <a:solidFill>
              <a:srgbClr val="F1F1F1"/>
            </a:solidFill>
          </p:spPr>
          <p:txBody>
            <a:bodyPr wrap="square" lIns="0" tIns="0" rIns="0" bIns="0" rtlCol="0"/>
            <a:lstStyle/>
            <a:p>
              <a:endParaRPr/>
            </a:p>
          </p:txBody>
        </p:sp>
        <p:pic>
          <p:nvPicPr>
            <p:cNvPr id="5" name="object 5"/>
            <p:cNvPicPr/>
            <p:nvPr/>
          </p:nvPicPr>
          <p:blipFill>
            <a:blip r:embed="rId3" cstate="print"/>
            <a:stretch>
              <a:fillRect/>
            </a:stretch>
          </p:blipFill>
          <p:spPr>
            <a:xfrm>
              <a:off x="0" y="0"/>
              <a:ext cx="12192000" cy="6857997"/>
            </a:xfrm>
            <a:prstGeom prst="rect">
              <a:avLst/>
            </a:prstGeom>
          </p:spPr>
        </p:pic>
      </p:grpSp>
      <p:sp>
        <p:nvSpPr>
          <p:cNvPr id="6" name="object 6"/>
          <p:cNvSpPr txBox="1"/>
          <p:nvPr/>
        </p:nvSpPr>
        <p:spPr>
          <a:xfrm>
            <a:off x="555751" y="2024303"/>
            <a:ext cx="4932680" cy="2318385"/>
          </a:xfrm>
          <a:prstGeom prst="rect">
            <a:avLst/>
          </a:prstGeom>
        </p:spPr>
        <p:txBody>
          <a:bodyPr vert="horz" wrap="square" lIns="0" tIns="160020" rIns="0" bIns="0" rtlCol="0">
            <a:spAutoFit/>
          </a:bodyPr>
          <a:lstStyle/>
          <a:p>
            <a:pPr marL="495934">
              <a:lnSpc>
                <a:spcPct val="100000"/>
              </a:lnSpc>
              <a:spcBef>
                <a:spcPts val="1260"/>
              </a:spcBef>
            </a:pPr>
            <a:r>
              <a:rPr sz="2400" b="1" spc="30" dirty="0">
                <a:solidFill>
                  <a:srgbClr val="FFFFFF"/>
                </a:solidFill>
                <a:latin typeface="Arial"/>
                <a:cs typeface="Arial"/>
              </a:rPr>
              <a:t>2.1</a:t>
            </a:r>
            <a:r>
              <a:rPr sz="2400" b="1" spc="-60" dirty="0">
                <a:solidFill>
                  <a:srgbClr val="FFFFFF"/>
                </a:solidFill>
                <a:latin typeface="Arial"/>
                <a:cs typeface="Arial"/>
              </a:rPr>
              <a:t> </a:t>
            </a:r>
            <a:r>
              <a:rPr sz="2400" b="1" spc="15" dirty="0">
                <a:solidFill>
                  <a:srgbClr val="FFFFFF"/>
                </a:solidFill>
                <a:latin typeface="Arial"/>
                <a:cs typeface="Arial"/>
              </a:rPr>
              <a:t>Lad</a:t>
            </a:r>
            <a:r>
              <a:rPr sz="2400" b="1" spc="-60" dirty="0">
                <a:solidFill>
                  <a:srgbClr val="FFFFFF"/>
                </a:solidFill>
                <a:latin typeface="Arial"/>
                <a:cs typeface="Arial"/>
              </a:rPr>
              <a:t> </a:t>
            </a:r>
            <a:r>
              <a:rPr sz="2400" b="1" spc="-65" dirty="0">
                <a:solidFill>
                  <a:srgbClr val="FFFFFF"/>
                </a:solidFill>
                <a:latin typeface="Arial"/>
                <a:cs typeface="Arial"/>
              </a:rPr>
              <a:t>os</a:t>
            </a:r>
            <a:r>
              <a:rPr sz="2400" b="1" spc="-55" dirty="0">
                <a:solidFill>
                  <a:srgbClr val="FFFFFF"/>
                </a:solidFill>
                <a:latin typeface="Arial"/>
                <a:cs typeface="Arial"/>
              </a:rPr>
              <a:t> </a:t>
            </a:r>
            <a:r>
              <a:rPr sz="2400" b="1" spc="90" dirty="0">
                <a:solidFill>
                  <a:srgbClr val="FFFFFF"/>
                </a:solidFill>
                <a:latin typeface="Arial"/>
                <a:cs typeface="Arial"/>
              </a:rPr>
              <a:t>møde</a:t>
            </a:r>
            <a:r>
              <a:rPr sz="2400" b="1" spc="-60" dirty="0">
                <a:solidFill>
                  <a:srgbClr val="FFFFFF"/>
                </a:solidFill>
                <a:latin typeface="Arial"/>
                <a:cs typeface="Arial"/>
              </a:rPr>
              <a:t> </a:t>
            </a:r>
            <a:r>
              <a:rPr sz="2400" b="1" spc="95" dirty="0">
                <a:solidFill>
                  <a:srgbClr val="FFFFFF"/>
                </a:solidFill>
                <a:latin typeface="Arial"/>
                <a:cs typeface="Arial"/>
              </a:rPr>
              <a:t>Iberchain</a:t>
            </a:r>
            <a:endParaRPr sz="2400">
              <a:latin typeface="Arial"/>
              <a:cs typeface="Arial"/>
            </a:endParaRPr>
          </a:p>
          <a:p>
            <a:pPr marL="227329" marR="5080" indent="-215265">
              <a:lnSpc>
                <a:spcPct val="100699"/>
              </a:lnSpc>
              <a:spcBef>
                <a:spcPts val="1190"/>
              </a:spcBef>
            </a:pPr>
            <a:r>
              <a:rPr sz="2500" spc="85" dirty="0">
                <a:solidFill>
                  <a:srgbClr val="FFFFFF"/>
                </a:solidFill>
                <a:latin typeface="Tahoma"/>
                <a:cs typeface="Tahoma"/>
              </a:rPr>
              <a:t>IMPLEMENTERING</a:t>
            </a:r>
            <a:r>
              <a:rPr sz="2500" spc="-155" dirty="0">
                <a:solidFill>
                  <a:srgbClr val="FFFFFF"/>
                </a:solidFill>
                <a:latin typeface="Tahoma"/>
                <a:cs typeface="Tahoma"/>
              </a:rPr>
              <a:t> </a:t>
            </a:r>
            <a:r>
              <a:rPr sz="2500" spc="45" dirty="0">
                <a:solidFill>
                  <a:srgbClr val="FFFFFF"/>
                </a:solidFill>
                <a:latin typeface="Tahoma"/>
                <a:cs typeface="Tahoma"/>
              </a:rPr>
              <a:t>AF</a:t>
            </a:r>
            <a:r>
              <a:rPr sz="2500" spc="-155" dirty="0">
                <a:solidFill>
                  <a:srgbClr val="FFFFFF"/>
                </a:solidFill>
                <a:latin typeface="Tahoma"/>
                <a:cs typeface="Tahoma"/>
              </a:rPr>
              <a:t> </a:t>
            </a:r>
            <a:r>
              <a:rPr sz="2500" spc="100" dirty="0">
                <a:solidFill>
                  <a:srgbClr val="FFFFFF"/>
                </a:solidFill>
                <a:latin typeface="Tahoma"/>
                <a:cs typeface="Tahoma"/>
              </a:rPr>
              <a:t>Blockchain </a:t>
            </a:r>
            <a:r>
              <a:rPr sz="2500" spc="-765" dirty="0">
                <a:solidFill>
                  <a:srgbClr val="FFFFFF"/>
                </a:solidFill>
                <a:latin typeface="Tahoma"/>
                <a:cs typeface="Tahoma"/>
              </a:rPr>
              <a:t> </a:t>
            </a:r>
            <a:r>
              <a:rPr sz="2700" spc="105" dirty="0">
                <a:solidFill>
                  <a:srgbClr val="FFFFFF"/>
                </a:solidFill>
                <a:latin typeface="Tahoma"/>
                <a:cs typeface="Tahoma"/>
              </a:rPr>
              <a:t>Teknologi </a:t>
            </a:r>
            <a:r>
              <a:rPr sz="2700" spc="75" dirty="0">
                <a:solidFill>
                  <a:srgbClr val="FFFFFF"/>
                </a:solidFill>
                <a:latin typeface="Tahoma"/>
                <a:cs typeface="Tahoma"/>
              </a:rPr>
              <a:t>i </a:t>
            </a:r>
            <a:r>
              <a:rPr sz="2700" spc="95" dirty="0">
                <a:solidFill>
                  <a:srgbClr val="FFFFFF"/>
                </a:solidFill>
                <a:latin typeface="Tahoma"/>
                <a:cs typeface="Tahoma"/>
              </a:rPr>
              <a:t>kødværdikæden </a:t>
            </a:r>
            <a:r>
              <a:rPr sz="2700" spc="100" dirty="0">
                <a:solidFill>
                  <a:srgbClr val="FFFFFF"/>
                </a:solidFill>
                <a:latin typeface="Tahoma"/>
                <a:cs typeface="Tahoma"/>
              </a:rPr>
              <a:t> mærket</a:t>
            </a:r>
            <a:r>
              <a:rPr sz="2700" spc="-155" dirty="0">
                <a:solidFill>
                  <a:srgbClr val="FFFFFF"/>
                </a:solidFill>
                <a:latin typeface="Tahoma"/>
                <a:cs typeface="Tahoma"/>
              </a:rPr>
              <a:t> </a:t>
            </a:r>
            <a:r>
              <a:rPr sz="2700" spc="170" dirty="0">
                <a:solidFill>
                  <a:srgbClr val="FFFFFF"/>
                </a:solidFill>
                <a:latin typeface="Tahoma"/>
                <a:cs typeface="Tahoma"/>
              </a:rPr>
              <a:t>som</a:t>
            </a:r>
            <a:r>
              <a:rPr sz="2700" spc="-150" dirty="0">
                <a:solidFill>
                  <a:srgbClr val="FFFFFF"/>
                </a:solidFill>
                <a:latin typeface="Tahoma"/>
                <a:cs typeface="Tahoma"/>
              </a:rPr>
              <a:t> </a:t>
            </a:r>
            <a:r>
              <a:rPr sz="2700" spc="105" dirty="0">
                <a:solidFill>
                  <a:srgbClr val="FFFFFF"/>
                </a:solidFill>
                <a:latin typeface="Tahoma"/>
                <a:cs typeface="Tahoma"/>
              </a:rPr>
              <a:t>iberisk</a:t>
            </a:r>
            <a:r>
              <a:rPr sz="2700" spc="-150" dirty="0">
                <a:solidFill>
                  <a:srgbClr val="FFFFFF"/>
                </a:solidFill>
                <a:latin typeface="Tahoma"/>
                <a:cs typeface="Tahoma"/>
              </a:rPr>
              <a:t> </a:t>
            </a:r>
            <a:r>
              <a:rPr sz="2700" spc="70" dirty="0">
                <a:solidFill>
                  <a:srgbClr val="FFFFFF"/>
                </a:solidFill>
                <a:latin typeface="Tahoma"/>
                <a:cs typeface="Tahoma"/>
              </a:rPr>
              <a:t>100</a:t>
            </a:r>
            <a:r>
              <a:rPr sz="2700" spc="-150" dirty="0">
                <a:solidFill>
                  <a:srgbClr val="FFFFFF"/>
                </a:solidFill>
                <a:latin typeface="Tahoma"/>
                <a:cs typeface="Tahoma"/>
              </a:rPr>
              <a:t> </a:t>
            </a:r>
            <a:r>
              <a:rPr sz="2700" spc="-395" dirty="0">
                <a:solidFill>
                  <a:srgbClr val="FFFFFF"/>
                </a:solidFill>
                <a:latin typeface="Tahoma"/>
                <a:cs typeface="Tahoma"/>
              </a:rPr>
              <a:t>%</a:t>
            </a:r>
            <a:endParaRPr sz="2700">
              <a:latin typeface="Tahoma"/>
              <a:cs typeface="Tahoma"/>
            </a:endParaRPr>
          </a:p>
          <a:p>
            <a:pPr marL="871855">
              <a:lnSpc>
                <a:spcPts val="3285"/>
              </a:lnSpc>
            </a:pPr>
            <a:r>
              <a:rPr sz="2900" spc="135" dirty="0">
                <a:solidFill>
                  <a:srgbClr val="FFFFFF"/>
                </a:solidFill>
                <a:latin typeface="Tahoma"/>
                <a:cs typeface="Tahoma"/>
              </a:rPr>
              <a:t>Autokton</a:t>
            </a:r>
            <a:r>
              <a:rPr sz="2900" spc="-195" dirty="0">
                <a:solidFill>
                  <a:srgbClr val="FFFFFF"/>
                </a:solidFill>
                <a:latin typeface="Tahoma"/>
                <a:cs typeface="Tahoma"/>
              </a:rPr>
              <a:t> </a:t>
            </a:r>
            <a:r>
              <a:rPr sz="2900" spc="65" dirty="0">
                <a:solidFill>
                  <a:srgbClr val="FFFFFF"/>
                </a:solidFill>
                <a:latin typeface="Tahoma"/>
                <a:cs typeface="Tahoma"/>
              </a:rPr>
              <a:t>Race</a:t>
            </a:r>
            <a:endParaRPr sz="2900">
              <a:latin typeface="Tahoma"/>
              <a:cs typeface="Tahom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sp>
        <p:nvSpPr>
          <p:cNvPr id="3" name="object 3"/>
          <p:cNvSpPr/>
          <p:nvPr/>
        </p:nvSpPr>
        <p:spPr>
          <a:xfrm>
            <a:off x="2589657" y="1662557"/>
            <a:ext cx="102235" cy="13970"/>
          </a:xfrm>
          <a:custGeom>
            <a:avLst/>
            <a:gdLst/>
            <a:ahLst/>
            <a:cxnLst/>
            <a:rect l="l" t="t" r="r" b="b"/>
            <a:pathLst>
              <a:path w="102235" h="13969">
                <a:moveTo>
                  <a:pt x="102107" y="0"/>
                </a:moveTo>
                <a:lnTo>
                  <a:pt x="0" y="0"/>
                </a:lnTo>
                <a:lnTo>
                  <a:pt x="0" y="13715"/>
                </a:lnTo>
                <a:lnTo>
                  <a:pt x="102107" y="13715"/>
                </a:lnTo>
                <a:lnTo>
                  <a:pt x="102107" y="0"/>
                </a:lnTo>
                <a:close/>
              </a:path>
            </a:pathLst>
          </a:custGeom>
          <a:solidFill>
            <a:srgbClr val="86A66D"/>
          </a:solidFill>
        </p:spPr>
        <p:txBody>
          <a:bodyPr wrap="square" lIns="0" tIns="0" rIns="0" bIns="0" rtlCol="0"/>
          <a:lstStyle/>
          <a:p>
            <a:endParaRPr/>
          </a:p>
        </p:txBody>
      </p:sp>
      <p:grpSp>
        <p:nvGrpSpPr>
          <p:cNvPr id="4" name="object 4"/>
          <p:cNvGrpSpPr/>
          <p:nvPr/>
        </p:nvGrpSpPr>
        <p:grpSpPr>
          <a:xfrm>
            <a:off x="10970768" y="1001267"/>
            <a:ext cx="1221740" cy="1809114"/>
            <a:chOff x="10970768" y="1001267"/>
            <a:chExt cx="1221740" cy="1809114"/>
          </a:xfrm>
        </p:grpSpPr>
        <p:pic>
          <p:nvPicPr>
            <p:cNvPr id="5" name="object 5"/>
            <p:cNvPicPr/>
            <p:nvPr/>
          </p:nvPicPr>
          <p:blipFill>
            <a:blip r:embed="rId2" cstate="print"/>
            <a:stretch>
              <a:fillRect/>
            </a:stretch>
          </p:blipFill>
          <p:spPr>
            <a:xfrm>
              <a:off x="10970768" y="1791715"/>
              <a:ext cx="882903" cy="1018539"/>
            </a:xfrm>
            <a:prstGeom prst="rect">
              <a:avLst/>
            </a:prstGeom>
          </p:spPr>
        </p:pic>
        <p:pic>
          <p:nvPicPr>
            <p:cNvPr id="6" name="object 6"/>
            <p:cNvPicPr/>
            <p:nvPr/>
          </p:nvPicPr>
          <p:blipFill>
            <a:blip r:embed="rId3" cstate="print"/>
            <a:stretch>
              <a:fillRect/>
            </a:stretch>
          </p:blipFill>
          <p:spPr>
            <a:xfrm>
              <a:off x="11661140" y="1001267"/>
              <a:ext cx="526287" cy="752856"/>
            </a:xfrm>
            <a:prstGeom prst="rect">
              <a:avLst/>
            </a:prstGeom>
          </p:spPr>
        </p:pic>
        <p:pic>
          <p:nvPicPr>
            <p:cNvPr id="7" name="object 7"/>
            <p:cNvPicPr/>
            <p:nvPr/>
          </p:nvPicPr>
          <p:blipFill>
            <a:blip r:embed="rId4" cstate="print"/>
            <a:stretch>
              <a:fillRect/>
            </a:stretch>
          </p:blipFill>
          <p:spPr>
            <a:xfrm>
              <a:off x="11896344" y="2407919"/>
              <a:ext cx="295655" cy="47243"/>
            </a:xfrm>
            <a:prstGeom prst="rect">
              <a:avLst/>
            </a:prstGeom>
          </p:spPr>
        </p:pic>
      </p:grpSp>
      <p:pic>
        <p:nvPicPr>
          <p:cNvPr id="8" name="object 8"/>
          <p:cNvPicPr/>
          <p:nvPr/>
        </p:nvPicPr>
        <p:blipFill>
          <a:blip r:embed="rId5" cstate="print"/>
          <a:stretch>
            <a:fillRect/>
          </a:stretch>
        </p:blipFill>
        <p:spPr>
          <a:xfrm>
            <a:off x="12060935" y="272795"/>
            <a:ext cx="129540" cy="42672"/>
          </a:xfrm>
          <a:prstGeom prst="rect">
            <a:avLst/>
          </a:prstGeom>
        </p:spPr>
      </p:pic>
      <p:grpSp>
        <p:nvGrpSpPr>
          <p:cNvPr id="9" name="object 9"/>
          <p:cNvGrpSpPr/>
          <p:nvPr/>
        </p:nvGrpSpPr>
        <p:grpSpPr>
          <a:xfrm>
            <a:off x="8301228" y="0"/>
            <a:ext cx="3891279" cy="3147060"/>
            <a:chOff x="8301228" y="0"/>
            <a:chExt cx="3891279" cy="3147060"/>
          </a:xfrm>
        </p:grpSpPr>
        <p:pic>
          <p:nvPicPr>
            <p:cNvPr id="10" name="object 10"/>
            <p:cNvPicPr/>
            <p:nvPr/>
          </p:nvPicPr>
          <p:blipFill>
            <a:blip r:embed="rId6" cstate="print"/>
            <a:stretch>
              <a:fillRect/>
            </a:stretch>
          </p:blipFill>
          <p:spPr>
            <a:xfrm>
              <a:off x="10388600" y="0"/>
              <a:ext cx="1573276" cy="2014624"/>
            </a:xfrm>
            <a:prstGeom prst="rect">
              <a:avLst/>
            </a:prstGeom>
          </p:spPr>
        </p:pic>
        <p:pic>
          <p:nvPicPr>
            <p:cNvPr id="11" name="object 11"/>
            <p:cNvPicPr/>
            <p:nvPr/>
          </p:nvPicPr>
          <p:blipFill>
            <a:blip r:embed="rId7" cstate="print"/>
            <a:stretch>
              <a:fillRect/>
            </a:stretch>
          </p:blipFill>
          <p:spPr>
            <a:xfrm>
              <a:off x="8301228" y="0"/>
              <a:ext cx="3890772" cy="3147060"/>
            </a:xfrm>
            <a:prstGeom prst="rect">
              <a:avLst/>
            </a:prstGeom>
          </p:spPr>
        </p:pic>
      </p:grpSp>
      <p:sp>
        <p:nvSpPr>
          <p:cNvPr id="12" name="object 12"/>
          <p:cNvSpPr txBox="1">
            <a:spLocks noGrp="1"/>
          </p:cNvSpPr>
          <p:nvPr>
            <p:ph type="title"/>
          </p:nvPr>
        </p:nvSpPr>
        <p:spPr>
          <a:xfrm>
            <a:off x="454863" y="349250"/>
            <a:ext cx="5201285" cy="421640"/>
          </a:xfrm>
          <a:prstGeom prst="rect">
            <a:avLst/>
          </a:prstGeom>
        </p:spPr>
        <p:txBody>
          <a:bodyPr vert="horz" wrap="square" lIns="0" tIns="12700" rIns="0" bIns="0" rtlCol="0">
            <a:spAutoFit/>
          </a:bodyPr>
          <a:lstStyle/>
          <a:p>
            <a:pPr marL="12700">
              <a:lnSpc>
                <a:spcPct val="100000"/>
              </a:lnSpc>
              <a:spcBef>
                <a:spcPts val="100"/>
              </a:spcBef>
            </a:pPr>
            <a:r>
              <a:rPr sz="2600" spc="65" dirty="0"/>
              <a:t>Spotlight</a:t>
            </a:r>
            <a:r>
              <a:rPr sz="2600" spc="-70" dirty="0"/>
              <a:t> </a:t>
            </a:r>
            <a:r>
              <a:rPr sz="2600" spc="90" dirty="0"/>
              <a:t>på</a:t>
            </a:r>
            <a:r>
              <a:rPr sz="2600" spc="-70" dirty="0"/>
              <a:t> </a:t>
            </a:r>
            <a:r>
              <a:rPr sz="2600" spc="95" dirty="0"/>
              <a:t>Iberchain,</a:t>
            </a:r>
            <a:r>
              <a:rPr sz="2600" spc="-70" dirty="0"/>
              <a:t> </a:t>
            </a:r>
            <a:r>
              <a:rPr sz="2600" spc="40" dirty="0"/>
              <a:t>Spanien</a:t>
            </a:r>
            <a:endParaRPr sz="2600"/>
          </a:p>
        </p:txBody>
      </p:sp>
      <p:sp>
        <p:nvSpPr>
          <p:cNvPr id="13" name="object 13"/>
          <p:cNvSpPr txBox="1"/>
          <p:nvPr/>
        </p:nvSpPr>
        <p:spPr>
          <a:xfrm>
            <a:off x="417372" y="1106106"/>
            <a:ext cx="7682865" cy="2000885"/>
          </a:xfrm>
          <a:prstGeom prst="rect">
            <a:avLst/>
          </a:prstGeom>
        </p:spPr>
        <p:txBody>
          <a:bodyPr vert="horz" wrap="square" lIns="0" tIns="12700" rIns="0" bIns="0" rtlCol="0">
            <a:spAutoFit/>
          </a:bodyPr>
          <a:lstStyle/>
          <a:p>
            <a:pPr marL="12700" marR="5080">
              <a:lnSpc>
                <a:spcPct val="120000"/>
              </a:lnSpc>
              <a:spcBef>
                <a:spcPts val="100"/>
              </a:spcBef>
            </a:pPr>
            <a:r>
              <a:rPr sz="1800" spc="70" dirty="0">
                <a:solidFill>
                  <a:srgbClr val="2D2D2D"/>
                </a:solidFill>
                <a:latin typeface="Tahoma"/>
                <a:cs typeface="Tahoma"/>
              </a:rPr>
              <a:t>Agro-fødevareindustrien </a:t>
            </a:r>
            <a:r>
              <a:rPr sz="1800" spc="80" dirty="0">
                <a:solidFill>
                  <a:srgbClr val="2D2D2D"/>
                </a:solidFill>
                <a:latin typeface="Tahoma"/>
                <a:cs typeface="Tahoma"/>
              </a:rPr>
              <a:t>er </a:t>
            </a:r>
            <a:r>
              <a:rPr sz="1800" spc="95" dirty="0">
                <a:solidFill>
                  <a:srgbClr val="2D2D2D"/>
                </a:solidFill>
                <a:latin typeface="Tahoma"/>
                <a:cs typeface="Tahoma"/>
              </a:rPr>
              <a:t>den </a:t>
            </a:r>
            <a:r>
              <a:rPr sz="1800" spc="65" dirty="0">
                <a:solidFill>
                  <a:srgbClr val="2D2D2D"/>
                </a:solidFill>
                <a:latin typeface="Tahoma"/>
                <a:cs typeface="Tahoma"/>
              </a:rPr>
              <a:t>største </a:t>
            </a:r>
            <a:r>
              <a:rPr sz="1800" spc="70" dirty="0">
                <a:solidFill>
                  <a:srgbClr val="2D2D2D"/>
                </a:solidFill>
                <a:latin typeface="Tahoma"/>
                <a:cs typeface="Tahoma"/>
              </a:rPr>
              <a:t>industrielle </a:t>
            </a:r>
            <a:r>
              <a:rPr sz="1800" spc="75" dirty="0">
                <a:solidFill>
                  <a:srgbClr val="2D2D2D"/>
                </a:solidFill>
                <a:latin typeface="Tahoma"/>
                <a:cs typeface="Tahoma"/>
              </a:rPr>
              <a:t>delsektor </a:t>
            </a:r>
            <a:r>
              <a:rPr sz="1800" spc="50" dirty="0">
                <a:solidFill>
                  <a:srgbClr val="2D2D2D"/>
                </a:solidFill>
                <a:latin typeface="Tahoma"/>
                <a:cs typeface="Tahoma"/>
              </a:rPr>
              <a:t>i </a:t>
            </a:r>
            <a:r>
              <a:rPr sz="1800" spc="95" dirty="0">
                <a:solidFill>
                  <a:srgbClr val="2D2D2D"/>
                </a:solidFill>
                <a:latin typeface="Tahoma"/>
                <a:cs typeface="Tahoma"/>
              </a:rPr>
              <a:t>den </a:t>
            </a:r>
            <a:r>
              <a:rPr sz="1800" spc="100" dirty="0">
                <a:solidFill>
                  <a:srgbClr val="2D2D2D"/>
                </a:solidFill>
                <a:latin typeface="Tahoma"/>
                <a:cs typeface="Tahoma"/>
              </a:rPr>
              <a:t> </a:t>
            </a:r>
            <a:r>
              <a:rPr sz="1800" spc="75" dirty="0">
                <a:solidFill>
                  <a:srgbClr val="2D2D2D"/>
                </a:solidFill>
                <a:latin typeface="Tahoma"/>
                <a:cs typeface="Tahoma"/>
                <a:hlinkClick r:id="rId8"/>
              </a:rPr>
              <a:t>spanske økonomi</a:t>
            </a:r>
            <a:r>
              <a:rPr sz="1200" spc="75" dirty="0">
                <a:solidFill>
                  <a:srgbClr val="86A56D"/>
                </a:solidFill>
                <a:latin typeface="Tahoma"/>
                <a:cs typeface="Tahoma"/>
                <a:hlinkClick r:id="rId8"/>
              </a:rPr>
              <a:t>2</a:t>
            </a:r>
            <a:r>
              <a:rPr sz="1800" spc="75" dirty="0">
                <a:solidFill>
                  <a:srgbClr val="2D2D2D"/>
                </a:solidFill>
                <a:latin typeface="Tahoma"/>
                <a:cs typeface="Tahoma"/>
                <a:hlinkClick r:id="rId8"/>
              </a:rPr>
              <a:t>(</a:t>
            </a:r>
            <a:r>
              <a:rPr sz="1800" u="sng" spc="75" dirty="0">
                <a:solidFill>
                  <a:srgbClr val="86A56D"/>
                </a:solidFill>
                <a:uFill>
                  <a:solidFill>
                    <a:srgbClr val="86A56D"/>
                  </a:solidFill>
                </a:uFill>
                <a:latin typeface="Tahoma"/>
                <a:cs typeface="Tahoma"/>
                <a:hlinkClick r:id="rId8"/>
              </a:rPr>
              <a:t>Ministerio </a:t>
            </a:r>
            <a:r>
              <a:rPr sz="1800" u="sng" spc="85" dirty="0">
                <a:solidFill>
                  <a:srgbClr val="86A56D"/>
                </a:solidFill>
                <a:uFill>
                  <a:solidFill>
                    <a:srgbClr val="86A56D"/>
                  </a:solidFill>
                </a:uFill>
                <a:latin typeface="Tahoma"/>
                <a:cs typeface="Tahoma"/>
                <a:hlinkClick r:id="rId8"/>
              </a:rPr>
              <a:t>de </a:t>
            </a:r>
            <a:r>
              <a:rPr sz="1800" u="sng" spc="65" dirty="0">
                <a:solidFill>
                  <a:srgbClr val="86A56D"/>
                </a:solidFill>
                <a:uFill>
                  <a:solidFill>
                    <a:srgbClr val="86A56D"/>
                  </a:solidFill>
                </a:uFill>
                <a:latin typeface="Tahoma"/>
                <a:cs typeface="Tahoma"/>
                <a:hlinkClick r:id="rId8"/>
              </a:rPr>
              <a:t>Agricultura, </a:t>
            </a:r>
            <a:r>
              <a:rPr sz="1800" u="sng" spc="60" dirty="0">
                <a:solidFill>
                  <a:srgbClr val="86A56D"/>
                </a:solidFill>
                <a:uFill>
                  <a:solidFill>
                    <a:srgbClr val="86A56D"/>
                  </a:solidFill>
                </a:uFill>
                <a:latin typeface="Tahoma"/>
                <a:cs typeface="Tahoma"/>
                <a:hlinkClick r:id="rId8"/>
              </a:rPr>
              <a:t>Pesca </a:t>
            </a:r>
            <a:r>
              <a:rPr sz="1800" u="sng" spc="20" dirty="0">
                <a:solidFill>
                  <a:srgbClr val="86A56D"/>
                </a:solidFill>
                <a:uFill>
                  <a:solidFill>
                    <a:srgbClr val="86A56D"/>
                  </a:solidFill>
                </a:uFill>
                <a:latin typeface="Tahoma"/>
                <a:cs typeface="Tahoma"/>
                <a:hlinkClick r:id="rId8"/>
              </a:rPr>
              <a:t>y </a:t>
            </a:r>
            <a:r>
              <a:rPr sz="1800" u="sng" spc="65" dirty="0">
                <a:solidFill>
                  <a:srgbClr val="86A56D"/>
                </a:solidFill>
                <a:uFill>
                  <a:solidFill>
                    <a:srgbClr val="86A56D"/>
                  </a:solidFill>
                </a:uFill>
                <a:latin typeface="Tahoma"/>
                <a:cs typeface="Tahoma"/>
              </a:rPr>
              <a:t>Alimentación, </a:t>
            </a:r>
            <a:r>
              <a:rPr sz="1800" spc="70" dirty="0">
                <a:solidFill>
                  <a:srgbClr val="86A56D"/>
                </a:solidFill>
                <a:latin typeface="Tahoma"/>
                <a:cs typeface="Tahoma"/>
              </a:rPr>
              <a:t> </a:t>
            </a:r>
            <a:r>
              <a:rPr sz="1800" u="sng" spc="45" dirty="0">
                <a:solidFill>
                  <a:srgbClr val="86A56D"/>
                </a:solidFill>
                <a:uFill>
                  <a:solidFill>
                    <a:srgbClr val="86A56D"/>
                  </a:solidFill>
                </a:uFill>
                <a:latin typeface="Tahoma"/>
                <a:cs typeface="Tahoma"/>
                <a:hlinkClick r:id="rId8"/>
              </a:rPr>
              <a:t>2021</a:t>
            </a:r>
            <a:r>
              <a:rPr sz="1800" spc="45" dirty="0">
                <a:solidFill>
                  <a:srgbClr val="86A56D"/>
                </a:solidFill>
                <a:latin typeface="Tahoma"/>
                <a:cs typeface="Tahoma"/>
                <a:hlinkClick r:id="rId8"/>
              </a:rPr>
              <a:t> </a:t>
            </a:r>
            <a:r>
              <a:rPr sz="1800" spc="-110" dirty="0">
                <a:solidFill>
                  <a:srgbClr val="2D2D2D"/>
                </a:solidFill>
                <a:latin typeface="Tahoma"/>
                <a:cs typeface="Tahoma"/>
                <a:hlinkClick r:id="rId8"/>
              </a:rPr>
              <a:t>). </a:t>
            </a:r>
            <a:r>
              <a:rPr sz="1800" spc="50" dirty="0">
                <a:solidFill>
                  <a:srgbClr val="2D2D2D"/>
                </a:solidFill>
                <a:latin typeface="Tahoma"/>
                <a:cs typeface="Tahoma"/>
                <a:hlinkClick r:id="rId8"/>
              </a:rPr>
              <a:t>Ifølge </a:t>
            </a:r>
            <a:r>
              <a:rPr sz="1800" spc="85" dirty="0">
                <a:solidFill>
                  <a:srgbClr val="2D2D2D"/>
                </a:solidFill>
                <a:latin typeface="Tahoma"/>
                <a:cs typeface="Tahoma"/>
                <a:hlinkClick r:id="rId8"/>
              </a:rPr>
              <a:t>nøglerapporter </a:t>
            </a:r>
            <a:r>
              <a:rPr sz="1800" spc="70" dirty="0">
                <a:solidFill>
                  <a:srgbClr val="2D2D2D"/>
                </a:solidFill>
                <a:latin typeface="Tahoma"/>
                <a:cs typeface="Tahoma"/>
                <a:hlinkClick r:id="rId8"/>
              </a:rPr>
              <a:t>trænger </a:t>
            </a:r>
            <a:r>
              <a:rPr sz="1800" spc="95" dirty="0">
                <a:solidFill>
                  <a:srgbClr val="2D2D2D"/>
                </a:solidFill>
                <a:latin typeface="Tahoma"/>
                <a:cs typeface="Tahoma"/>
                <a:hlinkClick r:id="rId8"/>
              </a:rPr>
              <a:t>den </a:t>
            </a:r>
            <a:r>
              <a:rPr sz="1800" spc="50" dirty="0">
                <a:solidFill>
                  <a:srgbClr val="2D2D2D"/>
                </a:solidFill>
                <a:latin typeface="Tahoma"/>
                <a:cs typeface="Tahoma"/>
                <a:hlinkClick r:id="rId8"/>
              </a:rPr>
              <a:t>til </a:t>
            </a:r>
            <a:r>
              <a:rPr sz="1800" spc="70" dirty="0">
                <a:solidFill>
                  <a:srgbClr val="2D2D2D"/>
                </a:solidFill>
                <a:latin typeface="Tahoma"/>
                <a:cs typeface="Tahoma"/>
                <a:hlinkClick r:id="rId8"/>
              </a:rPr>
              <a:t>fornyelse </a:t>
            </a:r>
            <a:r>
              <a:rPr sz="1800" spc="110" dirty="0">
                <a:solidFill>
                  <a:srgbClr val="2D2D2D"/>
                </a:solidFill>
                <a:latin typeface="Tahoma"/>
                <a:cs typeface="Tahoma"/>
                <a:hlinkClick r:id="rId8"/>
              </a:rPr>
              <a:t>og </a:t>
            </a:r>
            <a:r>
              <a:rPr sz="1800" spc="50" dirty="0">
                <a:solidFill>
                  <a:srgbClr val="2D2D2D"/>
                </a:solidFill>
                <a:latin typeface="Tahoma"/>
                <a:cs typeface="Tahoma"/>
              </a:rPr>
              <a:t>kræver </a:t>
            </a:r>
            <a:r>
              <a:rPr sz="1800" spc="85" dirty="0">
                <a:solidFill>
                  <a:srgbClr val="2D2D2D"/>
                </a:solidFill>
                <a:latin typeface="Tahoma"/>
                <a:cs typeface="Tahoma"/>
              </a:rPr>
              <a:t>en </a:t>
            </a:r>
            <a:r>
              <a:rPr sz="1800" spc="90" dirty="0">
                <a:solidFill>
                  <a:srgbClr val="2D2D2D"/>
                </a:solidFill>
                <a:latin typeface="Tahoma"/>
                <a:cs typeface="Tahoma"/>
              </a:rPr>
              <a:t> </a:t>
            </a:r>
            <a:r>
              <a:rPr sz="1800" spc="95" dirty="0">
                <a:solidFill>
                  <a:srgbClr val="2D2D2D"/>
                </a:solidFill>
                <a:latin typeface="Tahoma"/>
                <a:cs typeface="Tahoma"/>
              </a:rPr>
              <a:t>gennemgribende</a:t>
            </a:r>
            <a:r>
              <a:rPr sz="1800" spc="-90" dirty="0">
                <a:solidFill>
                  <a:srgbClr val="2D2D2D"/>
                </a:solidFill>
                <a:latin typeface="Tahoma"/>
                <a:cs typeface="Tahoma"/>
              </a:rPr>
              <a:t> </a:t>
            </a:r>
            <a:r>
              <a:rPr sz="1800" spc="70" dirty="0">
                <a:solidFill>
                  <a:srgbClr val="2D2D2D"/>
                </a:solidFill>
                <a:latin typeface="Tahoma"/>
                <a:cs typeface="Tahoma"/>
              </a:rPr>
              <a:t>digital</a:t>
            </a:r>
            <a:r>
              <a:rPr sz="1800" spc="-90" dirty="0">
                <a:solidFill>
                  <a:srgbClr val="2D2D2D"/>
                </a:solidFill>
                <a:latin typeface="Tahoma"/>
                <a:cs typeface="Tahoma"/>
              </a:rPr>
              <a:t> </a:t>
            </a:r>
            <a:r>
              <a:rPr sz="1800" spc="70" dirty="0">
                <a:solidFill>
                  <a:srgbClr val="2D2D2D"/>
                </a:solidFill>
                <a:latin typeface="Tahoma"/>
                <a:cs typeface="Tahoma"/>
              </a:rPr>
              <a:t>transformation.</a:t>
            </a:r>
            <a:r>
              <a:rPr sz="1800" spc="-90" dirty="0">
                <a:solidFill>
                  <a:srgbClr val="2D2D2D"/>
                </a:solidFill>
                <a:latin typeface="Tahoma"/>
                <a:cs typeface="Tahoma"/>
              </a:rPr>
              <a:t> </a:t>
            </a:r>
            <a:r>
              <a:rPr sz="1800" spc="85" dirty="0">
                <a:solidFill>
                  <a:srgbClr val="2D2D2D"/>
                </a:solidFill>
                <a:latin typeface="Tahoma"/>
                <a:cs typeface="Tahoma"/>
              </a:rPr>
              <a:t>Derudover</a:t>
            </a:r>
            <a:r>
              <a:rPr sz="1800" spc="-90" dirty="0">
                <a:solidFill>
                  <a:srgbClr val="2D2D2D"/>
                </a:solidFill>
                <a:latin typeface="Tahoma"/>
                <a:cs typeface="Tahoma"/>
              </a:rPr>
              <a:t> </a:t>
            </a:r>
            <a:r>
              <a:rPr sz="1800" spc="80" dirty="0">
                <a:solidFill>
                  <a:srgbClr val="2D2D2D"/>
                </a:solidFill>
                <a:latin typeface="Tahoma"/>
                <a:cs typeface="Tahoma"/>
              </a:rPr>
              <a:t>er</a:t>
            </a:r>
            <a:r>
              <a:rPr sz="1800" spc="-90" dirty="0">
                <a:solidFill>
                  <a:srgbClr val="2D2D2D"/>
                </a:solidFill>
                <a:latin typeface="Tahoma"/>
                <a:cs typeface="Tahoma"/>
              </a:rPr>
              <a:t> </a:t>
            </a:r>
            <a:r>
              <a:rPr sz="1800" spc="85" dirty="0">
                <a:solidFill>
                  <a:srgbClr val="2D2D2D"/>
                </a:solidFill>
                <a:latin typeface="Tahoma"/>
                <a:cs typeface="Tahoma"/>
              </a:rPr>
              <a:t>virksomhederne </a:t>
            </a:r>
            <a:r>
              <a:rPr sz="1800" spc="-550" dirty="0">
                <a:solidFill>
                  <a:srgbClr val="2D2D2D"/>
                </a:solidFill>
                <a:latin typeface="Tahoma"/>
                <a:cs typeface="Tahoma"/>
              </a:rPr>
              <a:t> </a:t>
            </a:r>
            <a:r>
              <a:rPr sz="1800" dirty="0">
                <a:solidFill>
                  <a:srgbClr val="2D2D2D"/>
                </a:solidFill>
                <a:latin typeface="Tahoma"/>
                <a:cs typeface="Tahoma"/>
              </a:rPr>
              <a:t> </a:t>
            </a:r>
            <a:r>
              <a:rPr sz="1800" spc="50" dirty="0">
                <a:solidFill>
                  <a:srgbClr val="2D2D2D"/>
                </a:solidFill>
                <a:latin typeface="Tahoma"/>
                <a:cs typeface="Tahoma"/>
              </a:rPr>
              <a:t>i</a:t>
            </a:r>
            <a:r>
              <a:rPr sz="1800" spc="-95" dirty="0">
                <a:solidFill>
                  <a:srgbClr val="2D2D2D"/>
                </a:solidFill>
                <a:latin typeface="Tahoma"/>
                <a:cs typeface="Tahoma"/>
              </a:rPr>
              <a:t> </a:t>
            </a:r>
            <a:r>
              <a:rPr sz="1800" spc="75" dirty="0">
                <a:solidFill>
                  <a:srgbClr val="2D2D2D"/>
                </a:solidFill>
                <a:latin typeface="Tahoma"/>
                <a:cs typeface="Tahoma"/>
              </a:rPr>
              <a:t>sektoren</a:t>
            </a:r>
            <a:r>
              <a:rPr sz="1800" spc="-95" dirty="0">
                <a:solidFill>
                  <a:srgbClr val="2D2D2D"/>
                </a:solidFill>
                <a:latin typeface="Tahoma"/>
                <a:cs typeface="Tahoma"/>
              </a:rPr>
              <a:t> </a:t>
            </a:r>
            <a:r>
              <a:rPr sz="1800" spc="95" dirty="0">
                <a:solidFill>
                  <a:srgbClr val="2D2D2D"/>
                </a:solidFill>
                <a:latin typeface="Tahoma"/>
                <a:cs typeface="Tahoma"/>
              </a:rPr>
              <a:t>små</a:t>
            </a:r>
            <a:r>
              <a:rPr sz="1800" spc="-95" dirty="0">
                <a:solidFill>
                  <a:srgbClr val="2D2D2D"/>
                </a:solidFill>
                <a:latin typeface="Tahoma"/>
                <a:cs typeface="Tahoma"/>
              </a:rPr>
              <a:t> </a:t>
            </a:r>
            <a:r>
              <a:rPr sz="1800" spc="90" dirty="0">
                <a:solidFill>
                  <a:srgbClr val="2D2D2D"/>
                </a:solidFill>
                <a:latin typeface="Tahoma"/>
                <a:cs typeface="Tahoma"/>
              </a:rPr>
              <a:t>sammenlignet</a:t>
            </a:r>
            <a:r>
              <a:rPr sz="1800" spc="-95" dirty="0">
                <a:solidFill>
                  <a:srgbClr val="2D2D2D"/>
                </a:solidFill>
                <a:latin typeface="Tahoma"/>
                <a:cs typeface="Tahoma"/>
              </a:rPr>
              <a:t> </a:t>
            </a:r>
            <a:r>
              <a:rPr sz="1800" spc="114" dirty="0">
                <a:solidFill>
                  <a:srgbClr val="2D2D2D"/>
                </a:solidFill>
                <a:latin typeface="Tahoma"/>
                <a:cs typeface="Tahoma"/>
              </a:rPr>
              <a:t>med</a:t>
            </a:r>
            <a:r>
              <a:rPr sz="1800" spc="-95" dirty="0">
                <a:solidFill>
                  <a:srgbClr val="2D2D2D"/>
                </a:solidFill>
                <a:latin typeface="Tahoma"/>
                <a:cs typeface="Tahoma"/>
              </a:rPr>
              <a:t> </a:t>
            </a:r>
            <a:r>
              <a:rPr sz="1800" spc="70" dirty="0">
                <a:solidFill>
                  <a:srgbClr val="2D2D2D"/>
                </a:solidFill>
                <a:latin typeface="Tahoma"/>
                <a:cs typeface="Tahoma"/>
              </a:rPr>
              <a:t>dets</a:t>
            </a:r>
            <a:r>
              <a:rPr sz="1800" spc="-95" dirty="0">
                <a:solidFill>
                  <a:srgbClr val="2D2D2D"/>
                </a:solidFill>
                <a:latin typeface="Tahoma"/>
                <a:cs typeface="Tahoma"/>
              </a:rPr>
              <a:t> </a:t>
            </a:r>
            <a:r>
              <a:rPr sz="1800" spc="70" dirty="0">
                <a:solidFill>
                  <a:srgbClr val="2D2D2D"/>
                </a:solidFill>
                <a:latin typeface="Tahoma"/>
                <a:cs typeface="Tahoma"/>
              </a:rPr>
              <a:t>europæiske</a:t>
            </a:r>
            <a:r>
              <a:rPr sz="1800" spc="-90" dirty="0">
                <a:solidFill>
                  <a:srgbClr val="2D2D2D"/>
                </a:solidFill>
                <a:latin typeface="Tahoma"/>
                <a:cs typeface="Tahoma"/>
              </a:rPr>
              <a:t> </a:t>
            </a:r>
            <a:r>
              <a:rPr sz="1800" spc="80" dirty="0">
                <a:solidFill>
                  <a:srgbClr val="2D2D2D"/>
                </a:solidFill>
                <a:latin typeface="Tahoma"/>
                <a:cs typeface="Tahoma"/>
              </a:rPr>
              <a:t>modparter,</a:t>
            </a:r>
            <a:r>
              <a:rPr sz="1800" spc="-95" dirty="0">
                <a:solidFill>
                  <a:srgbClr val="2D2D2D"/>
                </a:solidFill>
                <a:latin typeface="Tahoma"/>
                <a:cs typeface="Tahoma"/>
              </a:rPr>
              <a:t> </a:t>
            </a:r>
            <a:r>
              <a:rPr sz="1800" spc="55" dirty="0">
                <a:solidFill>
                  <a:srgbClr val="2D2D2D"/>
                </a:solidFill>
                <a:latin typeface="Tahoma"/>
                <a:cs typeface="Tahoma"/>
              </a:rPr>
              <a:t>hvilket </a:t>
            </a:r>
            <a:r>
              <a:rPr sz="1800" spc="-550" dirty="0">
                <a:solidFill>
                  <a:srgbClr val="2D2D2D"/>
                </a:solidFill>
                <a:latin typeface="Tahoma"/>
                <a:cs typeface="Tahoma"/>
              </a:rPr>
              <a:t> </a:t>
            </a:r>
            <a:r>
              <a:rPr sz="1800" spc="95" dirty="0">
                <a:solidFill>
                  <a:srgbClr val="2D2D2D"/>
                </a:solidFill>
                <a:latin typeface="Tahoma"/>
                <a:cs typeface="Tahoma"/>
              </a:rPr>
              <a:t>øger</a:t>
            </a:r>
            <a:r>
              <a:rPr sz="1800" spc="-100" dirty="0">
                <a:solidFill>
                  <a:srgbClr val="2D2D2D"/>
                </a:solidFill>
                <a:latin typeface="Tahoma"/>
                <a:cs typeface="Tahoma"/>
              </a:rPr>
              <a:t> </a:t>
            </a:r>
            <a:r>
              <a:rPr sz="1800" spc="80" dirty="0">
                <a:solidFill>
                  <a:srgbClr val="2D2D2D"/>
                </a:solidFill>
                <a:latin typeface="Tahoma"/>
                <a:cs typeface="Tahoma"/>
              </a:rPr>
              <a:t>deres</a:t>
            </a:r>
            <a:r>
              <a:rPr sz="1800" spc="-95" dirty="0">
                <a:solidFill>
                  <a:srgbClr val="2D2D2D"/>
                </a:solidFill>
                <a:latin typeface="Tahoma"/>
                <a:cs typeface="Tahoma"/>
              </a:rPr>
              <a:t> </a:t>
            </a:r>
            <a:r>
              <a:rPr sz="1800" spc="75" dirty="0">
                <a:solidFill>
                  <a:srgbClr val="2D2D2D"/>
                </a:solidFill>
                <a:latin typeface="Tahoma"/>
                <a:cs typeface="Tahoma"/>
              </a:rPr>
              <a:t>vanskeligheder</a:t>
            </a:r>
            <a:r>
              <a:rPr sz="1800" spc="-95" dirty="0">
                <a:solidFill>
                  <a:srgbClr val="2D2D2D"/>
                </a:solidFill>
                <a:latin typeface="Tahoma"/>
                <a:cs typeface="Tahoma"/>
              </a:rPr>
              <a:t> </a:t>
            </a:r>
            <a:r>
              <a:rPr sz="1800" spc="114" dirty="0">
                <a:solidFill>
                  <a:srgbClr val="2D2D2D"/>
                </a:solidFill>
                <a:latin typeface="Tahoma"/>
                <a:cs typeface="Tahoma"/>
              </a:rPr>
              <a:t>med</a:t>
            </a:r>
            <a:r>
              <a:rPr sz="1800" spc="-95" dirty="0">
                <a:solidFill>
                  <a:srgbClr val="2D2D2D"/>
                </a:solidFill>
                <a:latin typeface="Tahoma"/>
                <a:cs typeface="Tahoma"/>
              </a:rPr>
              <a:t> </a:t>
            </a:r>
            <a:r>
              <a:rPr sz="1800" spc="55" dirty="0">
                <a:solidFill>
                  <a:srgbClr val="2D2D2D"/>
                </a:solidFill>
                <a:latin typeface="Tahoma"/>
                <a:cs typeface="Tahoma"/>
              </a:rPr>
              <a:t>at</a:t>
            </a:r>
            <a:r>
              <a:rPr sz="1800" spc="-95" dirty="0">
                <a:solidFill>
                  <a:srgbClr val="2D2D2D"/>
                </a:solidFill>
                <a:latin typeface="Tahoma"/>
                <a:cs typeface="Tahoma"/>
              </a:rPr>
              <a:t> </a:t>
            </a:r>
            <a:r>
              <a:rPr sz="1800" spc="85" dirty="0">
                <a:solidFill>
                  <a:srgbClr val="2D2D2D"/>
                </a:solidFill>
                <a:latin typeface="Tahoma"/>
                <a:cs typeface="Tahoma"/>
              </a:rPr>
              <a:t>konkurrere</a:t>
            </a:r>
            <a:r>
              <a:rPr sz="1800" spc="-95" dirty="0">
                <a:solidFill>
                  <a:srgbClr val="2D2D2D"/>
                </a:solidFill>
                <a:latin typeface="Tahoma"/>
                <a:cs typeface="Tahoma"/>
              </a:rPr>
              <a:t> </a:t>
            </a:r>
            <a:r>
              <a:rPr sz="1800" spc="50" dirty="0">
                <a:solidFill>
                  <a:srgbClr val="2D2D2D"/>
                </a:solidFill>
                <a:latin typeface="Tahoma"/>
                <a:cs typeface="Tahoma"/>
              </a:rPr>
              <a:t>i</a:t>
            </a:r>
            <a:r>
              <a:rPr sz="1800" spc="-100" dirty="0">
                <a:solidFill>
                  <a:srgbClr val="2D2D2D"/>
                </a:solidFill>
                <a:latin typeface="Tahoma"/>
                <a:cs typeface="Tahoma"/>
              </a:rPr>
              <a:t> </a:t>
            </a:r>
            <a:r>
              <a:rPr sz="1800" spc="75" dirty="0">
                <a:solidFill>
                  <a:srgbClr val="2D2D2D"/>
                </a:solidFill>
                <a:latin typeface="Tahoma"/>
                <a:cs typeface="Tahoma"/>
              </a:rPr>
              <a:t>større</a:t>
            </a:r>
            <a:r>
              <a:rPr sz="1800" spc="-95" dirty="0">
                <a:solidFill>
                  <a:srgbClr val="2D2D2D"/>
                </a:solidFill>
                <a:latin typeface="Tahoma"/>
                <a:cs typeface="Tahoma"/>
              </a:rPr>
              <a:t> </a:t>
            </a:r>
            <a:r>
              <a:rPr sz="1800" spc="40" dirty="0">
                <a:solidFill>
                  <a:srgbClr val="2D2D2D"/>
                </a:solidFill>
                <a:latin typeface="Tahoma"/>
                <a:cs typeface="Tahoma"/>
              </a:rPr>
              <a:t>skala.</a:t>
            </a:r>
            <a:endParaRPr sz="1800">
              <a:latin typeface="Tahoma"/>
              <a:cs typeface="Tahoma"/>
            </a:endParaRPr>
          </a:p>
        </p:txBody>
      </p:sp>
      <p:sp>
        <p:nvSpPr>
          <p:cNvPr id="14" name="object 14"/>
          <p:cNvSpPr txBox="1"/>
          <p:nvPr/>
        </p:nvSpPr>
        <p:spPr>
          <a:xfrm>
            <a:off x="417372" y="3999809"/>
            <a:ext cx="8074025" cy="2330450"/>
          </a:xfrm>
          <a:prstGeom prst="rect">
            <a:avLst/>
          </a:prstGeom>
        </p:spPr>
        <p:txBody>
          <a:bodyPr vert="horz" wrap="square" lIns="0" tIns="12700" rIns="0" bIns="0" rtlCol="0">
            <a:spAutoFit/>
          </a:bodyPr>
          <a:lstStyle/>
          <a:p>
            <a:pPr marL="12700" marR="30480">
              <a:lnSpc>
                <a:spcPct val="108000"/>
              </a:lnSpc>
              <a:spcBef>
                <a:spcPts val="100"/>
              </a:spcBef>
              <a:tabLst>
                <a:tab pos="1955164" algn="l"/>
                <a:tab pos="4030979" algn="l"/>
              </a:tabLst>
            </a:pPr>
            <a:r>
              <a:rPr sz="2000" spc="15" dirty="0">
                <a:solidFill>
                  <a:srgbClr val="2D2D2D"/>
                </a:solidFill>
                <a:latin typeface="Tahoma"/>
                <a:cs typeface="Tahoma"/>
              </a:rPr>
              <a:t>De</a:t>
            </a:r>
            <a:r>
              <a:rPr sz="2000" b="1" spc="15" dirty="0">
                <a:solidFill>
                  <a:srgbClr val="285F8C"/>
                </a:solidFill>
                <a:latin typeface="Arial"/>
                <a:cs typeface="Arial"/>
              </a:rPr>
              <a:t>IBERCHAIN	</a:t>
            </a:r>
            <a:r>
              <a:rPr sz="2000" b="1" spc="80" dirty="0">
                <a:solidFill>
                  <a:srgbClr val="285F8C"/>
                </a:solidFill>
                <a:latin typeface="Arial"/>
                <a:cs typeface="Arial"/>
              </a:rPr>
              <a:t>Operational </a:t>
            </a:r>
            <a:r>
              <a:rPr sz="2000" b="1" spc="35" dirty="0">
                <a:solidFill>
                  <a:srgbClr val="285F8C"/>
                </a:solidFill>
                <a:latin typeface="Arial"/>
                <a:cs typeface="Arial"/>
              </a:rPr>
              <a:t>Group </a:t>
            </a:r>
            <a:r>
              <a:rPr sz="2000" b="1" spc="540" dirty="0">
                <a:solidFill>
                  <a:srgbClr val="285F8C"/>
                </a:solidFill>
                <a:latin typeface="Arial"/>
                <a:cs typeface="Arial"/>
              </a:rPr>
              <a:t>| </a:t>
            </a:r>
            <a:r>
              <a:rPr sz="2000" b="1" spc="45" dirty="0">
                <a:solidFill>
                  <a:srgbClr val="285F8C"/>
                </a:solidFill>
                <a:latin typeface="Arial"/>
                <a:cs typeface="Arial"/>
              </a:rPr>
              <a:t>Gruppe </a:t>
            </a:r>
            <a:r>
              <a:rPr sz="2000" b="1" spc="70" dirty="0">
                <a:solidFill>
                  <a:srgbClr val="285F8C"/>
                </a:solidFill>
                <a:latin typeface="Arial"/>
                <a:cs typeface="Arial"/>
              </a:rPr>
              <a:t>Operativo </a:t>
            </a:r>
            <a:r>
              <a:rPr sz="2000" b="1" spc="75" dirty="0">
                <a:solidFill>
                  <a:srgbClr val="285F8C"/>
                </a:solidFill>
                <a:latin typeface="Arial"/>
                <a:cs typeface="Arial"/>
              </a:rPr>
              <a:t> </a:t>
            </a:r>
            <a:r>
              <a:rPr sz="2000" b="1" spc="20" dirty="0">
                <a:solidFill>
                  <a:srgbClr val="285F8C"/>
                </a:solidFill>
                <a:latin typeface="Arial"/>
                <a:cs typeface="Arial"/>
              </a:rPr>
              <a:t>IBERCHAIN</a:t>
            </a:r>
            <a:r>
              <a:rPr sz="2000" spc="20" dirty="0">
                <a:solidFill>
                  <a:srgbClr val="2D2D2D"/>
                </a:solidFill>
                <a:latin typeface="Tahoma"/>
                <a:cs typeface="Tahoma"/>
              </a:rPr>
              <a:t>blev</a:t>
            </a:r>
            <a:r>
              <a:rPr sz="2000" spc="-95" dirty="0">
                <a:solidFill>
                  <a:srgbClr val="2D2D2D"/>
                </a:solidFill>
                <a:latin typeface="Tahoma"/>
                <a:cs typeface="Tahoma"/>
              </a:rPr>
              <a:t> </a:t>
            </a:r>
            <a:r>
              <a:rPr sz="2000" spc="100" dirty="0">
                <a:solidFill>
                  <a:srgbClr val="2D2D2D"/>
                </a:solidFill>
                <a:latin typeface="Tahoma"/>
                <a:cs typeface="Tahoma"/>
              </a:rPr>
              <a:t>grundlagt</a:t>
            </a:r>
            <a:r>
              <a:rPr sz="2000" spc="-95" dirty="0">
                <a:solidFill>
                  <a:srgbClr val="2D2D2D"/>
                </a:solidFill>
                <a:latin typeface="Tahoma"/>
                <a:cs typeface="Tahoma"/>
              </a:rPr>
              <a:t> </a:t>
            </a:r>
            <a:r>
              <a:rPr sz="2000" spc="90" dirty="0">
                <a:solidFill>
                  <a:srgbClr val="2D2D2D"/>
                </a:solidFill>
                <a:latin typeface="Tahoma"/>
                <a:cs typeface="Tahoma"/>
              </a:rPr>
              <a:t>for</a:t>
            </a:r>
            <a:r>
              <a:rPr sz="2000" spc="-95" dirty="0">
                <a:solidFill>
                  <a:srgbClr val="2D2D2D"/>
                </a:solidFill>
                <a:latin typeface="Tahoma"/>
                <a:cs typeface="Tahoma"/>
              </a:rPr>
              <a:t> </a:t>
            </a:r>
            <a:r>
              <a:rPr sz="2000" spc="60" dirty="0">
                <a:solidFill>
                  <a:srgbClr val="2D2D2D"/>
                </a:solidFill>
                <a:latin typeface="Tahoma"/>
                <a:cs typeface="Tahoma"/>
              </a:rPr>
              <a:t>at</a:t>
            </a:r>
            <a:r>
              <a:rPr sz="2000" spc="-95" dirty="0">
                <a:solidFill>
                  <a:srgbClr val="2D2D2D"/>
                </a:solidFill>
                <a:latin typeface="Tahoma"/>
                <a:cs typeface="Tahoma"/>
              </a:rPr>
              <a:t> </a:t>
            </a:r>
            <a:r>
              <a:rPr sz="2000" spc="60" dirty="0">
                <a:solidFill>
                  <a:srgbClr val="2D2D2D"/>
                </a:solidFill>
                <a:latin typeface="Tahoma"/>
                <a:cs typeface="Tahoma"/>
              </a:rPr>
              <a:t>tackle</a:t>
            </a:r>
            <a:r>
              <a:rPr sz="2000" spc="-95" dirty="0">
                <a:solidFill>
                  <a:srgbClr val="2D2D2D"/>
                </a:solidFill>
                <a:latin typeface="Tahoma"/>
                <a:cs typeface="Tahoma"/>
              </a:rPr>
              <a:t> </a:t>
            </a:r>
            <a:r>
              <a:rPr sz="2000" spc="75" dirty="0">
                <a:solidFill>
                  <a:srgbClr val="2D2D2D"/>
                </a:solidFill>
                <a:latin typeface="Tahoma"/>
                <a:cs typeface="Tahoma"/>
              </a:rPr>
              <a:t>fødevaresvindel</a:t>
            </a:r>
            <a:r>
              <a:rPr sz="2000" spc="-95" dirty="0">
                <a:solidFill>
                  <a:srgbClr val="2D2D2D"/>
                </a:solidFill>
                <a:latin typeface="Tahoma"/>
                <a:cs typeface="Tahoma"/>
              </a:rPr>
              <a:t> </a:t>
            </a:r>
            <a:r>
              <a:rPr sz="2000" spc="120" dirty="0">
                <a:solidFill>
                  <a:srgbClr val="2D2D2D"/>
                </a:solidFill>
                <a:latin typeface="Tahoma"/>
                <a:cs typeface="Tahoma"/>
              </a:rPr>
              <a:t>og</a:t>
            </a:r>
            <a:r>
              <a:rPr sz="2000" spc="-95" dirty="0">
                <a:solidFill>
                  <a:srgbClr val="2D2D2D"/>
                </a:solidFill>
                <a:latin typeface="Tahoma"/>
                <a:cs typeface="Tahoma"/>
              </a:rPr>
              <a:t> </a:t>
            </a:r>
            <a:r>
              <a:rPr sz="2000" spc="80" dirty="0">
                <a:solidFill>
                  <a:srgbClr val="2D2D2D"/>
                </a:solidFill>
                <a:latin typeface="Tahoma"/>
                <a:cs typeface="Tahoma"/>
              </a:rPr>
              <a:t>behovet </a:t>
            </a:r>
            <a:r>
              <a:rPr sz="2000" spc="-610" dirty="0">
                <a:solidFill>
                  <a:srgbClr val="2D2D2D"/>
                </a:solidFill>
                <a:latin typeface="Tahoma"/>
                <a:cs typeface="Tahoma"/>
              </a:rPr>
              <a:t> </a:t>
            </a:r>
            <a:r>
              <a:rPr sz="2000" spc="90" dirty="0">
                <a:solidFill>
                  <a:srgbClr val="2D2D2D"/>
                </a:solidFill>
                <a:latin typeface="Tahoma"/>
                <a:cs typeface="Tahoma"/>
              </a:rPr>
              <a:t>for</a:t>
            </a:r>
            <a:r>
              <a:rPr sz="2000" spc="-85" dirty="0">
                <a:solidFill>
                  <a:srgbClr val="2D2D2D"/>
                </a:solidFill>
                <a:latin typeface="Tahoma"/>
                <a:cs typeface="Tahoma"/>
              </a:rPr>
              <a:t> </a:t>
            </a:r>
            <a:r>
              <a:rPr sz="2000" spc="60" dirty="0">
                <a:solidFill>
                  <a:srgbClr val="2D2D2D"/>
                </a:solidFill>
                <a:latin typeface="Tahoma"/>
                <a:cs typeface="Tahoma"/>
              </a:rPr>
              <a:t>at</a:t>
            </a:r>
            <a:r>
              <a:rPr sz="2000" spc="-85" dirty="0">
                <a:solidFill>
                  <a:srgbClr val="2D2D2D"/>
                </a:solidFill>
                <a:latin typeface="Tahoma"/>
                <a:cs typeface="Tahoma"/>
              </a:rPr>
              <a:t> </a:t>
            </a:r>
            <a:r>
              <a:rPr sz="2000" spc="95" dirty="0">
                <a:solidFill>
                  <a:srgbClr val="2D2D2D"/>
                </a:solidFill>
                <a:latin typeface="Tahoma"/>
                <a:cs typeface="Tahoma"/>
              </a:rPr>
              <a:t>forbedre</a:t>
            </a:r>
            <a:r>
              <a:rPr sz="2000" spc="-85" dirty="0">
                <a:solidFill>
                  <a:srgbClr val="2D2D2D"/>
                </a:solidFill>
                <a:latin typeface="Tahoma"/>
                <a:cs typeface="Tahoma"/>
              </a:rPr>
              <a:t> </a:t>
            </a:r>
            <a:r>
              <a:rPr sz="2000" spc="100" dirty="0">
                <a:solidFill>
                  <a:srgbClr val="2D2D2D"/>
                </a:solidFill>
                <a:latin typeface="Tahoma"/>
                <a:cs typeface="Tahoma"/>
              </a:rPr>
              <a:t>sporbarheden</a:t>
            </a:r>
            <a:r>
              <a:rPr sz="2000" spc="-85" dirty="0">
                <a:solidFill>
                  <a:srgbClr val="2D2D2D"/>
                </a:solidFill>
                <a:latin typeface="Tahoma"/>
                <a:cs typeface="Tahoma"/>
              </a:rPr>
              <a:t> </a:t>
            </a:r>
            <a:r>
              <a:rPr sz="2000" spc="60" dirty="0">
                <a:solidFill>
                  <a:srgbClr val="2D2D2D"/>
                </a:solidFill>
                <a:latin typeface="Tahoma"/>
                <a:cs typeface="Tahoma"/>
              </a:rPr>
              <a:t>af	kød.</a:t>
            </a:r>
            <a:r>
              <a:rPr sz="2000" spc="-110" dirty="0">
                <a:solidFill>
                  <a:srgbClr val="2D2D2D"/>
                </a:solidFill>
                <a:latin typeface="Tahoma"/>
                <a:cs typeface="Tahoma"/>
              </a:rPr>
              <a:t> </a:t>
            </a:r>
            <a:r>
              <a:rPr sz="2000" spc="155" dirty="0">
                <a:solidFill>
                  <a:srgbClr val="2D2D2D"/>
                </a:solidFill>
                <a:latin typeface="Tahoma"/>
                <a:cs typeface="Tahoma"/>
              </a:rPr>
              <a:t>Med</a:t>
            </a:r>
            <a:r>
              <a:rPr sz="2000" spc="-110" dirty="0">
                <a:solidFill>
                  <a:srgbClr val="2D2D2D"/>
                </a:solidFill>
                <a:latin typeface="Tahoma"/>
                <a:cs typeface="Tahoma"/>
              </a:rPr>
              <a:t> </a:t>
            </a:r>
            <a:r>
              <a:rPr sz="2000" spc="100" dirty="0">
                <a:solidFill>
                  <a:srgbClr val="2D2D2D"/>
                </a:solidFill>
                <a:latin typeface="Tahoma"/>
                <a:cs typeface="Tahoma"/>
              </a:rPr>
              <a:t>implementeringen</a:t>
            </a:r>
            <a:r>
              <a:rPr sz="2000" spc="-114" dirty="0">
                <a:solidFill>
                  <a:srgbClr val="2D2D2D"/>
                </a:solidFill>
                <a:latin typeface="Tahoma"/>
                <a:cs typeface="Tahoma"/>
              </a:rPr>
              <a:t> </a:t>
            </a:r>
            <a:r>
              <a:rPr sz="2000" spc="60" dirty="0">
                <a:solidFill>
                  <a:srgbClr val="2D2D2D"/>
                </a:solidFill>
                <a:latin typeface="Tahoma"/>
                <a:cs typeface="Tahoma"/>
              </a:rPr>
              <a:t>af</a:t>
            </a:r>
            <a:endParaRPr sz="2000">
              <a:latin typeface="Tahoma"/>
              <a:cs typeface="Tahoma"/>
            </a:endParaRPr>
          </a:p>
          <a:p>
            <a:pPr marL="12700" marR="5080">
              <a:lnSpc>
                <a:spcPct val="108000"/>
              </a:lnSpc>
            </a:pPr>
            <a:r>
              <a:rPr sz="2000" spc="60" dirty="0">
                <a:solidFill>
                  <a:srgbClr val="2D2D2D"/>
                </a:solidFill>
                <a:latin typeface="Tahoma"/>
                <a:cs typeface="Tahoma"/>
              </a:rPr>
              <a:t>et</a:t>
            </a:r>
            <a:r>
              <a:rPr sz="2000" spc="-100" dirty="0">
                <a:solidFill>
                  <a:srgbClr val="2D2D2D"/>
                </a:solidFill>
                <a:latin typeface="Tahoma"/>
                <a:cs typeface="Tahoma"/>
              </a:rPr>
              <a:t> </a:t>
            </a:r>
            <a:r>
              <a:rPr sz="2000" spc="75" dirty="0">
                <a:solidFill>
                  <a:srgbClr val="2D2D2D"/>
                </a:solidFill>
                <a:latin typeface="Tahoma"/>
                <a:cs typeface="Tahoma"/>
              </a:rPr>
              <a:t>differentieret</a:t>
            </a:r>
            <a:r>
              <a:rPr sz="2000" spc="-100" dirty="0">
                <a:solidFill>
                  <a:srgbClr val="2D2D2D"/>
                </a:solidFill>
                <a:latin typeface="Tahoma"/>
                <a:cs typeface="Tahoma"/>
              </a:rPr>
              <a:t> </a:t>
            </a:r>
            <a:r>
              <a:rPr sz="2000" spc="65" dirty="0">
                <a:solidFill>
                  <a:srgbClr val="2D2D2D"/>
                </a:solidFill>
                <a:latin typeface="Tahoma"/>
                <a:cs typeface="Tahoma"/>
              </a:rPr>
              <a:t>kvalitetsmærke</a:t>
            </a:r>
            <a:r>
              <a:rPr sz="2000" spc="-100" dirty="0">
                <a:solidFill>
                  <a:srgbClr val="2D2D2D"/>
                </a:solidFill>
                <a:latin typeface="Tahoma"/>
                <a:cs typeface="Tahoma"/>
              </a:rPr>
              <a:t> </a:t>
            </a:r>
            <a:r>
              <a:rPr sz="2000" spc="-5" dirty="0">
                <a:solidFill>
                  <a:srgbClr val="2D2D2D"/>
                </a:solidFill>
                <a:latin typeface="Tahoma"/>
                <a:cs typeface="Tahoma"/>
              </a:rPr>
              <a:t>(100</a:t>
            </a:r>
            <a:r>
              <a:rPr sz="2000" spc="-100" dirty="0">
                <a:solidFill>
                  <a:srgbClr val="2D2D2D"/>
                </a:solidFill>
                <a:latin typeface="Tahoma"/>
                <a:cs typeface="Tahoma"/>
              </a:rPr>
              <a:t> </a:t>
            </a:r>
            <a:r>
              <a:rPr sz="2000" spc="-295" dirty="0">
                <a:solidFill>
                  <a:srgbClr val="2D2D2D"/>
                </a:solidFill>
                <a:latin typeface="Tahoma"/>
                <a:cs typeface="Tahoma"/>
              </a:rPr>
              <a:t>%</a:t>
            </a:r>
            <a:r>
              <a:rPr sz="2000" spc="-100" dirty="0">
                <a:solidFill>
                  <a:srgbClr val="2D2D2D"/>
                </a:solidFill>
                <a:latin typeface="Tahoma"/>
                <a:cs typeface="Tahoma"/>
              </a:rPr>
              <a:t> </a:t>
            </a:r>
            <a:r>
              <a:rPr sz="2000" spc="90" dirty="0">
                <a:solidFill>
                  <a:srgbClr val="2D2D2D"/>
                </a:solidFill>
                <a:latin typeface="Tahoma"/>
                <a:cs typeface="Tahoma"/>
              </a:rPr>
              <a:t>indfødt</a:t>
            </a:r>
            <a:r>
              <a:rPr sz="2000" spc="-95" dirty="0">
                <a:solidFill>
                  <a:srgbClr val="2D2D2D"/>
                </a:solidFill>
                <a:latin typeface="Tahoma"/>
                <a:cs typeface="Tahoma"/>
              </a:rPr>
              <a:t> </a:t>
            </a:r>
            <a:r>
              <a:rPr sz="2000" spc="80" dirty="0">
                <a:solidFill>
                  <a:srgbClr val="2D2D2D"/>
                </a:solidFill>
                <a:latin typeface="Tahoma"/>
                <a:cs typeface="Tahoma"/>
              </a:rPr>
              <a:t>iberisk</a:t>
            </a:r>
            <a:r>
              <a:rPr sz="2000" spc="-100" dirty="0">
                <a:solidFill>
                  <a:srgbClr val="2D2D2D"/>
                </a:solidFill>
                <a:latin typeface="Tahoma"/>
                <a:cs typeface="Tahoma"/>
              </a:rPr>
              <a:t> </a:t>
            </a:r>
            <a:r>
              <a:rPr sz="2000" spc="5" dirty="0">
                <a:solidFill>
                  <a:srgbClr val="2D2D2D"/>
                </a:solidFill>
                <a:latin typeface="Tahoma"/>
                <a:cs typeface="Tahoma"/>
              </a:rPr>
              <a:t>race),</a:t>
            </a:r>
            <a:r>
              <a:rPr sz="2000" spc="-100" dirty="0">
                <a:solidFill>
                  <a:srgbClr val="2D2D2D"/>
                </a:solidFill>
                <a:latin typeface="Tahoma"/>
                <a:cs typeface="Tahoma"/>
              </a:rPr>
              <a:t> </a:t>
            </a:r>
            <a:r>
              <a:rPr sz="2000" spc="120" dirty="0">
                <a:solidFill>
                  <a:srgbClr val="2D2D2D"/>
                </a:solidFill>
                <a:latin typeface="Tahoma"/>
                <a:cs typeface="Tahoma"/>
              </a:rPr>
              <a:t>og</a:t>
            </a:r>
            <a:r>
              <a:rPr sz="2000" spc="-100" dirty="0">
                <a:solidFill>
                  <a:srgbClr val="2D2D2D"/>
                </a:solidFill>
                <a:latin typeface="Tahoma"/>
                <a:cs typeface="Tahoma"/>
              </a:rPr>
              <a:t> </a:t>
            </a:r>
            <a:r>
              <a:rPr sz="2000" spc="105" dirty="0">
                <a:solidFill>
                  <a:srgbClr val="2D2D2D"/>
                </a:solidFill>
                <a:latin typeface="Tahoma"/>
                <a:cs typeface="Tahoma"/>
              </a:rPr>
              <a:t>den </a:t>
            </a:r>
            <a:r>
              <a:rPr sz="2000" spc="-615" dirty="0">
                <a:solidFill>
                  <a:srgbClr val="2D2D2D"/>
                </a:solidFill>
                <a:latin typeface="Tahoma"/>
                <a:cs typeface="Tahoma"/>
              </a:rPr>
              <a:t> </a:t>
            </a:r>
            <a:r>
              <a:rPr sz="2000" spc="70" dirty="0">
                <a:solidFill>
                  <a:srgbClr val="2D2D2D"/>
                </a:solidFill>
                <a:latin typeface="Tahoma"/>
                <a:cs typeface="Tahoma"/>
              </a:rPr>
              <a:t>teknologi, </a:t>
            </a:r>
            <a:r>
              <a:rPr sz="2000" spc="100" dirty="0">
                <a:solidFill>
                  <a:srgbClr val="2D2D2D"/>
                </a:solidFill>
                <a:latin typeface="Tahoma"/>
                <a:cs typeface="Tahoma"/>
              </a:rPr>
              <a:t>der </a:t>
            </a:r>
            <a:r>
              <a:rPr sz="2000" spc="95" dirty="0">
                <a:solidFill>
                  <a:srgbClr val="2D2D2D"/>
                </a:solidFill>
                <a:latin typeface="Tahoma"/>
                <a:cs typeface="Tahoma"/>
              </a:rPr>
              <a:t>har </a:t>
            </a:r>
            <a:r>
              <a:rPr sz="2000" spc="75" dirty="0">
                <a:solidFill>
                  <a:srgbClr val="2D2D2D"/>
                </a:solidFill>
                <a:latin typeface="Tahoma"/>
                <a:cs typeface="Tahoma"/>
              </a:rPr>
              <a:t>etableret </a:t>
            </a:r>
            <a:r>
              <a:rPr sz="2000" spc="80" dirty="0">
                <a:solidFill>
                  <a:srgbClr val="2D2D2D"/>
                </a:solidFill>
                <a:latin typeface="Tahoma"/>
                <a:cs typeface="Tahoma"/>
              </a:rPr>
              <a:t>sig </a:t>
            </a:r>
            <a:r>
              <a:rPr sz="2000" spc="125" dirty="0">
                <a:solidFill>
                  <a:srgbClr val="2D2D2D"/>
                </a:solidFill>
                <a:latin typeface="Tahoma"/>
                <a:cs typeface="Tahoma"/>
              </a:rPr>
              <a:t>som </a:t>
            </a:r>
            <a:r>
              <a:rPr sz="2000" spc="105" dirty="0">
                <a:solidFill>
                  <a:srgbClr val="2D2D2D"/>
                </a:solidFill>
                <a:latin typeface="Tahoma"/>
                <a:cs typeface="Tahoma"/>
              </a:rPr>
              <a:t>den </a:t>
            </a:r>
            <a:r>
              <a:rPr sz="2000" spc="95" dirty="0">
                <a:solidFill>
                  <a:srgbClr val="2D2D2D"/>
                </a:solidFill>
                <a:latin typeface="Tahoma"/>
                <a:cs typeface="Tahoma"/>
              </a:rPr>
              <a:t>mest </a:t>
            </a:r>
            <a:r>
              <a:rPr sz="2000" spc="80" dirty="0">
                <a:solidFill>
                  <a:srgbClr val="2D2D2D"/>
                </a:solidFill>
                <a:latin typeface="Tahoma"/>
                <a:cs typeface="Tahoma"/>
              </a:rPr>
              <a:t>pålidelige </a:t>
            </a:r>
            <a:r>
              <a:rPr sz="2000" spc="120" dirty="0">
                <a:solidFill>
                  <a:srgbClr val="2D2D2D"/>
                </a:solidFill>
                <a:latin typeface="Tahoma"/>
                <a:cs typeface="Tahoma"/>
              </a:rPr>
              <a:t>og </a:t>
            </a:r>
            <a:r>
              <a:rPr sz="2000" spc="125" dirty="0">
                <a:solidFill>
                  <a:srgbClr val="2D2D2D"/>
                </a:solidFill>
                <a:latin typeface="Tahoma"/>
                <a:cs typeface="Tahoma"/>
              </a:rPr>
              <a:t> </a:t>
            </a:r>
            <a:r>
              <a:rPr sz="2000" spc="55" dirty="0">
                <a:solidFill>
                  <a:srgbClr val="2D2D2D"/>
                </a:solidFill>
                <a:latin typeface="Tahoma"/>
                <a:cs typeface="Tahoma"/>
              </a:rPr>
              <a:t>effektive i </a:t>
            </a:r>
            <a:r>
              <a:rPr sz="2000" spc="35" dirty="0">
                <a:solidFill>
                  <a:srgbClr val="2D2D2D"/>
                </a:solidFill>
                <a:latin typeface="Tahoma"/>
                <a:cs typeface="Tahoma"/>
              </a:rPr>
              <a:t>dag: </a:t>
            </a:r>
            <a:r>
              <a:rPr sz="2000" spc="65" dirty="0">
                <a:solidFill>
                  <a:srgbClr val="2D2D2D"/>
                </a:solidFill>
                <a:latin typeface="Tahoma"/>
                <a:cs typeface="Tahoma"/>
              </a:rPr>
              <a:t>Blockchain, </a:t>
            </a:r>
            <a:r>
              <a:rPr sz="2000" spc="90" dirty="0">
                <a:solidFill>
                  <a:srgbClr val="2D2D2D"/>
                </a:solidFill>
                <a:latin typeface="Tahoma"/>
                <a:cs typeface="Tahoma"/>
              </a:rPr>
              <a:t>er </a:t>
            </a:r>
            <a:r>
              <a:rPr sz="2000" spc="80" dirty="0">
                <a:solidFill>
                  <a:srgbClr val="2D2D2D"/>
                </a:solidFill>
                <a:latin typeface="Tahoma"/>
                <a:cs typeface="Tahoma"/>
              </a:rPr>
              <a:t>det </a:t>
            </a:r>
            <a:r>
              <a:rPr sz="2000" spc="120" dirty="0">
                <a:solidFill>
                  <a:srgbClr val="2D2D2D"/>
                </a:solidFill>
                <a:latin typeface="Tahoma"/>
                <a:cs typeface="Tahoma"/>
              </a:rPr>
              <a:t>nu </a:t>
            </a:r>
            <a:r>
              <a:rPr sz="2000" spc="100" dirty="0">
                <a:solidFill>
                  <a:srgbClr val="2D2D2D"/>
                </a:solidFill>
                <a:latin typeface="Tahoma"/>
                <a:cs typeface="Tahoma"/>
              </a:rPr>
              <a:t>muligt </a:t>
            </a:r>
            <a:r>
              <a:rPr sz="2000" spc="60" dirty="0">
                <a:solidFill>
                  <a:srgbClr val="2D2D2D"/>
                </a:solidFill>
                <a:latin typeface="Tahoma"/>
                <a:cs typeface="Tahoma"/>
              </a:rPr>
              <a:t>at </a:t>
            </a:r>
            <a:r>
              <a:rPr sz="2000" spc="70" dirty="0">
                <a:solidFill>
                  <a:srgbClr val="2D2D2D"/>
                </a:solidFill>
                <a:latin typeface="Tahoma"/>
                <a:cs typeface="Tahoma"/>
              </a:rPr>
              <a:t>identificere </a:t>
            </a:r>
            <a:r>
              <a:rPr sz="2000" spc="50" dirty="0">
                <a:solidFill>
                  <a:srgbClr val="2D2D2D"/>
                </a:solidFill>
                <a:latin typeface="Tahoma"/>
                <a:cs typeface="Tahoma"/>
              </a:rPr>
              <a:t>100 </a:t>
            </a:r>
            <a:r>
              <a:rPr sz="2000" spc="-295" dirty="0">
                <a:solidFill>
                  <a:srgbClr val="2D2D2D"/>
                </a:solidFill>
                <a:latin typeface="Tahoma"/>
                <a:cs typeface="Tahoma"/>
              </a:rPr>
              <a:t>% </a:t>
            </a:r>
            <a:r>
              <a:rPr sz="2000" spc="-290" dirty="0">
                <a:solidFill>
                  <a:srgbClr val="2D2D2D"/>
                </a:solidFill>
                <a:latin typeface="Tahoma"/>
                <a:cs typeface="Tahoma"/>
              </a:rPr>
              <a:t> </a:t>
            </a:r>
            <a:r>
              <a:rPr sz="2000" spc="80" dirty="0">
                <a:solidFill>
                  <a:srgbClr val="2D2D2D"/>
                </a:solidFill>
                <a:latin typeface="Tahoma"/>
                <a:cs typeface="Tahoma"/>
              </a:rPr>
              <a:t>iberisk</a:t>
            </a:r>
            <a:r>
              <a:rPr sz="2000" spc="-110" dirty="0">
                <a:solidFill>
                  <a:srgbClr val="2D2D2D"/>
                </a:solidFill>
                <a:latin typeface="Tahoma"/>
                <a:cs typeface="Tahoma"/>
              </a:rPr>
              <a:t> </a:t>
            </a:r>
            <a:r>
              <a:rPr sz="2000" spc="85" dirty="0">
                <a:solidFill>
                  <a:srgbClr val="2D2D2D"/>
                </a:solidFill>
                <a:latin typeface="Tahoma"/>
                <a:cs typeface="Tahoma"/>
              </a:rPr>
              <a:t>gris</a:t>
            </a:r>
            <a:r>
              <a:rPr sz="2000" spc="-105" dirty="0">
                <a:solidFill>
                  <a:srgbClr val="2D2D2D"/>
                </a:solidFill>
                <a:latin typeface="Tahoma"/>
                <a:cs typeface="Tahoma"/>
              </a:rPr>
              <a:t> </a:t>
            </a:r>
            <a:r>
              <a:rPr sz="2000" spc="110" dirty="0">
                <a:solidFill>
                  <a:srgbClr val="2D2D2D"/>
                </a:solidFill>
                <a:latin typeface="Tahoma"/>
                <a:cs typeface="Tahoma"/>
              </a:rPr>
              <a:t>uden</a:t>
            </a:r>
            <a:r>
              <a:rPr sz="2000" spc="-105" dirty="0">
                <a:solidFill>
                  <a:srgbClr val="2D2D2D"/>
                </a:solidFill>
                <a:latin typeface="Tahoma"/>
                <a:cs typeface="Tahoma"/>
              </a:rPr>
              <a:t> </a:t>
            </a:r>
            <a:r>
              <a:rPr sz="2000" spc="65" dirty="0">
                <a:solidFill>
                  <a:srgbClr val="2D2D2D"/>
                </a:solidFill>
                <a:latin typeface="Tahoma"/>
                <a:cs typeface="Tahoma"/>
              </a:rPr>
              <a:t>fejlmargin.</a:t>
            </a:r>
            <a:endParaRPr sz="2000">
              <a:latin typeface="Tahoma"/>
              <a:cs typeface="Tahoma"/>
            </a:endParaRPr>
          </a:p>
        </p:txBody>
      </p:sp>
      <p:sp>
        <p:nvSpPr>
          <p:cNvPr id="15" name="object 15"/>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16" name="object 16"/>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7" name="object 17"/>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8" name="object 18"/>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752348" y="349250"/>
            <a:ext cx="5201285" cy="421640"/>
          </a:xfrm>
          <a:prstGeom prst="rect">
            <a:avLst/>
          </a:prstGeom>
        </p:spPr>
        <p:txBody>
          <a:bodyPr vert="horz" wrap="square" lIns="0" tIns="12700" rIns="0" bIns="0" rtlCol="0">
            <a:spAutoFit/>
          </a:bodyPr>
          <a:lstStyle/>
          <a:p>
            <a:pPr marL="12700">
              <a:lnSpc>
                <a:spcPct val="100000"/>
              </a:lnSpc>
              <a:spcBef>
                <a:spcPts val="100"/>
              </a:spcBef>
            </a:pPr>
            <a:r>
              <a:rPr sz="2600" spc="65" dirty="0"/>
              <a:t>Spotlight</a:t>
            </a:r>
            <a:r>
              <a:rPr sz="2600" spc="-70" dirty="0"/>
              <a:t> </a:t>
            </a:r>
            <a:r>
              <a:rPr sz="2600" spc="90" dirty="0"/>
              <a:t>på</a:t>
            </a:r>
            <a:r>
              <a:rPr sz="2600" spc="-70" dirty="0"/>
              <a:t> </a:t>
            </a:r>
            <a:r>
              <a:rPr sz="2600" spc="95" dirty="0"/>
              <a:t>Iberchain,</a:t>
            </a:r>
            <a:r>
              <a:rPr sz="2600" spc="-70" dirty="0"/>
              <a:t> </a:t>
            </a:r>
            <a:r>
              <a:rPr sz="2600" spc="40" dirty="0"/>
              <a:t>Spanien</a:t>
            </a:r>
            <a:endParaRPr sz="2600"/>
          </a:p>
        </p:txBody>
      </p:sp>
      <p:sp>
        <p:nvSpPr>
          <p:cNvPr id="5" name="object 5"/>
          <p:cNvSpPr txBox="1"/>
          <p:nvPr/>
        </p:nvSpPr>
        <p:spPr>
          <a:xfrm>
            <a:off x="752348" y="1082801"/>
            <a:ext cx="9102725" cy="5063490"/>
          </a:xfrm>
          <a:prstGeom prst="rect">
            <a:avLst/>
          </a:prstGeom>
        </p:spPr>
        <p:txBody>
          <a:bodyPr vert="horz" wrap="square" lIns="0" tIns="12700" rIns="0" bIns="0" rtlCol="0">
            <a:spAutoFit/>
          </a:bodyPr>
          <a:lstStyle/>
          <a:p>
            <a:pPr marL="12700" marR="151765">
              <a:lnSpc>
                <a:spcPct val="122200"/>
              </a:lnSpc>
              <a:spcBef>
                <a:spcPts val="100"/>
              </a:spcBef>
            </a:pPr>
            <a:r>
              <a:rPr sz="1800" b="1" spc="80" dirty="0">
                <a:solidFill>
                  <a:srgbClr val="6A9D55"/>
                </a:solidFill>
                <a:latin typeface="Arial"/>
                <a:cs typeface="Arial"/>
              </a:rPr>
              <a:t>Problemet</a:t>
            </a:r>
            <a:r>
              <a:rPr sz="1800" spc="80" dirty="0">
                <a:solidFill>
                  <a:srgbClr val="262626"/>
                </a:solidFill>
                <a:latin typeface="Tahoma"/>
                <a:cs typeface="Tahoma"/>
              </a:rPr>
              <a:t>som</a:t>
            </a:r>
            <a:r>
              <a:rPr sz="1800" spc="-90" dirty="0">
                <a:solidFill>
                  <a:srgbClr val="262626"/>
                </a:solidFill>
                <a:latin typeface="Tahoma"/>
                <a:cs typeface="Tahoma"/>
              </a:rPr>
              <a:t> </a:t>
            </a:r>
            <a:r>
              <a:rPr sz="1800" spc="70" dirty="0">
                <a:solidFill>
                  <a:srgbClr val="262626"/>
                </a:solidFill>
                <a:latin typeface="Tahoma"/>
                <a:cs typeface="Tahoma"/>
              </a:rPr>
              <a:t>påvirkede</a:t>
            </a:r>
            <a:r>
              <a:rPr sz="1800" spc="-90" dirty="0">
                <a:solidFill>
                  <a:srgbClr val="262626"/>
                </a:solidFill>
                <a:latin typeface="Tahoma"/>
                <a:cs typeface="Tahoma"/>
              </a:rPr>
              <a:t> </a:t>
            </a:r>
            <a:r>
              <a:rPr sz="1800" spc="90" dirty="0">
                <a:solidFill>
                  <a:srgbClr val="262626"/>
                </a:solidFill>
                <a:latin typeface="Tahoma"/>
                <a:cs typeface="Tahoma"/>
              </a:rPr>
              <a:t>forbrugeren</a:t>
            </a:r>
            <a:r>
              <a:rPr sz="1800" spc="-85" dirty="0">
                <a:solidFill>
                  <a:srgbClr val="262626"/>
                </a:solidFill>
                <a:latin typeface="Tahoma"/>
                <a:cs typeface="Tahoma"/>
              </a:rPr>
              <a:t> </a:t>
            </a:r>
            <a:r>
              <a:rPr sz="1800" spc="110" dirty="0">
                <a:solidFill>
                  <a:srgbClr val="262626"/>
                </a:solidFill>
                <a:latin typeface="Tahoma"/>
                <a:cs typeface="Tahoma"/>
              </a:rPr>
              <a:t>og</a:t>
            </a:r>
            <a:r>
              <a:rPr sz="1800" spc="-90" dirty="0">
                <a:solidFill>
                  <a:srgbClr val="262626"/>
                </a:solidFill>
                <a:latin typeface="Tahoma"/>
                <a:cs typeface="Tahoma"/>
              </a:rPr>
              <a:t> </a:t>
            </a:r>
            <a:r>
              <a:rPr sz="1800" spc="85" dirty="0">
                <a:solidFill>
                  <a:srgbClr val="262626"/>
                </a:solidFill>
                <a:latin typeface="Tahoma"/>
                <a:cs typeface="Tahoma"/>
              </a:rPr>
              <a:t>producenten</a:t>
            </a:r>
            <a:r>
              <a:rPr sz="1800" spc="-90" dirty="0">
                <a:solidFill>
                  <a:srgbClr val="262626"/>
                </a:solidFill>
                <a:latin typeface="Tahoma"/>
                <a:cs typeface="Tahoma"/>
              </a:rPr>
              <a:t> </a:t>
            </a:r>
            <a:r>
              <a:rPr sz="1800" spc="50" dirty="0">
                <a:solidFill>
                  <a:srgbClr val="262626"/>
                </a:solidFill>
                <a:latin typeface="Tahoma"/>
                <a:cs typeface="Tahoma"/>
              </a:rPr>
              <a:t>i</a:t>
            </a:r>
            <a:r>
              <a:rPr sz="1800" spc="-85" dirty="0">
                <a:solidFill>
                  <a:srgbClr val="262626"/>
                </a:solidFill>
                <a:latin typeface="Tahoma"/>
                <a:cs typeface="Tahoma"/>
              </a:rPr>
              <a:t> </a:t>
            </a:r>
            <a:r>
              <a:rPr sz="1800" spc="105" dirty="0">
                <a:solidFill>
                  <a:srgbClr val="262626"/>
                </a:solidFill>
                <a:latin typeface="Tahoma"/>
                <a:cs typeface="Tahoma"/>
              </a:rPr>
              <a:t>samme</a:t>
            </a:r>
            <a:r>
              <a:rPr sz="1800" spc="-90" dirty="0">
                <a:solidFill>
                  <a:srgbClr val="262626"/>
                </a:solidFill>
                <a:latin typeface="Tahoma"/>
                <a:cs typeface="Tahoma"/>
              </a:rPr>
              <a:t> </a:t>
            </a:r>
            <a:r>
              <a:rPr sz="1800" spc="30" dirty="0">
                <a:solidFill>
                  <a:srgbClr val="262626"/>
                </a:solidFill>
                <a:latin typeface="Tahoma"/>
                <a:cs typeface="Tahoma"/>
              </a:rPr>
              <a:t>omfang:</a:t>
            </a:r>
            <a:r>
              <a:rPr sz="1800" b="1" spc="30" dirty="0">
                <a:solidFill>
                  <a:srgbClr val="262626"/>
                </a:solidFill>
                <a:latin typeface="Arial"/>
                <a:cs typeface="Arial"/>
              </a:rPr>
              <a:t>svig</a:t>
            </a:r>
            <a:r>
              <a:rPr sz="1800" spc="30" dirty="0">
                <a:solidFill>
                  <a:srgbClr val="262626"/>
                </a:solidFill>
                <a:latin typeface="Tahoma"/>
                <a:cs typeface="Tahoma"/>
              </a:rPr>
              <a:t>.</a:t>
            </a:r>
            <a:r>
              <a:rPr sz="1800" spc="-85" dirty="0">
                <a:solidFill>
                  <a:srgbClr val="262626"/>
                </a:solidFill>
                <a:latin typeface="Tahoma"/>
                <a:cs typeface="Tahoma"/>
              </a:rPr>
              <a:t> </a:t>
            </a:r>
            <a:r>
              <a:rPr sz="1800" spc="90" dirty="0">
                <a:solidFill>
                  <a:srgbClr val="262626"/>
                </a:solidFill>
                <a:latin typeface="Tahoma"/>
                <a:cs typeface="Tahoma"/>
              </a:rPr>
              <a:t>Kun </a:t>
            </a:r>
            <a:r>
              <a:rPr sz="1800" spc="-550" dirty="0">
                <a:solidFill>
                  <a:srgbClr val="262626"/>
                </a:solidFill>
                <a:latin typeface="Tahoma"/>
                <a:cs typeface="Tahoma"/>
              </a:rPr>
              <a:t> </a:t>
            </a:r>
            <a:r>
              <a:rPr sz="1800" spc="45" dirty="0">
                <a:solidFill>
                  <a:srgbClr val="262626"/>
                </a:solidFill>
                <a:latin typeface="Tahoma"/>
                <a:cs typeface="Tahoma"/>
              </a:rPr>
              <a:t>13</a:t>
            </a:r>
            <a:r>
              <a:rPr sz="1800" spc="-95" dirty="0">
                <a:solidFill>
                  <a:srgbClr val="262626"/>
                </a:solidFill>
                <a:latin typeface="Tahoma"/>
                <a:cs typeface="Tahoma"/>
              </a:rPr>
              <a:t> </a:t>
            </a:r>
            <a:r>
              <a:rPr sz="1800" spc="-265" dirty="0">
                <a:solidFill>
                  <a:srgbClr val="262626"/>
                </a:solidFill>
                <a:latin typeface="Tahoma"/>
                <a:cs typeface="Tahoma"/>
              </a:rPr>
              <a:t>%</a:t>
            </a:r>
            <a:r>
              <a:rPr sz="1800" spc="-95" dirty="0">
                <a:solidFill>
                  <a:srgbClr val="262626"/>
                </a:solidFill>
                <a:latin typeface="Tahoma"/>
                <a:cs typeface="Tahoma"/>
              </a:rPr>
              <a:t> </a:t>
            </a:r>
            <a:r>
              <a:rPr sz="1800" spc="55" dirty="0">
                <a:solidFill>
                  <a:srgbClr val="262626"/>
                </a:solidFill>
                <a:latin typeface="Tahoma"/>
                <a:cs typeface="Tahoma"/>
              </a:rPr>
              <a:t>af</a:t>
            </a:r>
            <a:r>
              <a:rPr sz="1800" spc="-95" dirty="0">
                <a:solidFill>
                  <a:srgbClr val="262626"/>
                </a:solidFill>
                <a:latin typeface="Tahoma"/>
                <a:cs typeface="Tahoma"/>
              </a:rPr>
              <a:t> </a:t>
            </a:r>
            <a:r>
              <a:rPr sz="1800" spc="85" dirty="0">
                <a:solidFill>
                  <a:srgbClr val="262626"/>
                </a:solidFill>
                <a:latin typeface="Tahoma"/>
                <a:cs typeface="Tahoma"/>
              </a:rPr>
              <a:t>de</a:t>
            </a:r>
            <a:r>
              <a:rPr sz="1800" spc="-90" dirty="0">
                <a:solidFill>
                  <a:srgbClr val="262626"/>
                </a:solidFill>
                <a:latin typeface="Tahoma"/>
                <a:cs typeface="Tahoma"/>
              </a:rPr>
              <a:t> </a:t>
            </a:r>
            <a:r>
              <a:rPr sz="1800" spc="85" dirty="0">
                <a:solidFill>
                  <a:srgbClr val="262626"/>
                </a:solidFill>
                <a:latin typeface="Tahoma"/>
                <a:cs typeface="Tahoma"/>
              </a:rPr>
              <a:t>samlede</a:t>
            </a:r>
            <a:r>
              <a:rPr sz="1800" spc="-95" dirty="0">
                <a:solidFill>
                  <a:srgbClr val="262626"/>
                </a:solidFill>
                <a:latin typeface="Tahoma"/>
                <a:cs typeface="Tahoma"/>
              </a:rPr>
              <a:t> </a:t>
            </a:r>
            <a:r>
              <a:rPr sz="1800" spc="70" dirty="0">
                <a:solidFill>
                  <a:srgbClr val="262626"/>
                </a:solidFill>
                <a:latin typeface="Tahoma"/>
                <a:cs typeface="Tahoma"/>
              </a:rPr>
              <a:t>iberiske</a:t>
            </a:r>
            <a:r>
              <a:rPr sz="1800" spc="-95" dirty="0">
                <a:solidFill>
                  <a:srgbClr val="262626"/>
                </a:solidFill>
                <a:latin typeface="Tahoma"/>
                <a:cs typeface="Tahoma"/>
              </a:rPr>
              <a:t> </a:t>
            </a:r>
            <a:r>
              <a:rPr sz="1800" spc="35" dirty="0">
                <a:solidFill>
                  <a:srgbClr val="262626"/>
                </a:solidFill>
                <a:latin typeface="Tahoma"/>
                <a:cs typeface="Tahoma"/>
              </a:rPr>
              <a:t>svin,</a:t>
            </a:r>
            <a:r>
              <a:rPr sz="1800" spc="-90" dirty="0">
                <a:solidFill>
                  <a:srgbClr val="262626"/>
                </a:solidFill>
                <a:latin typeface="Tahoma"/>
                <a:cs typeface="Tahoma"/>
              </a:rPr>
              <a:t> </a:t>
            </a:r>
            <a:r>
              <a:rPr sz="1800" spc="90" dirty="0">
                <a:solidFill>
                  <a:srgbClr val="262626"/>
                </a:solidFill>
                <a:latin typeface="Tahoma"/>
                <a:cs typeface="Tahoma"/>
              </a:rPr>
              <a:t>der</a:t>
            </a:r>
            <a:r>
              <a:rPr sz="1800" spc="-95" dirty="0">
                <a:solidFill>
                  <a:srgbClr val="262626"/>
                </a:solidFill>
                <a:latin typeface="Tahoma"/>
                <a:cs typeface="Tahoma"/>
              </a:rPr>
              <a:t> </a:t>
            </a:r>
            <a:r>
              <a:rPr sz="1800" spc="85" dirty="0">
                <a:solidFill>
                  <a:srgbClr val="262626"/>
                </a:solidFill>
                <a:latin typeface="Tahoma"/>
                <a:cs typeface="Tahoma"/>
              </a:rPr>
              <a:t>produceres</a:t>
            </a:r>
            <a:r>
              <a:rPr sz="1800" spc="-95" dirty="0">
                <a:solidFill>
                  <a:srgbClr val="262626"/>
                </a:solidFill>
                <a:latin typeface="Tahoma"/>
                <a:cs typeface="Tahoma"/>
              </a:rPr>
              <a:t> </a:t>
            </a:r>
            <a:r>
              <a:rPr sz="1800" spc="50" dirty="0">
                <a:solidFill>
                  <a:srgbClr val="262626"/>
                </a:solidFill>
                <a:latin typeface="Tahoma"/>
                <a:cs typeface="Tahoma"/>
              </a:rPr>
              <a:t>i</a:t>
            </a:r>
            <a:r>
              <a:rPr sz="1800" spc="-90" dirty="0">
                <a:solidFill>
                  <a:srgbClr val="262626"/>
                </a:solidFill>
                <a:latin typeface="Tahoma"/>
                <a:cs typeface="Tahoma"/>
              </a:rPr>
              <a:t> </a:t>
            </a:r>
            <a:r>
              <a:rPr sz="1800" spc="50" dirty="0">
                <a:solidFill>
                  <a:srgbClr val="262626"/>
                </a:solidFill>
                <a:latin typeface="Tahoma"/>
                <a:cs typeface="Tahoma"/>
              </a:rPr>
              <a:t>Spanien,</a:t>
            </a:r>
            <a:r>
              <a:rPr sz="1800" spc="-95" dirty="0">
                <a:solidFill>
                  <a:srgbClr val="262626"/>
                </a:solidFill>
                <a:latin typeface="Tahoma"/>
                <a:cs typeface="Tahoma"/>
              </a:rPr>
              <a:t> </a:t>
            </a:r>
            <a:r>
              <a:rPr sz="1800" spc="65" dirty="0">
                <a:solidFill>
                  <a:srgbClr val="262626"/>
                </a:solidFill>
                <a:latin typeface="Tahoma"/>
                <a:cs typeface="Tahoma"/>
              </a:rPr>
              <a:t>svarer</a:t>
            </a:r>
            <a:r>
              <a:rPr sz="1800" spc="-95" dirty="0">
                <a:solidFill>
                  <a:srgbClr val="262626"/>
                </a:solidFill>
                <a:latin typeface="Tahoma"/>
                <a:cs typeface="Tahoma"/>
              </a:rPr>
              <a:t> </a:t>
            </a:r>
            <a:r>
              <a:rPr sz="1800" spc="50" dirty="0">
                <a:solidFill>
                  <a:srgbClr val="262626"/>
                </a:solidFill>
                <a:latin typeface="Tahoma"/>
                <a:cs typeface="Tahoma"/>
              </a:rPr>
              <a:t>til</a:t>
            </a:r>
            <a:r>
              <a:rPr sz="1800" spc="-90" dirty="0">
                <a:solidFill>
                  <a:srgbClr val="262626"/>
                </a:solidFill>
                <a:latin typeface="Tahoma"/>
                <a:cs typeface="Tahoma"/>
              </a:rPr>
              <a:t> </a:t>
            </a:r>
            <a:r>
              <a:rPr sz="1800" spc="45" dirty="0">
                <a:solidFill>
                  <a:srgbClr val="262626"/>
                </a:solidFill>
                <a:latin typeface="Tahoma"/>
                <a:cs typeface="Tahoma"/>
              </a:rPr>
              <a:t>100</a:t>
            </a:r>
            <a:r>
              <a:rPr sz="1800" spc="-95" dirty="0">
                <a:solidFill>
                  <a:srgbClr val="262626"/>
                </a:solidFill>
                <a:latin typeface="Tahoma"/>
                <a:cs typeface="Tahoma"/>
              </a:rPr>
              <a:t> </a:t>
            </a:r>
            <a:r>
              <a:rPr sz="1800" spc="-265" dirty="0">
                <a:solidFill>
                  <a:srgbClr val="262626"/>
                </a:solidFill>
                <a:latin typeface="Tahoma"/>
                <a:cs typeface="Tahoma"/>
              </a:rPr>
              <a:t>%</a:t>
            </a:r>
            <a:r>
              <a:rPr sz="1800" spc="-95" dirty="0">
                <a:solidFill>
                  <a:srgbClr val="262626"/>
                </a:solidFill>
                <a:latin typeface="Tahoma"/>
                <a:cs typeface="Tahoma"/>
              </a:rPr>
              <a:t> </a:t>
            </a:r>
            <a:r>
              <a:rPr sz="1800" spc="70" dirty="0">
                <a:solidFill>
                  <a:srgbClr val="262626"/>
                </a:solidFill>
                <a:latin typeface="Tahoma"/>
                <a:cs typeface="Tahoma"/>
              </a:rPr>
              <a:t>iberiske </a:t>
            </a:r>
            <a:r>
              <a:rPr sz="1800" spc="-545" dirty="0">
                <a:solidFill>
                  <a:srgbClr val="262626"/>
                </a:solidFill>
                <a:latin typeface="Tahoma"/>
                <a:cs typeface="Tahoma"/>
              </a:rPr>
              <a:t> </a:t>
            </a:r>
            <a:r>
              <a:rPr sz="1800" spc="35" dirty="0">
                <a:solidFill>
                  <a:srgbClr val="262626"/>
                </a:solidFill>
                <a:latin typeface="Tahoma"/>
                <a:cs typeface="Tahoma"/>
              </a:rPr>
              <a:t>svin. </a:t>
            </a:r>
            <a:r>
              <a:rPr sz="1800" spc="55" dirty="0">
                <a:solidFill>
                  <a:srgbClr val="262626"/>
                </a:solidFill>
                <a:latin typeface="Tahoma"/>
                <a:cs typeface="Tahoma"/>
              </a:rPr>
              <a:t>Resten </a:t>
            </a:r>
            <a:r>
              <a:rPr sz="1800" spc="80" dirty="0">
                <a:solidFill>
                  <a:srgbClr val="262626"/>
                </a:solidFill>
                <a:latin typeface="Tahoma"/>
                <a:cs typeface="Tahoma"/>
              </a:rPr>
              <a:t>er </a:t>
            </a:r>
            <a:r>
              <a:rPr sz="1800" spc="75" dirty="0">
                <a:solidFill>
                  <a:srgbClr val="262626"/>
                </a:solidFill>
                <a:latin typeface="Tahoma"/>
                <a:cs typeface="Tahoma"/>
              </a:rPr>
              <a:t>grise </a:t>
            </a:r>
            <a:r>
              <a:rPr sz="1800" spc="65" dirty="0">
                <a:solidFill>
                  <a:srgbClr val="262626"/>
                </a:solidFill>
                <a:latin typeface="Tahoma"/>
                <a:cs typeface="Tahoma"/>
              </a:rPr>
              <a:t>krydset </a:t>
            </a:r>
            <a:r>
              <a:rPr sz="1800" spc="114" dirty="0">
                <a:solidFill>
                  <a:srgbClr val="262626"/>
                </a:solidFill>
                <a:latin typeface="Tahoma"/>
                <a:cs typeface="Tahoma"/>
              </a:rPr>
              <a:t>med </a:t>
            </a:r>
            <a:r>
              <a:rPr sz="1800" spc="85" dirty="0">
                <a:solidFill>
                  <a:srgbClr val="262626"/>
                </a:solidFill>
                <a:latin typeface="Tahoma"/>
                <a:cs typeface="Tahoma"/>
              </a:rPr>
              <a:t>en </a:t>
            </a:r>
            <a:r>
              <a:rPr sz="1800" spc="90" dirty="0">
                <a:solidFill>
                  <a:srgbClr val="262626"/>
                </a:solidFill>
                <a:latin typeface="Tahoma"/>
                <a:cs typeface="Tahoma"/>
              </a:rPr>
              <a:t>anden </a:t>
            </a:r>
            <a:r>
              <a:rPr sz="1800" spc="55" dirty="0">
                <a:solidFill>
                  <a:srgbClr val="262626"/>
                </a:solidFill>
                <a:latin typeface="Tahoma"/>
                <a:cs typeface="Tahoma"/>
              </a:rPr>
              <a:t>ikke-iberisk </a:t>
            </a:r>
            <a:r>
              <a:rPr sz="1800" spc="35" dirty="0">
                <a:solidFill>
                  <a:srgbClr val="262626"/>
                </a:solidFill>
                <a:latin typeface="Tahoma"/>
                <a:cs typeface="Tahoma"/>
              </a:rPr>
              <a:t>race, </a:t>
            </a:r>
            <a:r>
              <a:rPr sz="1800" spc="80" dirty="0">
                <a:solidFill>
                  <a:srgbClr val="262626"/>
                </a:solidFill>
                <a:latin typeface="Tahoma"/>
                <a:cs typeface="Tahoma"/>
              </a:rPr>
              <a:t>selvom </a:t>
            </a:r>
            <a:r>
              <a:rPr sz="1800" spc="85" dirty="0">
                <a:solidFill>
                  <a:srgbClr val="262626"/>
                </a:solidFill>
                <a:latin typeface="Tahoma"/>
                <a:cs typeface="Tahoma"/>
              </a:rPr>
              <a:t>de </a:t>
            </a:r>
            <a:r>
              <a:rPr sz="1800" spc="70" dirty="0">
                <a:solidFill>
                  <a:srgbClr val="262626"/>
                </a:solidFill>
                <a:latin typeface="Tahoma"/>
                <a:cs typeface="Tahoma"/>
              </a:rPr>
              <a:t>kaldes </a:t>
            </a:r>
            <a:r>
              <a:rPr sz="1800" spc="75" dirty="0">
                <a:solidFill>
                  <a:srgbClr val="262626"/>
                </a:solidFill>
                <a:latin typeface="Tahoma"/>
                <a:cs typeface="Tahoma"/>
              </a:rPr>
              <a:t> </a:t>
            </a:r>
            <a:r>
              <a:rPr sz="1800" spc="55" dirty="0">
                <a:solidFill>
                  <a:srgbClr val="262626"/>
                </a:solidFill>
                <a:latin typeface="Tahoma"/>
                <a:cs typeface="Tahoma"/>
              </a:rPr>
              <a:t>iberiske.</a:t>
            </a:r>
            <a:endParaRPr sz="1800">
              <a:latin typeface="Tahoma"/>
              <a:cs typeface="Tahoma"/>
            </a:endParaRPr>
          </a:p>
          <a:p>
            <a:pPr>
              <a:lnSpc>
                <a:spcPct val="100000"/>
              </a:lnSpc>
              <a:spcBef>
                <a:spcPts val="45"/>
              </a:spcBef>
            </a:pPr>
            <a:endParaRPr sz="2300">
              <a:latin typeface="Tahoma"/>
              <a:cs typeface="Tahoma"/>
            </a:endParaRPr>
          </a:p>
          <a:p>
            <a:pPr marL="12700">
              <a:lnSpc>
                <a:spcPct val="100000"/>
              </a:lnSpc>
            </a:pPr>
            <a:r>
              <a:rPr sz="2100" b="1" spc="55" dirty="0">
                <a:solidFill>
                  <a:srgbClr val="6A9D55"/>
                </a:solidFill>
                <a:latin typeface="Arial"/>
                <a:cs typeface="Arial"/>
              </a:rPr>
              <a:t>Kontrol</a:t>
            </a:r>
            <a:r>
              <a:rPr sz="2100" b="1" spc="-45" dirty="0">
                <a:solidFill>
                  <a:srgbClr val="6A9D55"/>
                </a:solidFill>
                <a:latin typeface="Arial"/>
                <a:cs typeface="Arial"/>
              </a:rPr>
              <a:t> </a:t>
            </a:r>
            <a:r>
              <a:rPr sz="2100" b="1" spc="100" dirty="0">
                <a:solidFill>
                  <a:srgbClr val="6A9D55"/>
                </a:solidFill>
                <a:latin typeface="Arial"/>
                <a:cs typeface="Arial"/>
              </a:rPr>
              <a:t>med</a:t>
            </a:r>
            <a:r>
              <a:rPr sz="2100" b="1" spc="-45" dirty="0">
                <a:solidFill>
                  <a:srgbClr val="6A9D55"/>
                </a:solidFill>
                <a:latin typeface="Arial"/>
                <a:cs typeface="Arial"/>
              </a:rPr>
              <a:t> </a:t>
            </a:r>
            <a:r>
              <a:rPr sz="2100" b="1" spc="55" dirty="0">
                <a:solidFill>
                  <a:srgbClr val="6A9D55"/>
                </a:solidFill>
                <a:latin typeface="Arial"/>
                <a:cs typeface="Arial"/>
              </a:rPr>
              <a:t>høj</a:t>
            </a:r>
            <a:r>
              <a:rPr sz="2100" b="1" spc="-45" dirty="0">
                <a:solidFill>
                  <a:srgbClr val="6A9D55"/>
                </a:solidFill>
                <a:latin typeface="Arial"/>
                <a:cs typeface="Arial"/>
              </a:rPr>
              <a:t> </a:t>
            </a:r>
            <a:r>
              <a:rPr sz="2100" b="1" spc="25" dirty="0">
                <a:solidFill>
                  <a:srgbClr val="6A9D55"/>
                </a:solidFill>
                <a:latin typeface="Arial"/>
                <a:cs typeface="Arial"/>
              </a:rPr>
              <a:t>præcision</a:t>
            </a:r>
            <a:endParaRPr sz="2100">
              <a:latin typeface="Arial"/>
              <a:cs typeface="Arial"/>
            </a:endParaRPr>
          </a:p>
          <a:p>
            <a:pPr marL="12700" marR="2358390">
              <a:lnSpc>
                <a:spcPct val="104800"/>
              </a:lnSpc>
            </a:pPr>
            <a:r>
              <a:rPr sz="2100" spc="80" dirty="0">
                <a:solidFill>
                  <a:srgbClr val="262626"/>
                </a:solidFill>
                <a:latin typeface="Tahoma"/>
                <a:cs typeface="Tahoma"/>
              </a:rPr>
              <a:t>Verifikationskontroller</a:t>
            </a:r>
            <a:r>
              <a:rPr sz="2100" spc="-110" dirty="0">
                <a:solidFill>
                  <a:srgbClr val="262626"/>
                </a:solidFill>
                <a:latin typeface="Tahoma"/>
                <a:cs typeface="Tahoma"/>
              </a:rPr>
              <a:t> </a:t>
            </a:r>
            <a:r>
              <a:rPr sz="2100" spc="85" dirty="0">
                <a:solidFill>
                  <a:srgbClr val="262626"/>
                </a:solidFill>
                <a:latin typeface="Tahoma"/>
                <a:cs typeface="Tahoma"/>
              </a:rPr>
              <a:t>foretages</a:t>
            </a:r>
            <a:r>
              <a:rPr sz="2100" spc="-110" dirty="0">
                <a:solidFill>
                  <a:srgbClr val="262626"/>
                </a:solidFill>
                <a:latin typeface="Tahoma"/>
                <a:cs typeface="Tahoma"/>
              </a:rPr>
              <a:t> </a:t>
            </a:r>
            <a:r>
              <a:rPr sz="2100" spc="100" dirty="0">
                <a:solidFill>
                  <a:srgbClr val="262626"/>
                </a:solidFill>
                <a:latin typeface="Tahoma"/>
                <a:cs typeface="Tahoma"/>
              </a:rPr>
              <a:t>på</a:t>
            </a:r>
            <a:r>
              <a:rPr sz="2100" spc="-105" dirty="0">
                <a:solidFill>
                  <a:srgbClr val="262626"/>
                </a:solidFill>
                <a:latin typeface="Tahoma"/>
                <a:cs typeface="Tahoma"/>
              </a:rPr>
              <a:t> </a:t>
            </a:r>
            <a:r>
              <a:rPr sz="2100" spc="70" dirty="0">
                <a:solidFill>
                  <a:srgbClr val="262626"/>
                </a:solidFill>
                <a:latin typeface="Tahoma"/>
                <a:cs typeface="Tahoma"/>
              </a:rPr>
              <a:t>slagtelinjen</a:t>
            </a:r>
            <a:r>
              <a:rPr sz="2100" spc="-110" dirty="0">
                <a:solidFill>
                  <a:srgbClr val="262626"/>
                </a:solidFill>
                <a:latin typeface="Tahoma"/>
                <a:cs typeface="Tahoma"/>
              </a:rPr>
              <a:t> </a:t>
            </a:r>
            <a:r>
              <a:rPr sz="2100" spc="80" dirty="0">
                <a:solidFill>
                  <a:srgbClr val="262626"/>
                </a:solidFill>
                <a:latin typeface="Tahoma"/>
                <a:cs typeface="Tahoma"/>
              </a:rPr>
              <a:t>fra</a:t>
            </a:r>
            <a:r>
              <a:rPr sz="2100" spc="-105" dirty="0">
                <a:solidFill>
                  <a:srgbClr val="262626"/>
                </a:solidFill>
                <a:latin typeface="Tahoma"/>
                <a:cs typeface="Tahoma"/>
              </a:rPr>
              <a:t> </a:t>
            </a:r>
            <a:r>
              <a:rPr sz="2100" spc="65" dirty="0">
                <a:solidFill>
                  <a:srgbClr val="262626"/>
                </a:solidFill>
                <a:latin typeface="Tahoma"/>
                <a:cs typeface="Tahoma"/>
              </a:rPr>
              <a:t>et </a:t>
            </a:r>
            <a:r>
              <a:rPr sz="2100" spc="-640" dirty="0">
                <a:solidFill>
                  <a:srgbClr val="262626"/>
                </a:solidFill>
                <a:latin typeface="Tahoma"/>
                <a:cs typeface="Tahoma"/>
              </a:rPr>
              <a:t> </a:t>
            </a:r>
            <a:r>
              <a:rPr sz="2100" spc="80" dirty="0">
                <a:solidFill>
                  <a:srgbClr val="262626"/>
                </a:solidFill>
                <a:latin typeface="Tahoma"/>
                <a:cs typeface="Tahoma"/>
              </a:rPr>
              <a:t>intelligent</a:t>
            </a:r>
            <a:r>
              <a:rPr sz="2100" spc="-120" dirty="0">
                <a:solidFill>
                  <a:srgbClr val="262626"/>
                </a:solidFill>
                <a:latin typeface="Tahoma"/>
                <a:cs typeface="Tahoma"/>
              </a:rPr>
              <a:t> </a:t>
            </a:r>
            <a:r>
              <a:rPr sz="2100" spc="75" dirty="0">
                <a:solidFill>
                  <a:srgbClr val="262626"/>
                </a:solidFill>
                <a:latin typeface="Tahoma"/>
                <a:cs typeface="Tahoma"/>
              </a:rPr>
              <a:t>målesystem,</a:t>
            </a:r>
            <a:r>
              <a:rPr sz="2100" spc="-114" dirty="0">
                <a:solidFill>
                  <a:srgbClr val="262626"/>
                </a:solidFill>
                <a:latin typeface="Tahoma"/>
                <a:cs typeface="Tahoma"/>
              </a:rPr>
              <a:t> </a:t>
            </a:r>
            <a:r>
              <a:rPr sz="2100" spc="105" dirty="0">
                <a:solidFill>
                  <a:srgbClr val="262626"/>
                </a:solidFill>
                <a:latin typeface="Tahoma"/>
                <a:cs typeface="Tahoma"/>
              </a:rPr>
              <a:t>der</a:t>
            </a:r>
            <a:r>
              <a:rPr sz="2100" spc="-114" dirty="0">
                <a:solidFill>
                  <a:srgbClr val="262626"/>
                </a:solidFill>
                <a:latin typeface="Tahoma"/>
                <a:cs typeface="Tahoma"/>
              </a:rPr>
              <a:t> </a:t>
            </a:r>
            <a:r>
              <a:rPr sz="2100" spc="95" dirty="0">
                <a:solidFill>
                  <a:srgbClr val="262626"/>
                </a:solidFill>
                <a:latin typeface="Tahoma"/>
                <a:cs typeface="Tahoma"/>
              </a:rPr>
              <a:t>integrerer</a:t>
            </a:r>
            <a:r>
              <a:rPr sz="2100" b="1" spc="95" dirty="0">
                <a:solidFill>
                  <a:srgbClr val="262626"/>
                </a:solidFill>
                <a:latin typeface="Arial"/>
                <a:cs typeface="Arial"/>
              </a:rPr>
              <a:t>to</a:t>
            </a:r>
            <a:r>
              <a:rPr sz="2100" b="1" spc="-40" dirty="0">
                <a:solidFill>
                  <a:srgbClr val="262626"/>
                </a:solidFill>
                <a:latin typeface="Arial"/>
                <a:cs typeface="Arial"/>
              </a:rPr>
              <a:t> </a:t>
            </a:r>
            <a:r>
              <a:rPr sz="2100" b="1" spc="60" dirty="0">
                <a:solidFill>
                  <a:srgbClr val="262626"/>
                </a:solidFill>
                <a:latin typeface="Arial"/>
                <a:cs typeface="Arial"/>
              </a:rPr>
              <a:t>teknologier</a:t>
            </a:r>
            <a:r>
              <a:rPr sz="2100" spc="60" dirty="0">
                <a:solidFill>
                  <a:srgbClr val="262626"/>
                </a:solidFill>
                <a:latin typeface="Tahoma"/>
                <a:cs typeface="Tahoma"/>
              </a:rPr>
              <a:t>:</a:t>
            </a:r>
            <a:endParaRPr sz="2100">
              <a:latin typeface="Tahoma"/>
              <a:cs typeface="Tahoma"/>
            </a:endParaRPr>
          </a:p>
          <a:p>
            <a:pPr>
              <a:lnSpc>
                <a:spcPct val="100000"/>
              </a:lnSpc>
              <a:spcBef>
                <a:spcPts val="5"/>
              </a:spcBef>
            </a:pPr>
            <a:endParaRPr sz="2150">
              <a:latin typeface="Tahoma"/>
              <a:cs typeface="Tahoma"/>
            </a:endParaRPr>
          </a:p>
          <a:p>
            <a:pPr marL="1039494" marR="5080" indent="-399415">
              <a:lnSpc>
                <a:spcPct val="115799"/>
              </a:lnSpc>
            </a:pPr>
            <a:r>
              <a:rPr sz="1900" b="1" spc="40" dirty="0">
                <a:solidFill>
                  <a:srgbClr val="262626"/>
                </a:solidFill>
                <a:latin typeface="Arial"/>
                <a:cs typeface="Arial"/>
              </a:rPr>
              <a:t>jeg.</a:t>
            </a:r>
            <a:r>
              <a:rPr sz="1900" b="1" spc="-25" dirty="0">
                <a:solidFill>
                  <a:srgbClr val="262626"/>
                </a:solidFill>
                <a:latin typeface="Arial"/>
                <a:cs typeface="Arial"/>
              </a:rPr>
              <a:t> </a:t>
            </a:r>
            <a:r>
              <a:rPr sz="1900" b="1" spc="65" dirty="0">
                <a:solidFill>
                  <a:srgbClr val="262626"/>
                </a:solidFill>
                <a:latin typeface="Arial"/>
                <a:cs typeface="Arial"/>
              </a:rPr>
              <a:t>den</a:t>
            </a:r>
            <a:r>
              <a:rPr sz="1900" b="1" spc="-25" dirty="0">
                <a:solidFill>
                  <a:srgbClr val="262626"/>
                </a:solidFill>
                <a:latin typeface="Arial"/>
                <a:cs typeface="Arial"/>
              </a:rPr>
              <a:t> </a:t>
            </a:r>
            <a:r>
              <a:rPr sz="1900" b="1" spc="75" dirty="0">
                <a:solidFill>
                  <a:srgbClr val="262626"/>
                </a:solidFill>
                <a:latin typeface="Arial"/>
                <a:cs typeface="Arial"/>
              </a:rPr>
              <a:t>mikroelektroniske</a:t>
            </a:r>
            <a:r>
              <a:rPr sz="1900" b="1" spc="-20" dirty="0">
                <a:solidFill>
                  <a:srgbClr val="262626"/>
                </a:solidFill>
                <a:latin typeface="Arial"/>
                <a:cs typeface="Arial"/>
              </a:rPr>
              <a:t> </a:t>
            </a:r>
            <a:r>
              <a:rPr sz="1900" b="1" spc="65" dirty="0">
                <a:solidFill>
                  <a:srgbClr val="262626"/>
                </a:solidFill>
                <a:latin typeface="Arial"/>
                <a:cs typeface="Arial"/>
              </a:rPr>
              <a:t>bioimpedans</a:t>
            </a:r>
            <a:r>
              <a:rPr sz="1900" spc="65" dirty="0">
                <a:solidFill>
                  <a:srgbClr val="262626"/>
                </a:solidFill>
                <a:latin typeface="Tahoma"/>
                <a:cs typeface="Tahoma"/>
              </a:rPr>
              <a:t>som</a:t>
            </a:r>
            <a:r>
              <a:rPr sz="1900" spc="-90" dirty="0">
                <a:solidFill>
                  <a:srgbClr val="262626"/>
                </a:solidFill>
                <a:latin typeface="Tahoma"/>
                <a:cs typeface="Tahoma"/>
              </a:rPr>
              <a:t> </a:t>
            </a:r>
            <a:r>
              <a:rPr sz="1900" spc="110" dirty="0">
                <a:solidFill>
                  <a:srgbClr val="262626"/>
                </a:solidFill>
                <a:latin typeface="Tahoma"/>
                <a:cs typeface="Tahoma"/>
              </a:rPr>
              <a:t>gennem</a:t>
            </a:r>
            <a:r>
              <a:rPr sz="1900" spc="-90" dirty="0">
                <a:solidFill>
                  <a:srgbClr val="262626"/>
                </a:solidFill>
                <a:latin typeface="Tahoma"/>
                <a:cs typeface="Tahoma"/>
              </a:rPr>
              <a:t> </a:t>
            </a:r>
            <a:r>
              <a:rPr sz="1900" spc="90" dirty="0">
                <a:solidFill>
                  <a:srgbClr val="262626"/>
                </a:solidFill>
                <a:latin typeface="Tahoma"/>
                <a:cs typeface="Tahoma"/>
              </a:rPr>
              <a:t>en</a:t>
            </a:r>
            <a:r>
              <a:rPr sz="1900" spc="-85" dirty="0">
                <a:solidFill>
                  <a:srgbClr val="262626"/>
                </a:solidFill>
                <a:latin typeface="Tahoma"/>
                <a:cs typeface="Tahoma"/>
              </a:rPr>
              <a:t> </a:t>
            </a:r>
            <a:r>
              <a:rPr sz="1900" spc="55" dirty="0">
                <a:solidFill>
                  <a:srgbClr val="262626"/>
                </a:solidFill>
                <a:latin typeface="Tahoma"/>
                <a:cs typeface="Tahoma"/>
              </a:rPr>
              <a:t>ikke-destruktiv </a:t>
            </a:r>
            <a:r>
              <a:rPr sz="1900" spc="-580" dirty="0">
                <a:solidFill>
                  <a:srgbClr val="262626"/>
                </a:solidFill>
                <a:latin typeface="Tahoma"/>
                <a:cs typeface="Tahoma"/>
              </a:rPr>
              <a:t> </a:t>
            </a:r>
            <a:r>
              <a:rPr sz="1900" spc="85" dirty="0">
                <a:solidFill>
                  <a:srgbClr val="262626"/>
                </a:solidFill>
                <a:latin typeface="Tahoma"/>
                <a:cs typeface="Tahoma"/>
              </a:rPr>
              <a:t>funktion</a:t>
            </a:r>
            <a:r>
              <a:rPr sz="1900" spc="-100" dirty="0">
                <a:solidFill>
                  <a:srgbClr val="262626"/>
                </a:solidFill>
                <a:latin typeface="Tahoma"/>
                <a:cs typeface="Tahoma"/>
              </a:rPr>
              <a:t> </a:t>
            </a:r>
            <a:r>
              <a:rPr sz="1900" spc="100" dirty="0">
                <a:solidFill>
                  <a:srgbClr val="262626"/>
                </a:solidFill>
                <a:latin typeface="Tahoma"/>
                <a:cs typeface="Tahoma"/>
              </a:rPr>
              <a:t>opnår</a:t>
            </a:r>
            <a:r>
              <a:rPr sz="1900" spc="-100" dirty="0">
                <a:solidFill>
                  <a:srgbClr val="262626"/>
                </a:solidFill>
                <a:latin typeface="Tahoma"/>
                <a:cs typeface="Tahoma"/>
              </a:rPr>
              <a:t> </a:t>
            </a:r>
            <a:r>
              <a:rPr sz="1900" spc="60" dirty="0">
                <a:solidFill>
                  <a:srgbClr val="262626"/>
                </a:solidFill>
                <a:latin typeface="Tahoma"/>
                <a:cs typeface="Tahoma"/>
              </a:rPr>
              <a:t>et</a:t>
            </a:r>
            <a:r>
              <a:rPr sz="1900" spc="-100" dirty="0">
                <a:solidFill>
                  <a:srgbClr val="262626"/>
                </a:solidFill>
                <a:latin typeface="Tahoma"/>
                <a:cs typeface="Tahoma"/>
              </a:rPr>
              <a:t> </a:t>
            </a:r>
            <a:r>
              <a:rPr sz="1900" spc="95" dirty="0">
                <a:solidFill>
                  <a:srgbClr val="262626"/>
                </a:solidFill>
                <a:latin typeface="Tahoma"/>
                <a:cs typeface="Tahoma"/>
              </a:rPr>
              <a:t>mønster</a:t>
            </a:r>
            <a:r>
              <a:rPr sz="1900" spc="-100" dirty="0">
                <a:solidFill>
                  <a:srgbClr val="262626"/>
                </a:solidFill>
                <a:latin typeface="Tahoma"/>
                <a:cs typeface="Tahoma"/>
              </a:rPr>
              <a:t> </a:t>
            </a:r>
            <a:r>
              <a:rPr sz="1900" spc="55" dirty="0">
                <a:solidFill>
                  <a:srgbClr val="262626"/>
                </a:solidFill>
                <a:latin typeface="Tahoma"/>
                <a:cs typeface="Tahoma"/>
              </a:rPr>
              <a:t>af</a:t>
            </a:r>
            <a:r>
              <a:rPr sz="1900" spc="-100" dirty="0">
                <a:solidFill>
                  <a:srgbClr val="262626"/>
                </a:solidFill>
                <a:latin typeface="Tahoma"/>
                <a:cs typeface="Tahoma"/>
              </a:rPr>
              <a:t> </a:t>
            </a:r>
            <a:r>
              <a:rPr sz="1900" spc="55" dirty="0">
                <a:solidFill>
                  <a:srgbClr val="262626"/>
                </a:solidFill>
                <a:latin typeface="Tahoma"/>
                <a:cs typeface="Tahoma"/>
              </a:rPr>
              <a:t>kødvævets</a:t>
            </a:r>
            <a:r>
              <a:rPr sz="1900" spc="-100" dirty="0">
                <a:solidFill>
                  <a:srgbClr val="262626"/>
                </a:solidFill>
                <a:latin typeface="Tahoma"/>
                <a:cs typeface="Tahoma"/>
              </a:rPr>
              <a:t> </a:t>
            </a:r>
            <a:r>
              <a:rPr sz="1900" spc="65" dirty="0">
                <a:solidFill>
                  <a:srgbClr val="262626"/>
                </a:solidFill>
                <a:latin typeface="Tahoma"/>
                <a:cs typeface="Tahoma"/>
              </a:rPr>
              <a:t>elektriske</a:t>
            </a:r>
            <a:r>
              <a:rPr sz="1900" spc="-100" dirty="0">
                <a:solidFill>
                  <a:srgbClr val="262626"/>
                </a:solidFill>
                <a:latin typeface="Tahoma"/>
                <a:cs typeface="Tahoma"/>
              </a:rPr>
              <a:t> </a:t>
            </a:r>
            <a:r>
              <a:rPr sz="1900" spc="85" dirty="0">
                <a:solidFill>
                  <a:srgbClr val="262626"/>
                </a:solidFill>
                <a:latin typeface="Tahoma"/>
                <a:cs typeface="Tahoma"/>
              </a:rPr>
              <a:t>egenskaber</a:t>
            </a:r>
            <a:endParaRPr sz="1900">
              <a:latin typeface="Tahoma"/>
              <a:cs typeface="Tahoma"/>
            </a:endParaRPr>
          </a:p>
          <a:p>
            <a:pPr marL="1039494" marR="235585" indent="-399415">
              <a:lnSpc>
                <a:spcPct val="104800"/>
              </a:lnSpc>
              <a:spcBef>
                <a:spcPts val="40"/>
              </a:spcBef>
              <a:tabLst>
                <a:tab pos="5198110" algn="l"/>
              </a:tabLst>
            </a:pPr>
            <a:r>
              <a:rPr sz="2100" b="1" spc="40" dirty="0">
                <a:solidFill>
                  <a:srgbClr val="262626"/>
                </a:solidFill>
                <a:latin typeface="Arial"/>
                <a:cs typeface="Arial"/>
              </a:rPr>
              <a:t>ii.</a:t>
            </a:r>
            <a:r>
              <a:rPr sz="2100" b="1" spc="-40" dirty="0">
                <a:solidFill>
                  <a:srgbClr val="262626"/>
                </a:solidFill>
                <a:latin typeface="Arial"/>
                <a:cs typeface="Arial"/>
              </a:rPr>
              <a:t> </a:t>
            </a:r>
            <a:r>
              <a:rPr sz="2100" b="1" spc="10" dirty="0">
                <a:solidFill>
                  <a:srgbClr val="262626"/>
                </a:solidFill>
                <a:latin typeface="Arial"/>
                <a:cs typeface="Arial"/>
              </a:rPr>
              <a:t>NIRS</a:t>
            </a:r>
            <a:r>
              <a:rPr sz="2100" b="1" spc="-35" dirty="0">
                <a:solidFill>
                  <a:srgbClr val="262626"/>
                </a:solidFill>
                <a:latin typeface="Arial"/>
                <a:cs typeface="Arial"/>
              </a:rPr>
              <a:t> </a:t>
            </a:r>
            <a:r>
              <a:rPr sz="2100" b="1" spc="90" dirty="0">
                <a:solidFill>
                  <a:srgbClr val="262626"/>
                </a:solidFill>
                <a:latin typeface="Arial"/>
                <a:cs typeface="Arial"/>
              </a:rPr>
              <a:t>teknologi</a:t>
            </a:r>
            <a:r>
              <a:rPr sz="2100" spc="90" dirty="0">
                <a:solidFill>
                  <a:srgbClr val="262626"/>
                </a:solidFill>
                <a:latin typeface="Tahoma"/>
                <a:cs typeface="Tahoma"/>
              </a:rPr>
              <a:t>som</a:t>
            </a:r>
            <a:r>
              <a:rPr sz="2100" spc="-110" dirty="0">
                <a:solidFill>
                  <a:srgbClr val="262626"/>
                </a:solidFill>
                <a:latin typeface="Tahoma"/>
                <a:cs typeface="Tahoma"/>
              </a:rPr>
              <a:t> </a:t>
            </a:r>
            <a:r>
              <a:rPr sz="2100" spc="75" dirty="0">
                <a:solidFill>
                  <a:srgbClr val="262626"/>
                </a:solidFill>
                <a:latin typeface="Tahoma"/>
                <a:cs typeface="Tahoma"/>
              </a:rPr>
              <a:t>virker</a:t>
            </a:r>
            <a:r>
              <a:rPr sz="2100" spc="-110" dirty="0">
                <a:solidFill>
                  <a:srgbClr val="262626"/>
                </a:solidFill>
                <a:latin typeface="Tahoma"/>
                <a:cs typeface="Tahoma"/>
              </a:rPr>
              <a:t> </a:t>
            </a:r>
            <a:r>
              <a:rPr sz="2100" spc="120" dirty="0">
                <a:solidFill>
                  <a:srgbClr val="262626"/>
                </a:solidFill>
                <a:latin typeface="Tahoma"/>
                <a:cs typeface="Tahoma"/>
              </a:rPr>
              <a:t>gennem</a:t>
            </a:r>
            <a:r>
              <a:rPr sz="2100" spc="-114" dirty="0">
                <a:solidFill>
                  <a:srgbClr val="262626"/>
                </a:solidFill>
                <a:latin typeface="Tahoma"/>
                <a:cs typeface="Tahoma"/>
              </a:rPr>
              <a:t> </a:t>
            </a:r>
            <a:r>
              <a:rPr sz="2100" spc="100" dirty="0">
                <a:solidFill>
                  <a:srgbClr val="262626"/>
                </a:solidFill>
                <a:latin typeface="Tahoma"/>
                <a:cs typeface="Tahoma"/>
              </a:rPr>
              <a:t>en</a:t>
            </a:r>
            <a:r>
              <a:rPr sz="2100" spc="-110" dirty="0">
                <a:solidFill>
                  <a:srgbClr val="262626"/>
                </a:solidFill>
                <a:latin typeface="Tahoma"/>
                <a:cs typeface="Tahoma"/>
              </a:rPr>
              <a:t> </a:t>
            </a:r>
            <a:r>
              <a:rPr sz="2100" spc="50" dirty="0">
                <a:solidFill>
                  <a:srgbClr val="262626"/>
                </a:solidFill>
                <a:latin typeface="Tahoma"/>
                <a:cs typeface="Tahoma"/>
              </a:rPr>
              <a:t>lysstråle,</a:t>
            </a:r>
            <a:r>
              <a:rPr sz="2100" spc="-110" dirty="0">
                <a:solidFill>
                  <a:srgbClr val="262626"/>
                </a:solidFill>
                <a:latin typeface="Tahoma"/>
                <a:cs typeface="Tahoma"/>
              </a:rPr>
              <a:t> </a:t>
            </a:r>
            <a:r>
              <a:rPr sz="2100" spc="105" dirty="0">
                <a:solidFill>
                  <a:srgbClr val="262626"/>
                </a:solidFill>
                <a:latin typeface="Tahoma"/>
                <a:cs typeface="Tahoma"/>
              </a:rPr>
              <a:t>der</a:t>
            </a:r>
            <a:r>
              <a:rPr sz="2100" spc="-110" dirty="0">
                <a:solidFill>
                  <a:srgbClr val="262626"/>
                </a:solidFill>
                <a:latin typeface="Tahoma"/>
                <a:cs typeface="Tahoma"/>
              </a:rPr>
              <a:t> </a:t>
            </a:r>
            <a:r>
              <a:rPr sz="2100" spc="95" dirty="0">
                <a:solidFill>
                  <a:srgbClr val="262626"/>
                </a:solidFill>
                <a:latin typeface="Tahoma"/>
                <a:cs typeface="Tahoma"/>
              </a:rPr>
              <a:t>spredes</a:t>
            </a:r>
            <a:r>
              <a:rPr sz="2100" spc="-114" dirty="0">
                <a:solidFill>
                  <a:srgbClr val="262626"/>
                </a:solidFill>
                <a:latin typeface="Tahoma"/>
                <a:cs typeface="Tahoma"/>
              </a:rPr>
              <a:t> </a:t>
            </a:r>
            <a:r>
              <a:rPr sz="2100" spc="60" dirty="0">
                <a:solidFill>
                  <a:srgbClr val="262626"/>
                </a:solidFill>
                <a:latin typeface="Tahoma"/>
                <a:cs typeface="Tahoma"/>
              </a:rPr>
              <a:t>af </a:t>
            </a:r>
            <a:r>
              <a:rPr sz="2100" spc="-640" dirty="0">
                <a:solidFill>
                  <a:srgbClr val="262626"/>
                </a:solidFill>
                <a:latin typeface="Tahoma"/>
                <a:cs typeface="Tahoma"/>
              </a:rPr>
              <a:t> </a:t>
            </a:r>
            <a:r>
              <a:rPr sz="2100" spc="75" dirty="0">
                <a:solidFill>
                  <a:srgbClr val="262626"/>
                </a:solidFill>
                <a:latin typeface="Tahoma"/>
                <a:cs typeface="Tahoma"/>
              </a:rPr>
              <a:t>kødstykket</a:t>
            </a:r>
            <a:r>
              <a:rPr sz="2100" spc="-105" dirty="0">
                <a:solidFill>
                  <a:srgbClr val="262626"/>
                </a:solidFill>
                <a:latin typeface="Tahoma"/>
                <a:cs typeface="Tahoma"/>
              </a:rPr>
              <a:t> </a:t>
            </a:r>
            <a:r>
              <a:rPr sz="2100" spc="130" dirty="0">
                <a:solidFill>
                  <a:srgbClr val="262626"/>
                </a:solidFill>
                <a:latin typeface="Tahoma"/>
                <a:cs typeface="Tahoma"/>
              </a:rPr>
              <a:t>og</a:t>
            </a:r>
            <a:r>
              <a:rPr sz="2100" spc="-105" dirty="0">
                <a:solidFill>
                  <a:srgbClr val="262626"/>
                </a:solidFill>
                <a:latin typeface="Tahoma"/>
                <a:cs typeface="Tahoma"/>
              </a:rPr>
              <a:t> </a:t>
            </a:r>
            <a:r>
              <a:rPr sz="2100" spc="100" dirty="0">
                <a:solidFill>
                  <a:srgbClr val="262626"/>
                </a:solidFill>
                <a:latin typeface="Tahoma"/>
                <a:cs typeface="Tahoma"/>
              </a:rPr>
              <a:t>opsamles</a:t>
            </a:r>
            <a:r>
              <a:rPr sz="2100" spc="-105" dirty="0">
                <a:solidFill>
                  <a:srgbClr val="262626"/>
                </a:solidFill>
                <a:latin typeface="Tahoma"/>
                <a:cs typeface="Tahoma"/>
              </a:rPr>
              <a:t> </a:t>
            </a:r>
            <a:r>
              <a:rPr sz="2100" spc="95" dirty="0">
                <a:solidFill>
                  <a:srgbClr val="262626"/>
                </a:solidFill>
                <a:latin typeface="Tahoma"/>
                <a:cs typeface="Tahoma"/>
              </a:rPr>
              <a:t>igen</a:t>
            </a:r>
            <a:r>
              <a:rPr sz="2100" spc="-105" dirty="0">
                <a:solidFill>
                  <a:srgbClr val="262626"/>
                </a:solidFill>
                <a:latin typeface="Tahoma"/>
                <a:cs typeface="Tahoma"/>
              </a:rPr>
              <a:t> </a:t>
            </a:r>
            <a:r>
              <a:rPr sz="2100" spc="60" dirty="0">
                <a:solidFill>
                  <a:srgbClr val="262626"/>
                </a:solidFill>
                <a:latin typeface="Tahoma"/>
                <a:cs typeface="Tahoma"/>
              </a:rPr>
              <a:t>af	</a:t>
            </a:r>
            <a:r>
              <a:rPr sz="2100" spc="70" dirty="0">
                <a:solidFill>
                  <a:srgbClr val="262626"/>
                </a:solidFill>
                <a:latin typeface="Tahoma"/>
                <a:cs typeface="Tahoma"/>
              </a:rPr>
              <a:t>apparatet.</a:t>
            </a:r>
            <a:r>
              <a:rPr sz="2100" spc="-125" dirty="0">
                <a:solidFill>
                  <a:srgbClr val="262626"/>
                </a:solidFill>
                <a:latin typeface="Tahoma"/>
                <a:cs typeface="Tahoma"/>
              </a:rPr>
              <a:t> </a:t>
            </a:r>
            <a:r>
              <a:rPr sz="2100" spc="75" dirty="0">
                <a:solidFill>
                  <a:srgbClr val="262626"/>
                </a:solidFill>
                <a:latin typeface="Tahoma"/>
                <a:cs typeface="Tahoma"/>
              </a:rPr>
              <a:t>Forskellen</a:t>
            </a:r>
            <a:r>
              <a:rPr sz="2100" spc="-130" dirty="0">
                <a:solidFill>
                  <a:srgbClr val="262626"/>
                </a:solidFill>
                <a:latin typeface="Tahoma"/>
                <a:cs typeface="Tahoma"/>
              </a:rPr>
              <a:t> </a:t>
            </a:r>
            <a:r>
              <a:rPr sz="2100" spc="110" dirty="0">
                <a:solidFill>
                  <a:srgbClr val="262626"/>
                </a:solidFill>
                <a:latin typeface="Tahoma"/>
                <a:cs typeface="Tahoma"/>
              </a:rPr>
              <a:t>mellem </a:t>
            </a:r>
            <a:r>
              <a:rPr sz="2100" spc="-640" dirty="0">
                <a:solidFill>
                  <a:srgbClr val="262626"/>
                </a:solidFill>
                <a:latin typeface="Tahoma"/>
                <a:cs typeface="Tahoma"/>
              </a:rPr>
              <a:t> </a:t>
            </a:r>
            <a:r>
              <a:rPr sz="2100" spc="85" dirty="0">
                <a:solidFill>
                  <a:srgbClr val="262626"/>
                </a:solidFill>
                <a:latin typeface="Tahoma"/>
                <a:cs typeface="Tahoma"/>
              </a:rPr>
              <a:t>det </a:t>
            </a:r>
            <a:r>
              <a:rPr sz="2100" spc="95" dirty="0">
                <a:solidFill>
                  <a:srgbClr val="262626"/>
                </a:solidFill>
                <a:latin typeface="Tahoma"/>
                <a:cs typeface="Tahoma"/>
              </a:rPr>
              <a:t>udsendte </a:t>
            </a:r>
            <a:r>
              <a:rPr sz="2100" spc="130" dirty="0">
                <a:solidFill>
                  <a:srgbClr val="262626"/>
                </a:solidFill>
                <a:latin typeface="Tahoma"/>
                <a:cs typeface="Tahoma"/>
              </a:rPr>
              <a:t>og </a:t>
            </a:r>
            <a:r>
              <a:rPr sz="2100" spc="80" dirty="0">
                <a:solidFill>
                  <a:srgbClr val="262626"/>
                </a:solidFill>
                <a:latin typeface="Tahoma"/>
                <a:cs typeface="Tahoma"/>
              </a:rPr>
              <a:t>reflekterede </a:t>
            </a:r>
            <a:r>
              <a:rPr sz="2100" spc="85" dirty="0">
                <a:solidFill>
                  <a:srgbClr val="262626"/>
                </a:solidFill>
                <a:latin typeface="Tahoma"/>
                <a:cs typeface="Tahoma"/>
              </a:rPr>
              <a:t>billede </a:t>
            </a:r>
            <a:r>
              <a:rPr sz="2100" spc="100" dirty="0">
                <a:solidFill>
                  <a:srgbClr val="262626"/>
                </a:solidFill>
                <a:latin typeface="Tahoma"/>
                <a:cs typeface="Tahoma"/>
              </a:rPr>
              <a:t>genererer </a:t>
            </a:r>
            <a:r>
              <a:rPr sz="2100" spc="65" dirty="0">
                <a:solidFill>
                  <a:srgbClr val="262626"/>
                </a:solidFill>
                <a:latin typeface="Tahoma"/>
                <a:cs typeface="Tahoma"/>
              </a:rPr>
              <a:t>et </a:t>
            </a:r>
            <a:r>
              <a:rPr sz="2100" spc="85" dirty="0">
                <a:solidFill>
                  <a:srgbClr val="262626"/>
                </a:solidFill>
                <a:latin typeface="Tahoma"/>
                <a:cs typeface="Tahoma"/>
              </a:rPr>
              <a:t>unikt </a:t>
            </a:r>
            <a:r>
              <a:rPr sz="2100" spc="90" dirty="0">
                <a:solidFill>
                  <a:srgbClr val="262626"/>
                </a:solidFill>
                <a:latin typeface="Tahoma"/>
                <a:cs typeface="Tahoma"/>
              </a:rPr>
              <a:t> </a:t>
            </a:r>
            <a:r>
              <a:rPr sz="2100" spc="85" dirty="0">
                <a:solidFill>
                  <a:srgbClr val="262626"/>
                </a:solidFill>
                <a:latin typeface="Tahoma"/>
                <a:cs typeface="Tahoma"/>
              </a:rPr>
              <a:t>spektrum,</a:t>
            </a:r>
            <a:r>
              <a:rPr sz="2100" spc="-120" dirty="0">
                <a:solidFill>
                  <a:srgbClr val="262626"/>
                </a:solidFill>
                <a:latin typeface="Tahoma"/>
                <a:cs typeface="Tahoma"/>
              </a:rPr>
              <a:t> </a:t>
            </a:r>
            <a:r>
              <a:rPr sz="2100" spc="105" dirty="0">
                <a:solidFill>
                  <a:srgbClr val="262626"/>
                </a:solidFill>
                <a:latin typeface="Tahoma"/>
                <a:cs typeface="Tahoma"/>
              </a:rPr>
              <a:t>der</a:t>
            </a:r>
            <a:r>
              <a:rPr sz="2100" spc="-114" dirty="0">
                <a:solidFill>
                  <a:srgbClr val="262626"/>
                </a:solidFill>
                <a:latin typeface="Tahoma"/>
                <a:cs typeface="Tahoma"/>
              </a:rPr>
              <a:t> </a:t>
            </a:r>
            <a:r>
              <a:rPr sz="2100" spc="120" dirty="0">
                <a:solidFill>
                  <a:srgbClr val="262626"/>
                </a:solidFill>
                <a:latin typeface="Tahoma"/>
                <a:cs typeface="Tahoma"/>
              </a:rPr>
              <a:t>gør</a:t>
            </a:r>
            <a:r>
              <a:rPr sz="2100" spc="-114" dirty="0">
                <a:solidFill>
                  <a:srgbClr val="262626"/>
                </a:solidFill>
                <a:latin typeface="Tahoma"/>
                <a:cs typeface="Tahoma"/>
              </a:rPr>
              <a:t> </a:t>
            </a:r>
            <a:r>
              <a:rPr sz="2100" spc="85" dirty="0">
                <a:solidFill>
                  <a:srgbClr val="262626"/>
                </a:solidFill>
                <a:latin typeface="Tahoma"/>
                <a:cs typeface="Tahoma"/>
              </a:rPr>
              <a:t>det</a:t>
            </a:r>
            <a:r>
              <a:rPr sz="2100" spc="-114" dirty="0">
                <a:solidFill>
                  <a:srgbClr val="262626"/>
                </a:solidFill>
                <a:latin typeface="Tahoma"/>
                <a:cs typeface="Tahoma"/>
              </a:rPr>
              <a:t> </a:t>
            </a:r>
            <a:r>
              <a:rPr sz="2100" spc="105" dirty="0">
                <a:solidFill>
                  <a:srgbClr val="262626"/>
                </a:solidFill>
                <a:latin typeface="Tahoma"/>
                <a:cs typeface="Tahoma"/>
              </a:rPr>
              <a:t>muligt</a:t>
            </a:r>
            <a:r>
              <a:rPr sz="2100" spc="-120" dirty="0">
                <a:solidFill>
                  <a:srgbClr val="262626"/>
                </a:solidFill>
                <a:latin typeface="Tahoma"/>
                <a:cs typeface="Tahoma"/>
              </a:rPr>
              <a:t> </a:t>
            </a:r>
            <a:r>
              <a:rPr sz="2100" spc="65" dirty="0">
                <a:solidFill>
                  <a:srgbClr val="262626"/>
                </a:solidFill>
                <a:latin typeface="Tahoma"/>
                <a:cs typeface="Tahoma"/>
              </a:rPr>
              <a:t>at</a:t>
            </a:r>
            <a:r>
              <a:rPr sz="2100" spc="-114" dirty="0">
                <a:solidFill>
                  <a:srgbClr val="262626"/>
                </a:solidFill>
                <a:latin typeface="Tahoma"/>
                <a:cs typeface="Tahoma"/>
              </a:rPr>
              <a:t> </a:t>
            </a:r>
            <a:r>
              <a:rPr sz="2100" spc="80" dirty="0">
                <a:solidFill>
                  <a:srgbClr val="262626"/>
                </a:solidFill>
                <a:latin typeface="Tahoma"/>
                <a:cs typeface="Tahoma"/>
              </a:rPr>
              <a:t>skelne</a:t>
            </a:r>
            <a:r>
              <a:rPr sz="2100" spc="-114" dirty="0">
                <a:solidFill>
                  <a:srgbClr val="262626"/>
                </a:solidFill>
                <a:latin typeface="Tahoma"/>
                <a:cs typeface="Tahoma"/>
              </a:rPr>
              <a:t> </a:t>
            </a:r>
            <a:r>
              <a:rPr sz="2100" spc="95" dirty="0">
                <a:solidFill>
                  <a:srgbClr val="262626"/>
                </a:solidFill>
                <a:latin typeface="Tahoma"/>
                <a:cs typeface="Tahoma"/>
              </a:rPr>
              <a:t>prøvens</a:t>
            </a:r>
            <a:r>
              <a:rPr sz="2100" spc="-114" dirty="0">
                <a:solidFill>
                  <a:srgbClr val="262626"/>
                </a:solidFill>
                <a:latin typeface="Tahoma"/>
                <a:cs typeface="Tahoma"/>
              </a:rPr>
              <a:t> </a:t>
            </a:r>
            <a:r>
              <a:rPr sz="2100" spc="80" dirty="0">
                <a:solidFill>
                  <a:srgbClr val="262626"/>
                </a:solidFill>
                <a:latin typeface="Tahoma"/>
                <a:cs typeface="Tahoma"/>
              </a:rPr>
              <a:t>renhed.</a:t>
            </a:r>
            <a:endParaRPr sz="21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752348" y="349250"/>
            <a:ext cx="5201285" cy="421640"/>
          </a:xfrm>
          <a:prstGeom prst="rect">
            <a:avLst/>
          </a:prstGeom>
        </p:spPr>
        <p:txBody>
          <a:bodyPr vert="horz" wrap="square" lIns="0" tIns="12700" rIns="0" bIns="0" rtlCol="0">
            <a:spAutoFit/>
          </a:bodyPr>
          <a:lstStyle/>
          <a:p>
            <a:pPr marL="12700">
              <a:lnSpc>
                <a:spcPct val="100000"/>
              </a:lnSpc>
              <a:spcBef>
                <a:spcPts val="100"/>
              </a:spcBef>
            </a:pPr>
            <a:r>
              <a:rPr sz="2600" spc="65" dirty="0"/>
              <a:t>Spotlight</a:t>
            </a:r>
            <a:r>
              <a:rPr sz="2600" spc="-70" dirty="0"/>
              <a:t> </a:t>
            </a:r>
            <a:r>
              <a:rPr sz="2600" spc="90" dirty="0"/>
              <a:t>på</a:t>
            </a:r>
            <a:r>
              <a:rPr sz="2600" spc="-70" dirty="0"/>
              <a:t> </a:t>
            </a:r>
            <a:r>
              <a:rPr sz="2600" spc="95" dirty="0"/>
              <a:t>Iberchain,</a:t>
            </a:r>
            <a:r>
              <a:rPr sz="2600" spc="-70" dirty="0"/>
              <a:t> </a:t>
            </a:r>
            <a:r>
              <a:rPr sz="2600" spc="40" dirty="0"/>
              <a:t>Spanien</a:t>
            </a:r>
            <a:endParaRPr sz="2600"/>
          </a:p>
        </p:txBody>
      </p:sp>
      <p:sp>
        <p:nvSpPr>
          <p:cNvPr id="5" name="object 5"/>
          <p:cNvSpPr txBox="1"/>
          <p:nvPr/>
        </p:nvSpPr>
        <p:spPr>
          <a:xfrm>
            <a:off x="807516" y="1227426"/>
            <a:ext cx="9265920" cy="5027930"/>
          </a:xfrm>
          <a:prstGeom prst="rect">
            <a:avLst/>
          </a:prstGeom>
        </p:spPr>
        <p:txBody>
          <a:bodyPr vert="horz" wrap="square" lIns="0" tIns="71120" rIns="0" bIns="0" rtlCol="0">
            <a:spAutoFit/>
          </a:bodyPr>
          <a:lstStyle/>
          <a:p>
            <a:pPr marL="12700">
              <a:lnSpc>
                <a:spcPct val="100000"/>
              </a:lnSpc>
              <a:spcBef>
                <a:spcPts val="560"/>
              </a:spcBef>
            </a:pPr>
            <a:r>
              <a:rPr sz="1600" b="1" spc="20" dirty="0">
                <a:solidFill>
                  <a:srgbClr val="6A9D55"/>
                </a:solidFill>
                <a:latin typeface="Arial"/>
                <a:cs typeface="Arial"/>
              </a:rPr>
              <a:t>Blockchain</a:t>
            </a:r>
            <a:r>
              <a:rPr sz="1600" b="1" spc="-40" dirty="0">
                <a:solidFill>
                  <a:srgbClr val="6A9D55"/>
                </a:solidFill>
                <a:latin typeface="Arial"/>
                <a:cs typeface="Arial"/>
              </a:rPr>
              <a:t> </a:t>
            </a:r>
            <a:r>
              <a:rPr sz="1600" b="1" spc="20" dirty="0">
                <a:solidFill>
                  <a:srgbClr val="6A9D55"/>
                </a:solidFill>
                <a:latin typeface="Arial"/>
                <a:cs typeface="Arial"/>
              </a:rPr>
              <a:t>som</a:t>
            </a:r>
            <a:r>
              <a:rPr sz="1600" b="1" spc="-35" dirty="0">
                <a:solidFill>
                  <a:srgbClr val="6A9D55"/>
                </a:solidFill>
                <a:latin typeface="Arial"/>
                <a:cs typeface="Arial"/>
              </a:rPr>
              <a:t> </a:t>
            </a:r>
            <a:r>
              <a:rPr sz="1600" b="1" spc="60" dirty="0">
                <a:solidFill>
                  <a:srgbClr val="6A9D55"/>
                </a:solidFill>
                <a:latin typeface="Arial"/>
                <a:cs typeface="Arial"/>
              </a:rPr>
              <a:t>en</a:t>
            </a:r>
            <a:r>
              <a:rPr sz="1600" b="1" spc="-35" dirty="0">
                <a:solidFill>
                  <a:srgbClr val="6A9D55"/>
                </a:solidFill>
                <a:latin typeface="Arial"/>
                <a:cs typeface="Arial"/>
              </a:rPr>
              <a:t> </a:t>
            </a:r>
            <a:r>
              <a:rPr sz="1600" b="1" spc="40" dirty="0">
                <a:solidFill>
                  <a:srgbClr val="6A9D55"/>
                </a:solidFill>
                <a:latin typeface="Arial"/>
                <a:cs typeface="Arial"/>
              </a:rPr>
              <a:t>anti-svindel</a:t>
            </a:r>
            <a:r>
              <a:rPr sz="1600" b="1" spc="-40" dirty="0">
                <a:solidFill>
                  <a:srgbClr val="6A9D55"/>
                </a:solidFill>
                <a:latin typeface="Arial"/>
                <a:cs typeface="Arial"/>
              </a:rPr>
              <a:t> </a:t>
            </a:r>
            <a:r>
              <a:rPr sz="1600" b="1" spc="60" dirty="0">
                <a:solidFill>
                  <a:srgbClr val="6A9D55"/>
                </a:solidFill>
                <a:latin typeface="Arial"/>
                <a:cs typeface="Arial"/>
              </a:rPr>
              <a:t>teknologi</a:t>
            </a:r>
            <a:endParaRPr sz="1600">
              <a:latin typeface="Arial"/>
              <a:cs typeface="Arial"/>
            </a:endParaRPr>
          </a:p>
          <a:p>
            <a:pPr marL="12700" marR="24765">
              <a:lnSpc>
                <a:spcPct val="122200"/>
              </a:lnSpc>
              <a:spcBef>
                <a:spcPts val="40"/>
              </a:spcBef>
              <a:tabLst>
                <a:tab pos="6442710" algn="l"/>
              </a:tabLst>
            </a:pPr>
            <a:r>
              <a:rPr sz="1800" spc="105" dirty="0">
                <a:solidFill>
                  <a:srgbClr val="262626"/>
                </a:solidFill>
                <a:latin typeface="Tahoma"/>
                <a:cs typeface="Tahoma"/>
              </a:rPr>
              <a:t>Når </a:t>
            </a:r>
            <a:r>
              <a:rPr sz="1800" spc="70" dirty="0">
                <a:solidFill>
                  <a:srgbClr val="262626"/>
                </a:solidFill>
                <a:latin typeface="Tahoma"/>
                <a:cs typeface="Tahoma"/>
              </a:rPr>
              <a:t>først </a:t>
            </a:r>
            <a:r>
              <a:rPr sz="1800" spc="65" dirty="0">
                <a:solidFill>
                  <a:srgbClr val="262626"/>
                </a:solidFill>
                <a:latin typeface="Tahoma"/>
                <a:cs typeface="Tahoma"/>
              </a:rPr>
              <a:t>dette dobbelttjek </a:t>
            </a:r>
            <a:r>
              <a:rPr sz="1800" spc="80" dirty="0">
                <a:solidFill>
                  <a:srgbClr val="262626"/>
                </a:solidFill>
                <a:latin typeface="Tahoma"/>
                <a:cs typeface="Tahoma"/>
              </a:rPr>
              <a:t>er </a:t>
            </a:r>
            <a:r>
              <a:rPr sz="1800" spc="60" dirty="0">
                <a:solidFill>
                  <a:srgbClr val="262626"/>
                </a:solidFill>
                <a:latin typeface="Tahoma"/>
                <a:cs typeface="Tahoma"/>
              </a:rPr>
              <a:t>blevet </a:t>
            </a:r>
            <a:r>
              <a:rPr sz="1800" spc="65" dirty="0">
                <a:solidFill>
                  <a:srgbClr val="262626"/>
                </a:solidFill>
                <a:latin typeface="Tahoma"/>
                <a:cs typeface="Tahoma"/>
              </a:rPr>
              <a:t>udført, </a:t>
            </a:r>
            <a:r>
              <a:rPr sz="1800" spc="80" dirty="0">
                <a:solidFill>
                  <a:srgbClr val="262626"/>
                </a:solidFill>
                <a:latin typeface="Tahoma"/>
                <a:cs typeface="Tahoma"/>
              </a:rPr>
              <a:t>er </a:t>
            </a:r>
            <a:r>
              <a:rPr sz="1800" spc="75" dirty="0">
                <a:solidFill>
                  <a:srgbClr val="262626"/>
                </a:solidFill>
                <a:latin typeface="Tahoma"/>
                <a:cs typeface="Tahoma"/>
              </a:rPr>
              <a:t>det </a:t>
            </a:r>
            <a:r>
              <a:rPr sz="1800" spc="85" dirty="0">
                <a:solidFill>
                  <a:srgbClr val="262626"/>
                </a:solidFill>
                <a:latin typeface="Tahoma"/>
                <a:cs typeface="Tahoma"/>
              </a:rPr>
              <a:t>turen </a:t>
            </a:r>
            <a:r>
              <a:rPr sz="1800" spc="50" dirty="0">
                <a:solidFill>
                  <a:srgbClr val="262626"/>
                </a:solidFill>
                <a:latin typeface="Tahoma"/>
                <a:cs typeface="Tahoma"/>
              </a:rPr>
              <a:t>til </a:t>
            </a:r>
            <a:r>
              <a:rPr sz="1800" spc="70" dirty="0">
                <a:solidFill>
                  <a:srgbClr val="262626"/>
                </a:solidFill>
                <a:latin typeface="Tahoma"/>
                <a:cs typeface="Tahoma"/>
              </a:rPr>
              <a:t>blockchain-teknologien </a:t>
            </a:r>
            <a:r>
              <a:rPr sz="1800" spc="75" dirty="0">
                <a:solidFill>
                  <a:srgbClr val="262626"/>
                </a:solidFill>
                <a:latin typeface="Tahoma"/>
                <a:cs typeface="Tahoma"/>
              </a:rPr>
              <a:t> </a:t>
            </a:r>
            <a:r>
              <a:rPr sz="1800" spc="85" dirty="0">
                <a:solidFill>
                  <a:srgbClr val="262626"/>
                </a:solidFill>
                <a:latin typeface="Tahoma"/>
                <a:cs typeface="Tahoma"/>
              </a:rPr>
              <a:t>implementeret </a:t>
            </a:r>
            <a:r>
              <a:rPr sz="1800" spc="55" dirty="0">
                <a:solidFill>
                  <a:srgbClr val="262626"/>
                </a:solidFill>
                <a:latin typeface="Tahoma"/>
                <a:cs typeface="Tahoma"/>
              </a:rPr>
              <a:t>af </a:t>
            </a:r>
            <a:r>
              <a:rPr sz="1800" spc="70" dirty="0">
                <a:solidFill>
                  <a:srgbClr val="262626"/>
                </a:solidFill>
                <a:latin typeface="Tahoma"/>
                <a:cs typeface="Tahoma"/>
              </a:rPr>
              <a:t>Cedesa </a:t>
            </a:r>
            <a:r>
              <a:rPr sz="1800" spc="50" dirty="0">
                <a:solidFill>
                  <a:srgbClr val="262626"/>
                </a:solidFill>
                <a:latin typeface="Tahoma"/>
                <a:cs typeface="Tahoma"/>
              </a:rPr>
              <a:t>Digital. </a:t>
            </a:r>
            <a:r>
              <a:rPr sz="1800" spc="80" dirty="0">
                <a:solidFill>
                  <a:srgbClr val="262626"/>
                </a:solidFill>
                <a:latin typeface="Tahoma"/>
                <a:cs typeface="Tahoma"/>
              </a:rPr>
              <a:t>De </a:t>
            </a:r>
            <a:r>
              <a:rPr sz="1800" spc="45" dirty="0">
                <a:solidFill>
                  <a:srgbClr val="262626"/>
                </a:solidFill>
                <a:latin typeface="Tahoma"/>
                <a:cs typeface="Tahoma"/>
              </a:rPr>
              <a:t>data, </a:t>
            </a:r>
            <a:r>
              <a:rPr sz="1800" spc="90" dirty="0">
                <a:solidFill>
                  <a:srgbClr val="262626"/>
                </a:solidFill>
                <a:latin typeface="Tahoma"/>
                <a:cs typeface="Tahoma"/>
              </a:rPr>
              <a:t>der </a:t>
            </a:r>
            <a:r>
              <a:rPr sz="1800" spc="80" dirty="0">
                <a:solidFill>
                  <a:srgbClr val="262626"/>
                </a:solidFill>
                <a:latin typeface="Tahoma"/>
                <a:cs typeface="Tahoma"/>
              </a:rPr>
              <a:t>indsamles </a:t>
            </a:r>
            <a:r>
              <a:rPr sz="1800" spc="50" dirty="0">
                <a:solidFill>
                  <a:srgbClr val="262626"/>
                </a:solidFill>
                <a:latin typeface="Tahoma"/>
                <a:cs typeface="Tahoma"/>
              </a:rPr>
              <a:t>i </a:t>
            </a:r>
            <a:r>
              <a:rPr sz="1800" spc="70" dirty="0">
                <a:solidFill>
                  <a:srgbClr val="262626"/>
                </a:solidFill>
                <a:latin typeface="Tahoma"/>
                <a:cs typeface="Tahoma"/>
              </a:rPr>
              <a:t>produktionskæden, </a:t>
            </a:r>
            <a:r>
              <a:rPr sz="1800" spc="75" dirty="0">
                <a:solidFill>
                  <a:srgbClr val="262626"/>
                </a:solidFill>
                <a:latin typeface="Tahoma"/>
                <a:cs typeface="Tahoma"/>
              </a:rPr>
              <a:t> </a:t>
            </a:r>
            <a:r>
              <a:rPr sz="1800" spc="70" dirty="0">
                <a:solidFill>
                  <a:srgbClr val="262626"/>
                </a:solidFill>
                <a:latin typeface="Tahoma"/>
                <a:cs typeface="Tahoma"/>
              </a:rPr>
              <a:t>registreres</a:t>
            </a:r>
            <a:r>
              <a:rPr sz="1800" spc="-85" dirty="0">
                <a:solidFill>
                  <a:srgbClr val="262626"/>
                </a:solidFill>
                <a:latin typeface="Tahoma"/>
                <a:cs typeface="Tahoma"/>
              </a:rPr>
              <a:t> </a:t>
            </a:r>
            <a:r>
              <a:rPr sz="1800" spc="110" dirty="0">
                <a:solidFill>
                  <a:srgbClr val="262626"/>
                </a:solidFill>
                <a:latin typeface="Tahoma"/>
                <a:cs typeface="Tahoma"/>
              </a:rPr>
              <a:t>og</a:t>
            </a:r>
            <a:r>
              <a:rPr sz="1800" spc="-85" dirty="0">
                <a:solidFill>
                  <a:srgbClr val="262626"/>
                </a:solidFill>
                <a:latin typeface="Tahoma"/>
                <a:cs typeface="Tahoma"/>
              </a:rPr>
              <a:t> </a:t>
            </a:r>
            <a:r>
              <a:rPr sz="1800" spc="65" dirty="0">
                <a:solidFill>
                  <a:srgbClr val="262626"/>
                </a:solidFill>
                <a:latin typeface="Tahoma"/>
                <a:cs typeface="Tahoma"/>
              </a:rPr>
              <a:t>valideres</a:t>
            </a:r>
            <a:r>
              <a:rPr sz="1800" spc="-85" dirty="0">
                <a:solidFill>
                  <a:srgbClr val="262626"/>
                </a:solidFill>
                <a:latin typeface="Tahoma"/>
                <a:cs typeface="Tahoma"/>
              </a:rPr>
              <a:t> </a:t>
            </a:r>
            <a:r>
              <a:rPr sz="1800" spc="80" dirty="0">
                <a:solidFill>
                  <a:srgbClr val="262626"/>
                </a:solidFill>
                <a:latin typeface="Tahoma"/>
                <a:cs typeface="Tahoma"/>
              </a:rPr>
              <a:t>for</a:t>
            </a:r>
            <a:r>
              <a:rPr sz="1800" spc="-85" dirty="0">
                <a:solidFill>
                  <a:srgbClr val="262626"/>
                </a:solidFill>
                <a:latin typeface="Tahoma"/>
                <a:cs typeface="Tahoma"/>
              </a:rPr>
              <a:t> </a:t>
            </a:r>
            <a:r>
              <a:rPr sz="1800" spc="55" dirty="0">
                <a:solidFill>
                  <a:srgbClr val="262626"/>
                </a:solidFill>
                <a:latin typeface="Tahoma"/>
                <a:cs typeface="Tahoma"/>
              </a:rPr>
              <a:t>at</a:t>
            </a:r>
            <a:r>
              <a:rPr sz="1800" spc="-85" dirty="0">
                <a:solidFill>
                  <a:srgbClr val="262626"/>
                </a:solidFill>
                <a:latin typeface="Tahoma"/>
                <a:cs typeface="Tahoma"/>
              </a:rPr>
              <a:t> </a:t>
            </a:r>
            <a:r>
              <a:rPr sz="1800" spc="70" dirty="0">
                <a:solidFill>
                  <a:srgbClr val="262626"/>
                </a:solidFill>
                <a:latin typeface="Tahoma"/>
                <a:cs typeface="Tahoma"/>
              </a:rPr>
              <a:t>skabe</a:t>
            </a:r>
            <a:r>
              <a:rPr sz="1800" spc="-85" dirty="0">
                <a:solidFill>
                  <a:srgbClr val="262626"/>
                </a:solidFill>
                <a:latin typeface="Tahoma"/>
                <a:cs typeface="Tahoma"/>
              </a:rPr>
              <a:t> </a:t>
            </a:r>
            <a:r>
              <a:rPr sz="1800" spc="85" dirty="0">
                <a:solidFill>
                  <a:srgbClr val="262626"/>
                </a:solidFill>
                <a:latin typeface="Tahoma"/>
                <a:cs typeface="Tahoma"/>
              </a:rPr>
              <a:t>en</a:t>
            </a:r>
            <a:r>
              <a:rPr sz="1800" spc="-80" dirty="0">
                <a:solidFill>
                  <a:srgbClr val="262626"/>
                </a:solidFill>
                <a:latin typeface="Tahoma"/>
                <a:cs typeface="Tahoma"/>
              </a:rPr>
              <a:t> </a:t>
            </a:r>
            <a:r>
              <a:rPr sz="1800" spc="60" dirty="0">
                <a:solidFill>
                  <a:srgbClr val="262626"/>
                </a:solidFill>
                <a:latin typeface="Tahoma"/>
                <a:cs typeface="Tahoma"/>
              </a:rPr>
              <a:t>anti-svindeldatabase</a:t>
            </a:r>
            <a:r>
              <a:rPr sz="1800" spc="-85" dirty="0">
                <a:solidFill>
                  <a:srgbClr val="262626"/>
                </a:solidFill>
                <a:latin typeface="Tahoma"/>
                <a:cs typeface="Tahoma"/>
              </a:rPr>
              <a:t> </a:t>
            </a:r>
            <a:r>
              <a:rPr sz="1800" spc="114" dirty="0">
                <a:solidFill>
                  <a:srgbClr val="262626"/>
                </a:solidFill>
                <a:latin typeface="Tahoma"/>
                <a:cs typeface="Tahoma"/>
              </a:rPr>
              <a:t>med</a:t>
            </a:r>
            <a:r>
              <a:rPr sz="1800" spc="-85" dirty="0">
                <a:solidFill>
                  <a:srgbClr val="262626"/>
                </a:solidFill>
                <a:latin typeface="Tahoma"/>
                <a:cs typeface="Tahoma"/>
              </a:rPr>
              <a:t> </a:t>
            </a:r>
            <a:r>
              <a:rPr sz="1800" spc="85" dirty="0">
                <a:solidFill>
                  <a:srgbClr val="262626"/>
                </a:solidFill>
                <a:latin typeface="Tahoma"/>
                <a:cs typeface="Tahoma"/>
              </a:rPr>
              <a:t>maksimal</a:t>
            </a:r>
            <a:r>
              <a:rPr sz="1800" spc="-85" dirty="0">
                <a:solidFill>
                  <a:srgbClr val="262626"/>
                </a:solidFill>
                <a:latin typeface="Tahoma"/>
                <a:cs typeface="Tahoma"/>
              </a:rPr>
              <a:t> </a:t>
            </a:r>
            <a:r>
              <a:rPr sz="1800" spc="75" dirty="0">
                <a:solidFill>
                  <a:srgbClr val="262626"/>
                </a:solidFill>
                <a:latin typeface="Tahoma"/>
                <a:cs typeface="Tahoma"/>
              </a:rPr>
              <a:t>sikkerhed </a:t>
            </a:r>
            <a:r>
              <a:rPr sz="1800" spc="-545" dirty="0">
                <a:solidFill>
                  <a:srgbClr val="262626"/>
                </a:solidFill>
                <a:latin typeface="Tahoma"/>
                <a:cs typeface="Tahoma"/>
              </a:rPr>
              <a:t> </a:t>
            </a:r>
            <a:r>
              <a:rPr sz="1800" spc="110" dirty="0">
                <a:solidFill>
                  <a:srgbClr val="262626"/>
                </a:solidFill>
                <a:latin typeface="Tahoma"/>
                <a:cs typeface="Tahoma"/>
              </a:rPr>
              <a:t>og</a:t>
            </a:r>
            <a:r>
              <a:rPr sz="1800" spc="-85" dirty="0">
                <a:solidFill>
                  <a:srgbClr val="262626"/>
                </a:solidFill>
                <a:latin typeface="Tahoma"/>
                <a:cs typeface="Tahoma"/>
              </a:rPr>
              <a:t> </a:t>
            </a:r>
            <a:r>
              <a:rPr sz="1800" spc="65" dirty="0">
                <a:solidFill>
                  <a:srgbClr val="262626"/>
                </a:solidFill>
                <a:latin typeface="Tahoma"/>
                <a:cs typeface="Tahoma"/>
              </a:rPr>
              <a:t>total</a:t>
            </a:r>
            <a:r>
              <a:rPr sz="1800" spc="-85" dirty="0">
                <a:solidFill>
                  <a:srgbClr val="262626"/>
                </a:solidFill>
                <a:latin typeface="Tahoma"/>
                <a:cs typeface="Tahoma"/>
              </a:rPr>
              <a:t> </a:t>
            </a:r>
            <a:r>
              <a:rPr sz="1800" spc="70" dirty="0">
                <a:solidFill>
                  <a:srgbClr val="262626"/>
                </a:solidFill>
                <a:latin typeface="Tahoma"/>
                <a:cs typeface="Tahoma"/>
              </a:rPr>
              <a:t>uafhængighed.</a:t>
            </a:r>
            <a:r>
              <a:rPr sz="1800" spc="-85" dirty="0">
                <a:solidFill>
                  <a:srgbClr val="262626"/>
                </a:solidFill>
                <a:latin typeface="Tahoma"/>
                <a:cs typeface="Tahoma"/>
              </a:rPr>
              <a:t> </a:t>
            </a:r>
            <a:r>
              <a:rPr sz="1800" spc="60" dirty="0">
                <a:solidFill>
                  <a:srgbClr val="262626"/>
                </a:solidFill>
                <a:latin typeface="Tahoma"/>
                <a:cs typeface="Tahoma"/>
              </a:rPr>
              <a:t>Dette</a:t>
            </a:r>
            <a:r>
              <a:rPr sz="1800" spc="-85" dirty="0">
                <a:solidFill>
                  <a:srgbClr val="262626"/>
                </a:solidFill>
                <a:latin typeface="Tahoma"/>
                <a:cs typeface="Tahoma"/>
              </a:rPr>
              <a:t> </a:t>
            </a:r>
            <a:r>
              <a:rPr sz="1800" spc="80" dirty="0">
                <a:solidFill>
                  <a:srgbClr val="262626"/>
                </a:solidFill>
                <a:latin typeface="Tahoma"/>
                <a:cs typeface="Tahoma"/>
              </a:rPr>
              <a:t>garanterer</a:t>
            </a:r>
            <a:r>
              <a:rPr sz="1800" spc="-85" dirty="0">
                <a:solidFill>
                  <a:srgbClr val="262626"/>
                </a:solidFill>
                <a:latin typeface="Tahoma"/>
                <a:cs typeface="Tahoma"/>
              </a:rPr>
              <a:t> </a:t>
            </a:r>
            <a:r>
              <a:rPr sz="1800" spc="90" dirty="0">
                <a:solidFill>
                  <a:srgbClr val="262626"/>
                </a:solidFill>
                <a:latin typeface="Tahoma"/>
                <a:cs typeface="Tahoma"/>
              </a:rPr>
              <a:t>sporbarheden</a:t>
            </a:r>
            <a:r>
              <a:rPr sz="1800" spc="-85" dirty="0">
                <a:solidFill>
                  <a:srgbClr val="262626"/>
                </a:solidFill>
                <a:latin typeface="Tahoma"/>
                <a:cs typeface="Tahoma"/>
              </a:rPr>
              <a:t> </a:t>
            </a:r>
            <a:r>
              <a:rPr sz="1800" spc="55" dirty="0">
                <a:solidFill>
                  <a:srgbClr val="262626"/>
                </a:solidFill>
                <a:latin typeface="Tahoma"/>
                <a:cs typeface="Tahoma"/>
              </a:rPr>
              <a:t>af	kødet, et </a:t>
            </a:r>
            <a:r>
              <a:rPr sz="1800" spc="50" dirty="0">
                <a:solidFill>
                  <a:srgbClr val="262626"/>
                </a:solidFill>
                <a:latin typeface="Tahoma"/>
                <a:cs typeface="Tahoma"/>
              </a:rPr>
              <a:t>væsentligt </a:t>
            </a:r>
            <a:r>
              <a:rPr sz="1800" spc="60" dirty="0">
                <a:solidFill>
                  <a:srgbClr val="262626"/>
                </a:solidFill>
                <a:latin typeface="Tahoma"/>
                <a:cs typeface="Tahoma"/>
              </a:rPr>
              <a:t>krav </a:t>
            </a:r>
            <a:r>
              <a:rPr sz="1800" spc="65" dirty="0">
                <a:solidFill>
                  <a:srgbClr val="262626"/>
                </a:solidFill>
                <a:latin typeface="Tahoma"/>
                <a:cs typeface="Tahoma"/>
              </a:rPr>
              <a:t> </a:t>
            </a:r>
            <a:r>
              <a:rPr sz="1800" spc="80" dirty="0">
                <a:solidFill>
                  <a:srgbClr val="262626"/>
                </a:solidFill>
                <a:latin typeface="Tahoma"/>
                <a:cs typeface="Tahoma"/>
              </a:rPr>
              <a:t>for</a:t>
            </a:r>
            <a:r>
              <a:rPr sz="1800" spc="-95" dirty="0">
                <a:solidFill>
                  <a:srgbClr val="262626"/>
                </a:solidFill>
                <a:latin typeface="Tahoma"/>
                <a:cs typeface="Tahoma"/>
              </a:rPr>
              <a:t> </a:t>
            </a:r>
            <a:r>
              <a:rPr sz="1800" spc="55" dirty="0">
                <a:solidFill>
                  <a:srgbClr val="262626"/>
                </a:solidFill>
                <a:latin typeface="Tahoma"/>
                <a:cs typeface="Tahoma"/>
              </a:rPr>
              <a:t>at</a:t>
            </a:r>
            <a:r>
              <a:rPr sz="1800" spc="-95" dirty="0">
                <a:solidFill>
                  <a:srgbClr val="262626"/>
                </a:solidFill>
                <a:latin typeface="Tahoma"/>
                <a:cs typeface="Tahoma"/>
              </a:rPr>
              <a:t> </a:t>
            </a:r>
            <a:r>
              <a:rPr sz="1800" spc="85" dirty="0">
                <a:solidFill>
                  <a:srgbClr val="262626"/>
                </a:solidFill>
                <a:latin typeface="Tahoma"/>
                <a:cs typeface="Tahoma"/>
              </a:rPr>
              <a:t>inkorporere</a:t>
            </a:r>
            <a:r>
              <a:rPr sz="1800" spc="-90" dirty="0">
                <a:solidFill>
                  <a:srgbClr val="262626"/>
                </a:solidFill>
                <a:latin typeface="Tahoma"/>
                <a:cs typeface="Tahoma"/>
              </a:rPr>
              <a:t> </a:t>
            </a:r>
            <a:r>
              <a:rPr sz="1800" spc="55" dirty="0">
                <a:solidFill>
                  <a:srgbClr val="262626"/>
                </a:solidFill>
                <a:latin typeface="Tahoma"/>
                <a:cs typeface="Tahoma"/>
              </a:rPr>
              <a:t>et</a:t>
            </a:r>
            <a:r>
              <a:rPr sz="1800" spc="-95" dirty="0">
                <a:solidFill>
                  <a:srgbClr val="262626"/>
                </a:solidFill>
                <a:latin typeface="Tahoma"/>
                <a:cs typeface="Tahoma"/>
              </a:rPr>
              <a:t> </a:t>
            </a:r>
            <a:r>
              <a:rPr sz="1800" spc="55" dirty="0">
                <a:solidFill>
                  <a:srgbClr val="262626"/>
                </a:solidFill>
                <a:latin typeface="Tahoma"/>
                <a:cs typeface="Tahoma"/>
              </a:rPr>
              <a:t>nyt</a:t>
            </a:r>
            <a:r>
              <a:rPr sz="1800" spc="-90" dirty="0">
                <a:solidFill>
                  <a:srgbClr val="262626"/>
                </a:solidFill>
                <a:latin typeface="Tahoma"/>
                <a:cs typeface="Tahoma"/>
              </a:rPr>
              <a:t> </a:t>
            </a:r>
            <a:r>
              <a:rPr sz="1800" spc="50" dirty="0">
                <a:solidFill>
                  <a:srgbClr val="262626"/>
                </a:solidFill>
                <a:latin typeface="Tahoma"/>
                <a:cs typeface="Tahoma"/>
              </a:rPr>
              <a:t>kvalitetsmærke,</a:t>
            </a:r>
            <a:r>
              <a:rPr sz="1800" spc="-95" dirty="0">
                <a:solidFill>
                  <a:srgbClr val="262626"/>
                </a:solidFill>
                <a:latin typeface="Tahoma"/>
                <a:cs typeface="Tahoma"/>
              </a:rPr>
              <a:t> </a:t>
            </a:r>
            <a:r>
              <a:rPr sz="1800" spc="-35" dirty="0">
                <a:solidFill>
                  <a:srgbClr val="262626"/>
                </a:solidFill>
                <a:latin typeface="Tahoma"/>
                <a:cs typeface="Tahoma"/>
              </a:rPr>
              <a:t>100%</a:t>
            </a:r>
            <a:r>
              <a:rPr sz="1800" spc="-90" dirty="0">
                <a:solidFill>
                  <a:srgbClr val="262626"/>
                </a:solidFill>
                <a:latin typeface="Tahoma"/>
                <a:cs typeface="Tahoma"/>
              </a:rPr>
              <a:t> </a:t>
            </a:r>
            <a:r>
              <a:rPr sz="1800" spc="80" dirty="0">
                <a:solidFill>
                  <a:srgbClr val="262626"/>
                </a:solidFill>
                <a:latin typeface="Tahoma"/>
                <a:cs typeface="Tahoma"/>
              </a:rPr>
              <a:t>indfødt</a:t>
            </a:r>
            <a:r>
              <a:rPr sz="1800" spc="-95" dirty="0">
                <a:solidFill>
                  <a:srgbClr val="262626"/>
                </a:solidFill>
                <a:latin typeface="Tahoma"/>
                <a:cs typeface="Tahoma"/>
              </a:rPr>
              <a:t> </a:t>
            </a:r>
            <a:r>
              <a:rPr sz="1800" spc="70" dirty="0">
                <a:solidFill>
                  <a:srgbClr val="262626"/>
                </a:solidFill>
                <a:latin typeface="Tahoma"/>
                <a:cs typeface="Tahoma"/>
              </a:rPr>
              <a:t>iberisk</a:t>
            </a:r>
            <a:r>
              <a:rPr sz="1800" spc="-90" dirty="0">
                <a:solidFill>
                  <a:srgbClr val="262626"/>
                </a:solidFill>
                <a:latin typeface="Tahoma"/>
                <a:cs typeface="Tahoma"/>
              </a:rPr>
              <a:t> </a:t>
            </a:r>
            <a:r>
              <a:rPr sz="1800" spc="35" dirty="0">
                <a:solidFill>
                  <a:srgbClr val="262626"/>
                </a:solidFill>
                <a:latin typeface="Tahoma"/>
                <a:cs typeface="Tahoma"/>
              </a:rPr>
              <a:t>race.</a:t>
            </a:r>
            <a:endParaRPr sz="1800">
              <a:latin typeface="Tahoma"/>
              <a:cs typeface="Tahoma"/>
            </a:endParaRPr>
          </a:p>
          <a:p>
            <a:pPr>
              <a:lnSpc>
                <a:spcPct val="100000"/>
              </a:lnSpc>
            </a:pPr>
            <a:endParaRPr sz="2400">
              <a:latin typeface="Tahoma"/>
              <a:cs typeface="Tahoma"/>
            </a:endParaRPr>
          </a:p>
          <a:p>
            <a:pPr>
              <a:lnSpc>
                <a:spcPct val="100000"/>
              </a:lnSpc>
              <a:spcBef>
                <a:spcPts val="35"/>
              </a:spcBef>
            </a:pPr>
            <a:endParaRPr sz="1950">
              <a:latin typeface="Tahoma"/>
              <a:cs typeface="Tahoma"/>
            </a:endParaRPr>
          </a:p>
          <a:p>
            <a:pPr marL="12700" marR="5080">
              <a:lnSpc>
                <a:spcPct val="122200"/>
              </a:lnSpc>
            </a:pPr>
            <a:r>
              <a:rPr sz="1800" spc="85" dirty="0">
                <a:solidFill>
                  <a:srgbClr val="262626"/>
                </a:solidFill>
                <a:latin typeface="Tahoma"/>
                <a:cs typeface="Tahoma"/>
              </a:rPr>
              <a:t>Denne </a:t>
            </a:r>
            <a:r>
              <a:rPr sz="1800" spc="75" dirty="0">
                <a:solidFill>
                  <a:srgbClr val="262626"/>
                </a:solidFill>
                <a:latin typeface="Tahoma"/>
                <a:cs typeface="Tahoma"/>
              </a:rPr>
              <a:t>proces </a:t>
            </a:r>
            <a:r>
              <a:rPr sz="1800" spc="55" dirty="0">
                <a:solidFill>
                  <a:srgbClr val="262626"/>
                </a:solidFill>
                <a:latin typeface="Tahoma"/>
                <a:cs typeface="Tahoma"/>
              </a:rPr>
              <a:t>tjener </a:t>
            </a:r>
            <a:r>
              <a:rPr sz="1800" spc="50" dirty="0">
                <a:solidFill>
                  <a:srgbClr val="262626"/>
                </a:solidFill>
                <a:latin typeface="Tahoma"/>
                <a:cs typeface="Tahoma"/>
              </a:rPr>
              <a:t>til </a:t>
            </a:r>
            <a:r>
              <a:rPr sz="1800" spc="55" dirty="0">
                <a:solidFill>
                  <a:srgbClr val="262626"/>
                </a:solidFill>
                <a:latin typeface="Tahoma"/>
                <a:cs typeface="Tahoma"/>
              </a:rPr>
              <a:t>at styrke </a:t>
            </a:r>
            <a:r>
              <a:rPr sz="1800" spc="80" dirty="0">
                <a:solidFill>
                  <a:srgbClr val="262626"/>
                </a:solidFill>
                <a:latin typeface="Tahoma"/>
                <a:cs typeface="Tahoma"/>
              </a:rPr>
              <a:t>produktionskædens pålidelighed </a:t>
            </a:r>
            <a:r>
              <a:rPr sz="1800" spc="110" dirty="0">
                <a:solidFill>
                  <a:srgbClr val="262626"/>
                </a:solidFill>
                <a:latin typeface="Tahoma"/>
                <a:cs typeface="Tahoma"/>
              </a:rPr>
              <a:t>og </a:t>
            </a:r>
            <a:r>
              <a:rPr sz="1800" spc="80" dirty="0">
                <a:solidFill>
                  <a:srgbClr val="262626"/>
                </a:solidFill>
                <a:latin typeface="Tahoma"/>
                <a:cs typeface="Tahoma"/>
              </a:rPr>
              <a:t>genoprette </a:t>
            </a:r>
            <a:r>
              <a:rPr sz="1800" spc="85" dirty="0">
                <a:solidFill>
                  <a:srgbClr val="262626"/>
                </a:solidFill>
                <a:latin typeface="Tahoma"/>
                <a:cs typeface="Tahoma"/>
              </a:rPr>
              <a:t> forbrugernes </a:t>
            </a:r>
            <a:r>
              <a:rPr sz="1800" spc="40" dirty="0">
                <a:solidFill>
                  <a:srgbClr val="262626"/>
                </a:solidFill>
                <a:latin typeface="Tahoma"/>
                <a:cs typeface="Tahoma"/>
              </a:rPr>
              <a:t>tillid. </a:t>
            </a:r>
            <a:r>
              <a:rPr sz="1800" spc="65" dirty="0">
                <a:solidFill>
                  <a:srgbClr val="262626"/>
                </a:solidFill>
                <a:latin typeface="Tahoma"/>
                <a:cs typeface="Tahoma"/>
              </a:rPr>
              <a:t>Det </a:t>
            </a:r>
            <a:r>
              <a:rPr sz="1800" spc="40" dirty="0">
                <a:solidFill>
                  <a:srgbClr val="262626"/>
                </a:solidFill>
                <a:latin typeface="Tahoma"/>
                <a:cs typeface="Tahoma"/>
              </a:rPr>
              <a:t>vil </a:t>
            </a:r>
            <a:r>
              <a:rPr sz="1800" spc="85" dirty="0">
                <a:solidFill>
                  <a:srgbClr val="262626"/>
                </a:solidFill>
                <a:latin typeface="Tahoma"/>
                <a:cs typeface="Tahoma"/>
              </a:rPr>
              <a:t>også </a:t>
            </a:r>
            <a:r>
              <a:rPr sz="1800" spc="80" dirty="0">
                <a:solidFill>
                  <a:srgbClr val="262626"/>
                </a:solidFill>
                <a:latin typeface="Tahoma"/>
                <a:cs typeface="Tahoma"/>
              </a:rPr>
              <a:t>konsolidere </a:t>
            </a:r>
            <a:r>
              <a:rPr sz="1800" spc="60" dirty="0">
                <a:solidFill>
                  <a:srgbClr val="262626"/>
                </a:solidFill>
                <a:latin typeface="Tahoma"/>
                <a:cs typeface="Tahoma"/>
              </a:rPr>
              <a:t>Iberians </a:t>
            </a:r>
            <a:r>
              <a:rPr sz="1800" spc="75" dirty="0">
                <a:solidFill>
                  <a:srgbClr val="262626"/>
                </a:solidFill>
                <a:latin typeface="Tahoma"/>
                <a:cs typeface="Tahoma"/>
              </a:rPr>
              <a:t>prestige </a:t>
            </a:r>
            <a:r>
              <a:rPr sz="1800" spc="50" dirty="0">
                <a:solidFill>
                  <a:srgbClr val="262626"/>
                </a:solidFill>
                <a:latin typeface="Tahoma"/>
                <a:cs typeface="Tahoma"/>
              </a:rPr>
              <a:t>i </a:t>
            </a:r>
            <a:r>
              <a:rPr sz="1800" spc="70" dirty="0">
                <a:solidFill>
                  <a:srgbClr val="262626"/>
                </a:solidFill>
                <a:latin typeface="Tahoma"/>
                <a:cs typeface="Tahoma"/>
              </a:rPr>
              <a:t>Spanien </a:t>
            </a:r>
            <a:r>
              <a:rPr sz="1800" spc="110" dirty="0">
                <a:solidFill>
                  <a:srgbClr val="262626"/>
                </a:solidFill>
                <a:latin typeface="Tahoma"/>
                <a:cs typeface="Tahoma"/>
              </a:rPr>
              <a:t>og </a:t>
            </a:r>
            <a:r>
              <a:rPr sz="1800" spc="50" dirty="0">
                <a:solidFill>
                  <a:srgbClr val="262626"/>
                </a:solidFill>
                <a:latin typeface="Tahoma"/>
                <a:cs typeface="Tahoma"/>
              </a:rPr>
              <a:t>i </a:t>
            </a:r>
            <a:r>
              <a:rPr sz="1800" spc="55" dirty="0">
                <a:solidFill>
                  <a:srgbClr val="262626"/>
                </a:solidFill>
                <a:latin typeface="Tahoma"/>
                <a:cs typeface="Tahoma"/>
              </a:rPr>
              <a:t>verden. </a:t>
            </a:r>
            <a:r>
              <a:rPr sz="1800" spc="60" dirty="0">
                <a:solidFill>
                  <a:srgbClr val="262626"/>
                </a:solidFill>
                <a:latin typeface="Tahoma"/>
                <a:cs typeface="Tahoma"/>
              </a:rPr>
              <a:t> Dette</a:t>
            </a:r>
            <a:r>
              <a:rPr sz="1800" spc="-90" dirty="0">
                <a:solidFill>
                  <a:srgbClr val="262626"/>
                </a:solidFill>
                <a:latin typeface="Tahoma"/>
                <a:cs typeface="Tahoma"/>
              </a:rPr>
              <a:t> </a:t>
            </a:r>
            <a:r>
              <a:rPr sz="1800" spc="80" dirty="0">
                <a:solidFill>
                  <a:srgbClr val="262626"/>
                </a:solidFill>
                <a:latin typeface="Tahoma"/>
                <a:cs typeface="Tahoma"/>
              </a:rPr>
              <a:t>er</a:t>
            </a:r>
            <a:r>
              <a:rPr sz="1800" spc="-85" dirty="0">
                <a:solidFill>
                  <a:srgbClr val="262626"/>
                </a:solidFill>
                <a:latin typeface="Tahoma"/>
                <a:cs typeface="Tahoma"/>
              </a:rPr>
              <a:t> </a:t>
            </a:r>
            <a:r>
              <a:rPr sz="1800" spc="55" dirty="0">
                <a:solidFill>
                  <a:srgbClr val="262626"/>
                </a:solidFill>
                <a:latin typeface="Tahoma"/>
                <a:cs typeface="Tahoma"/>
              </a:rPr>
              <a:t>et</a:t>
            </a:r>
            <a:r>
              <a:rPr sz="1800" spc="-90" dirty="0">
                <a:solidFill>
                  <a:srgbClr val="262626"/>
                </a:solidFill>
                <a:latin typeface="Tahoma"/>
                <a:cs typeface="Tahoma"/>
              </a:rPr>
              <a:t> </a:t>
            </a:r>
            <a:r>
              <a:rPr sz="1800" spc="75" dirty="0">
                <a:solidFill>
                  <a:srgbClr val="262626"/>
                </a:solidFill>
                <a:latin typeface="Tahoma"/>
                <a:cs typeface="Tahoma"/>
              </a:rPr>
              <a:t>kæmpe</a:t>
            </a:r>
            <a:r>
              <a:rPr sz="1800" spc="-85" dirty="0">
                <a:solidFill>
                  <a:srgbClr val="262626"/>
                </a:solidFill>
                <a:latin typeface="Tahoma"/>
                <a:cs typeface="Tahoma"/>
              </a:rPr>
              <a:t> </a:t>
            </a:r>
            <a:r>
              <a:rPr sz="1800" spc="70" dirty="0">
                <a:solidFill>
                  <a:srgbClr val="262626"/>
                </a:solidFill>
                <a:latin typeface="Tahoma"/>
                <a:cs typeface="Tahoma"/>
              </a:rPr>
              <a:t>skridt</a:t>
            </a:r>
            <a:r>
              <a:rPr sz="1800" spc="-90" dirty="0">
                <a:solidFill>
                  <a:srgbClr val="262626"/>
                </a:solidFill>
                <a:latin typeface="Tahoma"/>
                <a:cs typeface="Tahoma"/>
              </a:rPr>
              <a:t> </a:t>
            </a:r>
            <a:r>
              <a:rPr sz="1800" spc="80" dirty="0">
                <a:solidFill>
                  <a:srgbClr val="262626"/>
                </a:solidFill>
                <a:latin typeface="Tahoma"/>
                <a:cs typeface="Tahoma"/>
              </a:rPr>
              <a:t>for</a:t>
            </a:r>
            <a:r>
              <a:rPr sz="1800" spc="-85" dirty="0">
                <a:solidFill>
                  <a:srgbClr val="262626"/>
                </a:solidFill>
                <a:latin typeface="Tahoma"/>
                <a:cs typeface="Tahoma"/>
              </a:rPr>
              <a:t> </a:t>
            </a:r>
            <a:r>
              <a:rPr sz="1800" spc="60" dirty="0">
                <a:solidFill>
                  <a:srgbClr val="262626"/>
                </a:solidFill>
                <a:latin typeface="Tahoma"/>
                <a:cs typeface="Tahoma"/>
              </a:rPr>
              <a:t>sektoren,</a:t>
            </a:r>
            <a:r>
              <a:rPr sz="1800" spc="-90" dirty="0">
                <a:solidFill>
                  <a:srgbClr val="262626"/>
                </a:solidFill>
                <a:latin typeface="Tahoma"/>
                <a:cs typeface="Tahoma"/>
              </a:rPr>
              <a:t> </a:t>
            </a:r>
            <a:r>
              <a:rPr sz="1800" spc="90" dirty="0">
                <a:solidFill>
                  <a:srgbClr val="262626"/>
                </a:solidFill>
                <a:latin typeface="Tahoma"/>
                <a:cs typeface="Tahoma"/>
              </a:rPr>
              <a:t>der</a:t>
            </a:r>
            <a:r>
              <a:rPr sz="1800" spc="-85" dirty="0">
                <a:solidFill>
                  <a:srgbClr val="262626"/>
                </a:solidFill>
                <a:latin typeface="Tahoma"/>
                <a:cs typeface="Tahoma"/>
              </a:rPr>
              <a:t> </a:t>
            </a:r>
            <a:r>
              <a:rPr sz="1800" spc="85" dirty="0">
                <a:solidFill>
                  <a:srgbClr val="262626"/>
                </a:solidFill>
                <a:latin typeface="Tahoma"/>
                <a:cs typeface="Tahoma"/>
              </a:rPr>
              <a:t>åbner</a:t>
            </a:r>
            <a:r>
              <a:rPr sz="1800" spc="-85" dirty="0">
                <a:solidFill>
                  <a:srgbClr val="262626"/>
                </a:solidFill>
                <a:latin typeface="Tahoma"/>
                <a:cs typeface="Tahoma"/>
              </a:rPr>
              <a:t> </a:t>
            </a:r>
            <a:r>
              <a:rPr sz="1800" spc="95" dirty="0">
                <a:solidFill>
                  <a:srgbClr val="262626"/>
                </a:solidFill>
                <a:latin typeface="Tahoma"/>
                <a:cs typeface="Tahoma"/>
              </a:rPr>
              <a:t>døren</a:t>
            </a:r>
            <a:r>
              <a:rPr sz="1800" spc="-90" dirty="0">
                <a:solidFill>
                  <a:srgbClr val="262626"/>
                </a:solidFill>
                <a:latin typeface="Tahoma"/>
                <a:cs typeface="Tahoma"/>
              </a:rPr>
              <a:t> </a:t>
            </a:r>
            <a:r>
              <a:rPr sz="1800" spc="50" dirty="0">
                <a:solidFill>
                  <a:srgbClr val="262626"/>
                </a:solidFill>
                <a:latin typeface="Tahoma"/>
                <a:cs typeface="Tahoma"/>
              </a:rPr>
              <a:t>til</a:t>
            </a:r>
            <a:r>
              <a:rPr sz="1800" spc="-85" dirty="0">
                <a:solidFill>
                  <a:srgbClr val="262626"/>
                </a:solidFill>
                <a:latin typeface="Tahoma"/>
                <a:cs typeface="Tahoma"/>
              </a:rPr>
              <a:t> </a:t>
            </a:r>
            <a:r>
              <a:rPr sz="1800" spc="75" dirty="0">
                <a:solidFill>
                  <a:srgbClr val="262626"/>
                </a:solidFill>
                <a:latin typeface="Tahoma"/>
                <a:cs typeface="Tahoma"/>
              </a:rPr>
              <a:t>enhver</a:t>
            </a:r>
            <a:r>
              <a:rPr sz="1800" spc="-90" dirty="0">
                <a:solidFill>
                  <a:srgbClr val="262626"/>
                </a:solidFill>
                <a:latin typeface="Tahoma"/>
                <a:cs typeface="Tahoma"/>
              </a:rPr>
              <a:t> </a:t>
            </a:r>
            <a:r>
              <a:rPr sz="1800" spc="85" dirty="0">
                <a:solidFill>
                  <a:srgbClr val="262626"/>
                </a:solidFill>
                <a:latin typeface="Tahoma"/>
                <a:cs typeface="Tahoma"/>
              </a:rPr>
              <a:t>producent</a:t>
            </a:r>
            <a:r>
              <a:rPr sz="1800" spc="-85" dirty="0">
                <a:solidFill>
                  <a:srgbClr val="262626"/>
                </a:solidFill>
                <a:latin typeface="Tahoma"/>
                <a:cs typeface="Tahoma"/>
              </a:rPr>
              <a:t> </a:t>
            </a:r>
            <a:r>
              <a:rPr sz="1800" spc="110" dirty="0">
                <a:solidFill>
                  <a:srgbClr val="262626"/>
                </a:solidFill>
                <a:latin typeface="Tahoma"/>
                <a:cs typeface="Tahoma"/>
              </a:rPr>
              <a:t>og</a:t>
            </a:r>
            <a:r>
              <a:rPr sz="1800" spc="-90" dirty="0">
                <a:solidFill>
                  <a:srgbClr val="262626"/>
                </a:solidFill>
                <a:latin typeface="Tahoma"/>
                <a:cs typeface="Tahoma"/>
              </a:rPr>
              <a:t> </a:t>
            </a:r>
            <a:r>
              <a:rPr sz="1800" spc="85" dirty="0">
                <a:solidFill>
                  <a:srgbClr val="262626"/>
                </a:solidFill>
                <a:latin typeface="Tahoma"/>
                <a:cs typeface="Tahoma"/>
              </a:rPr>
              <a:t>andre </a:t>
            </a:r>
            <a:r>
              <a:rPr sz="1800" spc="-545" dirty="0">
                <a:solidFill>
                  <a:srgbClr val="262626"/>
                </a:solidFill>
                <a:latin typeface="Tahoma"/>
                <a:cs typeface="Tahoma"/>
              </a:rPr>
              <a:t> </a:t>
            </a:r>
            <a:r>
              <a:rPr sz="1800" spc="65" dirty="0">
                <a:solidFill>
                  <a:srgbClr val="262626"/>
                </a:solidFill>
                <a:latin typeface="Tahoma"/>
                <a:cs typeface="Tahoma"/>
              </a:rPr>
              <a:t>fødevaresektorer. </a:t>
            </a:r>
            <a:r>
              <a:rPr sz="1800" spc="85" dirty="0">
                <a:solidFill>
                  <a:srgbClr val="262626"/>
                </a:solidFill>
                <a:latin typeface="Tahoma"/>
                <a:cs typeface="Tahoma"/>
              </a:rPr>
              <a:t>Den </a:t>
            </a:r>
            <a:r>
              <a:rPr sz="1800" spc="75" dirty="0">
                <a:solidFill>
                  <a:srgbClr val="262626"/>
                </a:solidFill>
                <a:latin typeface="Tahoma"/>
                <a:cs typeface="Tahoma"/>
              </a:rPr>
              <a:t>operationelle </a:t>
            </a:r>
            <a:r>
              <a:rPr sz="1800" spc="100" dirty="0">
                <a:solidFill>
                  <a:srgbClr val="262626"/>
                </a:solidFill>
                <a:latin typeface="Tahoma"/>
                <a:cs typeface="Tahoma"/>
              </a:rPr>
              <a:t>gruppe </a:t>
            </a:r>
            <a:r>
              <a:rPr sz="1800" spc="65" dirty="0">
                <a:solidFill>
                  <a:srgbClr val="262626"/>
                </a:solidFill>
                <a:latin typeface="Tahoma"/>
                <a:cs typeface="Tahoma"/>
              </a:rPr>
              <a:t>lægger </a:t>
            </a:r>
            <a:r>
              <a:rPr sz="1800" spc="85" dirty="0">
                <a:solidFill>
                  <a:srgbClr val="262626"/>
                </a:solidFill>
                <a:latin typeface="Tahoma"/>
                <a:cs typeface="Tahoma"/>
              </a:rPr>
              <a:t>også </a:t>
            </a:r>
            <a:r>
              <a:rPr sz="1800" spc="55" dirty="0">
                <a:solidFill>
                  <a:srgbClr val="262626"/>
                </a:solidFill>
                <a:latin typeface="Tahoma"/>
                <a:cs typeface="Tahoma"/>
              </a:rPr>
              <a:t>særlig </a:t>
            </a:r>
            <a:r>
              <a:rPr sz="1800" spc="35" dirty="0">
                <a:solidFill>
                  <a:srgbClr val="262626"/>
                </a:solidFill>
                <a:latin typeface="Tahoma"/>
                <a:cs typeface="Tahoma"/>
              </a:rPr>
              <a:t>vægt </a:t>
            </a:r>
            <a:r>
              <a:rPr sz="1800" spc="85" dirty="0">
                <a:solidFill>
                  <a:srgbClr val="262626"/>
                </a:solidFill>
                <a:latin typeface="Tahoma"/>
                <a:cs typeface="Tahoma"/>
              </a:rPr>
              <a:t>på </a:t>
            </a:r>
            <a:r>
              <a:rPr sz="1800" spc="60" dirty="0">
                <a:solidFill>
                  <a:srgbClr val="262626"/>
                </a:solidFill>
                <a:latin typeface="Tahoma"/>
                <a:cs typeface="Tahoma"/>
              </a:rPr>
              <a:t>krævende </a:t>
            </a:r>
            <a:r>
              <a:rPr sz="1800" spc="65" dirty="0">
                <a:solidFill>
                  <a:srgbClr val="262626"/>
                </a:solidFill>
                <a:latin typeface="Tahoma"/>
                <a:cs typeface="Tahoma"/>
              </a:rPr>
              <a:t> husdyrpraksis,</a:t>
            </a:r>
            <a:r>
              <a:rPr sz="1800" spc="-95" dirty="0">
                <a:solidFill>
                  <a:srgbClr val="262626"/>
                </a:solidFill>
                <a:latin typeface="Tahoma"/>
                <a:cs typeface="Tahoma"/>
              </a:rPr>
              <a:t> </a:t>
            </a:r>
            <a:r>
              <a:rPr sz="1800" spc="90" dirty="0">
                <a:solidFill>
                  <a:srgbClr val="262626"/>
                </a:solidFill>
                <a:latin typeface="Tahoma"/>
                <a:cs typeface="Tahoma"/>
              </a:rPr>
              <a:t>der</a:t>
            </a:r>
            <a:r>
              <a:rPr sz="1800" spc="-90" dirty="0">
                <a:solidFill>
                  <a:srgbClr val="262626"/>
                </a:solidFill>
                <a:latin typeface="Tahoma"/>
                <a:cs typeface="Tahoma"/>
              </a:rPr>
              <a:t> </a:t>
            </a:r>
            <a:r>
              <a:rPr sz="1800" spc="80" dirty="0">
                <a:solidFill>
                  <a:srgbClr val="262626"/>
                </a:solidFill>
                <a:latin typeface="Tahoma"/>
                <a:cs typeface="Tahoma"/>
              </a:rPr>
              <a:t>er</a:t>
            </a:r>
            <a:r>
              <a:rPr sz="1800" spc="-90" dirty="0">
                <a:solidFill>
                  <a:srgbClr val="262626"/>
                </a:solidFill>
                <a:latin typeface="Tahoma"/>
                <a:cs typeface="Tahoma"/>
              </a:rPr>
              <a:t> </a:t>
            </a:r>
            <a:r>
              <a:rPr sz="1800" spc="100" dirty="0">
                <a:solidFill>
                  <a:srgbClr val="262626"/>
                </a:solidFill>
                <a:latin typeface="Tahoma"/>
                <a:cs typeface="Tahoma"/>
              </a:rPr>
              <a:t>mere</a:t>
            </a:r>
            <a:r>
              <a:rPr sz="1800" spc="-90" dirty="0">
                <a:solidFill>
                  <a:srgbClr val="262626"/>
                </a:solidFill>
                <a:latin typeface="Tahoma"/>
                <a:cs typeface="Tahoma"/>
              </a:rPr>
              <a:t> </a:t>
            </a:r>
            <a:r>
              <a:rPr sz="1800" spc="75" dirty="0">
                <a:solidFill>
                  <a:srgbClr val="262626"/>
                </a:solidFill>
                <a:latin typeface="Tahoma"/>
                <a:cs typeface="Tahoma"/>
              </a:rPr>
              <a:t>respektfuld</a:t>
            </a:r>
            <a:r>
              <a:rPr sz="1800" spc="-90" dirty="0">
                <a:solidFill>
                  <a:srgbClr val="262626"/>
                </a:solidFill>
                <a:latin typeface="Tahoma"/>
                <a:cs typeface="Tahoma"/>
              </a:rPr>
              <a:t> </a:t>
            </a:r>
            <a:r>
              <a:rPr sz="1800" spc="70" dirty="0">
                <a:solidFill>
                  <a:srgbClr val="262626"/>
                </a:solidFill>
                <a:latin typeface="Tahoma"/>
                <a:cs typeface="Tahoma"/>
              </a:rPr>
              <a:t>over</a:t>
            </a:r>
            <a:r>
              <a:rPr sz="1800" spc="-90" dirty="0">
                <a:solidFill>
                  <a:srgbClr val="262626"/>
                </a:solidFill>
                <a:latin typeface="Tahoma"/>
                <a:cs typeface="Tahoma"/>
              </a:rPr>
              <a:t> </a:t>
            </a:r>
            <a:r>
              <a:rPr sz="1800" spc="80" dirty="0">
                <a:solidFill>
                  <a:srgbClr val="262626"/>
                </a:solidFill>
                <a:latin typeface="Tahoma"/>
                <a:cs typeface="Tahoma"/>
              </a:rPr>
              <a:t>for</a:t>
            </a:r>
            <a:r>
              <a:rPr sz="1800" spc="-90" dirty="0">
                <a:solidFill>
                  <a:srgbClr val="262626"/>
                </a:solidFill>
                <a:latin typeface="Tahoma"/>
                <a:cs typeface="Tahoma"/>
              </a:rPr>
              <a:t> </a:t>
            </a:r>
            <a:r>
              <a:rPr sz="1800" spc="75" dirty="0">
                <a:solidFill>
                  <a:srgbClr val="262626"/>
                </a:solidFill>
                <a:latin typeface="Tahoma"/>
                <a:cs typeface="Tahoma"/>
              </a:rPr>
              <a:t>det</a:t>
            </a:r>
            <a:r>
              <a:rPr sz="1800" spc="-90" dirty="0">
                <a:solidFill>
                  <a:srgbClr val="262626"/>
                </a:solidFill>
                <a:latin typeface="Tahoma"/>
                <a:cs typeface="Tahoma"/>
              </a:rPr>
              <a:t> </a:t>
            </a:r>
            <a:r>
              <a:rPr sz="1800" spc="75" dirty="0">
                <a:solidFill>
                  <a:srgbClr val="262626"/>
                </a:solidFill>
                <a:latin typeface="Tahoma"/>
                <a:cs typeface="Tahoma"/>
              </a:rPr>
              <a:t>naturlige</a:t>
            </a:r>
            <a:r>
              <a:rPr sz="1800" spc="-90" dirty="0">
                <a:solidFill>
                  <a:srgbClr val="262626"/>
                </a:solidFill>
                <a:latin typeface="Tahoma"/>
                <a:cs typeface="Tahoma"/>
              </a:rPr>
              <a:t> </a:t>
            </a:r>
            <a:r>
              <a:rPr sz="1800" spc="45" dirty="0">
                <a:solidFill>
                  <a:srgbClr val="262626"/>
                </a:solidFill>
                <a:latin typeface="Tahoma"/>
                <a:cs typeface="Tahoma"/>
              </a:rPr>
              <a:t>miljø,</a:t>
            </a:r>
            <a:r>
              <a:rPr sz="1800" spc="-90" dirty="0">
                <a:solidFill>
                  <a:srgbClr val="262626"/>
                </a:solidFill>
                <a:latin typeface="Tahoma"/>
                <a:cs typeface="Tahoma"/>
              </a:rPr>
              <a:t> </a:t>
            </a:r>
            <a:r>
              <a:rPr sz="1800" spc="55" dirty="0">
                <a:solidFill>
                  <a:srgbClr val="262626"/>
                </a:solidFill>
                <a:latin typeface="Tahoma"/>
                <a:cs typeface="Tahoma"/>
              </a:rPr>
              <a:t>Dehesa,</a:t>
            </a:r>
            <a:r>
              <a:rPr sz="1800" spc="-90" dirty="0">
                <a:solidFill>
                  <a:srgbClr val="262626"/>
                </a:solidFill>
                <a:latin typeface="Tahoma"/>
                <a:cs typeface="Tahoma"/>
              </a:rPr>
              <a:t> </a:t>
            </a:r>
            <a:r>
              <a:rPr sz="1800" spc="110" dirty="0">
                <a:solidFill>
                  <a:srgbClr val="262626"/>
                </a:solidFill>
                <a:latin typeface="Tahoma"/>
                <a:cs typeface="Tahoma"/>
              </a:rPr>
              <a:t>og</a:t>
            </a:r>
            <a:r>
              <a:rPr sz="1800" spc="-90" dirty="0">
                <a:solidFill>
                  <a:srgbClr val="262626"/>
                </a:solidFill>
                <a:latin typeface="Tahoma"/>
                <a:cs typeface="Tahoma"/>
              </a:rPr>
              <a:t> </a:t>
            </a:r>
            <a:r>
              <a:rPr sz="1800" spc="90" dirty="0">
                <a:solidFill>
                  <a:srgbClr val="262626"/>
                </a:solidFill>
                <a:latin typeface="Tahoma"/>
                <a:cs typeface="Tahoma"/>
              </a:rPr>
              <a:t>regner </a:t>
            </a:r>
            <a:r>
              <a:rPr sz="1800" spc="-550" dirty="0">
                <a:solidFill>
                  <a:srgbClr val="262626"/>
                </a:solidFill>
                <a:latin typeface="Tahoma"/>
                <a:cs typeface="Tahoma"/>
              </a:rPr>
              <a:t> </a:t>
            </a:r>
            <a:r>
              <a:rPr sz="1800" spc="114" dirty="0">
                <a:solidFill>
                  <a:srgbClr val="262626"/>
                </a:solidFill>
                <a:latin typeface="Tahoma"/>
                <a:cs typeface="Tahoma"/>
              </a:rPr>
              <a:t>med</a:t>
            </a:r>
            <a:r>
              <a:rPr sz="1800" spc="-95" dirty="0">
                <a:solidFill>
                  <a:srgbClr val="262626"/>
                </a:solidFill>
                <a:latin typeface="Tahoma"/>
                <a:cs typeface="Tahoma"/>
              </a:rPr>
              <a:t> </a:t>
            </a:r>
            <a:r>
              <a:rPr sz="1800" spc="80" dirty="0">
                <a:solidFill>
                  <a:srgbClr val="262626"/>
                </a:solidFill>
                <a:latin typeface="Tahoma"/>
                <a:cs typeface="Tahoma"/>
              </a:rPr>
              <a:t>intern</a:t>
            </a:r>
            <a:r>
              <a:rPr sz="1800" spc="-90" dirty="0">
                <a:solidFill>
                  <a:srgbClr val="262626"/>
                </a:solidFill>
                <a:latin typeface="Tahoma"/>
                <a:cs typeface="Tahoma"/>
              </a:rPr>
              <a:t> </a:t>
            </a:r>
            <a:r>
              <a:rPr sz="1800" spc="80" dirty="0">
                <a:solidFill>
                  <a:srgbClr val="262626"/>
                </a:solidFill>
                <a:latin typeface="Tahoma"/>
                <a:cs typeface="Tahoma"/>
              </a:rPr>
              <a:t>rådgivning</a:t>
            </a:r>
            <a:r>
              <a:rPr sz="1800" spc="-90" dirty="0">
                <a:solidFill>
                  <a:srgbClr val="262626"/>
                </a:solidFill>
                <a:latin typeface="Tahoma"/>
                <a:cs typeface="Tahoma"/>
              </a:rPr>
              <a:t> </a:t>
            </a:r>
            <a:r>
              <a:rPr sz="1800" spc="65" dirty="0">
                <a:solidFill>
                  <a:srgbClr val="262626"/>
                </a:solidFill>
                <a:latin typeface="Tahoma"/>
                <a:cs typeface="Tahoma"/>
              </a:rPr>
              <a:t>fra</a:t>
            </a:r>
            <a:r>
              <a:rPr sz="1800" spc="-90" dirty="0">
                <a:solidFill>
                  <a:srgbClr val="262626"/>
                </a:solidFill>
                <a:latin typeface="Tahoma"/>
                <a:cs typeface="Tahoma"/>
              </a:rPr>
              <a:t> </a:t>
            </a:r>
            <a:r>
              <a:rPr sz="1800" spc="75" dirty="0">
                <a:solidFill>
                  <a:srgbClr val="262626"/>
                </a:solidFill>
                <a:latin typeface="Tahoma"/>
                <a:cs typeface="Tahoma"/>
              </a:rPr>
              <a:t>det</a:t>
            </a:r>
            <a:r>
              <a:rPr sz="1800" spc="-90" dirty="0">
                <a:solidFill>
                  <a:srgbClr val="262626"/>
                </a:solidFill>
                <a:latin typeface="Tahoma"/>
                <a:cs typeface="Tahoma"/>
              </a:rPr>
              <a:t> </a:t>
            </a:r>
            <a:r>
              <a:rPr sz="1800" spc="70" dirty="0">
                <a:solidFill>
                  <a:srgbClr val="262626"/>
                </a:solidFill>
                <a:latin typeface="Tahoma"/>
                <a:cs typeface="Tahoma"/>
              </a:rPr>
              <a:t>videnskabelige</a:t>
            </a:r>
            <a:r>
              <a:rPr sz="1800" spc="-90" dirty="0">
                <a:solidFill>
                  <a:srgbClr val="262626"/>
                </a:solidFill>
                <a:latin typeface="Tahoma"/>
                <a:cs typeface="Tahoma"/>
              </a:rPr>
              <a:t> </a:t>
            </a:r>
            <a:r>
              <a:rPr sz="1800" spc="95" dirty="0">
                <a:solidFill>
                  <a:srgbClr val="262626"/>
                </a:solidFill>
                <a:latin typeface="Tahoma"/>
                <a:cs typeface="Tahoma"/>
              </a:rPr>
              <a:t>samfund</a:t>
            </a:r>
            <a:r>
              <a:rPr sz="1800" spc="-90" dirty="0">
                <a:solidFill>
                  <a:srgbClr val="262626"/>
                </a:solidFill>
                <a:latin typeface="Tahoma"/>
                <a:cs typeface="Tahoma"/>
              </a:rPr>
              <a:t> </a:t>
            </a:r>
            <a:r>
              <a:rPr sz="1800" spc="110" dirty="0">
                <a:solidFill>
                  <a:srgbClr val="262626"/>
                </a:solidFill>
                <a:latin typeface="Tahoma"/>
                <a:cs typeface="Tahoma"/>
              </a:rPr>
              <a:t>og</a:t>
            </a:r>
            <a:r>
              <a:rPr sz="1800" spc="-90" dirty="0">
                <a:solidFill>
                  <a:srgbClr val="262626"/>
                </a:solidFill>
                <a:latin typeface="Tahoma"/>
                <a:cs typeface="Tahoma"/>
              </a:rPr>
              <a:t> </a:t>
            </a:r>
            <a:r>
              <a:rPr sz="1800" spc="65" dirty="0">
                <a:solidFill>
                  <a:srgbClr val="262626"/>
                </a:solidFill>
                <a:latin typeface="Tahoma"/>
                <a:cs typeface="Tahoma"/>
              </a:rPr>
              <a:t>private</a:t>
            </a:r>
            <a:r>
              <a:rPr sz="1800" spc="-90" dirty="0">
                <a:solidFill>
                  <a:srgbClr val="262626"/>
                </a:solidFill>
                <a:latin typeface="Tahoma"/>
                <a:cs typeface="Tahoma"/>
              </a:rPr>
              <a:t> </a:t>
            </a:r>
            <a:r>
              <a:rPr sz="1800" spc="70" dirty="0">
                <a:solidFill>
                  <a:srgbClr val="262626"/>
                </a:solidFill>
                <a:latin typeface="Tahoma"/>
                <a:cs typeface="Tahoma"/>
              </a:rPr>
              <a:t>virksomheder,</a:t>
            </a:r>
            <a:r>
              <a:rPr sz="1800" spc="-95" dirty="0">
                <a:solidFill>
                  <a:srgbClr val="262626"/>
                </a:solidFill>
                <a:latin typeface="Tahoma"/>
                <a:cs typeface="Tahoma"/>
              </a:rPr>
              <a:t> </a:t>
            </a:r>
            <a:r>
              <a:rPr sz="1800" spc="90" dirty="0">
                <a:solidFill>
                  <a:srgbClr val="262626"/>
                </a:solidFill>
                <a:latin typeface="Tahoma"/>
                <a:cs typeface="Tahoma"/>
              </a:rPr>
              <a:t>der </a:t>
            </a:r>
            <a:r>
              <a:rPr sz="1800" spc="95" dirty="0">
                <a:solidFill>
                  <a:srgbClr val="262626"/>
                </a:solidFill>
                <a:latin typeface="Tahoma"/>
                <a:cs typeface="Tahoma"/>
              </a:rPr>
              <a:t> </a:t>
            </a:r>
            <a:r>
              <a:rPr sz="1800" spc="80" dirty="0">
                <a:solidFill>
                  <a:srgbClr val="262626"/>
                </a:solidFill>
                <a:latin typeface="Tahoma"/>
                <a:cs typeface="Tahoma"/>
              </a:rPr>
              <a:t>er</a:t>
            </a:r>
            <a:r>
              <a:rPr sz="1800" spc="-100" dirty="0">
                <a:solidFill>
                  <a:srgbClr val="262626"/>
                </a:solidFill>
                <a:latin typeface="Tahoma"/>
                <a:cs typeface="Tahoma"/>
              </a:rPr>
              <a:t> </a:t>
            </a:r>
            <a:r>
              <a:rPr sz="1800" spc="65" dirty="0">
                <a:solidFill>
                  <a:srgbClr val="262626"/>
                </a:solidFill>
                <a:latin typeface="Tahoma"/>
                <a:cs typeface="Tahoma"/>
              </a:rPr>
              <a:t>specialiserede</a:t>
            </a:r>
            <a:r>
              <a:rPr sz="1800" spc="-95" dirty="0">
                <a:solidFill>
                  <a:srgbClr val="262626"/>
                </a:solidFill>
                <a:latin typeface="Tahoma"/>
                <a:cs typeface="Tahoma"/>
              </a:rPr>
              <a:t> </a:t>
            </a:r>
            <a:r>
              <a:rPr sz="1800" spc="50" dirty="0">
                <a:solidFill>
                  <a:srgbClr val="262626"/>
                </a:solidFill>
                <a:latin typeface="Tahoma"/>
                <a:cs typeface="Tahoma"/>
              </a:rPr>
              <a:t>i</a:t>
            </a:r>
            <a:r>
              <a:rPr sz="1800" spc="-95" dirty="0">
                <a:solidFill>
                  <a:srgbClr val="262626"/>
                </a:solidFill>
                <a:latin typeface="Tahoma"/>
                <a:cs typeface="Tahoma"/>
              </a:rPr>
              <a:t> </a:t>
            </a:r>
            <a:r>
              <a:rPr sz="1800" spc="55" dirty="0">
                <a:solidFill>
                  <a:srgbClr val="262626"/>
                </a:solidFill>
                <a:latin typeface="Tahoma"/>
                <a:cs typeface="Tahoma"/>
              </a:rPr>
              <a:t>sagen.</a:t>
            </a:r>
            <a:endParaRPr sz="18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1351788"/>
              <a:ext cx="6096000" cy="4389120"/>
            </a:xfrm>
            <a:prstGeom prst="rect">
              <a:avLst/>
            </a:prstGeom>
          </p:spPr>
        </p:pic>
        <p:sp>
          <p:nvSpPr>
            <p:cNvPr id="4" name="object 4"/>
            <p:cNvSpPr/>
            <p:nvPr/>
          </p:nvSpPr>
          <p:spPr>
            <a:xfrm>
              <a:off x="0" y="1352549"/>
              <a:ext cx="12192000" cy="5505450"/>
            </a:xfrm>
            <a:custGeom>
              <a:avLst/>
              <a:gdLst/>
              <a:ahLst/>
              <a:cxnLst/>
              <a:rect l="l" t="t" r="r" b="b"/>
              <a:pathLst>
                <a:path w="12192000" h="5505450">
                  <a:moveTo>
                    <a:pt x="12192000" y="0"/>
                  </a:moveTo>
                  <a:lnTo>
                    <a:pt x="6096000" y="0"/>
                  </a:lnTo>
                  <a:lnTo>
                    <a:pt x="6096000" y="4387850"/>
                  </a:lnTo>
                  <a:lnTo>
                    <a:pt x="0" y="4387850"/>
                  </a:lnTo>
                  <a:lnTo>
                    <a:pt x="0" y="5505450"/>
                  </a:lnTo>
                  <a:lnTo>
                    <a:pt x="12192000" y="5505450"/>
                  </a:lnTo>
                  <a:lnTo>
                    <a:pt x="12192000" y="4387850"/>
                  </a:lnTo>
                  <a:lnTo>
                    <a:pt x="12192000" y="0"/>
                  </a:lnTo>
                  <a:close/>
                </a:path>
              </a:pathLst>
            </a:custGeom>
            <a:solidFill>
              <a:srgbClr val="F1F1F1"/>
            </a:solidFill>
          </p:spPr>
          <p:txBody>
            <a:bodyPr wrap="square" lIns="0" tIns="0" rIns="0" bIns="0" rtlCol="0"/>
            <a:lstStyle/>
            <a:p>
              <a:endParaRPr/>
            </a:p>
          </p:txBody>
        </p:sp>
        <p:pic>
          <p:nvPicPr>
            <p:cNvPr id="5" name="object 5"/>
            <p:cNvPicPr/>
            <p:nvPr/>
          </p:nvPicPr>
          <p:blipFill>
            <a:blip r:embed="rId3" cstate="print"/>
            <a:stretch>
              <a:fillRect/>
            </a:stretch>
          </p:blipFill>
          <p:spPr>
            <a:xfrm>
              <a:off x="0" y="0"/>
              <a:ext cx="12192000" cy="6857997"/>
            </a:xfrm>
            <a:prstGeom prst="rect">
              <a:avLst/>
            </a:prstGeom>
          </p:spPr>
        </p:pic>
      </p:grpSp>
      <p:sp>
        <p:nvSpPr>
          <p:cNvPr id="6" name="object 6"/>
          <p:cNvSpPr txBox="1"/>
          <p:nvPr/>
        </p:nvSpPr>
        <p:spPr>
          <a:xfrm>
            <a:off x="852932" y="2527173"/>
            <a:ext cx="3950970" cy="845819"/>
          </a:xfrm>
          <a:prstGeom prst="rect">
            <a:avLst/>
          </a:prstGeom>
        </p:spPr>
        <p:txBody>
          <a:bodyPr vert="horz" wrap="square" lIns="0" tIns="12700" rIns="0" bIns="0" rtlCol="0">
            <a:spAutoFit/>
          </a:bodyPr>
          <a:lstStyle/>
          <a:p>
            <a:pPr marL="1052195" marR="5080" indent="-1040130">
              <a:lnSpc>
                <a:spcPct val="128099"/>
              </a:lnSpc>
              <a:spcBef>
                <a:spcPts val="100"/>
              </a:spcBef>
            </a:pPr>
            <a:r>
              <a:rPr sz="2100" b="1" spc="25" dirty="0">
                <a:solidFill>
                  <a:srgbClr val="FFFFFF"/>
                </a:solidFill>
                <a:latin typeface="Arial"/>
                <a:cs typeface="Arial"/>
              </a:rPr>
              <a:t>2.2</a:t>
            </a:r>
            <a:r>
              <a:rPr sz="2100" b="1" spc="-50" dirty="0">
                <a:solidFill>
                  <a:srgbClr val="FFFFFF"/>
                </a:solidFill>
                <a:latin typeface="Arial"/>
                <a:cs typeface="Arial"/>
              </a:rPr>
              <a:t> </a:t>
            </a:r>
            <a:r>
              <a:rPr sz="2100" b="1" spc="15" dirty="0">
                <a:solidFill>
                  <a:srgbClr val="FFFFFF"/>
                </a:solidFill>
                <a:latin typeface="Arial"/>
                <a:cs typeface="Arial"/>
              </a:rPr>
              <a:t>Lad</a:t>
            </a:r>
            <a:r>
              <a:rPr sz="2100" b="1" spc="-50" dirty="0">
                <a:solidFill>
                  <a:srgbClr val="FFFFFF"/>
                </a:solidFill>
                <a:latin typeface="Arial"/>
                <a:cs typeface="Arial"/>
              </a:rPr>
              <a:t> </a:t>
            </a:r>
            <a:r>
              <a:rPr sz="2100" b="1" spc="-55" dirty="0">
                <a:solidFill>
                  <a:srgbClr val="FFFFFF"/>
                </a:solidFill>
                <a:latin typeface="Arial"/>
                <a:cs typeface="Arial"/>
              </a:rPr>
              <a:t>os</a:t>
            </a:r>
            <a:r>
              <a:rPr sz="2100" b="1" spc="-50" dirty="0">
                <a:solidFill>
                  <a:srgbClr val="FFFFFF"/>
                </a:solidFill>
                <a:latin typeface="Arial"/>
                <a:cs typeface="Arial"/>
              </a:rPr>
              <a:t> </a:t>
            </a:r>
            <a:r>
              <a:rPr sz="2100" b="1" spc="40" dirty="0">
                <a:solidFill>
                  <a:srgbClr val="FFFFFF"/>
                </a:solidFill>
                <a:latin typeface="Arial"/>
                <a:cs typeface="Arial"/>
              </a:rPr>
              <a:t>mødesAlpha</a:t>
            </a:r>
            <a:r>
              <a:rPr sz="2100" b="1" spc="-45" dirty="0">
                <a:solidFill>
                  <a:srgbClr val="FFFFFF"/>
                </a:solidFill>
                <a:latin typeface="Arial"/>
                <a:cs typeface="Arial"/>
              </a:rPr>
              <a:t> </a:t>
            </a:r>
            <a:r>
              <a:rPr sz="2100" b="1" spc="40" dirty="0">
                <a:solidFill>
                  <a:srgbClr val="FFFFFF"/>
                </a:solidFill>
                <a:latin typeface="Arial"/>
                <a:cs typeface="Arial"/>
              </a:rPr>
              <a:t>Estate </a:t>
            </a:r>
            <a:r>
              <a:rPr sz="2100" b="1" spc="-570" dirty="0">
                <a:solidFill>
                  <a:srgbClr val="FFFFFF"/>
                </a:solidFill>
                <a:latin typeface="Arial"/>
                <a:cs typeface="Arial"/>
              </a:rPr>
              <a:t> </a:t>
            </a:r>
            <a:r>
              <a:rPr sz="2100" b="1" spc="60" dirty="0">
                <a:solidFill>
                  <a:srgbClr val="FFFFFF"/>
                </a:solidFill>
                <a:latin typeface="Arial"/>
                <a:cs typeface="Arial"/>
              </a:rPr>
              <a:t>Winery,</a:t>
            </a:r>
            <a:r>
              <a:rPr sz="2100" b="1" spc="-50" dirty="0">
                <a:solidFill>
                  <a:srgbClr val="FFFFFF"/>
                </a:solidFill>
                <a:latin typeface="Arial"/>
                <a:cs typeface="Arial"/>
              </a:rPr>
              <a:t> </a:t>
            </a:r>
            <a:r>
              <a:rPr sz="2100" b="1" spc="65" dirty="0">
                <a:solidFill>
                  <a:srgbClr val="FFFFFF"/>
                </a:solidFill>
                <a:latin typeface="Arial"/>
                <a:cs typeface="Arial"/>
              </a:rPr>
              <a:t>Grækenland</a:t>
            </a:r>
            <a:endParaRPr sz="2100">
              <a:latin typeface="Arial"/>
              <a:cs typeface="Arial"/>
            </a:endParaRPr>
          </a:p>
        </p:txBody>
      </p:sp>
      <p:sp>
        <p:nvSpPr>
          <p:cNvPr id="7" name="object 7"/>
          <p:cNvSpPr txBox="1"/>
          <p:nvPr/>
        </p:nvSpPr>
        <p:spPr>
          <a:xfrm>
            <a:off x="593851" y="4040114"/>
            <a:ext cx="4824095" cy="423545"/>
          </a:xfrm>
          <a:prstGeom prst="rect">
            <a:avLst/>
          </a:prstGeom>
        </p:spPr>
        <p:txBody>
          <a:bodyPr vert="horz" wrap="square" lIns="0" tIns="13970" rIns="0" bIns="0" rtlCol="0">
            <a:spAutoFit/>
          </a:bodyPr>
          <a:lstStyle/>
          <a:p>
            <a:pPr marL="12700">
              <a:lnSpc>
                <a:spcPct val="100000"/>
              </a:lnSpc>
              <a:spcBef>
                <a:spcPts val="110"/>
              </a:spcBef>
            </a:pPr>
            <a:r>
              <a:rPr sz="2600" i="1" spc="60" dirty="0">
                <a:solidFill>
                  <a:srgbClr val="FFFFFF"/>
                </a:solidFill>
                <a:latin typeface="Trebuchet MS"/>
                <a:cs typeface="Trebuchet MS"/>
              </a:rPr>
              <a:t>En</a:t>
            </a:r>
            <a:r>
              <a:rPr sz="2600" i="1" spc="-135" dirty="0">
                <a:solidFill>
                  <a:srgbClr val="FFFFFF"/>
                </a:solidFill>
                <a:latin typeface="Trebuchet MS"/>
                <a:cs typeface="Trebuchet MS"/>
              </a:rPr>
              <a:t> </a:t>
            </a:r>
            <a:r>
              <a:rPr sz="2600" i="1" dirty="0">
                <a:solidFill>
                  <a:srgbClr val="FFFFFF"/>
                </a:solidFill>
                <a:latin typeface="Trebuchet MS"/>
                <a:cs typeface="Trebuchet MS"/>
              </a:rPr>
              <a:t>blockchain-</a:t>
            </a:r>
            <a:r>
              <a:rPr sz="2600" i="1" spc="60" dirty="0">
                <a:solidFill>
                  <a:srgbClr val="FFFFFF"/>
                </a:solidFill>
                <a:latin typeface="Trebuchet MS"/>
                <a:cs typeface="Trebuchet MS"/>
              </a:rPr>
              <a:t>besked</a:t>
            </a:r>
            <a:r>
              <a:rPr sz="2600" i="1" spc="-135" dirty="0">
                <a:solidFill>
                  <a:srgbClr val="FFFFFF"/>
                </a:solidFill>
                <a:latin typeface="Trebuchet MS"/>
                <a:cs typeface="Trebuchet MS"/>
              </a:rPr>
              <a:t> </a:t>
            </a:r>
            <a:r>
              <a:rPr sz="2600" i="1" spc="-155" dirty="0">
                <a:solidFill>
                  <a:srgbClr val="FFFFFF"/>
                </a:solidFill>
                <a:latin typeface="Trebuchet MS"/>
                <a:cs typeface="Trebuchet MS"/>
              </a:rPr>
              <a:t>i</a:t>
            </a:r>
            <a:r>
              <a:rPr sz="2600" i="1" spc="-135" dirty="0">
                <a:solidFill>
                  <a:srgbClr val="FFFFFF"/>
                </a:solidFill>
                <a:latin typeface="Trebuchet MS"/>
                <a:cs typeface="Trebuchet MS"/>
              </a:rPr>
              <a:t> </a:t>
            </a:r>
            <a:r>
              <a:rPr sz="2600" i="1" spc="65" dirty="0">
                <a:solidFill>
                  <a:srgbClr val="FFFFFF"/>
                </a:solidFill>
                <a:latin typeface="Trebuchet MS"/>
                <a:cs typeface="Trebuchet MS"/>
              </a:rPr>
              <a:t>en</a:t>
            </a:r>
            <a:r>
              <a:rPr sz="2600" i="1" spc="-135" dirty="0">
                <a:solidFill>
                  <a:srgbClr val="FFFFFF"/>
                </a:solidFill>
                <a:latin typeface="Trebuchet MS"/>
                <a:cs typeface="Trebuchet MS"/>
              </a:rPr>
              <a:t> </a:t>
            </a:r>
            <a:r>
              <a:rPr sz="2600" i="1" spc="-30" dirty="0">
                <a:solidFill>
                  <a:srgbClr val="FFFFFF"/>
                </a:solidFill>
                <a:latin typeface="Trebuchet MS"/>
                <a:cs typeface="Trebuchet MS"/>
              </a:rPr>
              <a:t>flaske</a:t>
            </a:r>
            <a:endParaRPr sz="2600">
              <a:latin typeface="Trebuchet MS"/>
              <a:cs typeface="Trebuchet M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pic>
        <p:nvPicPr>
          <p:cNvPr id="4" name="object 4"/>
          <p:cNvPicPr/>
          <p:nvPr/>
        </p:nvPicPr>
        <p:blipFill>
          <a:blip r:embed="rId4" cstate="print"/>
          <a:stretch>
            <a:fillRect/>
          </a:stretch>
        </p:blipFill>
        <p:spPr>
          <a:xfrm>
            <a:off x="77723" y="134112"/>
            <a:ext cx="4401312" cy="1620012"/>
          </a:xfrm>
          <a:prstGeom prst="rect">
            <a:avLst/>
          </a:prstGeom>
        </p:spPr>
      </p:pic>
      <p:pic>
        <p:nvPicPr>
          <p:cNvPr id="5" name="object 5"/>
          <p:cNvPicPr/>
          <p:nvPr/>
        </p:nvPicPr>
        <p:blipFill>
          <a:blip r:embed="rId5" cstate="print"/>
          <a:stretch>
            <a:fillRect/>
          </a:stretch>
        </p:blipFill>
        <p:spPr>
          <a:xfrm>
            <a:off x="7290816" y="1508760"/>
            <a:ext cx="2933700" cy="5058156"/>
          </a:xfrm>
          <a:prstGeom prst="rect">
            <a:avLst/>
          </a:prstGeom>
        </p:spPr>
      </p:pic>
      <p:sp>
        <p:nvSpPr>
          <p:cNvPr id="6" name="object 6"/>
          <p:cNvSpPr txBox="1">
            <a:spLocks noGrp="1"/>
          </p:cNvSpPr>
          <p:nvPr>
            <p:ph type="title"/>
          </p:nvPr>
        </p:nvSpPr>
        <p:spPr>
          <a:prstGeom prst="rect">
            <a:avLst/>
          </a:prstGeom>
        </p:spPr>
        <p:txBody>
          <a:bodyPr vert="horz" wrap="square" lIns="0" tIns="12700" rIns="0" bIns="0" rtlCol="0">
            <a:spAutoFit/>
          </a:bodyPr>
          <a:lstStyle/>
          <a:p>
            <a:pPr marL="2548255" marR="5080">
              <a:lnSpc>
                <a:spcPct val="108000"/>
              </a:lnSpc>
              <a:spcBef>
                <a:spcPts val="100"/>
              </a:spcBef>
            </a:pPr>
            <a:r>
              <a:rPr spc="85" dirty="0"/>
              <a:t>(en</a:t>
            </a:r>
            <a:r>
              <a:rPr spc="-75" dirty="0"/>
              <a:t> </a:t>
            </a:r>
            <a:r>
              <a:rPr spc="35" dirty="0"/>
              <a:t>Blockchain)</a:t>
            </a:r>
            <a:r>
              <a:rPr spc="-70" dirty="0"/>
              <a:t> </a:t>
            </a:r>
            <a:r>
              <a:rPr spc="20" dirty="0"/>
              <a:t>Besked</a:t>
            </a:r>
            <a:r>
              <a:rPr spc="-70" dirty="0"/>
              <a:t> </a:t>
            </a:r>
            <a:r>
              <a:rPr spc="105" dirty="0"/>
              <a:t>på </a:t>
            </a:r>
            <a:r>
              <a:rPr spc="-815" dirty="0"/>
              <a:t> </a:t>
            </a:r>
            <a:r>
              <a:rPr spc="120" dirty="0"/>
              <a:t>en</a:t>
            </a:r>
            <a:r>
              <a:rPr spc="-60" dirty="0"/>
              <a:t> </a:t>
            </a:r>
            <a:r>
              <a:rPr spc="80" dirty="0"/>
              <a:t>flaske</a:t>
            </a:r>
            <a:r>
              <a:rPr spc="-55" dirty="0"/>
              <a:t> </a:t>
            </a:r>
            <a:r>
              <a:rPr spc="55" dirty="0"/>
              <a:t>(vin)</a:t>
            </a:r>
          </a:p>
        </p:txBody>
      </p:sp>
      <p:sp>
        <p:nvSpPr>
          <p:cNvPr id="7" name="object 7"/>
          <p:cNvSpPr txBox="1"/>
          <p:nvPr/>
        </p:nvSpPr>
        <p:spPr>
          <a:xfrm>
            <a:off x="309168" y="2003425"/>
            <a:ext cx="6675755" cy="1854835"/>
          </a:xfrm>
          <a:prstGeom prst="rect">
            <a:avLst/>
          </a:prstGeom>
        </p:spPr>
        <p:txBody>
          <a:bodyPr vert="horz" wrap="square" lIns="0" tIns="12700" rIns="0" bIns="0" rtlCol="0">
            <a:spAutoFit/>
          </a:bodyPr>
          <a:lstStyle/>
          <a:p>
            <a:pPr marL="12700" marR="5080">
              <a:lnSpc>
                <a:spcPct val="133400"/>
              </a:lnSpc>
              <a:spcBef>
                <a:spcPts val="100"/>
              </a:spcBef>
            </a:pPr>
            <a:r>
              <a:rPr sz="1800" spc="65" dirty="0">
                <a:solidFill>
                  <a:srgbClr val="262626"/>
                </a:solidFill>
                <a:latin typeface="Tahoma"/>
                <a:cs typeface="Tahoma"/>
              </a:rPr>
              <a:t>Siden</a:t>
            </a:r>
            <a:r>
              <a:rPr sz="1800" spc="-100" dirty="0">
                <a:solidFill>
                  <a:srgbClr val="262626"/>
                </a:solidFill>
                <a:latin typeface="Tahoma"/>
                <a:cs typeface="Tahoma"/>
              </a:rPr>
              <a:t> </a:t>
            </a:r>
            <a:r>
              <a:rPr sz="1800" spc="45" dirty="0">
                <a:solidFill>
                  <a:srgbClr val="262626"/>
                </a:solidFill>
                <a:latin typeface="Tahoma"/>
                <a:cs typeface="Tahoma"/>
              </a:rPr>
              <a:t>1997</a:t>
            </a:r>
            <a:r>
              <a:rPr sz="1800" spc="-95" dirty="0">
                <a:solidFill>
                  <a:srgbClr val="262626"/>
                </a:solidFill>
                <a:latin typeface="Tahoma"/>
                <a:cs typeface="Tahoma"/>
              </a:rPr>
              <a:t> </a:t>
            </a:r>
            <a:r>
              <a:rPr sz="1800" spc="85" dirty="0">
                <a:solidFill>
                  <a:srgbClr val="262626"/>
                </a:solidFill>
                <a:latin typeface="Tahoma"/>
                <a:cs typeface="Tahoma"/>
              </a:rPr>
              <a:t>har</a:t>
            </a:r>
            <a:r>
              <a:rPr sz="1800" spc="-95" dirty="0">
                <a:solidFill>
                  <a:srgbClr val="262626"/>
                </a:solidFill>
                <a:latin typeface="Tahoma"/>
                <a:cs typeface="Tahoma"/>
              </a:rPr>
              <a:t> </a:t>
            </a:r>
            <a:r>
              <a:rPr sz="1800" spc="80" dirty="0">
                <a:solidFill>
                  <a:srgbClr val="262626"/>
                </a:solidFill>
                <a:latin typeface="Tahoma"/>
                <a:cs typeface="Tahoma"/>
              </a:rPr>
              <a:t>Alpha</a:t>
            </a:r>
            <a:r>
              <a:rPr sz="1800" spc="-100" dirty="0">
                <a:solidFill>
                  <a:srgbClr val="262626"/>
                </a:solidFill>
                <a:latin typeface="Tahoma"/>
                <a:cs typeface="Tahoma"/>
              </a:rPr>
              <a:t> </a:t>
            </a:r>
            <a:r>
              <a:rPr sz="1800" spc="45" dirty="0">
                <a:solidFill>
                  <a:srgbClr val="262626"/>
                </a:solidFill>
                <a:latin typeface="Tahoma"/>
                <a:cs typeface="Tahoma"/>
              </a:rPr>
              <a:t>Estate</a:t>
            </a:r>
            <a:r>
              <a:rPr sz="1800" spc="-95" dirty="0">
                <a:solidFill>
                  <a:srgbClr val="262626"/>
                </a:solidFill>
                <a:latin typeface="Tahoma"/>
                <a:cs typeface="Tahoma"/>
              </a:rPr>
              <a:t> </a:t>
            </a:r>
            <a:r>
              <a:rPr sz="1800" spc="80" dirty="0">
                <a:solidFill>
                  <a:srgbClr val="262626"/>
                </a:solidFill>
                <a:latin typeface="Tahoma"/>
                <a:cs typeface="Tahoma"/>
              </a:rPr>
              <a:t>fungeret</a:t>
            </a:r>
            <a:r>
              <a:rPr sz="1800" spc="-95" dirty="0">
                <a:solidFill>
                  <a:srgbClr val="262626"/>
                </a:solidFill>
                <a:latin typeface="Tahoma"/>
                <a:cs typeface="Tahoma"/>
              </a:rPr>
              <a:t> </a:t>
            </a:r>
            <a:r>
              <a:rPr sz="1800" spc="110" dirty="0">
                <a:solidFill>
                  <a:srgbClr val="262626"/>
                </a:solidFill>
                <a:latin typeface="Tahoma"/>
                <a:cs typeface="Tahoma"/>
              </a:rPr>
              <a:t>som</a:t>
            </a:r>
            <a:r>
              <a:rPr sz="1800" spc="-95" dirty="0">
                <a:solidFill>
                  <a:srgbClr val="262626"/>
                </a:solidFill>
                <a:latin typeface="Tahoma"/>
                <a:cs typeface="Tahoma"/>
              </a:rPr>
              <a:t> </a:t>
            </a:r>
            <a:r>
              <a:rPr sz="1800" spc="85" dirty="0">
                <a:solidFill>
                  <a:srgbClr val="262626"/>
                </a:solidFill>
                <a:latin typeface="Tahoma"/>
                <a:cs typeface="Tahoma"/>
              </a:rPr>
              <a:t>en</a:t>
            </a:r>
            <a:r>
              <a:rPr sz="1800" spc="-100" dirty="0">
                <a:solidFill>
                  <a:srgbClr val="262626"/>
                </a:solidFill>
                <a:latin typeface="Tahoma"/>
                <a:cs typeface="Tahoma"/>
              </a:rPr>
              <a:t> </a:t>
            </a:r>
            <a:r>
              <a:rPr sz="1800" spc="40" dirty="0">
                <a:solidFill>
                  <a:srgbClr val="262626"/>
                </a:solidFill>
                <a:latin typeface="Tahoma"/>
                <a:cs typeface="Tahoma"/>
              </a:rPr>
              <a:t>state-of-the-art </a:t>
            </a:r>
            <a:r>
              <a:rPr sz="1800" spc="45" dirty="0">
                <a:solidFill>
                  <a:srgbClr val="262626"/>
                </a:solidFill>
                <a:latin typeface="Tahoma"/>
                <a:cs typeface="Tahoma"/>
              </a:rPr>
              <a:t> </a:t>
            </a:r>
            <a:r>
              <a:rPr sz="1800" spc="70" dirty="0">
                <a:solidFill>
                  <a:srgbClr val="262626"/>
                </a:solidFill>
                <a:latin typeface="Tahoma"/>
                <a:cs typeface="Tahoma"/>
              </a:rPr>
              <a:t>vinfremstillingsoplevelse </a:t>
            </a:r>
            <a:r>
              <a:rPr sz="1800" spc="110" dirty="0">
                <a:solidFill>
                  <a:srgbClr val="262626"/>
                </a:solidFill>
                <a:latin typeface="Tahoma"/>
                <a:cs typeface="Tahoma"/>
              </a:rPr>
              <a:t>og </a:t>
            </a:r>
            <a:r>
              <a:rPr sz="1800" spc="45" dirty="0">
                <a:solidFill>
                  <a:srgbClr val="262626"/>
                </a:solidFill>
                <a:latin typeface="Tahoma"/>
                <a:cs typeface="Tahoma"/>
              </a:rPr>
              <a:t>220 </a:t>
            </a:r>
            <a:r>
              <a:rPr sz="1800" spc="85" dirty="0">
                <a:solidFill>
                  <a:srgbClr val="262626"/>
                </a:solidFill>
                <a:latin typeface="Tahoma"/>
                <a:cs typeface="Tahoma"/>
              </a:rPr>
              <a:t>ha </a:t>
            </a:r>
            <a:r>
              <a:rPr sz="1800" spc="50" dirty="0">
                <a:solidFill>
                  <a:srgbClr val="262626"/>
                </a:solidFill>
                <a:latin typeface="Tahoma"/>
                <a:cs typeface="Tahoma"/>
              </a:rPr>
              <a:t>privatejet </a:t>
            </a:r>
            <a:r>
              <a:rPr sz="1800" spc="80" dirty="0">
                <a:solidFill>
                  <a:srgbClr val="262626"/>
                </a:solidFill>
                <a:latin typeface="Tahoma"/>
                <a:cs typeface="Tahoma"/>
              </a:rPr>
              <a:t>vingård </a:t>
            </a:r>
            <a:r>
              <a:rPr sz="1800" spc="50" dirty="0">
                <a:solidFill>
                  <a:srgbClr val="262626"/>
                </a:solidFill>
                <a:latin typeface="Tahoma"/>
                <a:cs typeface="Tahoma"/>
              </a:rPr>
              <a:t>i </a:t>
            </a:r>
            <a:r>
              <a:rPr sz="1800" spc="55" dirty="0">
                <a:solidFill>
                  <a:srgbClr val="262626"/>
                </a:solidFill>
                <a:latin typeface="Tahoma"/>
                <a:cs typeface="Tahoma"/>
              </a:rPr>
              <a:t> </a:t>
            </a:r>
            <a:r>
              <a:rPr sz="1800" spc="60" dirty="0">
                <a:solidFill>
                  <a:srgbClr val="262626"/>
                </a:solidFill>
                <a:latin typeface="Tahoma"/>
                <a:cs typeface="Tahoma"/>
              </a:rPr>
              <a:t>Grækenland,</a:t>
            </a:r>
            <a:r>
              <a:rPr sz="1800" spc="-100" dirty="0">
                <a:solidFill>
                  <a:srgbClr val="262626"/>
                </a:solidFill>
                <a:latin typeface="Tahoma"/>
                <a:cs typeface="Tahoma"/>
              </a:rPr>
              <a:t> </a:t>
            </a:r>
            <a:r>
              <a:rPr sz="1800" spc="90" dirty="0">
                <a:solidFill>
                  <a:srgbClr val="262626"/>
                </a:solidFill>
                <a:latin typeface="Tahoma"/>
                <a:cs typeface="Tahoma"/>
              </a:rPr>
              <a:t>der</a:t>
            </a:r>
            <a:r>
              <a:rPr sz="1800" spc="-95" dirty="0">
                <a:solidFill>
                  <a:srgbClr val="262626"/>
                </a:solidFill>
                <a:latin typeface="Tahoma"/>
                <a:cs typeface="Tahoma"/>
              </a:rPr>
              <a:t> </a:t>
            </a:r>
            <a:r>
              <a:rPr sz="1800" spc="80" dirty="0">
                <a:solidFill>
                  <a:srgbClr val="262626"/>
                </a:solidFill>
                <a:latin typeface="Tahoma"/>
                <a:cs typeface="Tahoma"/>
              </a:rPr>
              <a:t>eksporterer</a:t>
            </a:r>
            <a:r>
              <a:rPr sz="1800" spc="-95" dirty="0">
                <a:solidFill>
                  <a:srgbClr val="262626"/>
                </a:solidFill>
                <a:latin typeface="Tahoma"/>
                <a:cs typeface="Tahoma"/>
              </a:rPr>
              <a:t> </a:t>
            </a:r>
            <a:r>
              <a:rPr sz="1800" spc="50" dirty="0">
                <a:solidFill>
                  <a:srgbClr val="262626"/>
                </a:solidFill>
                <a:latin typeface="Tahoma"/>
                <a:cs typeface="Tahoma"/>
              </a:rPr>
              <a:t>til</a:t>
            </a:r>
            <a:r>
              <a:rPr sz="1800" spc="-100" dirty="0">
                <a:solidFill>
                  <a:srgbClr val="262626"/>
                </a:solidFill>
                <a:latin typeface="Tahoma"/>
                <a:cs typeface="Tahoma"/>
              </a:rPr>
              <a:t> </a:t>
            </a:r>
            <a:r>
              <a:rPr sz="1800" spc="100" dirty="0">
                <a:solidFill>
                  <a:srgbClr val="262626"/>
                </a:solidFill>
                <a:latin typeface="Tahoma"/>
                <a:cs typeface="Tahoma"/>
              </a:rPr>
              <a:t>mere</a:t>
            </a:r>
            <a:r>
              <a:rPr sz="1800" spc="-95" dirty="0">
                <a:solidFill>
                  <a:srgbClr val="262626"/>
                </a:solidFill>
                <a:latin typeface="Tahoma"/>
                <a:cs typeface="Tahoma"/>
              </a:rPr>
              <a:t> </a:t>
            </a:r>
            <a:r>
              <a:rPr sz="1800" spc="95" dirty="0">
                <a:solidFill>
                  <a:srgbClr val="262626"/>
                </a:solidFill>
                <a:latin typeface="Tahoma"/>
                <a:cs typeface="Tahoma"/>
              </a:rPr>
              <a:t>end</a:t>
            </a:r>
            <a:r>
              <a:rPr sz="1800" spc="-95" dirty="0">
                <a:solidFill>
                  <a:srgbClr val="262626"/>
                </a:solidFill>
                <a:latin typeface="Tahoma"/>
                <a:cs typeface="Tahoma"/>
              </a:rPr>
              <a:t> </a:t>
            </a:r>
            <a:r>
              <a:rPr sz="1800" spc="45" dirty="0">
                <a:solidFill>
                  <a:srgbClr val="262626"/>
                </a:solidFill>
                <a:latin typeface="Tahoma"/>
                <a:cs typeface="Tahoma"/>
              </a:rPr>
              <a:t>30</a:t>
            </a:r>
            <a:r>
              <a:rPr sz="1800" spc="-95" dirty="0">
                <a:solidFill>
                  <a:srgbClr val="262626"/>
                </a:solidFill>
                <a:latin typeface="Tahoma"/>
                <a:cs typeface="Tahoma"/>
              </a:rPr>
              <a:t> </a:t>
            </a:r>
            <a:r>
              <a:rPr sz="1800" spc="80" dirty="0">
                <a:solidFill>
                  <a:srgbClr val="262626"/>
                </a:solidFill>
                <a:latin typeface="Tahoma"/>
                <a:cs typeface="Tahoma"/>
              </a:rPr>
              <a:t>lande</a:t>
            </a:r>
            <a:r>
              <a:rPr sz="1800" spc="-100" dirty="0">
                <a:solidFill>
                  <a:srgbClr val="262626"/>
                </a:solidFill>
                <a:latin typeface="Tahoma"/>
                <a:cs typeface="Tahoma"/>
              </a:rPr>
              <a:t> </a:t>
            </a:r>
            <a:r>
              <a:rPr sz="1800" spc="90" dirty="0">
                <a:solidFill>
                  <a:srgbClr val="262626"/>
                </a:solidFill>
                <a:latin typeface="Tahoma"/>
                <a:cs typeface="Tahoma"/>
              </a:rPr>
              <a:t>rundt</a:t>
            </a:r>
            <a:r>
              <a:rPr sz="1800" spc="-95" dirty="0">
                <a:solidFill>
                  <a:srgbClr val="262626"/>
                </a:solidFill>
                <a:latin typeface="Tahoma"/>
                <a:cs typeface="Tahoma"/>
              </a:rPr>
              <a:t> </a:t>
            </a:r>
            <a:r>
              <a:rPr sz="1800" spc="140" dirty="0">
                <a:solidFill>
                  <a:srgbClr val="262626"/>
                </a:solidFill>
                <a:latin typeface="Tahoma"/>
                <a:cs typeface="Tahoma"/>
              </a:rPr>
              <a:t>om</a:t>
            </a:r>
            <a:r>
              <a:rPr sz="1800" spc="-95" dirty="0">
                <a:solidFill>
                  <a:srgbClr val="262626"/>
                </a:solidFill>
                <a:latin typeface="Tahoma"/>
                <a:cs typeface="Tahoma"/>
              </a:rPr>
              <a:t> </a:t>
            </a:r>
            <a:r>
              <a:rPr sz="1800" spc="50" dirty="0">
                <a:solidFill>
                  <a:srgbClr val="262626"/>
                </a:solidFill>
                <a:latin typeface="Tahoma"/>
                <a:cs typeface="Tahoma"/>
              </a:rPr>
              <a:t>i </a:t>
            </a:r>
            <a:r>
              <a:rPr sz="1800" spc="-550" dirty="0">
                <a:solidFill>
                  <a:srgbClr val="262626"/>
                </a:solidFill>
                <a:latin typeface="Tahoma"/>
                <a:cs typeface="Tahoma"/>
              </a:rPr>
              <a:t> </a:t>
            </a:r>
            <a:r>
              <a:rPr sz="1800" spc="55" dirty="0">
                <a:solidFill>
                  <a:srgbClr val="262626"/>
                </a:solidFill>
                <a:latin typeface="Tahoma"/>
                <a:cs typeface="Tahoma"/>
              </a:rPr>
              <a:t>verden. </a:t>
            </a:r>
            <a:r>
              <a:rPr sz="1800" spc="65" dirty="0">
                <a:solidFill>
                  <a:srgbClr val="262626"/>
                </a:solidFill>
                <a:latin typeface="Tahoma"/>
                <a:cs typeface="Tahoma"/>
              </a:rPr>
              <a:t>Det </a:t>
            </a:r>
            <a:r>
              <a:rPr sz="1800" spc="80" dirty="0">
                <a:solidFill>
                  <a:srgbClr val="262626"/>
                </a:solidFill>
                <a:latin typeface="Tahoma"/>
                <a:cs typeface="Tahoma"/>
              </a:rPr>
              <a:t>er </a:t>
            </a:r>
            <a:r>
              <a:rPr sz="1800" spc="85" dirty="0">
                <a:solidFill>
                  <a:srgbClr val="262626"/>
                </a:solidFill>
                <a:latin typeface="Tahoma"/>
                <a:cs typeface="Tahoma"/>
              </a:rPr>
              <a:t>en </a:t>
            </a:r>
            <a:r>
              <a:rPr sz="1800" spc="55" dirty="0">
                <a:solidFill>
                  <a:srgbClr val="262626"/>
                </a:solidFill>
                <a:latin typeface="Tahoma"/>
                <a:cs typeface="Tahoma"/>
              </a:rPr>
              <a:t>vertikalt </a:t>
            </a:r>
            <a:r>
              <a:rPr sz="1800" spc="75" dirty="0">
                <a:solidFill>
                  <a:srgbClr val="262626"/>
                </a:solidFill>
                <a:latin typeface="Tahoma"/>
                <a:cs typeface="Tahoma"/>
              </a:rPr>
              <a:t>integreret SMV </a:t>
            </a:r>
            <a:r>
              <a:rPr sz="1800" spc="114" dirty="0">
                <a:solidFill>
                  <a:srgbClr val="262626"/>
                </a:solidFill>
                <a:latin typeface="Tahoma"/>
                <a:cs typeface="Tahoma"/>
              </a:rPr>
              <a:t>med </a:t>
            </a:r>
            <a:r>
              <a:rPr sz="1800" spc="45" dirty="0">
                <a:solidFill>
                  <a:srgbClr val="262626"/>
                </a:solidFill>
                <a:latin typeface="Tahoma"/>
                <a:cs typeface="Tahoma"/>
              </a:rPr>
              <a:t>45 </a:t>
            </a:r>
            <a:r>
              <a:rPr sz="1800" spc="70" dirty="0">
                <a:solidFill>
                  <a:srgbClr val="262626"/>
                </a:solidFill>
                <a:latin typeface="Tahoma"/>
                <a:cs typeface="Tahoma"/>
              </a:rPr>
              <a:t>personer, </a:t>
            </a:r>
            <a:r>
              <a:rPr sz="1800" spc="-550" dirty="0">
                <a:solidFill>
                  <a:srgbClr val="262626"/>
                </a:solidFill>
                <a:latin typeface="Tahoma"/>
                <a:cs typeface="Tahoma"/>
              </a:rPr>
              <a:t> </a:t>
            </a:r>
            <a:r>
              <a:rPr sz="1800" spc="90" dirty="0">
                <a:solidFill>
                  <a:srgbClr val="262626"/>
                </a:solidFill>
                <a:latin typeface="Tahoma"/>
                <a:cs typeface="Tahoma"/>
              </a:rPr>
              <a:t>der</a:t>
            </a:r>
            <a:r>
              <a:rPr sz="1800" spc="-100" dirty="0">
                <a:solidFill>
                  <a:srgbClr val="262626"/>
                </a:solidFill>
                <a:latin typeface="Tahoma"/>
                <a:cs typeface="Tahoma"/>
              </a:rPr>
              <a:t> </a:t>
            </a:r>
            <a:r>
              <a:rPr sz="1800" spc="90" dirty="0">
                <a:solidFill>
                  <a:srgbClr val="262626"/>
                </a:solidFill>
                <a:latin typeface="Tahoma"/>
                <a:cs typeface="Tahoma"/>
              </a:rPr>
              <a:t>implementerer</a:t>
            </a:r>
            <a:r>
              <a:rPr sz="1800" spc="-100" dirty="0">
                <a:solidFill>
                  <a:srgbClr val="262626"/>
                </a:solidFill>
                <a:latin typeface="Tahoma"/>
                <a:cs typeface="Tahoma"/>
              </a:rPr>
              <a:t> </a:t>
            </a:r>
            <a:r>
              <a:rPr sz="1800" spc="85" dirty="0">
                <a:solidFill>
                  <a:srgbClr val="262626"/>
                </a:solidFill>
                <a:latin typeface="Tahoma"/>
                <a:cs typeface="Tahoma"/>
              </a:rPr>
              <a:t>banebrydende</a:t>
            </a:r>
            <a:r>
              <a:rPr sz="1800" spc="-100" dirty="0">
                <a:solidFill>
                  <a:srgbClr val="262626"/>
                </a:solidFill>
                <a:latin typeface="Tahoma"/>
                <a:cs typeface="Tahoma"/>
              </a:rPr>
              <a:t> </a:t>
            </a:r>
            <a:r>
              <a:rPr sz="1800" spc="70" dirty="0">
                <a:solidFill>
                  <a:srgbClr val="262626"/>
                </a:solidFill>
                <a:latin typeface="Tahoma"/>
                <a:cs typeface="Tahoma"/>
              </a:rPr>
              <a:t>bæredygtig</a:t>
            </a:r>
            <a:r>
              <a:rPr sz="1800" spc="-100" dirty="0">
                <a:solidFill>
                  <a:srgbClr val="262626"/>
                </a:solidFill>
                <a:latin typeface="Tahoma"/>
                <a:cs typeface="Tahoma"/>
              </a:rPr>
              <a:t> </a:t>
            </a:r>
            <a:r>
              <a:rPr sz="1800" spc="65" dirty="0">
                <a:solidFill>
                  <a:srgbClr val="262626"/>
                </a:solidFill>
                <a:latin typeface="Tahoma"/>
                <a:cs typeface="Tahoma"/>
              </a:rPr>
              <a:t>vindyrkning.</a:t>
            </a:r>
            <a:endParaRPr sz="1800">
              <a:latin typeface="Tahoma"/>
              <a:cs typeface="Tahoma"/>
            </a:endParaRPr>
          </a:p>
        </p:txBody>
      </p:sp>
      <p:sp>
        <p:nvSpPr>
          <p:cNvPr id="8" name="object 8"/>
          <p:cNvSpPr txBox="1"/>
          <p:nvPr/>
        </p:nvSpPr>
        <p:spPr>
          <a:xfrm>
            <a:off x="309168" y="4564367"/>
            <a:ext cx="6447155" cy="1123315"/>
          </a:xfrm>
          <a:prstGeom prst="rect">
            <a:avLst/>
          </a:prstGeom>
        </p:spPr>
        <p:txBody>
          <a:bodyPr vert="horz" wrap="square" lIns="0" tIns="12700" rIns="0" bIns="0" rtlCol="0">
            <a:spAutoFit/>
          </a:bodyPr>
          <a:lstStyle/>
          <a:p>
            <a:pPr marL="12700" marR="5080">
              <a:lnSpc>
                <a:spcPct val="133400"/>
              </a:lnSpc>
              <a:spcBef>
                <a:spcPts val="100"/>
              </a:spcBef>
            </a:pPr>
            <a:r>
              <a:rPr sz="1800" spc="65" dirty="0">
                <a:solidFill>
                  <a:srgbClr val="262626"/>
                </a:solidFill>
                <a:latin typeface="Tahoma"/>
                <a:cs typeface="Tahoma"/>
              </a:rPr>
              <a:t>Dets</a:t>
            </a:r>
            <a:r>
              <a:rPr sz="1800" spc="-90" dirty="0">
                <a:solidFill>
                  <a:srgbClr val="262626"/>
                </a:solidFill>
                <a:latin typeface="Tahoma"/>
                <a:cs typeface="Tahoma"/>
              </a:rPr>
              <a:t> </a:t>
            </a:r>
            <a:r>
              <a:rPr sz="1800" spc="70" dirty="0">
                <a:solidFill>
                  <a:srgbClr val="262626"/>
                </a:solidFill>
                <a:latin typeface="Tahoma"/>
                <a:cs typeface="Tahoma"/>
              </a:rPr>
              <a:t>første</a:t>
            </a:r>
            <a:r>
              <a:rPr sz="1800" spc="-85" dirty="0">
                <a:solidFill>
                  <a:srgbClr val="262626"/>
                </a:solidFill>
                <a:latin typeface="Tahoma"/>
                <a:cs typeface="Tahoma"/>
              </a:rPr>
              <a:t> </a:t>
            </a:r>
            <a:r>
              <a:rPr sz="1800" spc="65" dirty="0">
                <a:solidFill>
                  <a:srgbClr val="262626"/>
                </a:solidFill>
                <a:latin typeface="Tahoma"/>
                <a:cs typeface="Tahoma"/>
              </a:rPr>
              <a:t>oplevelse</a:t>
            </a:r>
            <a:r>
              <a:rPr sz="1800" spc="-90" dirty="0">
                <a:solidFill>
                  <a:srgbClr val="262626"/>
                </a:solidFill>
                <a:latin typeface="Tahoma"/>
                <a:cs typeface="Tahoma"/>
              </a:rPr>
              <a:t> </a:t>
            </a:r>
            <a:r>
              <a:rPr sz="1800" spc="114" dirty="0">
                <a:solidFill>
                  <a:srgbClr val="262626"/>
                </a:solidFill>
                <a:latin typeface="Tahoma"/>
                <a:cs typeface="Tahoma"/>
              </a:rPr>
              <a:t>med</a:t>
            </a:r>
            <a:r>
              <a:rPr sz="1800" spc="-85" dirty="0">
                <a:solidFill>
                  <a:srgbClr val="262626"/>
                </a:solidFill>
                <a:latin typeface="Tahoma"/>
                <a:cs typeface="Tahoma"/>
              </a:rPr>
              <a:t> </a:t>
            </a:r>
            <a:r>
              <a:rPr sz="1800" spc="70" dirty="0">
                <a:solidFill>
                  <a:srgbClr val="262626"/>
                </a:solidFill>
                <a:latin typeface="Tahoma"/>
                <a:cs typeface="Tahoma"/>
              </a:rPr>
              <a:t>blockchain</a:t>
            </a:r>
            <a:r>
              <a:rPr sz="1800" spc="-90" dirty="0">
                <a:solidFill>
                  <a:srgbClr val="262626"/>
                </a:solidFill>
                <a:latin typeface="Tahoma"/>
                <a:cs typeface="Tahoma"/>
              </a:rPr>
              <a:t> </a:t>
            </a:r>
            <a:r>
              <a:rPr sz="1800" spc="55" dirty="0">
                <a:solidFill>
                  <a:srgbClr val="262626"/>
                </a:solidFill>
                <a:latin typeface="Tahoma"/>
                <a:cs typeface="Tahoma"/>
              </a:rPr>
              <a:t>var</a:t>
            </a:r>
            <a:r>
              <a:rPr sz="1800" spc="-85" dirty="0">
                <a:solidFill>
                  <a:srgbClr val="262626"/>
                </a:solidFill>
                <a:latin typeface="Tahoma"/>
                <a:cs typeface="Tahoma"/>
              </a:rPr>
              <a:t> </a:t>
            </a:r>
            <a:r>
              <a:rPr sz="1800" spc="85" dirty="0">
                <a:solidFill>
                  <a:srgbClr val="262626"/>
                </a:solidFill>
                <a:latin typeface="Tahoma"/>
                <a:cs typeface="Tahoma"/>
              </a:rPr>
              <a:t>en</a:t>
            </a:r>
            <a:r>
              <a:rPr sz="1800" spc="-90" dirty="0">
                <a:solidFill>
                  <a:srgbClr val="262626"/>
                </a:solidFill>
                <a:latin typeface="Tahoma"/>
                <a:cs typeface="Tahoma"/>
              </a:rPr>
              <a:t> </a:t>
            </a:r>
            <a:r>
              <a:rPr sz="1800" spc="35" dirty="0">
                <a:solidFill>
                  <a:srgbClr val="262626"/>
                </a:solidFill>
                <a:latin typeface="Tahoma"/>
                <a:cs typeface="Tahoma"/>
              </a:rPr>
              <a:t>ECA</a:t>
            </a:r>
            <a:r>
              <a:rPr sz="1800" spc="-85" dirty="0">
                <a:solidFill>
                  <a:srgbClr val="262626"/>
                </a:solidFill>
                <a:latin typeface="Tahoma"/>
                <a:cs typeface="Tahoma"/>
              </a:rPr>
              <a:t> </a:t>
            </a:r>
            <a:r>
              <a:rPr sz="1800" spc="70" dirty="0">
                <a:solidFill>
                  <a:srgbClr val="262626"/>
                </a:solidFill>
                <a:latin typeface="Tahoma"/>
                <a:cs typeface="Tahoma"/>
              </a:rPr>
              <a:t>Blockchain </a:t>
            </a:r>
            <a:r>
              <a:rPr sz="1800" spc="-550" dirty="0">
                <a:solidFill>
                  <a:srgbClr val="262626"/>
                </a:solidFill>
                <a:latin typeface="Tahoma"/>
                <a:cs typeface="Tahoma"/>
              </a:rPr>
              <a:t> </a:t>
            </a:r>
            <a:r>
              <a:rPr sz="1800" spc="45" dirty="0">
                <a:solidFill>
                  <a:srgbClr val="262626"/>
                </a:solidFill>
                <a:latin typeface="Tahoma"/>
                <a:cs typeface="Tahoma"/>
              </a:rPr>
              <a:t>Event </a:t>
            </a:r>
            <a:r>
              <a:rPr sz="1800" spc="50" dirty="0">
                <a:solidFill>
                  <a:srgbClr val="262626"/>
                </a:solidFill>
                <a:latin typeface="Tahoma"/>
                <a:cs typeface="Tahoma"/>
              </a:rPr>
              <a:t>i </a:t>
            </a:r>
            <a:r>
              <a:rPr sz="1800" spc="95" dirty="0">
                <a:solidFill>
                  <a:srgbClr val="262626"/>
                </a:solidFill>
                <a:latin typeface="Tahoma"/>
                <a:cs typeface="Tahoma"/>
              </a:rPr>
              <a:t>Luxembourg </a:t>
            </a:r>
            <a:r>
              <a:rPr sz="1800" spc="50" dirty="0">
                <a:solidFill>
                  <a:srgbClr val="262626"/>
                </a:solidFill>
                <a:latin typeface="Tahoma"/>
                <a:cs typeface="Tahoma"/>
              </a:rPr>
              <a:t>i </a:t>
            </a:r>
            <a:r>
              <a:rPr sz="1800" spc="90" dirty="0">
                <a:solidFill>
                  <a:srgbClr val="262626"/>
                </a:solidFill>
                <a:latin typeface="Tahoma"/>
                <a:cs typeface="Tahoma"/>
              </a:rPr>
              <a:t>november </a:t>
            </a:r>
            <a:r>
              <a:rPr sz="1800" spc="25" dirty="0">
                <a:solidFill>
                  <a:srgbClr val="262626"/>
                </a:solidFill>
                <a:latin typeface="Tahoma"/>
                <a:cs typeface="Tahoma"/>
              </a:rPr>
              <a:t>2018, </a:t>
            </a:r>
            <a:r>
              <a:rPr sz="1800" spc="55" dirty="0">
                <a:solidFill>
                  <a:srgbClr val="262626"/>
                </a:solidFill>
                <a:latin typeface="Tahoma"/>
                <a:cs typeface="Tahoma"/>
              </a:rPr>
              <a:t>hvilket </a:t>
            </a:r>
            <a:r>
              <a:rPr sz="1800" spc="70" dirty="0">
                <a:solidFill>
                  <a:srgbClr val="262626"/>
                </a:solidFill>
                <a:latin typeface="Tahoma"/>
                <a:cs typeface="Tahoma"/>
              </a:rPr>
              <a:t>førte </a:t>
            </a:r>
            <a:r>
              <a:rPr sz="1800" spc="50" dirty="0">
                <a:solidFill>
                  <a:srgbClr val="262626"/>
                </a:solidFill>
                <a:latin typeface="Tahoma"/>
                <a:cs typeface="Tahoma"/>
              </a:rPr>
              <a:t>til </a:t>
            </a:r>
            <a:r>
              <a:rPr sz="1800" spc="55" dirty="0">
                <a:solidFill>
                  <a:srgbClr val="262626"/>
                </a:solidFill>
                <a:latin typeface="Tahoma"/>
                <a:cs typeface="Tahoma"/>
              </a:rPr>
              <a:t> </a:t>
            </a:r>
            <a:r>
              <a:rPr sz="1800" spc="85" dirty="0">
                <a:solidFill>
                  <a:srgbClr val="262626"/>
                </a:solidFill>
                <a:latin typeface="Tahoma"/>
                <a:cs typeface="Tahoma"/>
              </a:rPr>
              <a:t>modtagelse</a:t>
            </a:r>
            <a:r>
              <a:rPr sz="1800" spc="-100" dirty="0">
                <a:solidFill>
                  <a:srgbClr val="262626"/>
                </a:solidFill>
                <a:latin typeface="Tahoma"/>
                <a:cs typeface="Tahoma"/>
              </a:rPr>
              <a:t> </a:t>
            </a:r>
            <a:r>
              <a:rPr sz="1800" spc="55" dirty="0">
                <a:solidFill>
                  <a:srgbClr val="262626"/>
                </a:solidFill>
                <a:latin typeface="Tahoma"/>
                <a:cs typeface="Tahoma"/>
              </a:rPr>
              <a:t>af</a:t>
            </a:r>
            <a:r>
              <a:rPr sz="1800" spc="-95" dirty="0">
                <a:solidFill>
                  <a:srgbClr val="262626"/>
                </a:solidFill>
                <a:latin typeface="Tahoma"/>
                <a:cs typeface="Tahoma"/>
              </a:rPr>
              <a:t> </a:t>
            </a:r>
            <a:r>
              <a:rPr sz="1800" spc="35" dirty="0">
                <a:solidFill>
                  <a:srgbClr val="262626"/>
                </a:solidFill>
                <a:latin typeface="Tahoma"/>
                <a:cs typeface="Tahoma"/>
              </a:rPr>
              <a:t>EU-støtte.</a:t>
            </a:r>
            <a:endParaRPr sz="1800">
              <a:latin typeface="Tahoma"/>
              <a:cs typeface="Tahoma"/>
            </a:endParaRPr>
          </a:p>
        </p:txBody>
      </p:sp>
      <p:sp>
        <p:nvSpPr>
          <p:cNvPr id="9" name="object 9"/>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10" name="object 10"/>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1" name="object 11"/>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2" name="object 12"/>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pic>
        <p:nvPicPr>
          <p:cNvPr id="4" name="object 4"/>
          <p:cNvPicPr/>
          <p:nvPr/>
        </p:nvPicPr>
        <p:blipFill>
          <a:blip r:embed="rId4" cstate="print"/>
          <a:stretch>
            <a:fillRect/>
          </a:stretch>
        </p:blipFill>
        <p:spPr>
          <a:xfrm>
            <a:off x="77723" y="134112"/>
            <a:ext cx="4401312" cy="1620012"/>
          </a:xfrm>
          <a:prstGeom prst="rect">
            <a:avLst/>
          </a:prstGeom>
        </p:spPr>
      </p:pic>
      <p:pic>
        <p:nvPicPr>
          <p:cNvPr id="5" name="object 5"/>
          <p:cNvPicPr/>
          <p:nvPr/>
        </p:nvPicPr>
        <p:blipFill>
          <a:blip r:embed="rId5" cstate="print"/>
          <a:stretch>
            <a:fillRect/>
          </a:stretch>
        </p:blipFill>
        <p:spPr>
          <a:xfrm>
            <a:off x="6096000" y="2153412"/>
            <a:ext cx="5355335" cy="4090415"/>
          </a:xfrm>
          <a:prstGeom prst="rect">
            <a:avLst/>
          </a:prstGeom>
        </p:spPr>
      </p:pic>
      <p:sp>
        <p:nvSpPr>
          <p:cNvPr id="6" name="object 6"/>
          <p:cNvSpPr txBox="1">
            <a:spLocks noGrp="1"/>
          </p:cNvSpPr>
          <p:nvPr>
            <p:ph type="title"/>
          </p:nvPr>
        </p:nvSpPr>
        <p:spPr>
          <a:prstGeom prst="rect">
            <a:avLst/>
          </a:prstGeom>
        </p:spPr>
        <p:txBody>
          <a:bodyPr vert="horz" wrap="square" lIns="0" tIns="12700" rIns="0" bIns="0" rtlCol="0">
            <a:spAutoFit/>
          </a:bodyPr>
          <a:lstStyle/>
          <a:p>
            <a:pPr marL="2548255" marR="5080">
              <a:lnSpc>
                <a:spcPct val="108000"/>
              </a:lnSpc>
              <a:spcBef>
                <a:spcPts val="100"/>
              </a:spcBef>
            </a:pPr>
            <a:r>
              <a:rPr spc="85" dirty="0"/>
              <a:t>(en</a:t>
            </a:r>
            <a:r>
              <a:rPr spc="-75" dirty="0"/>
              <a:t> </a:t>
            </a:r>
            <a:r>
              <a:rPr spc="35" dirty="0"/>
              <a:t>Blockchain)</a:t>
            </a:r>
            <a:r>
              <a:rPr spc="-70" dirty="0"/>
              <a:t> </a:t>
            </a:r>
            <a:r>
              <a:rPr spc="20" dirty="0"/>
              <a:t>Besked</a:t>
            </a:r>
            <a:r>
              <a:rPr spc="-70" dirty="0"/>
              <a:t> </a:t>
            </a:r>
            <a:r>
              <a:rPr spc="105" dirty="0"/>
              <a:t>på </a:t>
            </a:r>
            <a:r>
              <a:rPr spc="-815" dirty="0"/>
              <a:t> </a:t>
            </a:r>
            <a:r>
              <a:rPr spc="120" dirty="0"/>
              <a:t>en</a:t>
            </a:r>
            <a:r>
              <a:rPr spc="-60" dirty="0"/>
              <a:t> </a:t>
            </a:r>
            <a:r>
              <a:rPr spc="80" dirty="0"/>
              <a:t>flaske</a:t>
            </a:r>
            <a:r>
              <a:rPr spc="-55" dirty="0"/>
              <a:t> </a:t>
            </a:r>
            <a:r>
              <a:rPr spc="55" dirty="0"/>
              <a:t>(vin)</a:t>
            </a:r>
          </a:p>
        </p:txBody>
      </p:sp>
      <p:sp>
        <p:nvSpPr>
          <p:cNvPr id="7" name="object 7"/>
          <p:cNvSpPr txBox="1"/>
          <p:nvPr/>
        </p:nvSpPr>
        <p:spPr>
          <a:xfrm>
            <a:off x="309168" y="2031491"/>
            <a:ext cx="5035550" cy="4398010"/>
          </a:xfrm>
          <a:prstGeom prst="rect">
            <a:avLst/>
          </a:prstGeom>
        </p:spPr>
        <p:txBody>
          <a:bodyPr vert="horz" wrap="square" lIns="0" tIns="12700" rIns="0" bIns="0" rtlCol="0">
            <a:spAutoFit/>
          </a:bodyPr>
          <a:lstStyle/>
          <a:p>
            <a:pPr marL="12700">
              <a:lnSpc>
                <a:spcPct val="100000"/>
              </a:lnSpc>
              <a:spcBef>
                <a:spcPts val="100"/>
              </a:spcBef>
            </a:pPr>
            <a:r>
              <a:rPr spc="60" dirty="0">
                <a:solidFill>
                  <a:srgbClr val="262626"/>
                </a:solidFill>
                <a:latin typeface="Tahoma"/>
                <a:cs typeface="Tahoma"/>
              </a:rPr>
              <a:t>En</a:t>
            </a:r>
            <a:r>
              <a:rPr spc="-140" dirty="0">
                <a:solidFill>
                  <a:srgbClr val="262626"/>
                </a:solidFill>
                <a:latin typeface="Tahoma"/>
                <a:cs typeface="Tahoma"/>
              </a:rPr>
              <a:t> </a:t>
            </a:r>
            <a:r>
              <a:rPr spc="75" dirty="0">
                <a:solidFill>
                  <a:srgbClr val="262626"/>
                </a:solidFill>
                <a:latin typeface="Tahoma"/>
                <a:cs typeface="Tahoma"/>
              </a:rPr>
              <a:t>flaske</a:t>
            </a:r>
            <a:r>
              <a:rPr spc="-135" dirty="0">
                <a:solidFill>
                  <a:srgbClr val="262626"/>
                </a:solidFill>
                <a:latin typeface="Tahoma"/>
                <a:cs typeface="Tahoma"/>
              </a:rPr>
              <a:t> </a:t>
            </a:r>
            <a:r>
              <a:rPr spc="105" dirty="0">
                <a:solidFill>
                  <a:srgbClr val="262626"/>
                </a:solidFill>
                <a:latin typeface="Tahoma"/>
                <a:cs typeface="Tahoma"/>
              </a:rPr>
              <a:t>unik</a:t>
            </a:r>
            <a:r>
              <a:rPr spc="-140" dirty="0">
                <a:solidFill>
                  <a:srgbClr val="262626"/>
                </a:solidFill>
                <a:latin typeface="Tahoma"/>
                <a:cs typeface="Tahoma"/>
              </a:rPr>
              <a:t> </a:t>
            </a:r>
            <a:r>
              <a:rPr spc="75" dirty="0">
                <a:solidFill>
                  <a:srgbClr val="262626"/>
                </a:solidFill>
                <a:latin typeface="Tahoma"/>
                <a:cs typeface="Tahoma"/>
              </a:rPr>
              <a:t>vin</a:t>
            </a:r>
            <a:r>
              <a:rPr spc="-135" dirty="0">
                <a:solidFill>
                  <a:srgbClr val="262626"/>
                </a:solidFill>
                <a:latin typeface="Tahoma"/>
                <a:cs typeface="Tahoma"/>
              </a:rPr>
              <a:t> </a:t>
            </a:r>
            <a:r>
              <a:rPr dirty="0">
                <a:solidFill>
                  <a:srgbClr val="262626"/>
                </a:solidFill>
                <a:latin typeface="Tahoma"/>
                <a:cs typeface="Tahoma"/>
              </a:rPr>
              <a:t>er:</a:t>
            </a:r>
            <a:endParaRPr dirty="0">
              <a:latin typeface="Tahoma"/>
              <a:cs typeface="Tahoma"/>
            </a:endParaRPr>
          </a:p>
          <a:p>
            <a:pPr>
              <a:lnSpc>
                <a:spcPct val="100000"/>
              </a:lnSpc>
              <a:spcBef>
                <a:spcPts val="5"/>
              </a:spcBef>
            </a:pPr>
            <a:endParaRPr dirty="0">
              <a:latin typeface="Tahoma"/>
              <a:cs typeface="Tahoma"/>
            </a:endParaRPr>
          </a:p>
          <a:p>
            <a:pPr marL="355600" marR="5080" indent="-342900">
              <a:lnSpc>
                <a:spcPct val="114300"/>
              </a:lnSpc>
              <a:buClr>
                <a:srgbClr val="262626"/>
              </a:buClr>
              <a:buSzPct val="114285"/>
              <a:buFont typeface="Tahoma"/>
              <a:buChar char="•"/>
              <a:tabLst>
                <a:tab pos="423545" algn="l"/>
                <a:tab pos="424180" algn="l"/>
              </a:tabLst>
            </a:pPr>
            <a:r>
              <a:rPr dirty="0"/>
              <a:t>	</a:t>
            </a:r>
            <a:r>
              <a:rPr spc="55" dirty="0">
                <a:solidFill>
                  <a:srgbClr val="262626"/>
                </a:solidFill>
                <a:latin typeface="Tahoma"/>
                <a:cs typeface="Tahoma"/>
              </a:rPr>
              <a:t>En </a:t>
            </a:r>
            <a:r>
              <a:rPr spc="80" dirty="0">
                <a:solidFill>
                  <a:srgbClr val="262626"/>
                </a:solidFill>
                <a:latin typeface="Tahoma"/>
                <a:cs typeface="Tahoma"/>
              </a:rPr>
              <a:t>"primær </a:t>
            </a:r>
            <a:r>
              <a:rPr spc="95" dirty="0">
                <a:solidFill>
                  <a:srgbClr val="262626"/>
                </a:solidFill>
                <a:latin typeface="Tahoma"/>
                <a:cs typeface="Tahoma"/>
              </a:rPr>
              <a:t>information" </a:t>
            </a:r>
            <a:r>
              <a:rPr spc="15" dirty="0">
                <a:solidFill>
                  <a:srgbClr val="262626"/>
                </a:solidFill>
                <a:latin typeface="Tahoma"/>
                <a:cs typeface="Tahoma"/>
              </a:rPr>
              <a:t>(fra </a:t>
            </a:r>
            <a:r>
              <a:rPr spc="20" dirty="0">
                <a:solidFill>
                  <a:srgbClr val="262626"/>
                </a:solidFill>
                <a:latin typeface="Tahoma"/>
                <a:cs typeface="Tahoma"/>
              </a:rPr>
              <a:t> </a:t>
            </a:r>
            <a:r>
              <a:rPr spc="85" dirty="0">
                <a:solidFill>
                  <a:srgbClr val="262626"/>
                </a:solidFill>
                <a:latin typeface="Tahoma"/>
                <a:cs typeface="Tahoma"/>
              </a:rPr>
              <a:t>økosystemet</a:t>
            </a:r>
            <a:r>
              <a:rPr spc="-120" dirty="0">
                <a:solidFill>
                  <a:srgbClr val="262626"/>
                </a:solidFill>
                <a:latin typeface="Tahoma"/>
                <a:cs typeface="Tahoma"/>
              </a:rPr>
              <a:t> </a:t>
            </a:r>
            <a:r>
              <a:rPr spc="130" dirty="0">
                <a:solidFill>
                  <a:srgbClr val="262626"/>
                </a:solidFill>
                <a:latin typeface="Tahoma"/>
                <a:cs typeface="Tahoma"/>
              </a:rPr>
              <a:t>og</a:t>
            </a:r>
            <a:r>
              <a:rPr spc="-114" dirty="0">
                <a:solidFill>
                  <a:srgbClr val="262626"/>
                </a:solidFill>
                <a:latin typeface="Tahoma"/>
                <a:cs typeface="Tahoma"/>
              </a:rPr>
              <a:t> </a:t>
            </a:r>
            <a:r>
              <a:rPr spc="105" dirty="0">
                <a:solidFill>
                  <a:srgbClr val="262626"/>
                </a:solidFill>
                <a:latin typeface="Tahoma"/>
                <a:cs typeface="Tahoma"/>
              </a:rPr>
              <a:t>druerne</a:t>
            </a:r>
            <a:r>
              <a:rPr spc="-114" dirty="0">
                <a:solidFill>
                  <a:srgbClr val="262626"/>
                </a:solidFill>
                <a:latin typeface="Tahoma"/>
                <a:cs typeface="Tahoma"/>
              </a:rPr>
              <a:t> </a:t>
            </a:r>
            <a:r>
              <a:rPr spc="60" dirty="0">
                <a:solidFill>
                  <a:srgbClr val="262626"/>
                </a:solidFill>
                <a:latin typeface="Tahoma"/>
                <a:cs typeface="Tahoma"/>
              </a:rPr>
              <a:t>i</a:t>
            </a:r>
            <a:r>
              <a:rPr spc="-114" dirty="0">
                <a:solidFill>
                  <a:srgbClr val="262626"/>
                </a:solidFill>
                <a:latin typeface="Tahoma"/>
                <a:cs typeface="Tahoma"/>
              </a:rPr>
              <a:t> </a:t>
            </a:r>
            <a:r>
              <a:rPr spc="65" dirty="0">
                <a:solidFill>
                  <a:srgbClr val="262626"/>
                </a:solidFill>
                <a:latin typeface="Tahoma"/>
                <a:cs typeface="Tahoma"/>
              </a:rPr>
              <a:t>et</a:t>
            </a:r>
            <a:r>
              <a:rPr spc="-114" dirty="0">
                <a:solidFill>
                  <a:srgbClr val="262626"/>
                </a:solidFill>
                <a:latin typeface="Tahoma"/>
                <a:cs typeface="Tahoma"/>
              </a:rPr>
              <a:t> </a:t>
            </a:r>
            <a:r>
              <a:rPr spc="75" dirty="0">
                <a:solidFill>
                  <a:srgbClr val="262626"/>
                </a:solidFill>
                <a:latin typeface="Tahoma"/>
                <a:cs typeface="Tahoma"/>
              </a:rPr>
              <a:t>område)</a:t>
            </a:r>
            <a:endParaRPr dirty="0">
              <a:latin typeface="Tahoma"/>
              <a:cs typeface="Tahoma"/>
            </a:endParaRPr>
          </a:p>
          <a:p>
            <a:pPr marL="182880" marR="751205" indent="-182880">
              <a:lnSpc>
                <a:spcPct val="114300"/>
              </a:lnSpc>
              <a:buChar char="•"/>
              <a:tabLst>
                <a:tab pos="182880" algn="l"/>
              </a:tabLst>
            </a:pPr>
            <a:r>
              <a:rPr spc="45" dirty="0">
                <a:solidFill>
                  <a:srgbClr val="262626"/>
                </a:solidFill>
                <a:latin typeface="Tahoma"/>
                <a:cs typeface="Tahoma"/>
              </a:rPr>
              <a:t>"sikret”</a:t>
            </a:r>
            <a:r>
              <a:rPr spc="-125" dirty="0">
                <a:solidFill>
                  <a:srgbClr val="262626"/>
                </a:solidFill>
                <a:latin typeface="Tahoma"/>
                <a:cs typeface="Tahoma"/>
              </a:rPr>
              <a:t> </a:t>
            </a:r>
            <a:r>
              <a:rPr spc="60" dirty="0">
                <a:solidFill>
                  <a:srgbClr val="262626"/>
                </a:solidFill>
                <a:latin typeface="Tahoma"/>
                <a:cs typeface="Tahoma"/>
              </a:rPr>
              <a:t>i</a:t>
            </a:r>
            <a:r>
              <a:rPr spc="-120" dirty="0">
                <a:solidFill>
                  <a:srgbClr val="262626"/>
                </a:solidFill>
                <a:latin typeface="Tahoma"/>
                <a:cs typeface="Tahoma"/>
              </a:rPr>
              <a:t> </a:t>
            </a:r>
            <a:r>
              <a:rPr spc="100" dirty="0">
                <a:solidFill>
                  <a:srgbClr val="262626"/>
                </a:solidFill>
                <a:latin typeface="Tahoma"/>
                <a:cs typeface="Tahoma"/>
              </a:rPr>
              <a:t>en</a:t>
            </a:r>
            <a:r>
              <a:rPr spc="-120" dirty="0">
                <a:solidFill>
                  <a:srgbClr val="262626"/>
                </a:solidFill>
                <a:latin typeface="Tahoma"/>
                <a:cs typeface="Tahoma"/>
              </a:rPr>
              <a:t> </a:t>
            </a:r>
            <a:r>
              <a:rPr spc="45" dirty="0">
                <a:solidFill>
                  <a:srgbClr val="262626"/>
                </a:solidFill>
                <a:latin typeface="Tahoma"/>
                <a:cs typeface="Tahoma"/>
              </a:rPr>
              <a:t>flaske,</a:t>
            </a:r>
            <a:r>
              <a:rPr spc="-120" dirty="0">
                <a:solidFill>
                  <a:srgbClr val="262626"/>
                </a:solidFill>
                <a:latin typeface="Tahoma"/>
                <a:cs typeface="Tahoma"/>
              </a:rPr>
              <a:t> </a:t>
            </a:r>
            <a:r>
              <a:rPr spc="105" dirty="0">
                <a:solidFill>
                  <a:srgbClr val="262626"/>
                </a:solidFill>
                <a:latin typeface="Tahoma"/>
                <a:cs typeface="Tahoma"/>
              </a:rPr>
              <a:t>der</a:t>
            </a:r>
            <a:r>
              <a:rPr spc="-120" dirty="0">
                <a:solidFill>
                  <a:srgbClr val="262626"/>
                </a:solidFill>
                <a:latin typeface="Tahoma"/>
                <a:cs typeface="Tahoma"/>
              </a:rPr>
              <a:t> </a:t>
            </a:r>
            <a:r>
              <a:rPr spc="90" dirty="0">
                <a:solidFill>
                  <a:srgbClr val="262626"/>
                </a:solidFill>
                <a:latin typeface="Tahoma"/>
                <a:cs typeface="Tahoma"/>
              </a:rPr>
              <a:t>kan</a:t>
            </a:r>
            <a:r>
              <a:rPr spc="-120" dirty="0">
                <a:solidFill>
                  <a:srgbClr val="262626"/>
                </a:solidFill>
                <a:latin typeface="Tahoma"/>
                <a:cs typeface="Tahoma"/>
              </a:rPr>
              <a:t> </a:t>
            </a:r>
            <a:r>
              <a:rPr spc="105" dirty="0">
                <a:solidFill>
                  <a:srgbClr val="262626"/>
                </a:solidFill>
                <a:latin typeface="Tahoma"/>
                <a:cs typeface="Tahoma"/>
              </a:rPr>
              <a:t>holde </a:t>
            </a:r>
            <a:r>
              <a:rPr spc="-640" dirty="0">
                <a:solidFill>
                  <a:srgbClr val="262626"/>
                </a:solidFill>
                <a:latin typeface="Tahoma"/>
                <a:cs typeface="Tahoma"/>
              </a:rPr>
              <a:t> </a:t>
            </a:r>
            <a:r>
              <a:rPr spc="120" dirty="0">
                <a:solidFill>
                  <a:srgbClr val="262626"/>
                </a:solidFill>
                <a:latin typeface="Tahoma"/>
                <a:cs typeface="Tahoma"/>
              </a:rPr>
              <a:t>gennem</a:t>
            </a:r>
            <a:r>
              <a:rPr spc="-120" dirty="0">
                <a:solidFill>
                  <a:srgbClr val="262626"/>
                </a:solidFill>
                <a:latin typeface="Tahoma"/>
                <a:cs typeface="Tahoma"/>
              </a:rPr>
              <a:t> </a:t>
            </a:r>
            <a:r>
              <a:rPr spc="90" dirty="0">
                <a:solidFill>
                  <a:srgbClr val="262626"/>
                </a:solidFill>
                <a:latin typeface="Tahoma"/>
                <a:cs typeface="Tahoma"/>
              </a:rPr>
              <a:t>tiden</a:t>
            </a:r>
            <a:endParaRPr dirty="0">
              <a:latin typeface="Tahoma"/>
              <a:cs typeface="Tahoma"/>
            </a:endParaRPr>
          </a:p>
          <a:p>
            <a:pPr marL="355600" marR="596265" indent="-342900">
              <a:lnSpc>
                <a:spcPts val="2880"/>
              </a:lnSpc>
              <a:spcBef>
                <a:spcPts val="155"/>
              </a:spcBef>
              <a:buSzPct val="150000"/>
              <a:buChar char="•"/>
              <a:tabLst>
                <a:tab pos="354965" algn="l"/>
                <a:tab pos="355600" algn="l"/>
              </a:tabLst>
            </a:pPr>
            <a:r>
              <a:rPr spc="105" dirty="0">
                <a:solidFill>
                  <a:srgbClr val="262626"/>
                </a:solidFill>
                <a:latin typeface="Tahoma"/>
                <a:cs typeface="Tahoma"/>
              </a:rPr>
              <a:t>Mere</a:t>
            </a:r>
            <a:r>
              <a:rPr spc="-90" dirty="0">
                <a:solidFill>
                  <a:srgbClr val="262626"/>
                </a:solidFill>
                <a:latin typeface="Tahoma"/>
                <a:cs typeface="Tahoma"/>
              </a:rPr>
              <a:t> </a:t>
            </a:r>
            <a:r>
              <a:rPr spc="60" dirty="0">
                <a:solidFill>
                  <a:srgbClr val="262626"/>
                </a:solidFill>
                <a:latin typeface="Tahoma"/>
                <a:cs typeface="Tahoma"/>
              </a:rPr>
              <a:t>tiltalende</a:t>
            </a:r>
            <a:r>
              <a:rPr spc="-90" dirty="0">
                <a:solidFill>
                  <a:srgbClr val="262626"/>
                </a:solidFill>
                <a:latin typeface="Tahoma"/>
                <a:cs typeface="Tahoma"/>
              </a:rPr>
              <a:t> </a:t>
            </a:r>
            <a:r>
              <a:rPr spc="70" dirty="0">
                <a:solidFill>
                  <a:srgbClr val="262626"/>
                </a:solidFill>
                <a:latin typeface="Tahoma"/>
                <a:cs typeface="Tahoma"/>
              </a:rPr>
              <a:t>for</a:t>
            </a:r>
            <a:r>
              <a:rPr spc="-85" dirty="0">
                <a:solidFill>
                  <a:srgbClr val="262626"/>
                </a:solidFill>
                <a:latin typeface="Tahoma"/>
                <a:cs typeface="Tahoma"/>
              </a:rPr>
              <a:t> </a:t>
            </a:r>
            <a:r>
              <a:rPr spc="55" dirty="0">
                <a:solidFill>
                  <a:srgbClr val="262626"/>
                </a:solidFill>
                <a:latin typeface="Tahoma"/>
                <a:cs typeface="Tahoma"/>
              </a:rPr>
              <a:t>nye</a:t>
            </a:r>
            <a:r>
              <a:rPr spc="-90" dirty="0">
                <a:solidFill>
                  <a:srgbClr val="262626"/>
                </a:solidFill>
                <a:latin typeface="Tahoma"/>
                <a:cs typeface="Tahoma"/>
              </a:rPr>
              <a:t> </a:t>
            </a:r>
            <a:r>
              <a:rPr spc="65" dirty="0">
                <a:solidFill>
                  <a:srgbClr val="262626"/>
                </a:solidFill>
                <a:latin typeface="Tahoma"/>
                <a:cs typeface="Tahoma"/>
              </a:rPr>
              <a:t>tidsaldre/markeder </a:t>
            </a:r>
            <a:r>
              <a:rPr spc="-484" dirty="0">
                <a:solidFill>
                  <a:srgbClr val="262626"/>
                </a:solidFill>
                <a:latin typeface="Tahoma"/>
                <a:cs typeface="Tahoma"/>
              </a:rPr>
              <a:t> </a:t>
            </a:r>
            <a:r>
              <a:rPr spc="55" dirty="0">
                <a:solidFill>
                  <a:srgbClr val="262626"/>
                </a:solidFill>
                <a:latin typeface="Tahoma"/>
                <a:cs typeface="Tahoma"/>
              </a:rPr>
              <a:t>(generation</a:t>
            </a:r>
            <a:r>
              <a:rPr spc="-90" dirty="0">
                <a:solidFill>
                  <a:srgbClr val="262626"/>
                </a:solidFill>
                <a:latin typeface="Tahoma"/>
                <a:cs typeface="Tahoma"/>
              </a:rPr>
              <a:t> </a:t>
            </a:r>
            <a:r>
              <a:rPr spc="-20" dirty="0">
                <a:solidFill>
                  <a:srgbClr val="262626"/>
                </a:solidFill>
                <a:latin typeface="Tahoma"/>
                <a:cs typeface="Tahoma"/>
              </a:rPr>
              <a:t>Y</a:t>
            </a:r>
            <a:r>
              <a:rPr spc="-85" dirty="0">
                <a:solidFill>
                  <a:srgbClr val="262626"/>
                </a:solidFill>
                <a:latin typeface="Tahoma"/>
                <a:cs typeface="Tahoma"/>
              </a:rPr>
              <a:t> </a:t>
            </a:r>
            <a:r>
              <a:rPr spc="95" dirty="0">
                <a:solidFill>
                  <a:srgbClr val="262626"/>
                </a:solidFill>
                <a:latin typeface="Tahoma"/>
                <a:cs typeface="Tahoma"/>
              </a:rPr>
              <a:t>og</a:t>
            </a:r>
            <a:r>
              <a:rPr spc="-85" dirty="0">
                <a:solidFill>
                  <a:srgbClr val="262626"/>
                </a:solidFill>
                <a:latin typeface="Tahoma"/>
                <a:cs typeface="Tahoma"/>
              </a:rPr>
              <a:t> </a:t>
            </a:r>
            <a:r>
              <a:rPr spc="-60" dirty="0">
                <a:solidFill>
                  <a:srgbClr val="262626"/>
                </a:solidFill>
                <a:latin typeface="Tahoma"/>
                <a:cs typeface="Tahoma"/>
              </a:rPr>
              <a:t>Z)</a:t>
            </a:r>
            <a:endParaRPr dirty="0">
              <a:latin typeface="Tahoma"/>
              <a:cs typeface="Tahoma"/>
            </a:endParaRPr>
          </a:p>
          <a:p>
            <a:pPr marL="355600" indent="-342900">
              <a:lnSpc>
                <a:spcPct val="100000"/>
              </a:lnSpc>
              <a:spcBef>
                <a:spcPts val="910"/>
              </a:spcBef>
              <a:buSzPct val="171428"/>
              <a:buChar char="•"/>
              <a:tabLst>
                <a:tab pos="354965" algn="l"/>
                <a:tab pos="355600" algn="l"/>
              </a:tabLst>
            </a:pPr>
            <a:r>
              <a:rPr spc="50" dirty="0">
                <a:solidFill>
                  <a:srgbClr val="262626"/>
                </a:solidFill>
                <a:latin typeface="Tahoma"/>
                <a:cs typeface="Tahoma"/>
              </a:rPr>
              <a:t>Sandhedscertificeret</a:t>
            </a:r>
            <a:endParaRPr dirty="0">
              <a:latin typeface="Tahoma"/>
              <a:cs typeface="Tahoma"/>
            </a:endParaRPr>
          </a:p>
          <a:p>
            <a:pPr marL="355600" marR="791210" indent="-342900">
              <a:lnSpc>
                <a:spcPct val="109100"/>
              </a:lnSpc>
              <a:spcBef>
                <a:spcPts val="160"/>
              </a:spcBef>
              <a:buSzPct val="109090"/>
              <a:buChar char="•"/>
              <a:tabLst>
                <a:tab pos="354965" algn="l"/>
                <a:tab pos="355600" algn="l"/>
              </a:tabLst>
            </a:pPr>
            <a:r>
              <a:rPr spc="70" dirty="0">
                <a:solidFill>
                  <a:srgbClr val="262626"/>
                </a:solidFill>
                <a:latin typeface="Tahoma"/>
                <a:cs typeface="Tahoma"/>
              </a:rPr>
              <a:t>Giv</a:t>
            </a:r>
            <a:r>
              <a:rPr spc="-160" dirty="0">
                <a:solidFill>
                  <a:srgbClr val="262626"/>
                </a:solidFill>
                <a:latin typeface="Tahoma"/>
                <a:cs typeface="Tahoma"/>
              </a:rPr>
              <a:t> </a:t>
            </a:r>
            <a:r>
              <a:rPr spc="100" dirty="0">
                <a:solidFill>
                  <a:srgbClr val="262626"/>
                </a:solidFill>
                <a:latin typeface="Tahoma"/>
                <a:cs typeface="Tahoma"/>
              </a:rPr>
              <a:t>endelig</a:t>
            </a:r>
            <a:r>
              <a:rPr spc="-160" dirty="0">
                <a:solidFill>
                  <a:srgbClr val="262626"/>
                </a:solidFill>
                <a:latin typeface="Tahoma"/>
                <a:cs typeface="Tahoma"/>
              </a:rPr>
              <a:t> </a:t>
            </a:r>
            <a:r>
              <a:rPr spc="95" dirty="0">
                <a:solidFill>
                  <a:srgbClr val="262626"/>
                </a:solidFill>
                <a:latin typeface="Tahoma"/>
                <a:cs typeface="Tahoma"/>
              </a:rPr>
              <a:t>"slutmodtageren" </a:t>
            </a:r>
            <a:r>
              <a:rPr spc="-670" dirty="0">
                <a:solidFill>
                  <a:srgbClr val="262626"/>
                </a:solidFill>
                <a:latin typeface="Tahoma"/>
                <a:cs typeface="Tahoma"/>
              </a:rPr>
              <a:t> </a:t>
            </a:r>
            <a:r>
              <a:rPr spc="75" dirty="0">
                <a:solidFill>
                  <a:srgbClr val="262626"/>
                </a:solidFill>
                <a:latin typeface="Tahoma"/>
                <a:cs typeface="Tahoma"/>
              </a:rPr>
              <a:t>"fornøjelsen" </a:t>
            </a:r>
            <a:r>
              <a:rPr spc="135" dirty="0">
                <a:solidFill>
                  <a:srgbClr val="262626"/>
                </a:solidFill>
                <a:latin typeface="Tahoma"/>
                <a:cs typeface="Tahoma"/>
              </a:rPr>
              <a:t>og </a:t>
            </a:r>
            <a:r>
              <a:rPr spc="65" dirty="0">
                <a:solidFill>
                  <a:srgbClr val="262626"/>
                </a:solidFill>
                <a:latin typeface="Tahoma"/>
                <a:cs typeface="Tahoma"/>
              </a:rPr>
              <a:t>"nytten" af </a:t>
            </a:r>
            <a:r>
              <a:rPr spc="70" dirty="0">
                <a:solidFill>
                  <a:srgbClr val="262626"/>
                </a:solidFill>
                <a:latin typeface="Tahoma"/>
                <a:cs typeface="Tahoma"/>
              </a:rPr>
              <a:t> </a:t>
            </a:r>
            <a:r>
              <a:rPr spc="110" dirty="0">
                <a:solidFill>
                  <a:srgbClr val="262626"/>
                </a:solidFill>
                <a:latin typeface="Tahoma"/>
                <a:cs typeface="Tahoma"/>
              </a:rPr>
              <a:t>denne</a:t>
            </a:r>
            <a:r>
              <a:rPr spc="-125" dirty="0">
                <a:solidFill>
                  <a:srgbClr val="262626"/>
                </a:solidFill>
                <a:latin typeface="Tahoma"/>
                <a:cs typeface="Tahoma"/>
              </a:rPr>
              <a:t> </a:t>
            </a:r>
            <a:r>
              <a:rPr spc="65" dirty="0">
                <a:solidFill>
                  <a:srgbClr val="262626"/>
                </a:solidFill>
                <a:latin typeface="Tahoma"/>
                <a:cs typeface="Tahoma"/>
              </a:rPr>
              <a:t>"bevarelse"</a:t>
            </a:r>
            <a:endParaRPr dirty="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pic>
        <p:nvPicPr>
          <p:cNvPr id="4" name="object 4"/>
          <p:cNvPicPr/>
          <p:nvPr/>
        </p:nvPicPr>
        <p:blipFill>
          <a:blip r:embed="rId4" cstate="print"/>
          <a:stretch>
            <a:fillRect/>
          </a:stretch>
        </p:blipFill>
        <p:spPr>
          <a:xfrm>
            <a:off x="77723" y="134112"/>
            <a:ext cx="4401312" cy="1620012"/>
          </a:xfrm>
          <a:prstGeom prst="rect">
            <a:avLst/>
          </a:prstGeom>
        </p:spPr>
      </p:pic>
      <p:pic>
        <p:nvPicPr>
          <p:cNvPr id="5" name="object 5"/>
          <p:cNvPicPr/>
          <p:nvPr/>
        </p:nvPicPr>
        <p:blipFill>
          <a:blip r:embed="rId5" cstate="print"/>
          <a:stretch>
            <a:fillRect/>
          </a:stretch>
        </p:blipFill>
        <p:spPr>
          <a:xfrm>
            <a:off x="4689347" y="3375659"/>
            <a:ext cx="7498080" cy="3310128"/>
          </a:xfrm>
          <a:prstGeom prst="rect">
            <a:avLst/>
          </a:prstGeom>
        </p:spPr>
      </p:pic>
      <p:sp>
        <p:nvSpPr>
          <p:cNvPr id="6" name="object 6"/>
          <p:cNvSpPr txBox="1">
            <a:spLocks noGrp="1"/>
          </p:cNvSpPr>
          <p:nvPr>
            <p:ph type="title"/>
          </p:nvPr>
        </p:nvSpPr>
        <p:spPr>
          <a:prstGeom prst="rect">
            <a:avLst/>
          </a:prstGeom>
        </p:spPr>
        <p:txBody>
          <a:bodyPr vert="horz" wrap="square" lIns="0" tIns="12700" rIns="0" bIns="0" rtlCol="0">
            <a:spAutoFit/>
          </a:bodyPr>
          <a:lstStyle/>
          <a:p>
            <a:pPr marL="2548255" marR="5080">
              <a:lnSpc>
                <a:spcPct val="108000"/>
              </a:lnSpc>
              <a:spcBef>
                <a:spcPts val="100"/>
              </a:spcBef>
            </a:pPr>
            <a:r>
              <a:rPr spc="85" dirty="0"/>
              <a:t>(en</a:t>
            </a:r>
            <a:r>
              <a:rPr spc="-75" dirty="0"/>
              <a:t> </a:t>
            </a:r>
            <a:r>
              <a:rPr spc="35" dirty="0"/>
              <a:t>Blockchain)</a:t>
            </a:r>
            <a:r>
              <a:rPr spc="-70" dirty="0"/>
              <a:t> </a:t>
            </a:r>
            <a:r>
              <a:rPr spc="20" dirty="0"/>
              <a:t>Besked</a:t>
            </a:r>
            <a:r>
              <a:rPr spc="-70" dirty="0"/>
              <a:t> </a:t>
            </a:r>
            <a:r>
              <a:rPr spc="105" dirty="0"/>
              <a:t>på </a:t>
            </a:r>
            <a:r>
              <a:rPr spc="-815" dirty="0"/>
              <a:t> </a:t>
            </a:r>
            <a:r>
              <a:rPr spc="120" dirty="0"/>
              <a:t>en</a:t>
            </a:r>
            <a:r>
              <a:rPr spc="-60" dirty="0"/>
              <a:t> </a:t>
            </a:r>
            <a:r>
              <a:rPr spc="80" dirty="0"/>
              <a:t>flaske</a:t>
            </a:r>
            <a:r>
              <a:rPr spc="-55" dirty="0"/>
              <a:t> </a:t>
            </a:r>
            <a:r>
              <a:rPr spc="55" dirty="0"/>
              <a:t>(vin)</a:t>
            </a:r>
          </a:p>
        </p:txBody>
      </p:sp>
      <p:sp>
        <p:nvSpPr>
          <p:cNvPr id="7" name="object 7"/>
          <p:cNvSpPr txBox="1"/>
          <p:nvPr/>
        </p:nvSpPr>
        <p:spPr>
          <a:xfrm>
            <a:off x="157073" y="1910249"/>
            <a:ext cx="8034655" cy="4330673"/>
          </a:xfrm>
          <a:prstGeom prst="rect">
            <a:avLst/>
          </a:prstGeom>
        </p:spPr>
        <p:txBody>
          <a:bodyPr vert="horz" wrap="square" lIns="0" tIns="156845" rIns="0" bIns="0" rtlCol="0">
            <a:spAutoFit/>
          </a:bodyPr>
          <a:lstStyle/>
          <a:p>
            <a:pPr marL="12700">
              <a:lnSpc>
                <a:spcPct val="100000"/>
              </a:lnSpc>
              <a:spcBef>
                <a:spcPts val="1235"/>
              </a:spcBef>
            </a:pPr>
            <a:r>
              <a:rPr spc="80" dirty="0">
                <a:solidFill>
                  <a:srgbClr val="262626"/>
                </a:solidFill>
                <a:latin typeface="Tahoma"/>
                <a:cs typeface="Tahoma"/>
              </a:rPr>
              <a:t>For</a:t>
            </a:r>
            <a:r>
              <a:rPr spc="-125" dirty="0">
                <a:solidFill>
                  <a:srgbClr val="262626"/>
                </a:solidFill>
                <a:latin typeface="Tahoma"/>
                <a:cs typeface="Tahoma"/>
              </a:rPr>
              <a:t> </a:t>
            </a:r>
            <a:r>
              <a:rPr spc="100" dirty="0">
                <a:solidFill>
                  <a:srgbClr val="262626"/>
                </a:solidFill>
                <a:latin typeface="Tahoma"/>
                <a:cs typeface="Tahoma"/>
              </a:rPr>
              <a:t>Alpha</a:t>
            </a:r>
            <a:r>
              <a:rPr spc="-125" dirty="0">
                <a:solidFill>
                  <a:srgbClr val="262626"/>
                </a:solidFill>
                <a:latin typeface="Tahoma"/>
                <a:cs typeface="Tahoma"/>
              </a:rPr>
              <a:t> </a:t>
            </a:r>
            <a:r>
              <a:rPr spc="55" dirty="0">
                <a:solidFill>
                  <a:srgbClr val="262626"/>
                </a:solidFill>
                <a:latin typeface="Tahoma"/>
                <a:cs typeface="Tahoma"/>
              </a:rPr>
              <a:t>Estate</a:t>
            </a:r>
            <a:r>
              <a:rPr spc="-125" dirty="0">
                <a:solidFill>
                  <a:srgbClr val="262626"/>
                </a:solidFill>
                <a:latin typeface="Tahoma"/>
                <a:cs typeface="Tahoma"/>
              </a:rPr>
              <a:t> </a:t>
            </a:r>
            <a:r>
              <a:rPr spc="95" dirty="0">
                <a:solidFill>
                  <a:srgbClr val="262626"/>
                </a:solidFill>
                <a:latin typeface="Tahoma"/>
                <a:cs typeface="Tahoma"/>
              </a:rPr>
              <a:t>er</a:t>
            </a:r>
            <a:r>
              <a:rPr spc="-120" dirty="0">
                <a:solidFill>
                  <a:srgbClr val="262626"/>
                </a:solidFill>
                <a:latin typeface="Tahoma"/>
                <a:cs typeface="Tahoma"/>
              </a:rPr>
              <a:t> </a:t>
            </a:r>
            <a:r>
              <a:rPr spc="95" dirty="0">
                <a:solidFill>
                  <a:srgbClr val="262626"/>
                </a:solidFill>
                <a:latin typeface="Tahoma"/>
                <a:cs typeface="Tahoma"/>
              </a:rPr>
              <a:t>fordelene</a:t>
            </a:r>
            <a:r>
              <a:rPr spc="-125" dirty="0">
                <a:solidFill>
                  <a:srgbClr val="262626"/>
                </a:solidFill>
                <a:latin typeface="Tahoma"/>
                <a:cs typeface="Tahoma"/>
              </a:rPr>
              <a:t> </a:t>
            </a:r>
            <a:r>
              <a:rPr spc="80" dirty="0">
                <a:solidFill>
                  <a:srgbClr val="262626"/>
                </a:solidFill>
                <a:latin typeface="Tahoma"/>
                <a:cs typeface="Tahoma"/>
              </a:rPr>
              <a:t>ved</a:t>
            </a:r>
            <a:r>
              <a:rPr spc="-125" dirty="0">
                <a:solidFill>
                  <a:srgbClr val="262626"/>
                </a:solidFill>
                <a:latin typeface="Tahoma"/>
                <a:cs typeface="Tahoma"/>
              </a:rPr>
              <a:t> </a:t>
            </a:r>
            <a:r>
              <a:rPr spc="90" dirty="0">
                <a:solidFill>
                  <a:srgbClr val="262626"/>
                </a:solidFill>
                <a:latin typeface="Tahoma"/>
                <a:cs typeface="Tahoma"/>
              </a:rPr>
              <a:t>blockchain</a:t>
            </a:r>
            <a:endParaRPr dirty="0">
              <a:latin typeface="Tahoma"/>
              <a:cs typeface="Tahoma"/>
            </a:endParaRPr>
          </a:p>
          <a:p>
            <a:pPr marL="355600" indent="-343535">
              <a:lnSpc>
                <a:spcPct val="100000"/>
              </a:lnSpc>
              <a:spcBef>
                <a:spcPts val="1639"/>
              </a:spcBef>
              <a:buSzPct val="120000"/>
              <a:buChar char="•"/>
              <a:tabLst>
                <a:tab pos="355600" algn="l"/>
                <a:tab pos="356235" algn="l"/>
              </a:tabLst>
            </a:pPr>
            <a:r>
              <a:rPr spc="75" dirty="0">
                <a:solidFill>
                  <a:srgbClr val="262626"/>
                </a:solidFill>
                <a:latin typeface="Tahoma"/>
                <a:cs typeface="Tahoma"/>
              </a:rPr>
              <a:t>Direkte</a:t>
            </a:r>
            <a:r>
              <a:rPr spc="-105" dirty="0">
                <a:solidFill>
                  <a:srgbClr val="262626"/>
                </a:solidFill>
                <a:latin typeface="Tahoma"/>
                <a:cs typeface="Tahoma"/>
              </a:rPr>
              <a:t> </a:t>
            </a:r>
            <a:r>
              <a:rPr spc="50" dirty="0">
                <a:solidFill>
                  <a:srgbClr val="262626"/>
                </a:solidFill>
                <a:latin typeface="Tahoma"/>
                <a:cs typeface="Tahoma"/>
              </a:rPr>
              <a:t>1</a:t>
            </a:r>
            <a:r>
              <a:rPr spc="-105" dirty="0">
                <a:solidFill>
                  <a:srgbClr val="262626"/>
                </a:solidFill>
                <a:latin typeface="Tahoma"/>
                <a:cs typeface="Tahoma"/>
              </a:rPr>
              <a:t> </a:t>
            </a:r>
            <a:r>
              <a:rPr spc="55" dirty="0">
                <a:solidFill>
                  <a:srgbClr val="262626"/>
                </a:solidFill>
                <a:latin typeface="Tahoma"/>
                <a:cs typeface="Tahoma"/>
              </a:rPr>
              <a:t>til</a:t>
            </a:r>
            <a:r>
              <a:rPr spc="-105" dirty="0">
                <a:solidFill>
                  <a:srgbClr val="262626"/>
                </a:solidFill>
                <a:latin typeface="Tahoma"/>
                <a:cs typeface="Tahoma"/>
              </a:rPr>
              <a:t> </a:t>
            </a:r>
            <a:r>
              <a:rPr spc="50" dirty="0">
                <a:solidFill>
                  <a:srgbClr val="262626"/>
                </a:solidFill>
                <a:latin typeface="Tahoma"/>
                <a:cs typeface="Tahoma"/>
              </a:rPr>
              <a:t>1</a:t>
            </a:r>
            <a:r>
              <a:rPr spc="-100" dirty="0">
                <a:solidFill>
                  <a:srgbClr val="262626"/>
                </a:solidFill>
                <a:latin typeface="Tahoma"/>
                <a:cs typeface="Tahoma"/>
              </a:rPr>
              <a:t> </a:t>
            </a:r>
            <a:r>
              <a:rPr spc="85" dirty="0">
                <a:solidFill>
                  <a:srgbClr val="262626"/>
                </a:solidFill>
                <a:latin typeface="Tahoma"/>
                <a:cs typeface="Tahoma"/>
              </a:rPr>
              <a:t>forbindelse</a:t>
            </a:r>
            <a:r>
              <a:rPr spc="-105" dirty="0">
                <a:solidFill>
                  <a:srgbClr val="262626"/>
                </a:solidFill>
                <a:latin typeface="Tahoma"/>
                <a:cs typeface="Tahoma"/>
              </a:rPr>
              <a:t> </a:t>
            </a:r>
            <a:r>
              <a:rPr spc="105" dirty="0">
                <a:solidFill>
                  <a:srgbClr val="262626"/>
                </a:solidFill>
                <a:latin typeface="Tahoma"/>
                <a:cs typeface="Tahoma"/>
              </a:rPr>
              <a:t>mellem</a:t>
            </a:r>
            <a:r>
              <a:rPr spc="-105" dirty="0">
                <a:solidFill>
                  <a:srgbClr val="262626"/>
                </a:solidFill>
                <a:latin typeface="Tahoma"/>
                <a:cs typeface="Tahoma"/>
              </a:rPr>
              <a:t> </a:t>
            </a:r>
            <a:r>
              <a:rPr spc="90" dirty="0">
                <a:solidFill>
                  <a:srgbClr val="262626"/>
                </a:solidFill>
                <a:latin typeface="Tahoma"/>
                <a:cs typeface="Tahoma"/>
              </a:rPr>
              <a:t>vinproducent</a:t>
            </a:r>
            <a:r>
              <a:rPr spc="-105" dirty="0">
                <a:solidFill>
                  <a:srgbClr val="262626"/>
                </a:solidFill>
                <a:latin typeface="Tahoma"/>
                <a:cs typeface="Tahoma"/>
              </a:rPr>
              <a:t> </a:t>
            </a:r>
            <a:r>
              <a:rPr spc="120" dirty="0">
                <a:solidFill>
                  <a:srgbClr val="262626"/>
                </a:solidFill>
                <a:latin typeface="Tahoma"/>
                <a:cs typeface="Tahoma"/>
              </a:rPr>
              <a:t>og</a:t>
            </a:r>
            <a:r>
              <a:rPr spc="-100" dirty="0">
                <a:solidFill>
                  <a:srgbClr val="262626"/>
                </a:solidFill>
                <a:latin typeface="Tahoma"/>
                <a:cs typeface="Tahoma"/>
              </a:rPr>
              <a:t> </a:t>
            </a:r>
            <a:r>
              <a:rPr spc="95" dirty="0">
                <a:solidFill>
                  <a:srgbClr val="262626"/>
                </a:solidFill>
                <a:latin typeface="Tahoma"/>
                <a:cs typeface="Tahoma"/>
              </a:rPr>
              <a:t>slutforbruger</a:t>
            </a:r>
            <a:endParaRPr dirty="0">
              <a:latin typeface="Tahoma"/>
              <a:cs typeface="Tahoma"/>
            </a:endParaRPr>
          </a:p>
          <a:p>
            <a:pPr marL="355600" indent="-343535">
              <a:lnSpc>
                <a:spcPct val="100000"/>
              </a:lnSpc>
              <a:spcBef>
                <a:spcPts val="680"/>
              </a:spcBef>
              <a:buSzPct val="133333"/>
              <a:buChar char="•"/>
              <a:tabLst>
                <a:tab pos="355600" algn="l"/>
                <a:tab pos="356235" algn="l"/>
              </a:tabLst>
            </a:pPr>
            <a:r>
              <a:rPr spc="60" dirty="0">
                <a:solidFill>
                  <a:srgbClr val="262626"/>
                </a:solidFill>
                <a:latin typeface="Tahoma"/>
                <a:cs typeface="Tahoma"/>
              </a:rPr>
              <a:t>Avanceret</a:t>
            </a:r>
            <a:r>
              <a:rPr spc="-114" dirty="0">
                <a:solidFill>
                  <a:srgbClr val="262626"/>
                </a:solidFill>
                <a:latin typeface="Tahoma"/>
                <a:cs typeface="Tahoma"/>
              </a:rPr>
              <a:t> </a:t>
            </a:r>
            <a:r>
              <a:rPr spc="55" dirty="0">
                <a:solidFill>
                  <a:srgbClr val="262626"/>
                </a:solidFill>
                <a:latin typeface="Tahoma"/>
                <a:cs typeface="Tahoma"/>
              </a:rPr>
              <a:t>loyalitet</a:t>
            </a:r>
            <a:endParaRPr dirty="0">
              <a:latin typeface="Tahoma"/>
              <a:cs typeface="Tahoma"/>
            </a:endParaRPr>
          </a:p>
          <a:p>
            <a:pPr marL="422909" marR="4909820">
              <a:lnSpc>
                <a:spcPct val="133300"/>
              </a:lnSpc>
              <a:spcBef>
                <a:spcPts val="5"/>
              </a:spcBef>
            </a:pPr>
            <a:r>
              <a:rPr spc="90" dirty="0">
                <a:solidFill>
                  <a:srgbClr val="262626"/>
                </a:solidFill>
                <a:latin typeface="Tahoma"/>
                <a:cs typeface="Tahoma"/>
              </a:rPr>
              <a:t>muligheder</a:t>
            </a:r>
            <a:r>
              <a:rPr spc="-140" dirty="0">
                <a:solidFill>
                  <a:srgbClr val="262626"/>
                </a:solidFill>
                <a:latin typeface="Tahoma"/>
                <a:cs typeface="Tahoma"/>
              </a:rPr>
              <a:t> </a:t>
            </a:r>
            <a:r>
              <a:rPr spc="60" dirty="0">
                <a:solidFill>
                  <a:srgbClr val="262626"/>
                </a:solidFill>
                <a:latin typeface="Tahoma"/>
                <a:cs typeface="Tahoma"/>
              </a:rPr>
              <a:t>(sporbarhed, </a:t>
            </a:r>
            <a:r>
              <a:rPr spc="-555" dirty="0">
                <a:solidFill>
                  <a:srgbClr val="262626"/>
                </a:solidFill>
                <a:latin typeface="Tahoma"/>
                <a:cs typeface="Tahoma"/>
              </a:rPr>
              <a:t> </a:t>
            </a:r>
            <a:r>
              <a:rPr spc="60" dirty="0">
                <a:solidFill>
                  <a:srgbClr val="262626"/>
                </a:solidFill>
                <a:latin typeface="Tahoma"/>
                <a:cs typeface="Tahoma"/>
              </a:rPr>
              <a:t>geolokalisering)</a:t>
            </a:r>
            <a:endParaRPr dirty="0">
              <a:latin typeface="Tahoma"/>
              <a:cs typeface="Tahoma"/>
            </a:endParaRPr>
          </a:p>
          <a:p>
            <a:pPr marL="355600" indent="-343535">
              <a:lnSpc>
                <a:spcPct val="100000"/>
              </a:lnSpc>
              <a:spcBef>
                <a:spcPts val="420"/>
              </a:spcBef>
              <a:buSzPct val="114285"/>
              <a:buChar char="•"/>
              <a:tabLst>
                <a:tab pos="355600" algn="l"/>
                <a:tab pos="356235" algn="l"/>
              </a:tabLst>
            </a:pPr>
            <a:r>
              <a:rPr spc="90" dirty="0">
                <a:solidFill>
                  <a:srgbClr val="262626"/>
                </a:solidFill>
                <a:latin typeface="Tahoma"/>
                <a:cs typeface="Tahoma"/>
              </a:rPr>
              <a:t>Mæglerfrie</a:t>
            </a:r>
            <a:r>
              <a:rPr spc="-135" dirty="0">
                <a:solidFill>
                  <a:srgbClr val="262626"/>
                </a:solidFill>
                <a:latin typeface="Tahoma"/>
                <a:cs typeface="Tahoma"/>
              </a:rPr>
              <a:t> </a:t>
            </a:r>
            <a:r>
              <a:rPr spc="105" dirty="0">
                <a:solidFill>
                  <a:srgbClr val="262626"/>
                </a:solidFill>
                <a:latin typeface="Tahoma"/>
                <a:cs typeface="Tahoma"/>
              </a:rPr>
              <a:t>markeder</a:t>
            </a:r>
            <a:endParaRPr dirty="0">
              <a:latin typeface="Tahoma"/>
              <a:cs typeface="Tahoma"/>
            </a:endParaRPr>
          </a:p>
          <a:p>
            <a:pPr marL="355600" indent="-343535">
              <a:lnSpc>
                <a:spcPct val="100000"/>
              </a:lnSpc>
              <a:spcBef>
                <a:spcPts val="860"/>
              </a:spcBef>
              <a:buSzPct val="150000"/>
              <a:buChar char="•"/>
              <a:tabLst>
                <a:tab pos="355600" algn="l"/>
                <a:tab pos="356235" algn="l"/>
              </a:tabLst>
            </a:pPr>
            <a:r>
              <a:rPr spc="80" dirty="0">
                <a:solidFill>
                  <a:srgbClr val="262626"/>
                </a:solidFill>
                <a:latin typeface="Tahoma"/>
                <a:cs typeface="Tahoma"/>
              </a:rPr>
              <a:t>Markedsundersøgelse</a:t>
            </a:r>
            <a:r>
              <a:rPr spc="-105" dirty="0">
                <a:solidFill>
                  <a:srgbClr val="262626"/>
                </a:solidFill>
                <a:latin typeface="Tahoma"/>
                <a:cs typeface="Tahoma"/>
              </a:rPr>
              <a:t> </a:t>
            </a:r>
            <a:r>
              <a:rPr spc="45" dirty="0">
                <a:solidFill>
                  <a:srgbClr val="262626"/>
                </a:solidFill>
                <a:latin typeface="Tahoma"/>
                <a:cs typeface="Tahoma"/>
              </a:rPr>
              <a:t>i</a:t>
            </a:r>
            <a:r>
              <a:rPr spc="-105" dirty="0">
                <a:solidFill>
                  <a:srgbClr val="262626"/>
                </a:solidFill>
                <a:latin typeface="Tahoma"/>
                <a:cs typeface="Tahoma"/>
              </a:rPr>
              <a:t> </a:t>
            </a:r>
            <a:r>
              <a:rPr spc="60" dirty="0">
                <a:solidFill>
                  <a:srgbClr val="262626"/>
                </a:solidFill>
                <a:latin typeface="Tahoma"/>
                <a:cs typeface="Tahoma"/>
              </a:rPr>
              <a:t>realtid</a:t>
            </a:r>
            <a:endParaRPr dirty="0">
              <a:latin typeface="Tahoma"/>
              <a:cs typeface="Tahoma"/>
            </a:endParaRPr>
          </a:p>
          <a:p>
            <a:pPr marL="12700" marR="4458970">
              <a:lnSpc>
                <a:spcPct val="109100"/>
              </a:lnSpc>
              <a:spcBef>
                <a:spcPts val="120"/>
              </a:spcBef>
              <a:buChar char="•"/>
              <a:tabLst>
                <a:tab pos="190500" algn="l"/>
              </a:tabLst>
            </a:pPr>
            <a:r>
              <a:rPr spc="10" dirty="0">
                <a:solidFill>
                  <a:srgbClr val="262626"/>
                </a:solidFill>
                <a:latin typeface="Tahoma"/>
                <a:cs typeface="Tahoma"/>
              </a:rPr>
              <a:t>"</a:t>
            </a:r>
            <a:r>
              <a:rPr spc="45" dirty="0">
                <a:solidFill>
                  <a:srgbClr val="262626"/>
                </a:solidFill>
                <a:latin typeface="Tahoma"/>
                <a:cs typeface="Tahoma"/>
              </a:rPr>
              <a:t>Sikkert”</a:t>
            </a:r>
            <a:r>
              <a:rPr spc="-120" dirty="0">
                <a:solidFill>
                  <a:srgbClr val="262626"/>
                </a:solidFill>
                <a:latin typeface="Tahoma"/>
                <a:cs typeface="Tahoma"/>
              </a:rPr>
              <a:t> </a:t>
            </a:r>
            <a:r>
              <a:rPr spc="105" dirty="0">
                <a:solidFill>
                  <a:srgbClr val="262626"/>
                </a:solidFill>
                <a:latin typeface="Tahoma"/>
                <a:cs typeface="Tahoma"/>
              </a:rPr>
              <a:t>sammenkoblede  </a:t>
            </a:r>
            <a:r>
              <a:rPr spc="110" dirty="0">
                <a:solidFill>
                  <a:srgbClr val="262626"/>
                </a:solidFill>
                <a:latin typeface="Tahoma"/>
                <a:cs typeface="Tahoma"/>
              </a:rPr>
              <a:t>kunder</a:t>
            </a:r>
            <a:endParaRPr dirty="0">
              <a:latin typeface="Tahoma"/>
              <a:cs typeface="Tahoma"/>
            </a:endParaRPr>
          </a:p>
          <a:p>
            <a:pPr marL="355600" indent="-343535">
              <a:lnSpc>
                <a:spcPct val="100000"/>
              </a:lnSpc>
              <a:spcBef>
                <a:spcPts val="240"/>
              </a:spcBef>
              <a:buSzPct val="109090"/>
              <a:buChar char="•"/>
              <a:tabLst>
                <a:tab pos="355600" algn="l"/>
                <a:tab pos="356235" algn="l"/>
              </a:tabLst>
            </a:pPr>
            <a:r>
              <a:rPr spc="60" dirty="0">
                <a:solidFill>
                  <a:srgbClr val="262626"/>
                </a:solidFill>
                <a:latin typeface="Tahoma"/>
                <a:cs typeface="Tahoma"/>
              </a:rPr>
              <a:t>Fra</a:t>
            </a:r>
            <a:r>
              <a:rPr spc="-125" dirty="0">
                <a:solidFill>
                  <a:srgbClr val="262626"/>
                </a:solidFill>
                <a:latin typeface="Tahoma"/>
                <a:cs typeface="Tahoma"/>
              </a:rPr>
              <a:t> </a:t>
            </a:r>
            <a:r>
              <a:rPr spc="95" dirty="0">
                <a:solidFill>
                  <a:srgbClr val="262626"/>
                </a:solidFill>
                <a:latin typeface="Tahoma"/>
                <a:cs typeface="Tahoma"/>
              </a:rPr>
              <a:t>vingård</a:t>
            </a:r>
            <a:r>
              <a:rPr spc="-120" dirty="0">
                <a:solidFill>
                  <a:srgbClr val="262626"/>
                </a:solidFill>
                <a:latin typeface="Tahoma"/>
                <a:cs typeface="Tahoma"/>
              </a:rPr>
              <a:t> </a:t>
            </a:r>
            <a:r>
              <a:rPr spc="60" dirty="0">
                <a:solidFill>
                  <a:srgbClr val="262626"/>
                </a:solidFill>
                <a:latin typeface="Tahoma"/>
                <a:cs typeface="Tahoma"/>
              </a:rPr>
              <a:t>til</a:t>
            </a:r>
            <a:r>
              <a:rPr spc="-120" dirty="0">
                <a:solidFill>
                  <a:srgbClr val="262626"/>
                </a:solidFill>
                <a:latin typeface="Tahoma"/>
                <a:cs typeface="Tahoma"/>
              </a:rPr>
              <a:t> </a:t>
            </a:r>
            <a:r>
              <a:rPr spc="85" dirty="0">
                <a:solidFill>
                  <a:srgbClr val="262626"/>
                </a:solidFill>
                <a:latin typeface="Tahoma"/>
                <a:cs typeface="Tahoma"/>
              </a:rPr>
              <a:t>hylde</a:t>
            </a:r>
            <a:r>
              <a:rPr spc="-120" dirty="0">
                <a:solidFill>
                  <a:srgbClr val="262626"/>
                </a:solidFill>
                <a:latin typeface="Tahoma"/>
                <a:cs typeface="Tahoma"/>
              </a:rPr>
              <a:t> </a:t>
            </a:r>
            <a:r>
              <a:rPr spc="75" dirty="0">
                <a:solidFill>
                  <a:srgbClr val="262626"/>
                </a:solidFill>
                <a:latin typeface="Tahoma"/>
                <a:cs typeface="Tahoma"/>
              </a:rPr>
              <a:t>intakt</a:t>
            </a:r>
            <a:r>
              <a:rPr spc="-120" dirty="0">
                <a:solidFill>
                  <a:srgbClr val="262626"/>
                </a:solidFill>
                <a:latin typeface="Tahoma"/>
                <a:cs typeface="Tahoma"/>
              </a:rPr>
              <a:t> </a:t>
            </a:r>
            <a:r>
              <a:rPr spc="95" dirty="0">
                <a:solidFill>
                  <a:srgbClr val="262626"/>
                </a:solidFill>
                <a:latin typeface="Tahoma"/>
                <a:cs typeface="Tahoma"/>
              </a:rPr>
              <a:t>info</a:t>
            </a:r>
            <a:endParaRPr dirty="0">
              <a:latin typeface="Tahoma"/>
              <a:cs typeface="Tahoma"/>
            </a:endParaRPr>
          </a:p>
          <a:p>
            <a:pPr marL="355600" indent="-343535">
              <a:lnSpc>
                <a:spcPct val="100000"/>
              </a:lnSpc>
              <a:spcBef>
                <a:spcPts val="640"/>
              </a:spcBef>
              <a:buSzPct val="133333"/>
              <a:buChar char="•"/>
              <a:tabLst>
                <a:tab pos="355600" algn="l"/>
                <a:tab pos="356235" algn="l"/>
              </a:tabLst>
            </a:pPr>
            <a:r>
              <a:rPr spc="30" dirty="0">
                <a:solidFill>
                  <a:srgbClr val="262626"/>
                </a:solidFill>
                <a:latin typeface="Tahoma"/>
                <a:cs typeface="Tahoma"/>
              </a:rPr>
              <a:t>Ikke</a:t>
            </a:r>
            <a:r>
              <a:rPr spc="-95" dirty="0">
                <a:solidFill>
                  <a:srgbClr val="262626"/>
                </a:solidFill>
                <a:latin typeface="Tahoma"/>
                <a:cs typeface="Tahoma"/>
              </a:rPr>
              <a:t> </a:t>
            </a:r>
            <a:r>
              <a:rPr spc="90" dirty="0">
                <a:solidFill>
                  <a:srgbClr val="262626"/>
                </a:solidFill>
                <a:latin typeface="Tahoma"/>
                <a:cs typeface="Tahoma"/>
              </a:rPr>
              <a:t>kun</a:t>
            </a:r>
            <a:r>
              <a:rPr spc="-100" dirty="0">
                <a:solidFill>
                  <a:srgbClr val="262626"/>
                </a:solidFill>
                <a:latin typeface="Tahoma"/>
                <a:cs typeface="Tahoma"/>
              </a:rPr>
              <a:t> </a:t>
            </a:r>
            <a:r>
              <a:rPr spc="80" dirty="0">
                <a:solidFill>
                  <a:srgbClr val="262626"/>
                </a:solidFill>
                <a:latin typeface="Tahoma"/>
                <a:cs typeface="Tahoma"/>
              </a:rPr>
              <a:t>for</a:t>
            </a:r>
            <a:r>
              <a:rPr spc="-95" dirty="0">
                <a:solidFill>
                  <a:srgbClr val="262626"/>
                </a:solidFill>
                <a:latin typeface="Tahoma"/>
                <a:cs typeface="Tahoma"/>
              </a:rPr>
              <a:t> </a:t>
            </a:r>
            <a:r>
              <a:rPr spc="75" dirty="0">
                <a:solidFill>
                  <a:srgbClr val="262626"/>
                </a:solidFill>
                <a:latin typeface="Tahoma"/>
                <a:cs typeface="Tahoma"/>
              </a:rPr>
              <a:t>forbrugerne,</a:t>
            </a:r>
            <a:r>
              <a:rPr spc="-95" dirty="0">
                <a:solidFill>
                  <a:srgbClr val="262626"/>
                </a:solidFill>
                <a:latin typeface="Tahoma"/>
                <a:cs typeface="Tahoma"/>
              </a:rPr>
              <a:t> </a:t>
            </a:r>
            <a:r>
              <a:rPr spc="114" dirty="0">
                <a:solidFill>
                  <a:srgbClr val="262626"/>
                </a:solidFill>
                <a:latin typeface="Tahoma"/>
                <a:cs typeface="Tahoma"/>
              </a:rPr>
              <a:t>men</a:t>
            </a:r>
            <a:endParaRPr dirty="0">
              <a:latin typeface="Tahoma"/>
              <a:cs typeface="Tahoma"/>
            </a:endParaRPr>
          </a:p>
          <a:p>
            <a:pPr marL="355600" indent="-343535">
              <a:lnSpc>
                <a:spcPct val="100000"/>
              </a:lnSpc>
              <a:spcBef>
                <a:spcPts val="320"/>
              </a:spcBef>
              <a:buSzPct val="109090"/>
              <a:buChar char="•"/>
              <a:tabLst>
                <a:tab pos="355600" algn="l"/>
                <a:tab pos="356235" algn="l"/>
              </a:tabLst>
            </a:pPr>
            <a:r>
              <a:rPr spc="80" dirty="0">
                <a:solidFill>
                  <a:srgbClr val="262626"/>
                </a:solidFill>
                <a:latin typeface="Tahoma"/>
                <a:cs typeface="Tahoma"/>
              </a:rPr>
              <a:t>evangelister</a:t>
            </a:r>
            <a:r>
              <a:rPr spc="-130" dirty="0">
                <a:solidFill>
                  <a:srgbClr val="262626"/>
                </a:solidFill>
                <a:latin typeface="Tahoma"/>
                <a:cs typeface="Tahoma"/>
              </a:rPr>
              <a:t> </a:t>
            </a:r>
            <a:r>
              <a:rPr spc="65" dirty="0">
                <a:solidFill>
                  <a:srgbClr val="262626"/>
                </a:solidFill>
                <a:latin typeface="Tahoma"/>
                <a:cs typeface="Tahoma"/>
              </a:rPr>
              <a:t>af</a:t>
            </a:r>
            <a:r>
              <a:rPr spc="-130" dirty="0">
                <a:solidFill>
                  <a:srgbClr val="262626"/>
                </a:solidFill>
                <a:latin typeface="Tahoma"/>
                <a:cs typeface="Tahoma"/>
              </a:rPr>
              <a:t> </a:t>
            </a:r>
            <a:r>
              <a:rPr spc="85" dirty="0">
                <a:solidFill>
                  <a:srgbClr val="262626"/>
                </a:solidFill>
                <a:latin typeface="Tahoma"/>
                <a:cs typeface="Tahoma"/>
              </a:rPr>
              <a:t>oplevelsen</a:t>
            </a:r>
            <a:endParaRPr dirty="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pic>
        <p:nvPicPr>
          <p:cNvPr id="4" name="object 4"/>
          <p:cNvPicPr/>
          <p:nvPr/>
        </p:nvPicPr>
        <p:blipFill>
          <a:blip r:embed="rId4" cstate="print"/>
          <a:stretch>
            <a:fillRect/>
          </a:stretch>
        </p:blipFill>
        <p:spPr>
          <a:xfrm>
            <a:off x="77723" y="134112"/>
            <a:ext cx="4401312" cy="1620012"/>
          </a:xfrm>
          <a:prstGeom prst="rect">
            <a:avLst/>
          </a:prstGeom>
        </p:spPr>
      </p:pic>
      <p:pic>
        <p:nvPicPr>
          <p:cNvPr id="5" name="object 5"/>
          <p:cNvPicPr/>
          <p:nvPr/>
        </p:nvPicPr>
        <p:blipFill>
          <a:blip r:embed="rId5" cstate="print"/>
          <a:stretch>
            <a:fillRect/>
          </a:stretch>
        </p:blipFill>
        <p:spPr>
          <a:xfrm>
            <a:off x="8244840" y="1562100"/>
            <a:ext cx="1853183" cy="5103876"/>
          </a:xfrm>
          <a:prstGeom prst="rect">
            <a:avLst/>
          </a:prstGeom>
        </p:spPr>
      </p:pic>
      <p:sp>
        <p:nvSpPr>
          <p:cNvPr id="6" name="object 6"/>
          <p:cNvSpPr txBox="1">
            <a:spLocks noGrp="1"/>
          </p:cNvSpPr>
          <p:nvPr>
            <p:ph type="title"/>
          </p:nvPr>
        </p:nvSpPr>
        <p:spPr>
          <a:prstGeom prst="rect">
            <a:avLst/>
          </a:prstGeom>
        </p:spPr>
        <p:txBody>
          <a:bodyPr vert="horz" wrap="square" lIns="0" tIns="12700" rIns="0" bIns="0" rtlCol="0">
            <a:spAutoFit/>
          </a:bodyPr>
          <a:lstStyle/>
          <a:p>
            <a:pPr marL="2548255" marR="5080">
              <a:lnSpc>
                <a:spcPct val="108000"/>
              </a:lnSpc>
              <a:spcBef>
                <a:spcPts val="100"/>
              </a:spcBef>
            </a:pPr>
            <a:r>
              <a:rPr spc="85" dirty="0"/>
              <a:t>(en</a:t>
            </a:r>
            <a:r>
              <a:rPr spc="-75" dirty="0"/>
              <a:t> </a:t>
            </a:r>
            <a:r>
              <a:rPr spc="35" dirty="0"/>
              <a:t>Blockchain)</a:t>
            </a:r>
            <a:r>
              <a:rPr spc="-70" dirty="0"/>
              <a:t> </a:t>
            </a:r>
            <a:r>
              <a:rPr spc="20" dirty="0"/>
              <a:t>Besked</a:t>
            </a:r>
            <a:r>
              <a:rPr spc="-70" dirty="0"/>
              <a:t> </a:t>
            </a:r>
            <a:r>
              <a:rPr spc="105" dirty="0"/>
              <a:t>på </a:t>
            </a:r>
            <a:r>
              <a:rPr spc="-815" dirty="0"/>
              <a:t> </a:t>
            </a:r>
            <a:r>
              <a:rPr spc="120" dirty="0"/>
              <a:t>en</a:t>
            </a:r>
            <a:r>
              <a:rPr spc="-60" dirty="0"/>
              <a:t> </a:t>
            </a:r>
            <a:r>
              <a:rPr spc="80" dirty="0"/>
              <a:t>flaske</a:t>
            </a:r>
            <a:r>
              <a:rPr spc="-55" dirty="0"/>
              <a:t> </a:t>
            </a:r>
            <a:r>
              <a:rPr spc="55" dirty="0"/>
              <a:t>(vin)</a:t>
            </a:r>
          </a:p>
        </p:txBody>
      </p:sp>
      <p:sp>
        <p:nvSpPr>
          <p:cNvPr id="7" name="object 7"/>
          <p:cNvSpPr txBox="1"/>
          <p:nvPr/>
        </p:nvSpPr>
        <p:spPr>
          <a:xfrm>
            <a:off x="309168" y="2069591"/>
            <a:ext cx="6290310" cy="2970813"/>
          </a:xfrm>
          <a:prstGeom prst="rect">
            <a:avLst/>
          </a:prstGeom>
        </p:spPr>
        <p:txBody>
          <a:bodyPr vert="horz" wrap="square" lIns="0" tIns="12700" rIns="0" bIns="0" rtlCol="0">
            <a:spAutoFit/>
          </a:bodyPr>
          <a:lstStyle/>
          <a:p>
            <a:pPr marL="12700">
              <a:lnSpc>
                <a:spcPct val="100000"/>
              </a:lnSpc>
              <a:spcBef>
                <a:spcPts val="100"/>
              </a:spcBef>
            </a:pPr>
            <a:r>
              <a:rPr spc="135" dirty="0">
                <a:solidFill>
                  <a:srgbClr val="262626"/>
                </a:solidFill>
                <a:latin typeface="Tahoma"/>
                <a:cs typeface="Tahoma"/>
              </a:rPr>
              <a:t>Og</a:t>
            </a:r>
            <a:r>
              <a:rPr spc="-95" dirty="0">
                <a:solidFill>
                  <a:srgbClr val="262626"/>
                </a:solidFill>
                <a:latin typeface="Tahoma"/>
                <a:cs typeface="Tahoma"/>
              </a:rPr>
              <a:t> </a:t>
            </a:r>
            <a:r>
              <a:rPr spc="80" dirty="0">
                <a:solidFill>
                  <a:srgbClr val="262626"/>
                </a:solidFill>
                <a:latin typeface="Tahoma"/>
                <a:cs typeface="Tahoma"/>
              </a:rPr>
              <a:t>udfordringerne/flaskehalse</a:t>
            </a:r>
            <a:endParaRPr dirty="0">
              <a:latin typeface="Tahoma"/>
              <a:cs typeface="Tahoma"/>
            </a:endParaRPr>
          </a:p>
          <a:p>
            <a:pPr>
              <a:lnSpc>
                <a:spcPct val="100000"/>
              </a:lnSpc>
              <a:spcBef>
                <a:spcPts val="40"/>
              </a:spcBef>
            </a:pPr>
            <a:endParaRPr dirty="0">
              <a:latin typeface="Tahoma"/>
              <a:cs typeface="Tahoma"/>
            </a:endParaRPr>
          </a:p>
          <a:p>
            <a:pPr marL="173990" indent="-161925">
              <a:lnSpc>
                <a:spcPct val="100000"/>
              </a:lnSpc>
              <a:buChar char="•"/>
              <a:tabLst>
                <a:tab pos="174625" algn="l"/>
              </a:tabLst>
            </a:pPr>
            <a:r>
              <a:rPr spc="70" dirty="0">
                <a:solidFill>
                  <a:srgbClr val="262626"/>
                </a:solidFill>
                <a:latin typeface="Tahoma"/>
                <a:cs typeface="Tahoma"/>
              </a:rPr>
              <a:t>Ingen</a:t>
            </a:r>
            <a:r>
              <a:rPr spc="-110" dirty="0">
                <a:solidFill>
                  <a:srgbClr val="262626"/>
                </a:solidFill>
                <a:latin typeface="Tahoma"/>
                <a:cs typeface="Tahoma"/>
              </a:rPr>
              <a:t> </a:t>
            </a:r>
            <a:r>
              <a:rPr spc="75" dirty="0">
                <a:solidFill>
                  <a:srgbClr val="262626"/>
                </a:solidFill>
                <a:latin typeface="Tahoma"/>
                <a:cs typeface="Tahoma"/>
              </a:rPr>
              <a:t>klar</a:t>
            </a:r>
            <a:r>
              <a:rPr spc="-105" dirty="0">
                <a:solidFill>
                  <a:srgbClr val="262626"/>
                </a:solidFill>
                <a:latin typeface="Tahoma"/>
                <a:cs typeface="Tahoma"/>
              </a:rPr>
              <a:t> </a:t>
            </a:r>
            <a:r>
              <a:rPr spc="55" dirty="0">
                <a:solidFill>
                  <a:srgbClr val="262626"/>
                </a:solidFill>
                <a:latin typeface="Tahoma"/>
                <a:cs typeface="Tahoma"/>
              </a:rPr>
              <a:t>til</a:t>
            </a:r>
            <a:r>
              <a:rPr spc="-110" dirty="0">
                <a:solidFill>
                  <a:srgbClr val="262626"/>
                </a:solidFill>
                <a:latin typeface="Tahoma"/>
                <a:cs typeface="Tahoma"/>
              </a:rPr>
              <a:t> </a:t>
            </a:r>
            <a:r>
              <a:rPr spc="114" dirty="0">
                <a:solidFill>
                  <a:srgbClr val="262626"/>
                </a:solidFill>
                <a:latin typeface="Tahoma"/>
                <a:cs typeface="Tahoma"/>
              </a:rPr>
              <a:t>brug</a:t>
            </a:r>
            <a:r>
              <a:rPr spc="-105" dirty="0">
                <a:solidFill>
                  <a:srgbClr val="262626"/>
                </a:solidFill>
                <a:latin typeface="Tahoma"/>
                <a:cs typeface="Tahoma"/>
              </a:rPr>
              <a:t> </a:t>
            </a:r>
            <a:r>
              <a:rPr spc="25" dirty="0">
                <a:solidFill>
                  <a:srgbClr val="262626"/>
                </a:solidFill>
                <a:latin typeface="Tahoma"/>
                <a:cs typeface="Tahoma"/>
              </a:rPr>
              <a:t>(ud</a:t>
            </a:r>
            <a:r>
              <a:rPr spc="-105" dirty="0">
                <a:solidFill>
                  <a:srgbClr val="262626"/>
                </a:solidFill>
                <a:latin typeface="Tahoma"/>
                <a:cs typeface="Tahoma"/>
              </a:rPr>
              <a:t> </a:t>
            </a:r>
            <a:r>
              <a:rPr spc="60" dirty="0">
                <a:solidFill>
                  <a:srgbClr val="262626"/>
                </a:solidFill>
                <a:latin typeface="Tahoma"/>
                <a:cs typeface="Tahoma"/>
              </a:rPr>
              <a:t>af</a:t>
            </a:r>
            <a:r>
              <a:rPr spc="-110" dirty="0">
                <a:solidFill>
                  <a:srgbClr val="262626"/>
                </a:solidFill>
                <a:latin typeface="Tahoma"/>
                <a:cs typeface="Tahoma"/>
              </a:rPr>
              <a:t> </a:t>
            </a:r>
            <a:r>
              <a:rPr spc="20" dirty="0">
                <a:solidFill>
                  <a:srgbClr val="262626"/>
                </a:solidFill>
                <a:latin typeface="Tahoma"/>
                <a:cs typeface="Tahoma"/>
              </a:rPr>
              <a:t>æsken)</a:t>
            </a:r>
            <a:r>
              <a:rPr spc="-105" dirty="0">
                <a:solidFill>
                  <a:srgbClr val="262626"/>
                </a:solidFill>
                <a:latin typeface="Tahoma"/>
                <a:cs typeface="Tahoma"/>
              </a:rPr>
              <a:t> </a:t>
            </a:r>
            <a:r>
              <a:rPr spc="90" dirty="0">
                <a:solidFill>
                  <a:srgbClr val="262626"/>
                </a:solidFill>
                <a:latin typeface="Tahoma"/>
                <a:cs typeface="Tahoma"/>
              </a:rPr>
              <a:t>maskineri</a:t>
            </a:r>
            <a:endParaRPr dirty="0">
              <a:latin typeface="Tahoma"/>
              <a:cs typeface="Tahoma"/>
            </a:endParaRPr>
          </a:p>
          <a:p>
            <a:pPr marL="157480" indent="-145415">
              <a:lnSpc>
                <a:spcPct val="100000"/>
              </a:lnSpc>
              <a:spcBef>
                <a:spcPts val="680"/>
              </a:spcBef>
              <a:buChar char="•"/>
              <a:tabLst>
                <a:tab pos="158115" algn="l"/>
              </a:tabLst>
            </a:pPr>
            <a:r>
              <a:rPr spc="45" dirty="0">
                <a:solidFill>
                  <a:srgbClr val="262626"/>
                </a:solidFill>
                <a:latin typeface="Tahoma"/>
                <a:cs typeface="Tahoma"/>
              </a:rPr>
              <a:t>«Håndlavede»</a:t>
            </a:r>
            <a:r>
              <a:rPr spc="-95" dirty="0">
                <a:solidFill>
                  <a:srgbClr val="262626"/>
                </a:solidFill>
                <a:latin typeface="Tahoma"/>
                <a:cs typeface="Tahoma"/>
              </a:rPr>
              <a:t> </a:t>
            </a:r>
            <a:r>
              <a:rPr spc="85" dirty="0">
                <a:solidFill>
                  <a:srgbClr val="262626"/>
                </a:solidFill>
                <a:latin typeface="Tahoma"/>
                <a:cs typeface="Tahoma"/>
              </a:rPr>
              <a:t>løsninger</a:t>
            </a:r>
            <a:r>
              <a:rPr spc="-95" dirty="0">
                <a:solidFill>
                  <a:srgbClr val="262626"/>
                </a:solidFill>
                <a:latin typeface="Tahoma"/>
                <a:cs typeface="Tahoma"/>
              </a:rPr>
              <a:t> </a:t>
            </a:r>
            <a:r>
              <a:rPr spc="-85" dirty="0">
                <a:solidFill>
                  <a:srgbClr val="262626"/>
                </a:solidFill>
                <a:latin typeface="Tahoma"/>
                <a:cs typeface="Tahoma"/>
              </a:rPr>
              <a:t>–</a:t>
            </a:r>
            <a:r>
              <a:rPr spc="-95" dirty="0">
                <a:solidFill>
                  <a:srgbClr val="262626"/>
                </a:solidFill>
                <a:latin typeface="Tahoma"/>
                <a:cs typeface="Tahoma"/>
              </a:rPr>
              <a:t> </a:t>
            </a:r>
            <a:r>
              <a:rPr spc="95" dirty="0">
                <a:solidFill>
                  <a:srgbClr val="262626"/>
                </a:solidFill>
                <a:latin typeface="Tahoma"/>
                <a:cs typeface="Tahoma"/>
              </a:rPr>
              <a:t>Øgede</a:t>
            </a:r>
            <a:r>
              <a:rPr spc="-95" dirty="0">
                <a:solidFill>
                  <a:srgbClr val="262626"/>
                </a:solidFill>
                <a:latin typeface="Tahoma"/>
                <a:cs typeface="Tahoma"/>
              </a:rPr>
              <a:t> </a:t>
            </a:r>
            <a:r>
              <a:rPr spc="80" dirty="0">
                <a:solidFill>
                  <a:srgbClr val="262626"/>
                </a:solidFill>
                <a:latin typeface="Tahoma"/>
                <a:cs typeface="Tahoma"/>
              </a:rPr>
              <a:t>startomkostninger</a:t>
            </a:r>
            <a:endParaRPr dirty="0">
              <a:latin typeface="Tahoma"/>
              <a:cs typeface="Tahoma"/>
            </a:endParaRPr>
          </a:p>
          <a:p>
            <a:pPr marL="12700" marR="299720">
              <a:lnSpc>
                <a:spcPct val="133300"/>
              </a:lnSpc>
              <a:spcBef>
                <a:spcPts val="5"/>
              </a:spcBef>
              <a:buChar char="•"/>
              <a:tabLst>
                <a:tab pos="158115" algn="l"/>
              </a:tabLst>
            </a:pPr>
            <a:r>
              <a:rPr spc="95" dirty="0">
                <a:solidFill>
                  <a:srgbClr val="262626"/>
                </a:solidFill>
                <a:latin typeface="Tahoma"/>
                <a:cs typeface="Tahoma"/>
              </a:rPr>
              <a:t>Problemer</a:t>
            </a:r>
            <a:r>
              <a:rPr spc="-95" dirty="0">
                <a:solidFill>
                  <a:srgbClr val="262626"/>
                </a:solidFill>
                <a:latin typeface="Tahoma"/>
                <a:cs typeface="Tahoma"/>
              </a:rPr>
              <a:t> </a:t>
            </a:r>
            <a:r>
              <a:rPr spc="65" dirty="0">
                <a:solidFill>
                  <a:srgbClr val="262626"/>
                </a:solidFill>
                <a:latin typeface="Tahoma"/>
                <a:cs typeface="Tahoma"/>
              </a:rPr>
              <a:t>ved</a:t>
            </a:r>
            <a:r>
              <a:rPr spc="-95" dirty="0">
                <a:solidFill>
                  <a:srgbClr val="262626"/>
                </a:solidFill>
                <a:latin typeface="Tahoma"/>
                <a:cs typeface="Tahoma"/>
              </a:rPr>
              <a:t> </a:t>
            </a:r>
            <a:r>
              <a:rPr spc="85" dirty="0">
                <a:solidFill>
                  <a:srgbClr val="262626"/>
                </a:solidFill>
                <a:latin typeface="Tahoma"/>
                <a:cs typeface="Tahoma"/>
              </a:rPr>
              <a:t>forsøg</a:t>
            </a:r>
            <a:r>
              <a:rPr spc="-95" dirty="0">
                <a:solidFill>
                  <a:srgbClr val="262626"/>
                </a:solidFill>
                <a:latin typeface="Tahoma"/>
                <a:cs typeface="Tahoma"/>
              </a:rPr>
              <a:t> </a:t>
            </a:r>
            <a:r>
              <a:rPr spc="85" dirty="0">
                <a:solidFill>
                  <a:srgbClr val="262626"/>
                </a:solidFill>
                <a:latin typeface="Tahoma"/>
                <a:cs typeface="Tahoma"/>
              </a:rPr>
              <a:t>på</a:t>
            </a:r>
            <a:r>
              <a:rPr spc="-95" dirty="0">
                <a:solidFill>
                  <a:srgbClr val="262626"/>
                </a:solidFill>
                <a:latin typeface="Tahoma"/>
                <a:cs typeface="Tahoma"/>
              </a:rPr>
              <a:t> </a:t>
            </a:r>
            <a:r>
              <a:rPr spc="55" dirty="0">
                <a:solidFill>
                  <a:srgbClr val="262626"/>
                </a:solidFill>
                <a:latin typeface="Tahoma"/>
                <a:cs typeface="Tahoma"/>
              </a:rPr>
              <a:t>at</a:t>
            </a:r>
            <a:r>
              <a:rPr spc="-95" dirty="0">
                <a:solidFill>
                  <a:srgbClr val="262626"/>
                </a:solidFill>
                <a:latin typeface="Tahoma"/>
                <a:cs typeface="Tahoma"/>
              </a:rPr>
              <a:t> </a:t>
            </a:r>
            <a:r>
              <a:rPr spc="75" dirty="0">
                <a:solidFill>
                  <a:srgbClr val="262626"/>
                </a:solidFill>
                <a:latin typeface="Tahoma"/>
                <a:cs typeface="Tahoma"/>
              </a:rPr>
              <a:t>opskalere</a:t>
            </a:r>
            <a:r>
              <a:rPr spc="-95" dirty="0">
                <a:solidFill>
                  <a:srgbClr val="262626"/>
                </a:solidFill>
                <a:latin typeface="Tahoma"/>
                <a:cs typeface="Tahoma"/>
              </a:rPr>
              <a:t> </a:t>
            </a:r>
            <a:r>
              <a:rPr spc="80" dirty="0">
                <a:solidFill>
                  <a:srgbClr val="262626"/>
                </a:solidFill>
                <a:latin typeface="Tahoma"/>
                <a:cs typeface="Tahoma"/>
              </a:rPr>
              <a:t>tilgangen</a:t>
            </a:r>
            <a:r>
              <a:rPr spc="-95" dirty="0">
                <a:solidFill>
                  <a:srgbClr val="262626"/>
                </a:solidFill>
                <a:latin typeface="Tahoma"/>
                <a:cs typeface="Tahoma"/>
              </a:rPr>
              <a:t> </a:t>
            </a:r>
            <a:r>
              <a:rPr spc="50" dirty="0">
                <a:solidFill>
                  <a:srgbClr val="262626"/>
                </a:solidFill>
                <a:latin typeface="Tahoma"/>
                <a:cs typeface="Tahoma"/>
              </a:rPr>
              <a:t>til</a:t>
            </a:r>
            <a:r>
              <a:rPr spc="-95" dirty="0">
                <a:solidFill>
                  <a:srgbClr val="262626"/>
                </a:solidFill>
                <a:latin typeface="Tahoma"/>
                <a:cs typeface="Tahoma"/>
              </a:rPr>
              <a:t> </a:t>
            </a:r>
            <a:r>
              <a:rPr spc="55" dirty="0">
                <a:solidFill>
                  <a:srgbClr val="262626"/>
                </a:solidFill>
                <a:latin typeface="Tahoma"/>
                <a:cs typeface="Tahoma"/>
              </a:rPr>
              <a:t>alle </a:t>
            </a:r>
            <a:r>
              <a:rPr spc="-545" dirty="0">
                <a:solidFill>
                  <a:srgbClr val="262626"/>
                </a:solidFill>
                <a:latin typeface="Tahoma"/>
                <a:cs typeface="Tahoma"/>
              </a:rPr>
              <a:t> </a:t>
            </a:r>
            <a:r>
              <a:rPr spc="90" dirty="0">
                <a:solidFill>
                  <a:srgbClr val="262626"/>
                </a:solidFill>
                <a:latin typeface="Tahoma"/>
                <a:cs typeface="Tahoma"/>
              </a:rPr>
              <a:t>produkter</a:t>
            </a:r>
            <a:endParaRPr dirty="0">
              <a:latin typeface="Tahoma"/>
              <a:cs typeface="Tahoma"/>
            </a:endParaRPr>
          </a:p>
          <a:p>
            <a:pPr marL="165735" indent="-153670">
              <a:lnSpc>
                <a:spcPct val="100000"/>
              </a:lnSpc>
              <a:spcBef>
                <a:spcPts val="620"/>
              </a:spcBef>
              <a:buChar char="•"/>
              <a:tabLst>
                <a:tab pos="166370" algn="l"/>
              </a:tabLst>
            </a:pPr>
            <a:r>
              <a:rPr spc="15" dirty="0">
                <a:solidFill>
                  <a:srgbClr val="262626"/>
                </a:solidFill>
                <a:latin typeface="Tahoma"/>
                <a:cs typeface="Tahoma"/>
              </a:rPr>
              <a:t>Svær</a:t>
            </a:r>
            <a:r>
              <a:rPr spc="-110" dirty="0">
                <a:solidFill>
                  <a:srgbClr val="262626"/>
                </a:solidFill>
                <a:latin typeface="Tahoma"/>
                <a:cs typeface="Tahoma"/>
              </a:rPr>
              <a:t> </a:t>
            </a:r>
            <a:r>
              <a:rPr spc="80" dirty="0">
                <a:solidFill>
                  <a:srgbClr val="262626"/>
                </a:solidFill>
                <a:latin typeface="Tahoma"/>
                <a:cs typeface="Tahoma"/>
              </a:rPr>
              <a:t>kapacitetsopbygning</a:t>
            </a:r>
            <a:r>
              <a:rPr spc="-110" dirty="0">
                <a:solidFill>
                  <a:srgbClr val="262626"/>
                </a:solidFill>
                <a:latin typeface="Tahoma"/>
                <a:cs typeface="Tahoma"/>
              </a:rPr>
              <a:t> </a:t>
            </a:r>
            <a:r>
              <a:rPr spc="90" dirty="0">
                <a:solidFill>
                  <a:srgbClr val="262626"/>
                </a:solidFill>
                <a:latin typeface="Tahoma"/>
                <a:cs typeface="Tahoma"/>
              </a:rPr>
              <a:t>inde</a:t>
            </a:r>
            <a:r>
              <a:rPr spc="-105" dirty="0">
                <a:solidFill>
                  <a:srgbClr val="262626"/>
                </a:solidFill>
                <a:latin typeface="Tahoma"/>
                <a:cs typeface="Tahoma"/>
              </a:rPr>
              <a:t> </a:t>
            </a:r>
            <a:r>
              <a:rPr spc="55" dirty="0">
                <a:solidFill>
                  <a:srgbClr val="262626"/>
                </a:solidFill>
                <a:latin typeface="Tahoma"/>
                <a:cs typeface="Tahoma"/>
              </a:rPr>
              <a:t>i</a:t>
            </a:r>
            <a:r>
              <a:rPr spc="-110" dirty="0">
                <a:solidFill>
                  <a:srgbClr val="262626"/>
                </a:solidFill>
                <a:latin typeface="Tahoma"/>
                <a:cs typeface="Tahoma"/>
              </a:rPr>
              <a:t> </a:t>
            </a:r>
            <a:r>
              <a:rPr spc="90" dirty="0">
                <a:solidFill>
                  <a:srgbClr val="262626"/>
                </a:solidFill>
                <a:latin typeface="Tahoma"/>
                <a:cs typeface="Tahoma"/>
              </a:rPr>
              <a:t>virksomheden</a:t>
            </a:r>
            <a:endParaRPr dirty="0">
              <a:latin typeface="Tahoma"/>
              <a:cs typeface="Tahoma"/>
            </a:endParaRPr>
          </a:p>
          <a:p>
            <a:pPr marL="141605" indent="-129539">
              <a:lnSpc>
                <a:spcPct val="100000"/>
              </a:lnSpc>
              <a:spcBef>
                <a:spcPts val="900"/>
              </a:spcBef>
              <a:buChar char="•"/>
              <a:tabLst>
                <a:tab pos="142240" algn="l"/>
              </a:tabLst>
            </a:pPr>
            <a:r>
              <a:rPr spc="95" dirty="0">
                <a:solidFill>
                  <a:srgbClr val="262626"/>
                </a:solidFill>
                <a:latin typeface="Tahoma"/>
                <a:cs typeface="Tahoma"/>
              </a:rPr>
              <a:t>Mangel</a:t>
            </a:r>
            <a:r>
              <a:rPr spc="-70" dirty="0">
                <a:solidFill>
                  <a:srgbClr val="262626"/>
                </a:solidFill>
                <a:latin typeface="Tahoma"/>
                <a:cs typeface="Tahoma"/>
              </a:rPr>
              <a:t> </a:t>
            </a:r>
            <a:r>
              <a:rPr spc="75" dirty="0">
                <a:solidFill>
                  <a:srgbClr val="262626"/>
                </a:solidFill>
                <a:latin typeface="Tahoma"/>
                <a:cs typeface="Tahoma"/>
              </a:rPr>
              <a:t>på</a:t>
            </a:r>
            <a:r>
              <a:rPr spc="-65" dirty="0">
                <a:solidFill>
                  <a:srgbClr val="262626"/>
                </a:solidFill>
                <a:latin typeface="Tahoma"/>
                <a:cs typeface="Tahoma"/>
              </a:rPr>
              <a:t> </a:t>
            </a:r>
            <a:r>
              <a:rPr spc="60" dirty="0">
                <a:solidFill>
                  <a:srgbClr val="262626"/>
                </a:solidFill>
                <a:latin typeface="Tahoma"/>
                <a:cs typeface="Tahoma"/>
              </a:rPr>
              <a:t>Blockchain-udbydere</a:t>
            </a:r>
            <a:r>
              <a:rPr spc="-65" dirty="0">
                <a:solidFill>
                  <a:srgbClr val="262626"/>
                </a:solidFill>
                <a:latin typeface="Tahoma"/>
                <a:cs typeface="Tahoma"/>
              </a:rPr>
              <a:t> </a:t>
            </a:r>
            <a:r>
              <a:rPr spc="40" dirty="0">
                <a:solidFill>
                  <a:srgbClr val="262626"/>
                </a:solidFill>
                <a:latin typeface="Tahoma"/>
                <a:cs typeface="Tahoma"/>
              </a:rPr>
              <a:t>(med</a:t>
            </a:r>
            <a:r>
              <a:rPr spc="-65" dirty="0">
                <a:solidFill>
                  <a:srgbClr val="262626"/>
                </a:solidFill>
                <a:latin typeface="Tahoma"/>
                <a:cs typeface="Tahoma"/>
              </a:rPr>
              <a:t> </a:t>
            </a:r>
            <a:r>
              <a:rPr spc="75" dirty="0">
                <a:solidFill>
                  <a:srgbClr val="262626"/>
                </a:solidFill>
                <a:latin typeface="Tahoma"/>
                <a:cs typeface="Tahoma"/>
              </a:rPr>
              <a:t>dokumenteret</a:t>
            </a:r>
            <a:r>
              <a:rPr spc="-65" dirty="0">
                <a:solidFill>
                  <a:srgbClr val="262626"/>
                </a:solidFill>
                <a:latin typeface="Tahoma"/>
                <a:cs typeface="Tahoma"/>
              </a:rPr>
              <a:t> </a:t>
            </a:r>
            <a:r>
              <a:rPr spc="40" dirty="0">
                <a:solidFill>
                  <a:srgbClr val="262626"/>
                </a:solidFill>
                <a:latin typeface="Tahoma"/>
                <a:cs typeface="Tahoma"/>
              </a:rPr>
              <a:t>ekspertise)</a:t>
            </a:r>
            <a:endParaRPr dirty="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1351788"/>
              <a:ext cx="6096000" cy="4389120"/>
            </a:xfrm>
            <a:prstGeom prst="rect">
              <a:avLst/>
            </a:prstGeom>
          </p:spPr>
        </p:pic>
        <p:sp>
          <p:nvSpPr>
            <p:cNvPr id="4" name="object 4"/>
            <p:cNvSpPr/>
            <p:nvPr/>
          </p:nvSpPr>
          <p:spPr>
            <a:xfrm>
              <a:off x="0" y="1352549"/>
              <a:ext cx="12192000" cy="5505450"/>
            </a:xfrm>
            <a:custGeom>
              <a:avLst/>
              <a:gdLst/>
              <a:ahLst/>
              <a:cxnLst/>
              <a:rect l="l" t="t" r="r" b="b"/>
              <a:pathLst>
                <a:path w="12192000" h="5505450">
                  <a:moveTo>
                    <a:pt x="12192000" y="0"/>
                  </a:moveTo>
                  <a:lnTo>
                    <a:pt x="6096000" y="0"/>
                  </a:lnTo>
                  <a:lnTo>
                    <a:pt x="6096000" y="4387850"/>
                  </a:lnTo>
                  <a:lnTo>
                    <a:pt x="0" y="4387850"/>
                  </a:lnTo>
                  <a:lnTo>
                    <a:pt x="0" y="5505450"/>
                  </a:lnTo>
                  <a:lnTo>
                    <a:pt x="12192000" y="5505450"/>
                  </a:lnTo>
                  <a:lnTo>
                    <a:pt x="12192000" y="4387850"/>
                  </a:lnTo>
                  <a:lnTo>
                    <a:pt x="12192000" y="0"/>
                  </a:lnTo>
                  <a:close/>
                </a:path>
              </a:pathLst>
            </a:custGeom>
            <a:solidFill>
              <a:srgbClr val="F1F1F1"/>
            </a:solidFill>
          </p:spPr>
          <p:txBody>
            <a:bodyPr wrap="square" lIns="0" tIns="0" rIns="0" bIns="0" rtlCol="0"/>
            <a:lstStyle/>
            <a:p>
              <a:endParaRPr/>
            </a:p>
          </p:txBody>
        </p:sp>
        <p:pic>
          <p:nvPicPr>
            <p:cNvPr id="5" name="object 5"/>
            <p:cNvPicPr/>
            <p:nvPr/>
          </p:nvPicPr>
          <p:blipFill>
            <a:blip r:embed="rId3" cstate="print"/>
            <a:stretch>
              <a:fillRect/>
            </a:stretch>
          </p:blipFill>
          <p:spPr>
            <a:xfrm>
              <a:off x="0" y="0"/>
              <a:ext cx="12192000" cy="6857997"/>
            </a:xfrm>
            <a:prstGeom prst="rect">
              <a:avLst/>
            </a:prstGeom>
          </p:spPr>
        </p:pic>
      </p:grpSp>
      <p:sp>
        <p:nvSpPr>
          <p:cNvPr id="6" name="object 6"/>
          <p:cNvSpPr txBox="1">
            <a:spLocks noGrp="1"/>
          </p:cNvSpPr>
          <p:nvPr>
            <p:ph type="title"/>
          </p:nvPr>
        </p:nvSpPr>
        <p:spPr>
          <a:xfrm>
            <a:off x="473455" y="2808985"/>
            <a:ext cx="4742180" cy="839469"/>
          </a:xfrm>
          <a:prstGeom prst="rect">
            <a:avLst/>
          </a:prstGeom>
        </p:spPr>
        <p:txBody>
          <a:bodyPr vert="horz" wrap="square" lIns="0" tIns="12700" rIns="0" bIns="0" rtlCol="0">
            <a:spAutoFit/>
          </a:bodyPr>
          <a:lstStyle/>
          <a:p>
            <a:pPr marL="512445" marR="5080" indent="-500380">
              <a:lnSpc>
                <a:spcPct val="116100"/>
              </a:lnSpc>
              <a:spcBef>
                <a:spcPts val="100"/>
              </a:spcBef>
            </a:pPr>
            <a:r>
              <a:rPr sz="2300" spc="25" dirty="0">
                <a:solidFill>
                  <a:srgbClr val="FFFFFF"/>
                </a:solidFill>
              </a:rPr>
              <a:t>2.3 </a:t>
            </a:r>
            <a:r>
              <a:rPr sz="2300" spc="15" dirty="0">
                <a:solidFill>
                  <a:srgbClr val="FFFFFF"/>
                </a:solidFill>
              </a:rPr>
              <a:t>Lad </a:t>
            </a:r>
            <a:r>
              <a:rPr sz="2300" spc="-60" dirty="0">
                <a:solidFill>
                  <a:srgbClr val="FFFFFF"/>
                </a:solidFill>
              </a:rPr>
              <a:t>os </a:t>
            </a:r>
            <a:r>
              <a:rPr sz="2300" spc="90" dirty="0">
                <a:solidFill>
                  <a:srgbClr val="FFFFFF"/>
                </a:solidFill>
              </a:rPr>
              <a:t>møde </a:t>
            </a:r>
            <a:r>
              <a:rPr sz="2300" spc="25" dirty="0">
                <a:solidFill>
                  <a:srgbClr val="FFFFFF"/>
                </a:solidFill>
              </a:rPr>
              <a:t>polsk </a:t>
            </a:r>
            <a:r>
              <a:rPr sz="2300" spc="125" dirty="0">
                <a:solidFill>
                  <a:srgbClr val="FFFFFF"/>
                </a:solidFill>
              </a:rPr>
              <a:t>premium </a:t>
            </a:r>
            <a:r>
              <a:rPr sz="2300" spc="-625" dirty="0">
                <a:solidFill>
                  <a:srgbClr val="FFFFFF"/>
                </a:solidFill>
              </a:rPr>
              <a:t> </a:t>
            </a:r>
            <a:r>
              <a:rPr sz="2300" spc="45" dirty="0">
                <a:solidFill>
                  <a:srgbClr val="FFFFFF"/>
                </a:solidFill>
              </a:rPr>
              <a:t>oksekød</a:t>
            </a:r>
            <a:r>
              <a:rPr sz="2300" spc="-65" dirty="0">
                <a:solidFill>
                  <a:srgbClr val="FFFFFF"/>
                </a:solidFill>
              </a:rPr>
              <a:t> </a:t>
            </a:r>
            <a:r>
              <a:rPr sz="2300" spc="30" dirty="0">
                <a:solidFill>
                  <a:srgbClr val="FFFFFF"/>
                </a:solidFill>
              </a:rPr>
              <a:t>og</a:t>
            </a:r>
            <a:r>
              <a:rPr sz="2300" spc="-60" dirty="0">
                <a:solidFill>
                  <a:srgbClr val="FFFFFF"/>
                </a:solidFill>
              </a:rPr>
              <a:t> </a:t>
            </a:r>
            <a:r>
              <a:rPr sz="2300" spc="95" dirty="0">
                <a:solidFill>
                  <a:srgbClr val="FFFFFF"/>
                </a:solidFill>
              </a:rPr>
              <a:t>andre</a:t>
            </a:r>
            <a:r>
              <a:rPr sz="2300" spc="-60" dirty="0">
                <a:solidFill>
                  <a:srgbClr val="FFFFFF"/>
                </a:solidFill>
              </a:rPr>
              <a:t> </a:t>
            </a:r>
            <a:r>
              <a:rPr sz="2300" spc="80" dirty="0">
                <a:solidFill>
                  <a:srgbClr val="FFFFFF"/>
                </a:solidFill>
              </a:rPr>
              <a:t>eksempler</a:t>
            </a:r>
            <a:endParaRPr sz="23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3" name="object 3"/>
          <p:cNvPicPr/>
          <p:nvPr/>
        </p:nvPicPr>
        <p:blipFill>
          <a:blip r:embed="rId2" cstate="print"/>
          <a:stretch>
            <a:fillRect/>
          </a:stretch>
        </p:blipFill>
        <p:spPr>
          <a:xfrm>
            <a:off x="12191" y="6095"/>
            <a:ext cx="2186940" cy="6851904"/>
          </a:xfrm>
          <a:prstGeom prst="rect">
            <a:avLst/>
          </a:prstGeom>
        </p:spPr>
      </p:pic>
      <p:sp>
        <p:nvSpPr>
          <p:cNvPr id="4" name="object 4"/>
          <p:cNvSpPr/>
          <p:nvPr/>
        </p:nvSpPr>
        <p:spPr>
          <a:xfrm>
            <a:off x="2599944" y="2647188"/>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5" name="object 5"/>
          <p:cNvSpPr/>
          <p:nvPr/>
        </p:nvSpPr>
        <p:spPr>
          <a:xfrm>
            <a:off x="2599944" y="3322320"/>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6" name="object 6"/>
          <p:cNvSpPr/>
          <p:nvPr/>
        </p:nvSpPr>
        <p:spPr>
          <a:xfrm>
            <a:off x="2599944" y="4024884"/>
            <a:ext cx="7754620" cy="29209"/>
          </a:xfrm>
          <a:custGeom>
            <a:avLst/>
            <a:gdLst/>
            <a:ahLst/>
            <a:cxnLst/>
            <a:rect l="l" t="t" r="r" b="b"/>
            <a:pathLst>
              <a:path w="7754620" h="29210">
                <a:moveTo>
                  <a:pt x="7754111" y="0"/>
                </a:moveTo>
                <a:lnTo>
                  <a:pt x="0" y="0"/>
                </a:lnTo>
                <a:lnTo>
                  <a:pt x="0" y="28956"/>
                </a:lnTo>
                <a:lnTo>
                  <a:pt x="7754111" y="28956"/>
                </a:lnTo>
                <a:lnTo>
                  <a:pt x="7754111" y="0"/>
                </a:lnTo>
                <a:close/>
              </a:path>
            </a:pathLst>
          </a:custGeom>
          <a:solidFill>
            <a:srgbClr val="6A9D55"/>
          </a:solidFill>
        </p:spPr>
        <p:txBody>
          <a:bodyPr wrap="square" lIns="0" tIns="0" rIns="0" bIns="0" rtlCol="0"/>
          <a:lstStyle/>
          <a:p>
            <a:endParaRPr/>
          </a:p>
        </p:txBody>
      </p:sp>
      <p:sp>
        <p:nvSpPr>
          <p:cNvPr id="7" name="object 7"/>
          <p:cNvSpPr/>
          <p:nvPr/>
        </p:nvSpPr>
        <p:spPr>
          <a:xfrm>
            <a:off x="2599944" y="4728971"/>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pic>
        <p:nvPicPr>
          <p:cNvPr id="8" name="object 8"/>
          <p:cNvPicPr/>
          <p:nvPr/>
        </p:nvPicPr>
        <p:blipFill>
          <a:blip r:embed="rId3" cstate="print"/>
          <a:stretch>
            <a:fillRect/>
          </a:stretch>
        </p:blipFill>
        <p:spPr>
          <a:xfrm>
            <a:off x="342900" y="4824984"/>
            <a:ext cx="1580388" cy="1540764"/>
          </a:xfrm>
          <a:prstGeom prst="rect">
            <a:avLst/>
          </a:prstGeom>
        </p:spPr>
      </p:pic>
      <p:grpSp>
        <p:nvGrpSpPr>
          <p:cNvPr id="9" name="object 9"/>
          <p:cNvGrpSpPr/>
          <p:nvPr/>
        </p:nvGrpSpPr>
        <p:grpSpPr>
          <a:xfrm>
            <a:off x="10929619" y="1001267"/>
            <a:ext cx="1221740" cy="1809114"/>
            <a:chOff x="10929619" y="1001267"/>
            <a:chExt cx="1221740" cy="1809114"/>
          </a:xfrm>
        </p:grpSpPr>
        <p:pic>
          <p:nvPicPr>
            <p:cNvPr id="10" name="object 10"/>
            <p:cNvPicPr/>
            <p:nvPr/>
          </p:nvPicPr>
          <p:blipFill>
            <a:blip r:embed="rId4" cstate="print"/>
            <a:stretch>
              <a:fillRect/>
            </a:stretch>
          </p:blipFill>
          <p:spPr>
            <a:xfrm>
              <a:off x="11619991" y="1001267"/>
              <a:ext cx="526287" cy="752856"/>
            </a:xfrm>
            <a:prstGeom prst="rect">
              <a:avLst/>
            </a:prstGeom>
          </p:spPr>
        </p:pic>
        <p:pic>
          <p:nvPicPr>
            <p:cNvPr id="11" name="object 11"/>
            <p:cNvPicPr/>
            <p:nvPr/>
          </p:nvPicPr>
          <p:blipFill>
            <a:blip r:embed="rId5" cstate="print"/>
            <a:stretch>
              <a:fillRect/>
            </a:stretch>
          </p:blipFill>
          <p:spPr>
            <a:xfrm>
              <a:off x="10929619" y="1791715"/>
              <a:ext cx="882903" cy="1018539"/>
            </a:xfrm>
            <a:prstGeom prst="rect">
              <a:avLst/>
            </a:prstGeom>
          </p:spPr>
        </p:pic>
        <p:pic>
          <p:nvPicPr>
            <p:cNvPr id="12" name="object 12"/>
            <p:cNvPicPr/>
            <p:nvPr/>
          </p:nvPicPr>
          <p:blipFill>
            <a:blip r:embed="rId6" cstate="print"/>
            <a:stretch>
              <a:fillRect/>
            </a:stretch>
          </p:blipFill>
          <p:spPr>
            <a:xfrm>
              <a:off x="11855195" y="2407919"/>
              <a:ext cx="295655" cy="47243"/>
            </a:xfrm>
            <a:prstGeom prst="rect">
              <a:avLst/>
            </a:prstGeom>
          </p:spPr>
        </p:pic>
      </p:grpSp>
      <p:pic>
        <p:nvPicPr>
          <p:cNvPr id="13" name="object 13"/>
          <p:cNvPicPr/>
          <p:nvPr/>
        </p:nvPicPr>
        <p:blipFill>
          <a:blip r:embed="rId7" cstate="print"/>
          <a:stretch>
            <a:fillRect/>
          </a:stretch>
        </p:blipFill>
        <p:spPr>
          <a:xfrm>
            <a:off x="10347452" y="0"/>
            <a:ext cx="1573276" cy="2014624"/>
          </a:xfrm>
          <a:prstGeom prst="rect">
            <a:avLst/>
          </a:prstGeom>
        </p:spPr>
      </p:pic>
      <p:pic>
        <p:nvPicPr>
          <p:cNvPr id="14" name="object 14"/>
          <p:cNvPicPr/>
          <p:nvPr/>
        </p:nvPicPr>
        <p:blipFill>
          <a:blip r:embed="rId8" cstate="print"/>
          <a:stretch>
            <a:fillRect/>
          </a:stretch>
        </p:blipFill>
        <p:spPr>
          <a:xfrm>
            <a:off x="12019788" y="272795"/>
            <a:ext cx="128015" cy="42672"/>
          </a:xfrm>
          <a:prstGeom prst="rect">
            <a:avLst/>
          </a:prstGeom>
        </p:spPr>
      </p:pic>
      <p:pic>
        <p:nvPicPr>
          <p:cNvPr id="15" name="object 15"/>
          <p:cNvPicPr/>
          <p:nvPr/>
        </p:nvPicPr>
        <p:blipFill>
          <a:blip r:embed="rId9" cstate="print"/>
          <a:stretch>
            <a:fillRect/>
          </a:stretch>
        </p:blipFill>
        <p:spPr>
          <a:xfrm>
            <a:off x="2794502" y="5939028"/>
            <a:ext cx="1868494" cy="420623"/>
          </a:xfrm>
          <a:prstGeom prst="rect">
            <a:avLst/>
          </a:prstGeom>
        </p:spPr>
      </p:pic>
      <p:sp>
        <p:nvSpPr>
          <p:cNvPr id="16" name="object 16"/>
          <p:cNvSpPr txBox="1">
            <a:spLocks noGrp="1"/>
          </p:cNvSpPr>
          <p:nvPr>
            <p:ph type="title"/>
          </p:nvPr>
        </p:nvSpPr>
        <p:spPr>
          <a:xfrm>
            <a:off x="2733294" y="802259"/>
            <a:ext cx="1573530" cy="513080"/>
          </a:xfrm>
          <a:prstGeom prst="rect">
            <a:avLst/>
          </a:prstGeom>
        </p:spPr>
        <p:txBody>
          <a:bodyPr vert="horz" wrap="square" lIns="0" tIns="12700" rIns="0" bIns="0" rtlCol="0">
            <a:spAutoFit/>
          </a:bodyPr>
          <a:lstStyle/>
          <a:p>
            <a:pPr marL="12700">
              <a:lnSpc>
                <a:spcPct val="100000"/>
              </a:lnSpc>
              <a:spcBef>
                <a:spcPts val="100"/>
              </a:spcBef>
            </a:pPr>
            <a:r>
              <a:rPr sz="3200" spc="90" dirty="0"/>
              <a:t>indhold</a:t>
            </a:r>
            <a:endParaRPr sz="3200"/>
          </a:p>
        </p:txBody>
      </p:sp>
      <p:sp>
        <p:nvSpPr>
          <p:cNvPr id="17" name="object 17"/>
          <p:cNvSpPr txBox="1"/>
          <p:nvPr/>
        </p:nvSpPr>
        <p:spPr>
          <a:xfrm>
            <a:off x="2775330" y="1976373"/>
            <a:ext cx="490855" cy="513080"/>
          </a:xfrm>
          <a:prstGeom prst="rect">
            <a:avLst/>
          </a:prstGeom>
        </p:spPr>
        <p:txBody>
          <a:bodyPr vert="horz" wrap="square" lIns="0" tIns="12700" rIns="0" bIns="0" rtlCol="0">
            <a:spAutoFit/>
          </a:bodyPr>
          <a:lstStyle/>
          <a:p>
            <a:pPr marL="12700">
              <a:lnSpc>
                <a:spcPct val="100000"/>
              </a:lnSpc>
              <a:spcBef>
                <a:spcPts val="100"/>
              </a:spcBef>
            </a:pPr>
            <a:r>
              <a:rPr sz="3200" b="1" spc="50" dirty="0">
                <a:solidFill>
                  <a:srgbClr val="262626"/>
                </a:solidFill>
                <a:latin typeface="Arial"/>
                <a:cs typeface="Arial"/>
              </a:rPr>
              <a:t>01</a:t>
            </a:r>
            <a:endParaRPr sz="3200">
              <a:latin typeface="Arial"/>
              <a:cs typeface="Arial"/>
            </a:endParaRPr>
          </a:p>
        </p:txBody>
      </p:sp>
      <p:sp>
        <p:nvSpPr>
          <p:cNvPr id="18" name="object 18"/>
          <p:cNvSpPr txBox="1"/>
          <p:nvPr/>
        </p:nvSpPr>
        <p:spPr>
          <a:xfrm>
            <a:off x="2775330" y="2688335"/>
            <a:ext cx="490855" cy="513080"/>
          </a:xfrm>
          <a:prstGeom prst="rect">
            <a:avLst/>
          </a:prstGeom>
        </p:spPr>
        <p:txBody>
          <a:bodyPr vert="horz" wrap="square" lIns="0" tIns="12700" rIns="0" bIns="0" rtlCol="0">
            <a:spAutoFit/>
          </a:bodyPr>
          <a:lstStyle/>
          <a:p>
            <a:pPr marL="12700">
              <a:lnSpc>
                <a:spcPct val="100000"/>
              </a:lnSpc>
              <a:spcBef>
                <a:spcPts val="100"/>
              </a:spcBef>
            </a:pPr>
            <a:r>
              <a:rPr sz="3200" b="1" spc="50" dirty="0">
                <a:solidFill>
                  <a:srgbClr val="262626"/>
                </a:solidFill>
                <a:latin typeface="Arial"/>
                <a:cs typeface="Arial"/>
              </a:rPr>
              <a:t>02</a:t>
            </a:r>
            <a:endParaRPr sz="3200">
              <a:latin typeface="Arial"/>
              <a:cs typeface="Arial"/>
            </a:endParaRPr>
          </a:p>
        </p:txBody>
      </p:sp>
      <p:sp>
        <p:nvSpPr>
          <p:cNvPr id="19" name="object 19"/>
          <p:cNvSpPr txBox="1"/>
          <p:nvPr/>
        </p:nvSpPr>
        <p:spPr>
          <a:xfrm>
            <a:off x="2775330" y="3400297"/>
            <a:ext cx="490855" cy="513080"/>
          </a:xfrm>
          <a:prstGeom prst="rect">
            <a:avLst/>
          </a:prstGeom>
        </p:spPr>
        <p:txBody>
          <a:bodyPr vert="horz" wrap="square" lIns="0" tIns="12700" rIns="0" bIns="0" rtlCol="0">
            <a:spAutoFit/>
          </a:bodyPr>
          <a:lstStyle/>
          <a:p>
            <a:pPr marL="12700">
              <a:lnSpc>
                <a:spcPct val="100000"/>
              </a:lnSpc>
              <a:spcBef>
                <a:spcPts val="100"/>
              </a:spcBef>
            </a:pPr>
            <a:r>
              <a:rPr sz="3200" b="1" spc="50" dirty="0">
                <a:solidFill>
                  <a:srgbClr val="262626"/>
                </a:solidFill>
                <a:latin typeface="Arial"/>
                <a:cs typeface="Arial"/>
              </a:rPr>
              <a:t>03</a:t>
            </a:r>
            <a:endParaRPr sz="3200">
              <a:latin typeface="Arial"/>
              <a:cs typeface="Arial"/>
            </a:endParaRPr>
          </a:p>
        </p:txBody>
      </p:sp>
      <p:sp>
        <p:nvSpPr>
          <p:cNvPr id="20" name="object 20"/>
          <p:cNvSpPr txBox="1"/>
          <p:nvPr/>
        </p:nvSpPr>
        <p:spPr>
          <a:xfrm>
            <a:off x="2775330" y="4112386"/>
            <a:ext cx="490855" cy="513080"/>
          </a:xfrm>
          <a:prstGeom prst="rect">
            <a:avLst/>
          </a:prstGeom>
        </p:spPr>
        <p:txBody>
          <a:bodyPr vert="horz" wrap="square" lIns="0" tIns="12700" rIns="0" bIns="0" rtlCol="0">
            <a:spAutoFit/>
          </a:bodyPr>
          <a:lstStyle/>
          <a:p>
            <a:pPr marL="12700">
              <a:lnSpc>
                <a:spcPct val="100000"/>
              </a:lnSpc>
              <a:spcBef>
                <a:spcPts val="100"/>
              </a:spcBef>
            </a:pPr>
            <a:r>
              <a:rPr sz="3200" b="1" spc="50" dirty="0">
                <a:solidFill>
                  <a:srgbClr val="262626"/>
                </a:solidFill>
                <a:latin typeface="Arial"/>
                <a:cs typeface="Arial"/>
              </a:rPr>
              <a:t>04</a:t>
            </a:r>
            <a:endParaRPr sz="3200">
              <a:latin typeface="Arial"/>
              <a:cs typeface="Arial"/>
            </a:endParaRPr>
          </a:p>
        </p:txBody>
      </p:sp>
      <p:sp>
        <p:nvSpPr>
          <p:cNvPr id="21" name="object 21"/>
          <p:cNvSpPr txBox="1"/>
          <p:nvPr/>
        </p:nvSpPr>
        <p:spPr>
          <a:xfrm>
            <a:off x="2775330" y="4807330"/>
            <a:ext cx="490855" cy="513080"/>
          </a:xfrm>
          <a:prstGeom prst="rect">
            <a:avLst/>
          </a:prstGeom>
        </p:spPr>
        <p:txBody>
          <a:bodyPr vert="horz" wrap="square" lIns="0" tIns="12700" rIns="0" bIns="0" rtlCol="0">
            <a:spAutoFit/>
          </a:bodyPr>
          <a:lstStyle/>
          <a:p>
            <a:pPr marL="12700">
              <a:lnSpc>
                <a:spcPct val="100000"/>
              </a:lnSpc>
              <a:spcBef>
                <a:spcPts val="100"/>
              </a:spcBef>
            </a:pPr>
            <a:r>
              <a:rPr sz="3200" b="1" spc="50" dirty="0">
                <a:solidFill>
                  <a:srgbClr val="262626"/>
                </a:solidFill>
                <a:latin typeface="Arial"/>
                <a:cs typeface="Arial"/>
              </a:rPr>
              <a:t>05</a:t>
            </a:r>
            <a:endParaRPr sz="3200">
              <a:latin typeface="Arial"/>
              <a:cs typeface="Arial"/>
            </a:endParaRPr>
          </a:p>
        </p:txBody>
      </p:sp>
      <p:sp>
        <p:nvSpPr>
          <p:cNvPr id="22" name="object 22"/>
          <p:cNvSpPr txBox="1"/>
          <p:nvPr/>
        </p:nvSpPr>
        <p:spPr>
          <a:xfrm>
            <a:off x="3558285" y="2141346"/>
            <a:ext cx="5339715" cy="299720"/>
          </a:xfrm>
          <a:prstGeom prst="rect">
            <a:avLst/>
          </a:prstGeom>
        </p:spPr>
        <p:txBody>
          <a:bodyPr vert="horz" wrap="square" lIns="0" tIns="12700" rIns="0" bIns="0" rtlCol="0">
            <a:spAutoFit/>
          </a:bodyPr>
          <a:lstStyle/>
          <a:p>
            <a:pPr marL="12700">
              <a:lnSpc>
                <a:spcPct val="100000"/>
              </a:lnSpc>
              <a:spcBef>
                <a:spcPts val="100"/>
              </a:spcBef>
            </a:pPr>
            <a:r>
              <a:rPr sz="1800" spc="40" dirty="0">
                <a:solidFill>
                  <a:srgbClr val="262626"/>
                </a:solidFill>
                <a:latin typeface="Tahoma"/>
                <a:cs typeface="Tahoma"/>
              </a:rPr>
              <a:t>The</a:t>
            </a:r>
            <a:r>
              <a:rPr sz="1800" spc="-95" dirty="0">
                <a:solidFill>
                  <a:srgbClr val="262626"/>
                </a:solidFill>
                <a:latin typeface="Tahoma"/>
                <a:cs typeface="Tahoma"/>
              </a:rPr>
              <a:t> </a:t>
            </a:r>
            <a:r>
              <a:rPr sz="1800" spc="85" dirty="0">
                <a:solidFill>
                  <a:srgbClr val="262626"/>
                </a:solidFill>
                <a:latin typeface="Tahoma"/>
                <a:cs typeface="Tahoma"/>
              </a:rPr>
              <a:t>Power</a:t>
            </a:r>
            <a:r>
              <a:rPr sz="1800" spc="-95" dirty="0">
                <a:solidFill>
                  <a:srgbClr val="262626"/>
                </a:solidFill>
                <a:latin typeface="Tahoma"/>
                <a:cs typeface="Tahoma"/>
              </a:rPr>
              <a:t> </a:t>
            </a:r>
            <a:r>
              <a:rPr sz="1800" spc="75" dirty="0">
                <a:solidFill>
                  <a:srgbClr val="262626"/>
                </a:solidFill>
                <a:latin typeface="Tahoma"/>
                <a:cs typeface="Tahoma"/>
              </a:rPr>
              <a:t>of</a:t>
            </a:r>
            <a:r>
              <a:rPr sz="1800" spc="-90" dirty="0">
                <a:solidFill>
                  <a:srgbClr val="262626"/>
                </a:solidFill>
                <a:latin typeface="Tahoma"/>
                <a:cs typeface="Tahoma"/>
              </a:rPr>
              <a:t> </a:t>
            </a:r>
            <a:r>
              <a:rPr sz="1800" spc="60" dirty="0">
                <a:solidFill>
                  <a:srgbClr val="262626"/>
                </a:solidFill>
                <a:latin typeface="Tahoma"/>
                <a:cs typeface="Tahoma"/>
              </a:rPr>
              <a:t>Case</a:t>
            </a:r>
            <a:r>
              <a:rPr sz="1800" spc="-95" dirty="0">
                <a:solidFill>
                  <a:srgbClr val="262626"/>
                </a:solidFill>
                <a:latin typeface="Tahoma"/>
                <a:cs typeface="Tahoma"/>
              </a:rPr>
              <a:t> </a:t>
            </a:r>
            <a:r>
              <a:rPr sz="1800" spc="45" dirty="0">
                <a:solidFill>
                  <a:srgbClr val="262626"/>
                </a:solidFill>
                <a:latin typeface="Tahoma"/>
                <a:cs typeface="Tahoma"/>
              </a:rPr>
              <a:t>Studies,</a:t>
            </a:r>
            <a:r>
              <a:rPr sz="1800" spc="-90" dirty="0">
                <a:solidFill>
                  <a:srgbClr val="262626"/>
                </a:solidFill>
                <a:latin typeface="Tahoma"/>
                <a:cs typeface="Tahoma"/>
              </a:rPr>
              <a:t> </a:t>
            </a:r>
            <a:r>
              <a:rPr sz="1800" spc="85" dirty="0">
                <a:solidFill>
                  <a:srgbClr val="262626"/>
                </a:solidFill>
                <a:latin typeface="Tahoma"/>
                <a:cs typeface="Tahoma"/>
              </a:rPr>
              <a:t>en</a:t>
            </a:r>
            <a:r>
              <a:rPr sz="1800" spc="-95" dirty="0">
                <a:solidFill>
                  <a:srgbClr val="262626"/>
                </a:solidFill>
                <a:latin typeface="Tahoma"/>
                <a:cs typeface="Tahoma"/>
              </a:rPr>
              <a:t> </a:t>
            </a:r>
            <a:r>
              <a:rPr sz="1800" spc="90" dirty="0">
                <a:solidFill>
                  <a:srgbClr val="262626"/>
                </a:solidFill>
                <a:latin typeface="Tahoma"/>
                <a:cs typeface="Tahoma"/>
              </a:rPr>
              <a:t>modulintroduktion</a:t>
            </a:r>
            <a:endParaRPr sz="1800">
              <a:latin typeface="Tahoma"/>
              <a:cs typeface="Tahoma"/>
            </a:endParaRPr>
          </a:p>
        </p:txBody>
      </p:sp>
      <p:sp>
        <p:nvSpPr>
          <p:cNvPr id="23" name="object 23"/>
          <p:cNvSpPr txBox="1"/>
          <p:nvPr/>
        </p:nvSpPr>
        <p:spPr>
          <a:xfrm>
            <a:off x="3558285" y="2810509"/>
            <a:ext cx="3552825" cy="314960"/>
          </a:xfrm>
          <a:prstGeom prst="rect">
            <a:avLst/>
          </a:prstGeom>
        </p:spPr>
        <p:txBody>
          <a:bodyPr vert="horz" wrap="square" lIns="0" tIns="12700" rIns="0" bIns="0" rtlCol="0">
            <a:spAutoFit/>
          </a:bodyPr>
          <a:lstStyle/>
          <a:p>
            <a:pPr marL="12700">
              <a:lnSpc>
                <a:spcPct val="100000"/>
              </a:lnSpc>
              <a:spcBef>
                <a:spcPts val="100"/>
              </a:spcBef>
            </a:pPr>
            <a:r>
              <a:rPr sz="1900" spc="75" dirty="0">
                <a:solidFill>
                  <a:srgbClr val="262626"/>
                </a:solidFill>
                <a:latin typeface="Tahoma"/>
                <a:cs typeface="Tahoma"/>
              </a:rPr>
              <a:t>Blockchain</a:t>
            </a:r>
            <a:r>
              <a:rPr sz="1900" spc="-105" dirty="0">
                <a:solidFill>
                  <a:srgbClr val="262626"/>
                </a:solidFill>
                <a:latin typeface="Tahoma"/>
                <a:cs typeface="Tahoma"/>
              </a:rPr>
              <a:t> </a:t>
            </a:r>
            <a:r>
              <a:rPr sz="1900" spc="55" dirty="0">
                <a:solidFill>
                  <a:srgbClr val="262626"/>
                </a:solidFill>
                <a:latin typeface="Tahoma"/>
                <a:cs typeface="Tahoma"/>
              </a:rPr>
              <a:t>i</a:t>
            </a:r>
            <a:r>
              <a:rPr sz="1900" spc="-100" dirty="0">
                <a:solidFill>
                  <a:srgbClr val="262626"/>
                </a:solidFill>
                <a:latin typeface="Tahoma"/>
                <a:cs typeface="Tahoma"/>
              </a:rPr>
              <a:t> </a:t>
            </a:r>
            <a:r>
              <a:rPr sz="1900" spc="85" dirty="0">
                <a:solidFill>
                  <a:srgbClr val="262626"/>
                </a:solidFill>
                <a:latin typeface="Tahoma"/>
                <a:cs typeface="Tahoma"/>
              </a:rPr>
              <a:t>Agri</a:t>
            </a:r>
            <a:r>
              <a:rPr sz="1900" spc="-105" dirty="0">
                <a:solidFill>
                  <a:srgbClr val="262626"/>
                </a:solidFill>
                <a:latin typeface="Tahoma"/>
                <a:cs typeface="Tahoma"/>
              </a:rPr>
              <a:t> </a:t>
            </a:r>
            <a:r>
              <a:rPr sz="1900" spc="65" dirty="0">
                <a:solidFill>
                  <a:srgbClr val="262626"/>
                </a:solidFill>
                <a:latin typeface="Tahoma"/>
                <a:cs typeface="Tahoma"/>
              </a:rPr>
              <a:t>Supply</a:t>
            </a:r>
            <a:r>
              <a:rPr sz="1900" spc="-100" dirty="0">
                <a:solidFill>
                  <a:srgbClr val="262626"/>
                </a:solidFill>
                <a:latin typeface="Tahoma"/>
                <a:cs typeface="Tahoma"/>
              </a:rPr>
              <a:t> </a:t>
            </a:r>
            <a:r>
              <a:rPr sz="1900" spc="75" dirty="0">
                <a:solidFill>
                  <a:srgbClr val="262626"/>
                </a:solidFill>
                <a:latin typeface="Tahoma"/>
                <a:cs typeface="Tahoma"/>
              </a:rPr>
              <a:t>Chains</a:t>
            </a:r>
            <a:endParaRPr sz="1900">
              <a:latin typeface="Tahoma"/>
              <a:cs typeface="Tahoma"/>
            </a:endParaRPr>
          </a:p>
        </p:txBody>
      </p:sp>
      <p:sp>
        <p:nvSpPr>
          <p:cNvPr id="24" name="object 24"/>
          <p:cNvSpPr txBox="1"/>
          <p:nvPr/>
        </p:nvSpPr>
        <p:spPr>
          <a:xfrm>
            <a:off x="3558285" y="3593845"/>
            <a:ext cx="3761104" cy="238760"/>
          </a:xfrm>
          <a:prstGeom prst="rect">
            <a:avLst/>
          </a:prstGeom>
        </p:spPr>
        <p:txBody>
          <a:bodyPr vert="horz" wrap="square" lIns="0" tIns="12700" rIns="0" bIns="0" rtlCol="0">
            <a:spAutoFit/>
          </a:bodyPr>
          <a:lstStyle/>
          <a:p>
            <a:pPr marL="12700">
              <a:lnSpc>
                <a:spcPct val="100000"/>
              </a:lnSpc>
              <a:spcBef>
                <a:spcPts val="100"/>
              </a:spcBef>
              <a:tabLst>
                <a:tab pos="1518920" algn="l"/>
              </a:tabLst>
            </a:pPr>
            <a:r>
              <a:rPr sz="1400" spc="65" dirty="0">
                <a:solidFill>
                  <a:srgbClr val="262626"/>
                </a:solidFill>
                <a:latin typeface="Tahoma"/>
                <a:cs typeface="Tahoma"/>
              </a:rPr>
              <a:t>Fremkomsten</a:t>
            </a:r>
            <a:r>
              <a:rPr sz="1400" spc="-75" dirty="0">
                <a:solidFill>
                  <a:srgbClr val="262626"/>
                </a:solidFill>
                <a:latin typeface="Tahoma"/>
                <a:cs typeface="Tahoma"/>
              </a:rPr>
              <a:t> </a:t>
            </a:r>
            <a:r>
              <a:rPr sz="1400" spc="40" dirty="0">
                <a:solidFill>
                  <a:srgbClr val="262626"/>
                </a:solidFill>
                <a:latin typeface="Tahoma"/>
                <a:cs typeface="Tahoma"/>
              </a:rPr>
              <a:t>af</a:t>
            </a:r>
            <a:r>
              <a:rPr sz="1400" dirty="0">
                <a:solidFill>
                  <a:srgbClr val="262626"/>
                </a:solidFill>
                <a:latin typeface="Tahoma"/>
                <a:cs typeface="Tahoma"/>
              </a:rPr>
              <a:t>	</a:t>
            </a:r>
            <a:r>
              <a:rPr sz="1400" spc="70" dirty="0">
                <a:solidFill>
                  <a:srgbClr val="262626"/>
                </a:solidFill>
                <a:latin typeface="Tahoma"/>
                <a:cs typeface="Tahoma"/>
              </a:rPr>
              <a:t>mellemliggende</a:t>
            </a:r>
            <a:r>
              <a:rPr sz="1400" spc="-75" dirty="0">
                <a:solidFill>
                  <a:srgbClr val="262626"/>
                </a:solidFill>
                <a:latin typeface="Tahoma"/>
                <a:cs typeface="Tahoma"/>
              </a:rPr>
              <a:t> </a:t>
            </a:r>
            <a:r>
              <a:rPr sz="1400" spc="65" dirty="0">
                <a:solidFill>
                  <a:srgbClr val="262626"/>
                </a:solidFill>
                <a:latin typeface="Tahoma"/>
                <a:cs typeface="Tahoma"/>
              </a:rPr>
              <a:t>platforme</a:t>
            </a:r>
            <a:endParaRPr sz="1400">
              <a:latin typeface="Tahoma"/>
              <a:cs typeface="Tahoma"/>
            </a:endParaRPr>
          </a:p>
        </p:txBody>
      </p:sp>
      <p:sp>
        <p:nvSpPr>
          <p:cNvPr id="25" name="object 25"/>
          <p:cNvSpPr txBox="1"/>
          <p:nvPr/>
        </p:nvSpPr>
        <p:spPr>
          <a:xfrm>
            <a:off x="3558285" y="4265929"/>
            <a:ext cx="2407920" cy="284480"/>
          </a:xfrm>
          <a:prstGeom prst="rect">
            <a:avLst/>
          </a:prstGeom>
        </p:spPr>
        <p:txBody>
          <a:bodyPr vert="horz" wrap="square" lIns="0" tIns="12700" rIns="0" bIns="0" rtlCol="0">
            <a:spAutoFit/>
          </a:bodyPr>
          <a:lstStyle/>
          <a:p>
            <a:pPr marL="12700">
              <a:lnSpc>
                <a:spcPct val="100000"/>
              </a:lnSpc>
              <a:spcBef>
                <a:spcPts val="100"/>
              </a:spcBef>
            </a:pPr>
            <a:r>
              <a:rPr sz="1700" spc="75" dirty="0">
                <a:solidFill>
                  <a:srgbClr val="26262B"/>
                </a:solidFill>
                <a:latin typeface="Tahoma"/>
                <a:cs typeface="Tahoma"/>
              </a:rPr>
              <a:t>Forhandlere</a:t>
            </a:r>
            <a:r>
              <a:rPr sz="1700" spc="-125" dirty="0">
                <a:solidFill>
                  <a:srgbClr val="26262B"/>
                </a:solidFill>
                <a:latin typeface="Tahoma"/>
                <a:cs typeface="Tahoma"/>
              </a:rPr>
              <a:t> </a:t>
            </a:r>
            <a:r>
              <a:rPr sz="1700" spc="75" dirty="0">
                <a:solidFill>
                  <a:srgbClr val="26262B"/>
                </a:solidFill>
                <a:latin typeface="Tahoma"/>
                <a:cs typeface="Tahoma"/>
              </a:rPr>
              <a:t>er</a:t>
            </a:r>
            <a:r>
              <a:rPr sz="1700" spc="-125" dirty="0">
                <a:solidFill>
                  <a:srgbClr val="26262B"/>
                </a:solidFill>
                <a:latin typeface="Tahoma"/>
                <a:cs typeface="Tahoma"/>
              </a:rPr>
              <a:t> </a:t>
            </a:r>
            <a:r>
              <a:rPr sz="1700" spc="110" dirty="0">
                <a:solidFill>
                  <a:srgbClr val="26262B"/>
                </a:solidFill>
                <a:latin typeface="Tahoma"/>
                <a:cs typeface="Tahoma"/>
              </a:rPr>
              <a:t>ombord</a:t>
            </a:r>
            <a:endParaRPr sz="1700">
              <a:latin typeface="Tahoma"/>
              <a:cs typeface="Tahoma"/>
            </a:endParaRPr>
          </a:p>
        </p:txBody>
      </p:sp>
      <p:sp>
        <p:nvSpPr>
          <p:cNvPr id="26" name="object 26"/>
          <p:cNvSpPr txBox="1"/>
          <p:nvPr/>
        </p:nvSpPr>
        <p:spPr>
          <a:xfrm>
            <a:off x="3558285" y="4924679"/>
            <a:ext cx="3732529" cy="330200"/>
          </a:xfrm>
          <a:prstGeom prst="rect">
            <a:avLst/>
          </a:prstGeom>
        </p:spPr>
        <p:txBody>
          <a:bodyPr vert="horz" wrap="square" lIns="0" tIns="12700" rIns="0" bIns="0" rtlCol="0">
            <a:spAutoFit/>
          </a:bodyPr>
          <a:lstStyle/>
          <a:p>
            <a:pPr marL="12700">
              <a:lnSpc>
                <a:spcPct val="100000"/>
              </a:lnSpc>
              <a:spcBef>
                <a:spcPts val="100"/>
              </a:spcBef>
            </a:pPr>
            <a:r>
              <a:rPr sz="2000" spc="70" dirty="0">
                <a:solidFill>
                  <a:srgbClr val="262626"/>
                </a:solidFill>
                <a:latin typeface="Tahoma"/>
                <a:cs typeface="Tahoma"/>
              </a:rPr>
              <a:t>Læringsøvelse</a:t>
            </a:r>
            <a:r>
              <a:rPr sz="2000" spc="-130" dirty="0">
                <a:solidFill>
                  <a:srgbClr val="262626"/>
                </a:solidFill>
                <a:latin typeface="Tahoma"/>
                <a:cs typeface="Tahoma"/>
              </a:rPr>
              <a:t> </a:t>
            </a:r>
            <a:r>
              <a:rPr sz="2000" spc="120" dirty="0">
                <a:solidFill>
                  <a:srgbClr val="262626"/>
                </a:solidFill>
                <a:latin typeface="Tahoma"/>
                <a:cs typeface="Tahoma"/>
              </a:rPr>
              <a:t>og</a:t>
            </a:r>
            <a:r>
              <a:rPr sz="2000" spc="-125" dirty="0">
                <a:solidFill>
                  <a:srgbClr val="262626"/>
                </a:solidFill>
                <a:latin typeface="Tahoma"/>
                <a:cs typeface="Tahoma"/>
              </a:rPr>
              <a:t> </a:t>
            </a:r>
            <a:r>
              <a:rPr sz="2000" spc="90" dirty="0">
                <a:solidFill>
                  <a:srgbClr val="262626"/>
                </a:solidFill>
                <a:latin typeface="Tahoma"/>
                <a:cs typeface="Tahoma"/>
              </a:rPr>
              <a:t>konklusioner</a:t>
            </a:r>
            <a:endParaRPr sz="2000">
              <a:latin typeface="Tahoma"/>
              <a:cs typeface="Tahoma"/>
            </a:endParaRPr>
          </a:p>
        </p:txBody>
      </p:sp>
      <p:sp>
        <p:nvSpPr>
          <p:cNvPr id="28" name="object 2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29" name="object 2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30" name="object 3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31" name="object 3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
        <p:nvSpPr>
          <p:cNvPr id="32" name="TextBox 5">
            <a:extLst>
              <a:ext uri="{FF2B5EF4-FFF2-40B4-BE49-F238E27FC236}">
                <a16:creationId xmlns:a16="http://schemas.microsoft.com/office/drawing/2014/main" id="{D19DA928-CBA6-23C3-17D9-90144AA902D8}"/>
              </a:ext>
            </a:extLst>
          </p:cNvPr>
          <p:cNvSpPr txBox="1"/>
          <p:nvPr/>
        </p:nvSpPr>
        <p:spPr>
          <a:xfrm>
            <a:off x="4747671" y="5911844"/>
            <a:ext cx="6434704"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pic>
        <p:nvPicPr>
          <p:cNvPr id="4" name="object 4"/>
          <p:cNvPicPr/>
          <p:nvPr/>
        </p:nvPicPr>
        <p:blipFill>
          <a:blip r:embed="rId4" cstate="print"/>
          <a:stretch>
            <a:fillRect/>
          </a:stretch>
        </p:blipFill>
        <p:spPr>
          <a:xfrm>
            <a:off x="3729228" y="2923027"/>
            <a:ext cx="3550710" cy="3563223"/>
          </a:xfrm>
          <a:prstGeom prst="rect">
            <a:avLst/>
          </a:prstGeom>
        </p:spPr>
      </p:pic>
      <p:sp>
        <p:nvSpPr>
          <p:cNvPr id="5" name="object 5"/>
          <p:cNvSpPr txBox="1">
            <a:spLocks noGrp="1"/>
          </p:cNvSpPr>
          <p:nvPr>
            <p:ph type="title"/>
          </p:nvPr>
        </p:nvSpPr>
        <p:spPr>
          <a:xfrm>
            <a:off x="454863" y="329438"/>
            <a:ext cx="9944735" cy="467359"/>
          </a:xfrm>
          <a:prstGeom prst="rect">
            <a:avLst/>
          </a:prstGeom>
        </p:spPr>
        <p:txBody>
          <a:bodyPr vert="horz" wrap="square" lIns="0" tIns="12700" rIns="0" bIns="0" rtlCol="0">
            <a:spAutoFit/>
          </a:bodyPr>
          <a:lstStyle/>
          <a:p>
            <a:pPr marL="12700">
              <a:lnSpc>
                <a:spcPct val="100000"/>
              </a:lnSpc>
              <a:spcBef>
                <a:spcPts val="100"/>
              </a:spcBef>
            </a:pPr>
            <a:r>
              <a:rPr sz="2900" spc="105" dirty="0"/>
              <a:t>Pilotprojekt</a:t>
            </a:r>
            <a:r>
              <a:rPr sz="2900" spc="-45" dirty="0"/>
              <a:t> </a:t>
            </a:r>
            <a:r>
              <a:rPr sz="2900" spc="145" dirty="0"/>
              <a:t>om</a:t>
            </a:r>
            <a:r>
              <a:rPr sz="2900" spc="-45" dirty="0"/>
              <a:t> </a:t>
            </a:r>
            <a:r>
              <a:rPr sz="2900" spc="110" dirty="0"/>
              <a:t>brug</a:t>
            </a:r>
            <a:r>
              <a:rPr sz="2900" spc="-45" dirty="0"/>
              <a:t> </a:t>
            </a:r>
            <a:r>
              <a:rPr sz="2900" spc="145" dirty="0"/>
              <a:t>af</a:t>
            </a:r>
            <a:r>
              <a:rPr sz="2900" spc="-45" dirty="0"/>
              <a:t> </a:t>
            </a:r>
            <a:r>
              <a:rPr sz="2900" spc="35" dirty="0"/>
              <a:t>Blockchain</a:t>
            </a:r>
            <a:r>
              <a:rPr sz="2900" spc="-45" dirty="0"/>
              <a:t> </a:t>
            </a:r>
            <a:r>
              <a:rPr sz="2900" spc="40" dirty="0"/>
              <a:t>og</a:t>
            </a:r>
            <a:r>
              <a:rPr sz="2900" spc="-45" dirty="0"/>
              <a:t> </a:t>
            </a:r>
            <a:r>
              <a:rPr sz="2900" spc="95" dirty="0"/>
              <a:t>IoT-teknologier</a:t>
            </a:r>
            <a:endParaRPr sz="2900"/>
          </a:p>
        </p:txBody>
      </p:sp>
      <p:sp>
        <p:nvSpPr>
          <p:cNvPr id="6" name="object 6"/>
          <p:cNvSpPr txBox="1"/>
          <p:nvPr/>
        </p:nvSpPr>
        <p:spPr>
          <a:xfrm>
            <a:off x="454863" y="955801"/>
            <a:ext cx="8812530" cy="2097405"/>
          </a:xfrm>
          <a:prstGeom prst="rect">
            <a:avLst/>
          </a:prstGeom>
        </p:spPr>
        <p:txBody>
          <a:bodyPr vert="horz" wrap="square" lIns="0" tIns="12700" rIns="0" bIns="0" rtlCol="0">
            <a:spAutoFit/>
          </a:bodyPr>
          <a:lstStyle/>
          <a:p>
            <a:pPr marL="12700" marR="5080">
              <a:lnSpc>
                <a:spcPct val="141200"/>
              </a:lnSpc>
              <a:spcBef>
                <a:spcPts val="100"/>
              </a:spcBef>
              <a:tabLst>
                <a:tab pos="5598795" algn="l"/>
              </a:tabLst>
            </a:pPr>
            <a:r>
              <a:rPr sz="1700" spc="75" dirty="0">
                <a:solidFill>
                  <a:srgbClr val="262626"/>
                </a:solidFill>
                <a:latin typeface="Tahoma"/>
                <a:cs typeface="Tahoma"/>
              </a:rPr>
              <a:t>Polish</a:t>
            </a:r>
            <a:r>
              <a:rPr sz="1700" spc="-85" dirty="0">
                <a:solidFill>
                  <a:srgbClr val="262626"/>
                </a:solidFill>
                <a:latin typeface="Tahoma"/>
                <a:cs typeface="Tahoma"/>
              </a:rPr>
              <a:t> </a:t>
            </a:r>
            <a:r>
              <a:rPr sz="1700" spc="100" dirty="0">
                <a:solidFill>
                  <a:srgbClr val="262626"/>
                </a:solidFill>
                <a:latin typeface="Tahoma"/>
                <a:cs typeface="Tahoma"/>
              </a:rPr>
              <a:t>Premium</a:t>
            </a:r>
            <a:r>
              <a:rPr sz="1700" spc="-85" dirty="0">
                <a:solidFill>
                  <a:srgbClr val="262626"/>
                </a:solidFill>
                <a:latin typeface="Tahoma"/>
                <a:cs typeface="Tahoma"/>
              </a:rPr>
              <a:t> </a:t>
            </a:r>
            <a:r>
              <a:rPr sz="1700" spc="65" dirty="0">
                <a:solidFill>
                  <a:srgbClr val="262626"/>
                </a:solidFill>
                <a:latin typeface="Tahoma"/>
                <a:cs typeface="Tahoma"/>
              </a:rPr>
              <a:t>Beef</a:t>
            </a:r>
            <a:r>
              <a:rPr sz="1700" spc="-80" dirty="0">
                <a:solidFill>
                  <a:srgbClr val="262626"/>
                </a:solidFill>
                <a:latin typeface="Tahoma"/>
                <a:cs typeface="Tahoma"/>
              </a:rPr>
              <a:t> </a:t>
            </a:r>
            <a:r>
              <a:rPr sz="1700" spc="55" dirty="0">
                <a:solidFill>
                  <a:srgbClr val="262626"/>
                </a:solidFill>
                <a:latin typeface="Tahoma"/>
                <a:cs typeface="Tahoma"/>
              </a:rPr>
              <a:t>var</a:t>
            </a:r>
            <a:r>
              <a:rPr sz="1700" spc="-85" dirty="0">
                <a:solidFill>
                  <a:srgbClr val="262626"/>
                </a:solidFill>
                <a:latin typeface="Tahoma"/>
                <a:cs typeface="Tahoma"/>
              </a:rPr>
              <a:t> </a:t>
            </a:r>
            <a:r>
              <a:rPr sz="1700" spc="50" dirty="0">
                <a:solidFill>
                  <a:srgbClr val="262626"/>
                </a:solidFill>
                <a:latin typeface="Tahoma"/>
                <a:cs typeface="Tahoma"/>
              </a:rPr>
              <a:t>et</a:t>
            </a:r>
            <a:r>
              <a:rPr sz="1700" spc="-80" dirty="0">
                <a:solidFill>
                  <a:srgbClr val="262626"/>
                </a:solidFill>
                <a:latin typeface="Tahoma"/>
                <a:cs typeface="Tahoma"/>
              </a:rPr>
              <a:t> </a:t>
            </a:r>
            <a:r>
              <a:rPr sz="1700" spc="65" dirty="0">
                <a:solidFill>
                  <a:srgbClr val="262626"/>
                </a:solidFill>
                <a:latin typeface="Tahoma"/>
                <a:cs typeface="Tahoma"/>
              </a:rPr>
              <a:t>pilotprojekt</a:t>
            </a:r>
            <a:r>
              <a:rPr sz="1700" spc="-85" dirty="0">
                <a:solidFill>
                  <a:srgbClr val="262626"/>
                </a:solidFill>
                <a:latin typeface="Tahoma"/>
                <a:cs typeface="Tahoma"/>
              </a:rPr>
              <a:t> </a:t>
            </a:r>
            <a:r>
              <a:rPr sz="1700" spc="130" dirty="0">
                <a:solidFill>
                  <a:srgbClr val="262626"/>
                </a:solidFill>
                <a:latin typeface="Tahoma"/>
                <a:cs typeface="Tahoma"/>
              </a:rPr>
              <a:t>om</a:t>
            </a:r>
            <a:r>
              <a:rPr sz="1700" spc="-85" dirty="0">
                <a:solidFill>
                  <a:srgbClr val="262626"/>
                </a:solidFill>
                <a:latin typeface="Tahoma"/>
                <a:cs typeface="Tahoma"/>
              </a:rPr>
              <a:t> </a:t>
            </a:r>
            <a:r>
              <a:rPr sz="1700" spc="95" dirty="0">
                <a:solidFill>
                  <a:srgbClr val="262626"/>
                </a:solidFill>
                <a:latin typeface="Tahoma"/>
                <a:cs typeface="Tahoma"/>
              </a:rPr>
              <a:t>brugen</a:t>
            </a:r>
            <a:r>
              <a:rPr sz="1700" spc="-80" dirty="0">
                <a:solidFill>
                  <a:srgbClr val="262626"/>
                </a:solidFill>
                <a:latin typeface="Tahoma"/>
                <a:cs typeface="Tahoma"/>
              </a:rPr>
              <a:t> </a:t>
            </a:r>
            <a:r>
              <a:rPr sz="1700" spc="50" dirty="0">
                <a:solidFill>
                  <a:srgbClr val="262626"/>
                </a:solidFill>
                <a:latin typeface="Tahoma"/>
                <a:cs typeface="Tahoma"/>
              </a:rPr>
              <a:t>af	</a:t>
            </a:r>
            <a:r>
              <a:rPr sz="1700" spc="55" dirty="0">
                <a:solidFill>
                  <a:srgbClr val="262626"/>
                </a:solidFill>
                <a:latin typeface="Tahoma"/>
                <a:cs typeface="Tahoma"/>
              </a:rPr>
              <a:t>blockchain-</a:t>
            </a:r>
            <a:r>
              <a:rPr sz="1700" spc="-105" dirty="0">
                <a:solidFill>
                  <a:srgbClr val="262626"/>
                </a:solidFill>
                <a:latin typeface="Tahoma"/>
                <a:cs typeface="Tahoma"/>
              </a:rPr>
              <a:t> </a:t>
            </a:r>
            <a:r>
              <a:rPr sz="1700" spc="105" dirty="0">
                <a:solidFill>
                  <a:srgbClr val="262626"/>
                </a:solidFill>
                <a:latin typeface="Tahoma"/>
                <a:cs typeface="Tahoma"/>
              </a:rPr>
              <a:t>og</a:t>
            </a:r>
            <a:r>
              <a:rPr sz="1700" spc="-110" dirty="0">
                <a:solidFill>
                  <a:srgbClr val="262626"/>
                </a:solidFill>
                <a:latin typeface="Tahoma"/>
                <a:cs typeface="Tahoma"/>
              </a:rPr>
              <a:t> </a:t>
            </a:r>
            <a:r>
              <a:rPr sz="1700" spc="50" dirty="0">
                <a:solidFill>
                  <a:srgbClr val="262626"/>
                </a:solidFill>
                <a:latin typeface="Tahoma"/>
                <a:cs typeface="Tahoma"/>
              </a:rPr>
              <a:t>IoT-teknologier</a:t>
            </a:r>
            <a:r>
              <a:rPr sz="1700" spc="-105" dirty="0">
                <a:solidFill>
                  <a:srgbClr val="262626"/>
                </a:solidFill>
                <a:latin typeface="Tahoma"/>
                <a:cs typeface="Tahoma"/>
              </a:rPr>
              <a:t> </a:t>
            </a:r>
            <a:r>
              <a:rPr sz="1700" spc="50" dirty="0">
                <a:solidFill>
                  <a:srgbClr val="262626"/>
                </a:solidFill>
                <a:latin typeface="Tahoma"/>
                <a:cs typeface="Tahoma"/>
              </a:rPr>
              <a:t>i </a:t>
            </a:r>
            <a:r>
              <a:rPr sz="1700" spc="-515" dirty="0">
                <a:solidFill>
                  <a:srgbClr val="262626"/>
                </a:solidFill>
                <a:latin typeface="Tahoma"/>
                <a:cs typeface="Tahoma"/>
              </a:rPr>
              <a:t> </a:t>
            </a:r>
            <a:r>
              <a:rPr sz="1700" spc="70" dirty="0">
                <a:solidFill>
                  <a:srgbClr val="262626"/>
                </a:solidFill>
                <a:latin typeface="Tahoma"/>
                <a:cs typeface="Tahoma"/>
              </a:rPr>
              <a:t>samarbejde </a:t>
            </a:r>
            <a:r>
              <a:rPr sz="1700" spc="90" dirty="0">
                <a:solidFill>
                  <a:srgbClr val="262626"/>
                </a:solidFill>
                <a:latin typeface="Tahoma"/>
                <a:cs typeface="Tahoma"/>
              </a:rPr>
              <a:t>mellem </a:t>
            </a:r>
            <a:r>
              <a:rPr sz="1700" spc="65" dirty="0">
                <a:solidFill>
                  <a:srgbClr val="262626"/>
                </a:solidFill>
                <a:latin typeface="Tahoma"/>
                <a:cs typeface="Tahoma"/>
              </a:rPr>
              <a:t>landmænd, </a:t>
            </a:r>
            <a:r>
              <a:rPr sz="1700" spc="75" dirty="0">
                <a:solidFill>
                  <a:srgbClr val="262626"/>
                </a:solidFill>
                <a:latin typeface="Tahoma"/>
                <a:cs typeface="Tahoma"/>
              </a:rPr>
              <a:t>forarbejdningsvirksomheder </a:t>
            </a:r>
            <a:r>
              <a:rPr sz="1700" spc="105" dirty="0">
                <a:solidFill>
                  <a:srgbClr val="262626"/>
                </a:solidFill>
                <a:latin typeface="Tahoma"/>
                <a:cs typeface="Tahoma"/>
              </a:rPr>
              <a:t>og </a:t>
            </a:r>
            <a:r>
              <a:rPr sz="1700" spc="70" dirty="0">
                <a:solidFill>
                  <a:srgbClr val="262626"/>
                </a:solidFill>
                <a:latin typeface="Tahoma"/>
                <a:cs typeface="Tahoma"/>
              </a:rPr>
              <a:t>rådgivere </a:t>
            </a:r>
            <a:r>
              <a:rPr sz="1700" spc="85" dirty="0">
                <a:solidFill>
                  <a:srgbClr val="262626"/>
                </a:solidFill>
                <a:latin typeface="Tahoma"/>
                <a:cs typeface="Tahoma"/>
              </a:rPr>
              <a:t>inden </a:t>
            </a:r>
            <a:r>
              <a:rPr sz="1700" spc="75" dirty="0">
                <a:solidFill>
                  <a:srgbClr val="262626"/>
                </a:solidFill>
                <a:latin typeface="Tahoma"/>
                <a:cs typeface="Tahoma"/>
              </a:rPr>
              <a:t>for </a:t>
            </a:r>
            <a:r>
              <a:rPr sz="1700" spc="80" dirty="0">
                <a:solidFill>
                  <a:srgbClr val="262626"/>
                </a:solidFill>
                <a:latin typeface="Tahoma"/>
                <a:cs typeface="Tahoma"/>
              </a:rPr>
              <a:t> oksekødsproduktion</a:t>
            </a:r>
            <a:r>
              <a:rPr sz="1700" spc="-95" dirty="0">
                <a:solidFill>
                  <a:srgbClr val="262626"/>
                </a:solidFill>
                <a:latin typeface="Tahoma"/>
                <a:cs typeface="Tahoma"/>
              </a:rPr>
              <a:t> </a:t>
            </a:r>
            <a:r>
              <a:rPr sz="1700" spc="50" dirty="0">
                <a:solidFill>
                  <a:srgbClr val="262626"/>
                </a:solidFill>
                <a:latin typeface="Tahoma"/>
                <a:cs typeface="Tahoma"/>
              </a:rPr>
              <a:t>af</a:t>
            </a:r>
            <a:r>
              <a:rPr sz="1700" spc="-90" dirty="0">
                <a:solidFill>
                  <a:srgbClr val="262626"/>
                </a:solidFill>
                <a:latin typeface="Tahoma"/>
                <a:cs typeface="Tahoma"/>
              </a:rPr>
              <a:t> </a:t>
            </a:r>
            <a:r>
              <a:rPr sz="1700" spc="55" dirty="0">
                <a:solidFill>
                  <a:srgbClr val="262626"/>
                </a:solidFill>
                <a:latin typeface="Tahoma"/>
                <a:cs typeface="Tahoma"/>
              </a:rPr>
              <a:t>høj</a:t>
            </a:r>
            <a:r>
              <a:rPr sz="1700" spc="-90" dirty="0">
                <a:solidFill>
                  <a:srgbClr val="262626"/>
                </a:solidFill>
                <a:latin typeface="Tahoma"/>
                <a:cs typeface="Tahoma"/>
              </a:rPr>
              <a:t> </a:t>
            </a:r>
            <a:r>
              <a:rPr sz="1700" spc="35" dirty="0">
                <a:solidFill>
                  <a:srgbClr val="262626"/>
                </a:solidFill>
                <a:latin typeface="Tahoma"/>
                <a:cs typeface="Tahoma"/>
              </a:rPr>
              <a:t>kvalitet.</a:t>
            </a:r>
            <a:endParaRPr sz="1700">
              <a:latin typeface="Tahoma"/>
              <a:cs typeface="Tahoma"/>
            </a:endParaRPr>
          </a:p>
          <a:p>
            <a:pPr marL="53340" marR="500380">
              <a:lnSpc>
                <a:spcPct val="133300"/>
              </a:lnSpc>
              <a:spcBef>
                <a:spcPts val="1915"/>
              </a:spcBef>
            </a:pPr>
            <a:r>
              <a:rPr sz="1800" u="sng" spc="75" dirty="0">
                <a:solidFill>
                  <a:srgbClr val="86A56D"/>
                </a:solidFill>
                <a:uFill>
                  <a:solidFill>
                    <a:srgbClr val="86A56D"/>
                  </a:solidFill>
                </a:uFill>
                <a:latin typeface="Tahoma"/>
                <a:cs typeface="Tahoma"/>
                <a:hlinkClick r:id="rId5"/>
              </a:rPr>
              <a:t>Polsk</a:t>
            </a:r>
            <a:r>
              <a:rPr sz="1800" u="sng" spc="-90" dirty="0">
                <a:solidFill>
                  <a:srgbClr val="86A56D"/>
                </a:solidFill>
                <a:uFill>
                  <a:solidFill>
                    <a:srgbClr val="86A56D"/>
                  </a:solidFill>
                </a:uFill>
                <a:latin typeface="Tahoma"/>
                <a:cs typeface="Tahoma"/>
                <a:hlinkClick r:id="rId5"/>
              </a:rPr>
              <a:t> </a:t>
            </a:r>
            <a:r>
              <a:rPr sz="1800" u="sng" spc="105" dirty="0">
                <a:solidFill>
                  <a:srgbClr val="86A56D"/>
                </a:solidFill>
                <a:uFill>
                  <a:solidFill>
                    <a:srgbClr val="86A56D"/>
                  </a:solidFill>
                </a:uFill>
                <a:latin typeface="Tahoma"/>
                <a:cs typeface="Tahoma"/>
                <a:hlinkClick r:id="rId5"/>
              </a:rPr>
              <a:t>Premium</a:t>
            </a:r>
            <a:r>
              <a:rPr sz="1800" u="sng" spc="-90" dirty="0">
                <a:solidFill>
                  <a:srgbClr val="86A56D"/>
                </a:solidFill>
                <a:uFill>
                  <a:solidFill>
                    <a:srgbClr val="86A56D"/>
                  </a:solidFill>
                </a:uFill>
                <a:latin typeface="Tahoma"/>
                <a:cs typeface="Tahoma"/>
                <a:hlinkClick r:id="rId5"/>
              </a:rPr>
              <a:t> </a:t>
            </a:r>
            <a:r>
              <a:rPr sz="1800" u="sng" spc="65" dirty="0">
                <a:solidFill>
                  <a:srgbClr val="86A56D"/>
                </a:solidFill>
                <a:uFill>
                  <a:solidFill>
                    <a:srgbClr val="86A56D"/>
                  </a:solidFill>
                </a:uFill>
                <a:latin typeface="Tahoma"/>
                <a:cs typeface="Tahoma"/>
                <a:hlinkClick r:id="rId5"/>
              </a:rPr>
              <a:t>Bief</a:t>
            </a:r>
            <a:r>
              <a:rPr sz="1800" u="sng" spc="-85" dirty="0">
                <a:solidFill>
                  <a:srgbClr val="86A56D"/>
                </a:solidFill>
                <a:uFill>
                  <a:solidFill>
                    <a:srgbClr val="86A56D"/>
                  </a:solidFill>
                </a:uFill>
                <a:latin typeface="Tahoma"/>
                <a:cs typeface="Tahoma"/>
                <a:hlinkClick r:id="rId5"/>
              </a:rPr>
              <a:t> </a:t>
            </a:r>
            <a:r>
              <a:rPr sz="1800" u="sng" spc="65" dirty="0">
                <a:solidFill>
                  <a:srgbClr val="86A56D"/>
                </a:solidFill>
                <a:uFill>
                  <a:solidFill>
                    <a:srgbClr val="86A56D"/>
                  </a:solidFill>
                </a:uFill>
                <a:latin typeface="Tahoma"/>
                <a:cs typeface="Tahoma"/>
                <a:hlinkClick r:id="rId5"/>
              </a:rPr>
              <a:t>Pilotprojekt</a:t>
            </a:r>
            <a:r>
              <a:rPr sz="1800" u="sng" spc="-90" dirty="0">
                <a:solidFill>
                  <a:srgbClr val="86A56D"/>
                </a:solidFill>
                <a:uFill>
                  <a:solidFill>
                    <a:srgbClr val="86A56D"/>
                  </a:solidFill>
                </a:uFill>
                <a:latin typeface="Tahoma"/>
                <a:cs typeface="Tahoma"/>
                <a:hlinkClick r:id="rId5"/>
              </a:rPr>
              <a:t> </a:t>
            </a:r>
            <a:r>
              <a:rPr sz="1800" u="sng" spc="-75" dirty="0">
                <a:solidFill>
                  <a:srgbClr val="86A56D"/>
                </a:solidFill>
                <a:uFill>
                  <a:solidFill>
                    <a:srgbClr val="86A56D"/>
                  </a:solidFill>
                </a:uFill>
                <a:latin typeface="Tahoma"/>
                <a:cs typeface="Tahoma"/>
                <a:hlinkClick r:id="rId5"/>
              </a:rPr>
              <a:t>-</a:t>
            </a:r>
            <a:r>
              <a:rPr sz="1800" u="sng" spc="-85" dirty="0">
                <a:solidFill>
                  <a:srgbClr val="86A56D"/>
                </a:solidFill>
                <a:uFill>
                  <a:solidFill>
                    <a:srgbClr val="86A56D"/>
                  </a:solidFill>
                </a:uFill>
                <a:latin typeface="Tahoma"/>
                <a:cs typeface="Tahoma"/>
                <a:hlinkClick r:id="rId5"/>
              </a:rPr>
              <a:t> </a:t>
            </a:r>
            <a:r>
              <a:rPr sz="1800" u="sng" spc="80" dirty="0">
                <a:solidFill>
                  <a:srgbClr val="86A56D"/>
                </a:solidFill>
                <a:uFill>
                  <a:solidFill>
                    <a:srgbClr val="86A56D"/>
                  </a:solidFill>
                </a:uFill>
                <a:latin typeface="Tahoma"/>
                <a:cs typeface="Tahoma"/>
                <a:hlinkClick r:id="rId5"/>
              </a:rPr>
              <a:t>Agreco</a:t>
            </a:r>
            <a:r>
              <a:rPr sz="1800" u="sng" spc="-90" dirty="0">
                <a:solidFill>
                  <a:srgbClr val="86A56D"/>
                </a:solidFill>
                <a:uFill>
                  <a:solidFill>
                    <a:srgbClr val="86A56D"/>
                  </a:solidFill>
                </a:uFill>
                <a:latin typeface="Tahoma"/>
                <a:cs typeface="Tahoma"/>
                <a:hlinkClick r:id="rId5"/>
              </a:rPr>
              <a:t> </a:t>
            </a:r>
            <a:r>
              <a:rPr sz="1800" u="sng" spc="300" dirty="0">
                <a:solidFill>
                  <a:srgbClr val="86A56D"/>
                </a:solidFill>
                <a:uFill>
                  <a:solidFill>
                    <a:srgbClr val="86A56D"/>
                  </a:solidFill>
                </a:uFill>
                <a:latin typeface="Tahoma"/>
                <a:cs typeface="Tahoma"/>
                <a:hlinkClick r:id="rId5"/>
              </a:rPr>
              <a:t>|</a:t>
            </a:r>
            <a:r>
              <a:rPr sz="1800" u="sng" spc="-90" dirty="0">
                <a:solidFill>
                  <a:srgbClr val="86A56D"/>
                </a:solidFill>
                <a:uFill>
                  <a:solidFill>
                    <a:srgbClr val="86A56D"/>
                  </a:solidFill>
                </a:uFill>
                <a:latin typeface="Tahoma"/>
                <a:cs typeface="Tahoma"/>
                <a:hlinkClick r:id="rId5"/>
              </a:rPr>
              <a:t> </a:t>
            </a:r>
            <a:r>
              <a:rPr sz="1800" u="sng" spc="60" dirty="0">
                <a:solidFill>
                  <a:srgbClr val="86A56D"/>
                </a:solidFill>
                <a:uFill>
                  <a:solidFill>
                    <a:srgbClr val="86A56D"/>
                  </a:solidFill>
                </a:uFill>
                <a:latin typeface="Tahoma"/>
                <a:cs typeface="Tahoma"/>
                <a:hlinkClick r:id="rId5"/>
              </a:rPr>
              <a:t>PDF</a:t>
            </a:r>
            <a:r>
              <a:rPr sz="1800" u="sng" spc="-85" dirty="0">
                <a:solidFill>
                  <a:srgbClr val="86A56D"/>
                </a:solidFill>
                <a:uFill>
                  <a:solidFill>
                    <a:srgbClr val="86A56D"/>
                  </a:solidFill>
                </a:uFill>
                <a:latin typeface="Tahoma"/>
                <a:cs typeface="Tahoma"/>
                <a:hlinkClick r:id="rId5"/>
              </a:rPr>
              <a:t> </a:t>
            </a:r>
            <a:r>
              <a:rPr sz="1800" u="sng" spc="300" dirty="0">
                <a:solidFill>
                  <a:srgbClr val="86A56D"/>
                </a:solidFill>
                <a:uFill>
                  <a:solidFill>
                    <a:srgbClr val="86A56D"/>
                  </a:solidFill>
                </a:uFill>
                <a:latin typeface="Tahoma"/>
                <a:cs typeface="Tahoma"/>
                <a:hlinkClick r:id="rId5"/>
              </a:rPr>
              <a:t>|</a:t>
            </a:r>
            <a:r>
              <a:rPr sz="1800" u="sng" spc="-90" dirty="0">
                <a:solidFill>
                  <a:srgbClr val="86A56D"/>
                </a:solidFill>
                <a:uFill>
                  <a:solidFill>
                    <a:srgbClr val="86A56D"/>
                  </a:solidFill>
                </a:uFill>
                <a:latin typeface="Tahoma"/>
                <a:cs typeface="Tahoma"/>
                <a:hlinkClick r:id="rId5"/>
              </a:rPr>
              <a:t> </a:t>
            </a:r>
            <a:r>
              <a:rPr sz="1800" u="sng" spc="75" dirty="0">
                <a:solidFill>
                  <a:srgbClr val="86A56D"/>
                </a:solidFill>
                <a:uFill>
                  <a:solidFill>
                    <a:srgbClr val="86A56D"/>
                  </a:solidFill>
                </a:uFill>
                <a:latin typeface="Tahoma"/>
                <a:cs typeface="Tahoma"/>
                <a:hlinkClick r:id="rId5"/>
              </a:rPr>
              <a:t>Bæredygtighed</a:t>
            </a:r>
            <a:r>
              <a:rPr sz="1800" u="sng" spc="-85" dirty="0">
                <a:solidFill>
                  <a:srgbClr val="86A56D"/>
                </a:solidFill>
                <a:uFill>
                  <a:solidFill>
                    <a:srgbClr val="86A56D"/>
                  </a:solidFill>
                </a:uFill>
                <a:latin typeface="Tahoma"/>
                <a:cs typeface="Tahoma"/>
                <a:hlinkClick r:id="rId5"/>
              </a:rPr>
              <a:t> </a:t>
            </a:r>
            <a:r>
              <a:rPr sz="1800" u="sng" spc="300" dirty="0">
                <a:solidFill>
                  <a:srgbClr val="86A56D"/>
                </a:solidFill>
                <a:uFill>
                  <a:solidFill>
                    <a:srgbClr val="86A56D"/>
                  </a:solidFill>
                </a:uFill>
                <a:latin typeface="Tahoma"/>
                <a:cs typeface="Tahoma"/>
                <a:hlinkClick r:id="rId5"/>
              </a:rPr>
              <a:t>|</a:t>
            </a:r>
            <a:r>
              <a:rPr sz="1800" u="sng" spc="-90" dirty="0">
                <a:solidFill>
                  <a:srgbClr val="86A56D"/>
                </a:solidFill>
                <a:uFill>
                  <a:solidFill>
                    <a:srgbClr val="86A56D"/>
                  </a:solidFill>
                </a:uFill>
                <a:latin typeface="Tahoma"/>
                <a:cs typeface="Tahoma"/>
                <a:hlinkClick r:id="rId5"/>
              </a:rPr>
              <a:t> </a:t>
            </a:r>
            <a:r>
              <a:rPr sz="1800" u="sng" spc="65" dirty="0">
                <a:solidFill>
                  <a:srgbClr val="86A56D"/>
                </a:solidFill>
                <a:uFill>
                  <a:solidFill>
                    <a:srgbClr val="86A56D"/>
                  </a:solidFill>
                </a:uFill>
                <a:latin typeface="Tahoma"/>
                <a:cs typeface="Tahoma"/>
                <a:hlinkClick r:id="rId5"/>
              </a:rPr>
              <a:t>Fødevarer </a:t>
            </a:r>
            <a:r>
              <a:rPr sz="1800" spc="-550" dirty="0">
                <a:solidFill>
                  <a:srgbClr val="86A56D"/>
                </a:solidFill>
                <a:latin typeface="Tahoma"/>
                <a:cs typeface="Tahoma"/>
              </a:rPr>
              <a:t> </a:t>
            </a:r>
            <a:r>
              <a:rPr sz="1800" u="sng" spc="35" dirty="0">
                <a:solidFill>
                  <a:srgbClr val="86A56D"/>
                </a:solidFill>
                <a:uFill>
                  <a:solidFill>
                    <a:srgbClr val="86A56D"/>
                  </a:solidFill>
                </a:uFill>
                <a:latin typeface="Tahoma"/>
                <a:cs typeface="Tahoma"/>
                <a:hlinkClick r:id="rId5"/>
              </a:rPr>
              <a:t>(scribd.com)</a:t>
            </a:r>
            <a:endParaRPr sz="1800">
              <a:latin typeface="Tahoma"/>
              <a:cs typeface="Tahoma"/>
            </a:endParaRPr>
          </a:p>
        </p:txBody>
      </p:sp>
      <p:sp>
        <p:nvSpPr>
          <p:cNvPr id="7" name="object 7"/>
          <p:cNvSpPr txBox="1"/>
          <p:nvPr/>
        </p:nvSpPr>
        <p:spPr>
          <a:xfrm>
            <a:off x="700836" y="6343294"/>
            <a:ext cx="1385570" cy="254000"/>
          </a:xfrm>
          <a:prstGeom prst="rect">
            <a:avLst/>
          </a:prstGeom>
        </p:spPr>
        <p:txBody>
          <a:bodyPr vert="horz" wrap="square" lIns="0" tIns="12700" rIns="0" bIns="0" rtlCol="0">
            <a:spAutoFit/>
          </a:bodyPr>
          <a:lstStyle/>
          <a:p>
            <a:pPr marL="12700">
              <a:lnSpc>
                <a:spcPct val="100000"/>
              </a:lnSpc>
              <a:spcBef>
                <a:spcPts val="100"/>
              </a:spcBef>
            </a:pPr>
            <a:r>
              <a:rPr sz="1500" spc="50" dirty="0">
                <a:solidFill>
                  <a:srgbClr val="076C6D"/>
                </a:solidFill>
                <a:latin typeface="Tahoma"/>
                <a:cs typeface="Tahoma"/>
                <a:hlinkClick r:id="rId6"/>
              </a:rPr>
              <a:t>www.agrego.pl</a:t>
            </a:r>
            <a:endParaRPr sz="150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060935" y="272795"/>
            <a:ext cx="129540" cy="42672"/>
          </a:xfrm>
          <a:prstGeom prst="rect">
            <a:avLst/>
          </a:prstGeom>
        </p:spPr>
      </p:pic>
      <p:grpSp>
        <p:nvGrpSpPr>
          <p:cNvPr id="3" name="object 3"/>
          <p:cNvGrpSpPr/>
          <p:nvPr/>
        </p:nvGrpSpPr>
        <p:grpSpPr>
          <a:xfrm>
            <a:off x="8563356" y="0"/>
            <a:ext cx="3629025" cy="6858000"/>
            <a:chOff x="8563356" y="0"/>
            <a:chExt cx="3629025" cy="6858000"/>
          </a:xfrm>
        </p:grpSpPr>
        <p:pic>
          <p:nvPicPr>
            <p:cNvPr id="4" name="object 4"/>
            <p:cNvPicPr/>
            <p:nvPr/>
          </p:nvPicPr>
          <p:blipFill>
            <a:blip r:embed="rId3" cstate="print"/>
            <a:stretch>
              <a:fillRect/>
            </a:stretch>
          </p:blipFill>
          <p:spPr>
            <a:xfrm>
              <a:off x="10388600" y="0"/>
              <a:ext cx="1573276" cy="2014624"/>
            </a:xfrm>
            <a:prstGeom prst="rect">
              <a:avLst/>
            </a:prstGeom>
          </p:spPr>
        </p:pic>
        <p:pic>
          <p:nvPicPr>
            <p:cNvPr id="5" name="object 5"/>
            <p:cNvPicPr/>
            <p:nvPr/>
          </p:nvPicPr>
          <p:blipFill>
            <a:blip r:embed="rId4" cstate="print"/>
            <a:stretch>
              <a:fillRect/>
            </a:stretch>
          </p:blipFill>
          <p:spPr>
            <a:xfrm>
              <a:off x="8563356" y="0"/>
              <a:ext cx="3628644" cy="6857996"/>
            </a:xfrm>
            <a:prstGeom prst="rect">
              <a:avLst/>
            </a:prstGeom>
          </p:spPr>
        </p:pic>
      </p:grpSp>
      <p:sp>
        <p:nvSpPr>
          <p:cNvPr id="6" name="object 6"/>
          <p:cNvSpPr txBox="1">
            <a:spLocks noGrp="1"/>
          </p:cNvSpPr>
          <p:nvPr>
            <p:ph type="title"/>
          </p:nvPr>
        </p:nvSpPr>
        <p:spPr>
          <a:xfrm>
            <a:off x="398170" y="618997"/>
            <a:ext cx="3963035" cy="452120"/>
          </a:xfrm>
          <a:prstGeom prst="rect">
            <a:avLst/>
          </a:prstGeom>
        </p:spPr>
        <p:txBody>
          <a:bodyPr vert="horz" wrap="square" lIns="0" tIns="12700" rIns="0" bIns="0" rtlCol="0">
            <a:spAutoFit/>
          </a:bodyPr>
          <a:lstStyle/>
          <a:p>
            <a:pPr marL="12700">
              <a:lnSpc>
                <a:spcPct val="100000"/>
              </a:lnSpc>
              <a:spcBef>
                <a:spcPts val="100"/>
              </a:spcBef>
            </a:pPr>
            <a:r>
              <a:rPr sz="2800" spc="45" dirty="0"/>
              <a:t>Fra</a:t>
            </a:r>
            <a:r>
              <a:rPr sz="2800" spc="-80" dirty="0"/>
              <a:t> </a:t>
            </a:r>
            <a:r>
              <a:rPr sz="2800" spc="75" dirty="0"/>
              <a:t>appelsiner</a:t>
            </a:r>
            <a:r>
              <a:rPr sz="2800" spc="-75" dirty="0"/>
              <a:t> </a:t>
            </a:r>
            <a:r>
              <a:rPr sz="2800" spc="145" dirty="0"/>
              <a:t>til</a:t>
            </a:r>
            <a:r>
              <a:rPr sz="2800" spc="-80" dirty="0"/>
              <a:t> </a:t>
            </a:r>
            <a:r>
              <a:rPr sz="2800" spc="50" dirty="0"/>
              <a:t>juice</a:t>
            </a:r>
            <a:endParaRPr sz="2800"/>
          </a:p>
        </p:txBody>
      </p:sp>
      <p:sp>
        <p:nvSpPr>
          <p:cNvPr id="7" name="object 7"/>
          <p:cNvSpPr txBox="1"/>
          <p:nvPr/>
        </p:nvSpPr>
        <p:spPr>
          <a:xfrm>
            <a:off x="255219" y="1377759"/>
            <a:ext cx="8097520" cy="4776470"/>
          </a:xfrm>
          <a:prstGeom prst="rect">
            <a:avLst/>
          </a:prstGeom>
        </p:spPr>
        <p:txBody>
          <a:bodyPr vert="horz" wrap="square" lIns="0" tIns="12700" rIns="0" bIns="0" rtlCol="0">
            <a:spAutoFit/>
          </a:bodyPr>
          <a:lstStyle/>
          <a:p>
            <a:pPr marL="12700" marR="5080">
              <a:lnSpc>
                <a:spcPct val="114300"/>
              </a:lnSpc>
              <a:spcBef>
                <a:spcPts val="100"/>
              </a:spcBef>
            </a:pPr>
            <a:r>
              <a:rPr sz="2100" spc="-75" dirty="0">
                <a:solidFill>
                  <a:srgbClr val="262626"/>
                </a:solidFill>
                <a:latin typeface="Tahoma"/>
                <a:cs typeface="Tahoma"/>
              </a:rPr>
              <a:t>I </a:t>
            </a:r>
            <a:r>
              <a:rPr sz="2100" spc="85" dirty="0">
                <a:solidFill>
                  <a:srgbClr val="262626"/>
                </a:solidFill>
                <a:latin typeface="Tahoma"/>
                <a:cs typeface="Tahoma"/>
              </a:rPr>
              <a:t>Brasilien </a:t>
            </a:r>
            <a:r>
              <a:rPr sz="2100" spc="80" dirty="0">
                <a:solidFill>
                  <a:srgbClr val="262626"/>
                </a:solidFill>
                <a:latin typeface="Tahoma"/>
                <a:cs typeface="Tahoma"/>
              </a:rPr>
              <a:t>arbejder </a:t>
            </a:r>
            <a:r>
              <a:rPr sz="2100" spc="85" dirty="0">
                <a:solidFill>
                  <a:srgbClr val="262626"/>
                </a:solidFill>
                <a:latin typeface="Tahoma"/>
                <a:cs typeface="Tahoma"/>
              </a:rPr>
              <a:t>Albert </a:t>
            </a:r>
            <a:r>
              <a:rPr sz="2100" spc="70" dirty="0">
                <a:solidFill>
                  <a:srgbClr val="262626"/>
                </a:solidFill>
                <a:latin typeface="Tahoma"/>
                <a:cs typeface="Tahoma"/>
              </a:rPr>
              <a:t>Heijn </a:t>
            </a:r>
            <a:r>
              <a:rPr sz="2100" spc="135" dirty="0">
                <a:solidFill>
                  <a:srgbClr val="262626"/>
                </a:solidFill>
                <a:latin typeface="Tahoma"/>
                <a:cs typeface="Tahoma"/>
              </a:rPr>
              <a:t>med </a:t>
            </a:r>
            <a:r>
              <a:rPr sz="2100" spc="95" dirty="0">
                <a:solidFill>
                  <a:srgbClr val="262626"/>
                </a:solidFill>
                <a:latin typeface="Tahoma"/>
                <a:cs typeface="Tahoma"/>
              </a:rPr>
              <a:t>appelsinlundene </a:t>
            </a:r>
            <a:r>
              <a:rPr sz="2100" spc="60" dirty="0">
                <a:solidFill>
                  <a:srgbClr val="262626"/>
                </a:solidFill>
                <a:latin typeface="Tahoma"/>
                <a:cs typeface="Tahoma"/>
              </a:rPr>
              <a:t>i </a:t>
            </a:r>
            <a:r>
              <a:rPr sz="2100" spc="75" dirty="0">
                <a:solidFill>
                  <a:srgbClr val="262626"/>
                </a:solidFill>
                <a:latin typeface="Tahoma"/>
                <a:cs typeface="Tahoma"/>
              </a:rPr>
              <a:t>LDC </a:t>
            </a:r>
            <a:r>
              <a:rPr sz="2100" spc="80" dirty="0">
                <a:solidFill>
                  <a:srgbClr val="262626"/>
                </a:solidFill>
                <a:latin typeface="Tahoma"/>
                <a:cs typeface="Tahoma"/>
              </a:rPr>
              <a:t> </a:t>
            </a:r>
            <a:r>
              <a:rPr sz="2100" spc="-15" dirty="0">
                <a:solidFill>
                  <a:srgbClr val="262626"/>
                </a:solidFill>
                <a:latin typeface="Tahoma"/>
                <a:cs typeface="Tahoma"/>
              </a:rPr>
              <a:t>Juice, </a:t>
            </a:r>
            <a:r>
              <a:rPr sz="2100" spc="95" dirty="0">
                <a:solidFill>
                  <a:srgbClr val="262626"/>
                </a:solidFill>
                <a:latin typeface="Tahoma"/>
                <a:cs typeface="Tahoma"/>
              </a:rPr>
              <a:t>hvor frugten </a:t>
            </a:r>
            <a:r>
              <a:rPr sz="2100" spc="65" dirty="0">
                <a:solidFill>
                  <a:srgbClr val="262626"/>
                </a:solidFill>
                <a:latin typeface="Tahoma"/>
                <a:cs typeface="Tahoma"/>
              </a:rPr>
              <a:t>høstes. </a:t>
            </a:r>
            <a:r>
              <a:rPr sz="2100" spc="90" dirty="0">
                <a:solidFill>
                  <a:srgbClr val="262626"/>
                </a:solidFill>
                <a:latin typeface="Tahoma"/>
                <a:cs typeface="Tahoma"/>
              </a:rPr>
              <a:t>Appelsinerne </a:t>
            </a:r>
            <a:r>
              <a:rPr sz="2100" spc="85" dirty="0">
                <a:solidFill>
                  <a:srgbClr val="262626"/>
                </a:solidFill>
                <a:latin typeface="Tahoma"/>
                <a:cs typeface="Tahoma"/>
              </a:rPr>
              <a:t>plukkes </a:t>
            </a:r>
            <a:r>
              <a:rPr sz="2100" spc="60" dirty="0">
                <a:solidFill>
                  <a:srgbClr val="262626"/>
                </a:solidFill>
                <a:latin typeface="Tahoma"/>
                <a:cs typeface="Tahoma"/>
              </a:rPr>
              <a:t>i </a:t>
            </a:r>
            <a:r>
              <a:rPr sz="2100" spc="110" dirty="0">
                <a:solidFill>
                  <a:srgbClr val="262626"/>
                </a:solidFill>
                <a:latin typeface="Tahoma"/>
                <a:cs typeface="Tahoma"/>
              </a:rPr>
              <a:t>hånden </a:t>
            </a:r>
            <a:r>
              <a:rPr sz="2100" spc="100" dirty="0">
                <a:solidFill>
                  <a:srgbClr val="262626"/>
                </a:solidFill>
                <a:latin typeface="Tahoma"/>
                <a:cs typeface="Tahoma"/>
              </a:rPr>
              <a:t>på </a:t>
            </a:r>
            <a:r>
              <a:rPr sz="2100" spc="105" dirty="0">
                <a:solidFill>
                  <a:srgbClr val="262626"/>
                </a:solidFill>
                <a:latin typeface="Tahoma"/>
                <a:cs typeface="Tahoma"/>
              </a:rPr>
              <a:t> </a:t>
            </a:r>
            <a:r>
              <a:rPr sz="2100" spc="95" dirty="0">
                <a:solidFill>
                  <a:srgbClr val="262626"/>
                </a:solidFill>
                <a:latin typeface="Tahoma"/>
                <a:cs typeface="Tahoma"/>
              </a:rPr>
              <a:t>plantagerne </a:t>
            </a:r>
            <a:r>
              <a:rPr sz="2100" spc="130" dirty="0">
                <a:solidFill>
                  <a:srgbClr val="262626"/>
                </a:solidFill>
                <a:latin typeface="Tahoma"/>
                <a:cs typeface="Tahoma"/>
              </a:rPr>
              <a:t>og </a:t>
            </a:r>
            <a:r>
              <a:rPr sz="2100" spc="90" dirty="0">
                <a:solidFill>
                  <a:srgbClr val="262626"/>
                </a:solidFill>
                <a:latin typeface="Tahoma"/>
                <a:cs typeface="Tahoma"/>
              </a:rPr>
              <a:t>samles </a:t>
            </a:r>
            <a:r>
              <a:rPr sz="2100" spc="60" dirty="0">
                <a:solidFill>
                  <a:srgbClr val="262626"/>
                </a:solidFill>
                <a:latin typeface="Tahoma"/>
                <a:cs typeface="Tahoma"/>
              </a:rPr>
              <a:t>i </a:t>
            </a:r>
            <a:r>
              <a:rPr sz="2100" spc="85" dirty="0">
                <a:solidFill>
                  <a:srgbClr val="262626"/>
                </a:solidFill>
                <a:latin typeface="Tahoma"/>
                <a:cs typeface="Tahoma"/>
              </a:rPr>
              <a:t>store </a:t>
            </a:r>
            <a:r>
              <a:rPr sz="2100" spc="45" dirty="0">
                <a:solidFill>
                  <a:srgbClr val="262626"/>
                </a:solidFill>
                <a:latin typeface="Tahoma"/>
                <a:cs typeface="Tahoma"/>
              </a:rPr>
              <a:t>net. </a:t>
            </a:r>
            <a:r>
              <a:rPr sz="2100" spc="-75" dirty="0">
                <a:solidFill>
                  <a:srgbClr val="262626"/>
                </a:solidFill>
                <a:latin typeface="Tahoma"/>
                <a:cs typeface="Tahoma"/>
              </a:rPr>
              <a:t>I </a:t>
            </a:r>
            <a:r>
              <a:rPr sz="2100" spc="80" dirty="0">
                <a:solidFill>
                  <a:srgbClr val="262626"/>
                </a:solidFill>
                <a:latin typeface="Tahoma"/>
                <a:cs typeface="Tahoma"/>
              </a:rPr>
              <a:t>dette </a:t>
            </a:r>
            <a:r>
              <a:rPr sz="2100" spc="85" dirty="0">
                <a:solidFill>
                  <a:srgbClr val="262626"/>
                </a:solidFill>
                <a:latin typeface="Tahoma"/>
                <a:cs typeface="Tahoma"/>
              </a:rPr>
              <a:t>trin </a:t>
            </a:r>
            <a:r>
              <a:rPr sz="2100" spc="75" dirty="0">
                <a:solidFill>
                  <a:srgbClr val="262626"/>
                </a:solidFill>
                <a:latin typeface="Tahoma"/>
                <a:cs typeface="Tahoma"/>
              </a:rPr>
              <a:t>bliver </a:t>
            </a:r>
            <a:r>
              <a:rPr sz="2100" spc="95" dirty="0">
                <a:solidFill>
                  <a:srgbClr val="262626"/>
                </a:solidFill>
                <a:latin typeface="Tahoma"/>
                <a:cs typeface="Tahoma"/>
              </a:rPr>
              <a:t>følgende </a:t>
            </a:r>
            <a:r>
              <a:rPr sz="2100" spc="100" dirty="0">
                <a:solidFill>
                  <a:srgbClr val="262626"/>
                </a:solidFill>
                <a:latin typeface="Tahoma"/>
                <a:cs typeface="Tahoma"/>
              </a:rPr>
              <a:t> </a:t>
            </a:r>
            <a:r>
              <a:rPr sz="2100" spc="60" dirty="0">
                <a:solidFill>
                  <a:srgbClr val="262626"/>
                </a:solidFill>
                <a:latin typeface="Tahoma"/>
                <a:cs typeface="Tahoma"/>
              </a:rPr>
              <a:t>certifikater,</a:t>
            </a:r>
            <a:r>
              <a:rPr sz="2100" spc="-110" dirty="0">
                <a:solidFill>
                  <a:srgbClr val="262626"/>
                </a:solidFill>
                <a:latin typeface="Tahoma"/>
                <a:cs typeface="Tahoma"/>
              </a:rPr>
              <a:t> </a:t>
            </a:r>
            <a:r>
              <a:rPr sz="2100" spc="90" dirty="0">
                <a:solidFill>
                  <a:srgbClr val="262626"/>
                </a:solidFill>
                <a:latin typeface="Tahoma"/>
                <a:cs typeface="Tahoma"/>
              </a:rPr>
              <a:t>kontroller</a:t>
            </a:r>
            <a:r>
              <a:rPr sz="2100" spc="-110" dirty="0">
                <a:solidFill>
                  <a:srgbClr val="262626"/>
                </a:solidFill>
                <a:latin typeface="Tahoma"/>
                <a:cs typeface="Tahoma"/>
              </a:rPr>
              <a:t> </a:t>
            </a:r>
            <a:r>
              <a:rPr sz="2100" spc="130" dirty="0">
                <a:solidFill>
                  <a:srgbClr val="262626"/>
                </a:solidFill>
                <a:latin typeface="Tahoma"/>
                <a:cs typeface="Tahoma"/>
              </a:rPr>
              <a:t>og</a:t>
            </a:r>
            <a:r>
              <a:rPr sz="2100" spc="-110" dirty="0">
                <a:solidFill>
                  <a:srgbClr val="262626"/>
                </a:solidFill>
                <a:latin typeface="Tahoma"/>
                <a:cs typeface="Tahoma"/>
              </a:rPr>
              <a:t> </a:t>
            </a:r>
            <a:r>
              <a:rPr sz="2100" spc="80" dirty="0">
                <a:solidFill>
                  <a:srgbClr val="262626"/>
                </a:solidFill>
                <a:latin typeface="Tahoma"/>
                <a:cs typeface="Tahoma"/>
              </a:rPr>
              <a:t>data</a:t>
            </a:r>
            <a:r>
              <a:rPr sz="2100" spc="-110" dirty="0">
                <a:solidFill>
                  <a:srgbClr val="262626"/>
                </a:solidFill>
                <a:latin typeface="Tahoma"/>
                <a:cs typeface="Tahoma"/>
              </a:rPr>
              <a:t> </a:t>
            </a:r>
            <a:r>
              <a:rPr sz="2100" spc="65" dirty="0">
                <a:solidFill>
                  <a:srgbClr val="262626"/>
                </a:solidFill>
                <a:latin typeface="Tahoma"/>
                <a:cs typeface="Tahoma"/>
              </a:rPr>
              <a:t>verificeret</a:t>
            </a:r>
            <a:r>
              <a:rPr sz="2100" spc="-110" dirty="0">
                <a:solidFill>
                  <a:srgbClr val="262626"/>
                </a:solidFill>
                <a:latin typeface="Tahoma"/>
                <a:cs typeface="Tahoma"/>
              </a:rPr>
              <a:t> </a:t>
            </a:r>
            <a:r>
              <a:rPr sz="2100" spc="130" dirty="0">
                <a:solidFill>
                  <a:srgbClr val="262626"/>
                </a:solidFill>
                <a:latin typeface="Tahoma"/>
                <a:cs typeface="Tahoma"/>
              </a:rPr>
              <a:t>og</a:t>
            </a:r>
            <a:r>
              <a:rPr sz="2100" spc="-110" dirty="0">
                <a:solidFill>
                  <a:srgbClr val="262626"/>
                </a:solidFill>
                <a:latin typeface="Tahoma"/>
                <a:cs typeface="Tahoma"/>
              </a:rPr>
              <a:t> </a:t>
            </a:r>
            <a:r>
              <a:rPr sz="2100" spc="55" dirty="0">
                <a:solidFill>
                  <a:srgbClr val="262626"/>
                </a:solidFill>
                <a:latin typeface="Tahoma"/>
                <a:cs typeface="Tahoma"/>
              </a:rPr>
              <a:t>tilføjet</a:t>
            </a:r>
            <a:r>
              <a:rPr sz="2100" spc="-110" dirty="0">
                <a:solidFill>
                  <a:srgbClr val="262626"/>
                </a:solidFill>
                <a:latin typeface="Tahoma"/>
                <a:cs typeface="Tahoma"/>
              </a:rPr>
              <a:t> </a:t>
            </a:r>
            <a:r>
              <a:rPr sz="2100" spc="55" dirty="0">
                <a:solidFill>
                  <a:srgbClr val="262626"/>
                </a:solidFill>
                <a:latin typeface="Tahoma"/>
                <a:cs typeface="Tahoma"/>
              </a:rPr>
              <a:t>til</a:t>
            </a:r>
            <a:r>
              <a:rPr sz="2100" spc="-105" dirty="0">
                <a:solidFill>
                  <a:srgbClr val="262626"/>
                </a:solidFill>
                <a:latin typeface="Tahoma"/>
                <a:cs typeface="Tahoma"/>
              </a:rPr>
              <a:t> </a:t>
            </a:r>
            <a:r>
              <a:rPr sz="2100" spc="85" dirty="0">
                <a:solidFill>
                  <a:srgbClr val="262626"/>
                </a:solidFill>
                <a:latin typeface="Tahoma"/>
                <a:cs typeface="Tahoma"/>
              </a:rPr>
              <a:t>blockchain</a:t>
            </a:r>
            <a:endParaRPr sz="2100">
              <a:latin typeface="Tahoma"/>
              <a:cs typeface="Tahoma"/>
            </a:endParaRPr>
          </a:p>
          <a:p>
            <a:pPr>
              <a:lnSpc>
                <a:spcPct val="100000"/>
              </a:lnSpc>
            </a:pPr>
            <a:endParaRPr sz="2800">
              <a:latin typeface="Tahoma"/>
              <a:cs typeface="Tahoma"/>
            </a:endParaRPr>
          </a:p>
          <a:p>
            <a:pPr>
              <a:lnSpc>
                <a:spcPct val="100000"/>
              </a:lnSpc>
              <a:spcBef>
                <a:spcPts val="5"/>
              </a:spcBef>
            </a:pPr>
            <a:endParaRPr sz="2100">
              <a:latin typeface="Tahoma"/>
              <a:cs typeface="Tahoma"/>
            </a:endParaRPr>
          </a:p>
          <a:p>
            <a:pPr marL="355600" indent="-343535">
              <a:lnSpc>
                <a:spcPct val="100000"/>
              </a:lnSpc>
              <a:buSzPct val="104347"/>
              <a:buChar char="•"/>
              <a:tabLst>
                <a:tab pos="355600" algn="l"/>
                <a:tab pos="356235" algn="l"/>
              </a:tabLst>
            </a:pPr>
            <a:r>
              <a:rPr sz="2300" spc="110" dirty="0">
                <a:solidFill>
                  <a:srgbClr val="262626"/>
                </a:solidFill>
                <a:latin typeface="Tahoma"/>
                <a:cs typeface="Tahoma"/>
              </a:rPr>
              <a:t>Høstperiode</a:t>
            </a:r>
            <a:endParaRPr sz="2300">
              <a:latin typeface="Tahoma"/>
              <a:cs typeface="Tahoma"/>
            </a:endParaRPr>
          </a:p>
          <a:p>
            <a:pPr marL="355600" indent="-343535">
              <a:lnSpc>
                <a:spcPct val="100000"/>
              </a:lnSpc>
              <a:spcBef>
                <a:spcPts val="325"/>
              </a:spcBef>
              <a:buSzPct val="114285"/>
              <a:buChar char="•"/>
              <a:tabLst>
                <a:tab pos="355600" algn="l"/>
                <a:tab pos="356235" algn="l"/>
              </a:tabLst>
            </a:pPr>
            <a:r>
              <a:rPr sz="2100" spc="85" dirty="0">
                <a:solidFill>
                  <a:srgbClr val="262626"/>
                </a:solidFill>
                <a:latin typeface="Tahoma"/>
                <a:cs typeface="Tahoma"/>
              </a:rPr>
              <a:t>Placering</a:t>
            </a:r>
            <a:r>
              <a:rPr sz="2100" spc="-125" dirty="0">
                <a:solidFill>
                  <a:srgbClr val="262626"/>
                </a:solidFill>
                <a:latin typeface="Tahoma"/>
                <a:cs typeface="Tahoma"/>
              </a:rPr>
              <a:t> </a:t>
            </a:r>
            <a:r>
              <a:rPr sz="2100" spc="130" dirty="0">
                <a:solidFill>
                  <a:srgbClr val="262626"/>
                </a:solidFill>
                <a:latin typeface="Tahoma"/>
                <a:cs typeface="Tahoma"/>
              </a:rPr>
              <a:t>og</a:t>
            </a:r>
            <a:r>
              <a:rPr sz="2100" spc="-120" dirty="0">
                <a:solidFill>
                  <a:srgbClr val="262626"/>
                </a:solidFill>
                <a:latin typeface="Tahoma"/>
                <a:cs typeface="Tahoma"/>
              </a:rPr>
              <a:t> </a:t>
            </a:r>
            <a:r>
              <a:rPr sz="2100" spc="85" dirty="0">
                <a:solidFill>
                  <a:srgbClr val="262626"/>
                </a:solidFill>
                <a:latin typeface="Tahoma"/>
                <a:cs typeface="Tahoma"/>
              </a:rPr>
              <a:t>navn</a:t>
            </a:r>
            <a:r>
              <a:rPr sz="2100" spc="-120" dirty="0">
                <a:solidFill>
                  <a:srgbClr val="262626"/>
                </a:solidFill>
                <a:latin typeface="Tahoma"/>
                <a:cs typeface="Tahoma"/>
              </a:rPr>
              <a:t> </a:t>
            </a:r>
            <a:r>
              <a:rPr sz="2100" spc="100" dirty="0">
                <a:solidFill>
                  <a:srgbClr val="262626"/>
                </a:solidFill>
                <a:latin typeface="Tahoma"/>
                <a:cs typeface="Tahoma"/>
              </a:rPr>
              <a:t>på</a:t>
            </a:r>
            <a:r>
              <a:rPr sz="2100" spc="-120" dirty="0">
                <a:solidFill>
                  <a:srgbClr val="262626"/>
                </a:solidFill>
                <a:latin typeface="Tahoma"/>
                <a:cs typeface="Tahoma"/>
              </a:rPr>
              <a:t> </a:t>
            </a:r>
            <a:r>
              <a:rPr sz="2100" spc="90" dirty="0">
                <a:solidFill>
                  <a:srgbClr val="262626"/>
                </a:solidFill>
                <a:latin typeface="Tahoma"/>
                <a:cs typeface="Tahoma"/>
              </a:rPr>
              <a:t>plantage</a:t>
            </a:r>
            <a:endParaRPr sz="2100">
              <a:latin typeface="Tahoma"/>
              <a:cs typeface="Tahoma"/>
            </a:endParaRPr>
          </a:p>
          <a:p>
            <a:pPr marL="355600" indent="-343535">
              <a:lnSpc>
                <a:spcPct val="100000"/>
              </a:lnSpc>
              <a:spcBef>
                <a:spcPts val="359"/>
              </a:spcBef>
              <a:buSzPct val="114285"/>
              <a:buChar char="•"/>
              <a:tabLst>
                <a:tab pos="355600" algn="l"/>
                <a:tab pos="356235" algn="l"/>
              </a:tabLst>
            </a:pPr>
            <a:r>
              <a:rPr sz="2100" spc="75" dirty="0">
                <a:solidFill>
                  <a:srgbClr val="262626"/>
                </a:solidFill>
                <a:latin typeface="Tahoma"/>
                <a:cs typeface="Tahoma"/>
              </a:rPr>
              <a:t>Rainforest</a:t>
            </a:r>
            <a:r>
              <a:rPr sz="2100" spc="-130" dirty="0">
                <a:solidFill>
                  <a:srgbClr val="262626"/>
                </a:solidFill>
                <a:latin typeface="Tahoma"/>
                <a:cs typeface="Tahoma"/>
              </a:rPr>
              <a:t> </a:t>
            </a:r>
            <a:r>
              <a:rPr sz="2100" spc="70" dirty="0">
                <a:solidFill>
                  <a:srgbClr val="262626"/>
                </a:solidFill>
                <a:latin typeface="Tahoma"/>
                <a:cs typeface="Tahoma"/>
              </a:rPr>
              <a:t>Alliance</a:t>
            </a:r>
            <a:r>
              <a:rPr sz="2100" spc="-125" dirty="0">
                <a:solidFill>
                  <a:srgbClr val="262626"/>
                </a:solidFill>
                <a:latin typeface="Tahoma"/>
                <a:cs typeface="Tahoma"/>
              </a:rPr>
              <a:t> </a:t>
            </a:r>
            <a:r>
              <a:rPr sz="2100" spc="65" dirty="0">
                <a:solidFill>
                  <a:srgbClr val="262626"/>
                </a:solidFill>
                <a:latin typeface="Tahoma"/>
                <a:cs typeface="Tahoma"/>
              </a:rPr>
              <a:t>certifikat</a:t>
            </a:r>
            <a:endParaRPr sz="2100">
              <a:latin typeface="Tahoma"/>
              <a:cs typeface="Tahoma"/>
            </a:endParaRPr>
          </a:p>
          <a:p>
            <a:pPr marL="355600" indent="-343535">
              <a:lnSpc>
                <a:spcPct val="100000"/>
              </a:lnSpc>
              <a:spcBef>
                <a:spcPts val="160"/>
              </a:spcBef>
              <a:buSzPct val="104347"/>
              <a:buChar char="•"/>
              <a:tabLst>
                <a:tab pos="355600" algn="l"/>
                <a:tab pos="356235" algn="l"/>
              </a:tabLst>
            </a:pPr>
            <a:r>
              <a:rPr sz="2300" spc="85" dirty="0">
                <a:solidFill>
                  <a:srgbClr val="262626"/>
                </a:solidFill>
                <a:latin typeface="Tahoma"/>
                <a:cs typeface="Tahoma"/>
              </a:rPr>
              <a:t>Ansvarlige</a:t>
            </a:r>
            <a:r>
              <a:rPr sz="2300" spc="-135" dirty="0">
                <a:solidFill>
                  <a:srgbClr val="262626"/>
                </a:solidFill>
                <a:latin typeface="Tahoma"/>
                <a:cs typeface="Tahoma"/>
              </a:rPr>
              <a:t> </a:t>
            </a:r>
            <a:r>
              <a:rPr sz="2300" spc="140" dirty="0">
                <a:solidFill>
                  <a:srgbClr val="262626"/>
                </a:solidFill>
                <a:latin typeface="Tahoma"/>
                <a:cs typeface="Tahoma"/>
              </a:rPr>
              <a:t>og</a:t>
            </a:r>
            <a:r>
              <a:rPr sz="2300" spc="-130" dirty="0">
                <a:solidFill>
                  <a:srgbClr val="262626"/>
                </a:solidFill>
                <a:latin typeface="Tahoma"/>
                <a:cs typeface="Tahoma"/>
              </a:rPr>
              <a:t> </a:t>
            </a:r>
            <a:r>
              <a:rPr sz="2300" spc="75" dirty="0">
                <a:solidFill>
                  <a:srgbClr val="262626"/>
                </a:solidFill>
                <a:latin typeface="Tahoma"/>
                <a:cs typeface="Tahoma"/>
              </a:rPr>
              <a:t>etiske</a:t>
            </a:r>
            <a:r>
              <a:rPr sz="2300" spc="-130" dirty="0">
                <a:solidFill>
                  <a:srgbClr val="262626"/>
                </a:solidFill>
                <a:latin typeface="Tahoma"/>
                <a:cs typeface="Tahoma"/>
              </a:rPr>
              <a:t> </a:t>
            </a:r>
            <a:r>
              <a:rPr sz="2300" spc="100" dirty="0">
                <a:solidFill>
                  <a:srgbClr val="262626"/>
                </a:solidFill>
                <a:latin typeface="Tahoma"/>
                <a:cs typeface="Tahoma"/>
              </a:rPr>
              <a:t>arbejdsforhold</a:t>
            </a:r>
            <a:endParaRPr sz="2300">
              <a:latin typeface="Tahoma"/>
              <a:cs typeface="Tahoma"/>
            </a:endParaRPr>
          </a:p>
          <a:p>
            <a:pPr marL="12700" marR="781050">
              <a:lnSpc>
                <a:spcPct val="126299"/>
              </a:lnSpc>
              <a:spcBef>
                <a:spcPts val="2800"/>
              </a:spcBef>
            </a:pPr>
            <a:r>
              <a:rPr sz="1900" spc="25" dirty="0">
                <a:solidFill>
                  <a:srgbClr val="262626"/>
                </a:solidFill>
                <a:latin typeface="Tahoma"/>
                <a:cs typeface="Tahoma"/>
                <a:hlinkClick r:id="rId5"/>
              </a:rPr>
              <a:t>Læs</a:t>
            </a:r>
            <a:r>
              <a:rPr sz="1900" spc="-95" dirty="0">
                <a:solidFill>
                  <a:srgbClr val="262626"/>
                </a:solidFill>
                <a:latin typeface="Tahoma"/>
                <a:cs typeface="Tahoma"/>
                <a:hlinkClick r:id="rId5"/>
              </a:rPr>
              <a:t> </a:t>
            </a:r>
            <a:r>
              <a:rPr sz="1900" spc="40" dirty="0">
                <a:solidFill>
                  <a:srgbClr val="262626"/>
                </a:solidFill>
                <a:latin typeface="Tahoma"/>
                <a:cs typeface="Tahoma"/>
                <a:hlinkClick r:id="rId5"/>
              </a:rPr>
              <a:t>mere</a:t>
            </a:r>
            <a:r>
              <a:rPr sz="1900" u="sng" spc="40" dirty="0">
                <a:solidFill>
                  <a:srgbClr val="86A56D"/>
                </a:solidFill>
                <a:uFill>
                  <a:solidFill>
                    <a:srgbClr val="86A56D"/>
                  </a:solidFill>
                </a:uFill>
                <a:latin typeface="Tahoma"/>
                <a:cs typeface="Tahoma"/>
                <a:hlinkClick r:id="rId5"/>
              </a:rPr>
              <a:t>Juicy</a:t>
            </a:r>
            <a:r>
              <a:rPr sz="1900" u="sng" spc="-90" dirty="0">
                <a:solidFill>
                  <a:srgbClr val="86A56D"/>
                </a:solidFill>
                <a:uFill>
                  <a:solidFill>
                    <a:srgbClr val="86A56D"/>
                  </a:solidFill>
                </a:uFill>
                <a:latin typeface="Tahoma"/>
                <a:cs typeface="Tahoma"/>
                <a:hlinkClick r:id="rId5"/>
              </a:rPr>
              <a:t> </a:t>
            </a:r>
            <a:r>
              <a:rPr sz="1900" u="sng" spc="35" dirty="0">
                <a:solidFill>
                  <a:srgbClr val="86A56D"/>
                </a:solidFill>
                <a:uFill>
                  <a:solidFill>
                    <a:srgbClr val="86A56D"/>
                  </a:solidFill>
                </a:uFill>
                <a:latin typeface="Tahoma"/>
                <a:cs typeface="Tahoma"/>
                <a:hlinkClick r:id="rId5"/>
              </a:rPr>
              <a:t>detaljer:</a:t>
            </a:r>
            <a:r>
              <a:rPr sz="1900" u="sng" spc="-95" dirty="0">
                <a:solidFill>
                  <a:srgbClr val="86A56D"/>
                </a:solidFill>
                <a:uFill>
                  <a:solidFill>
                    <a:srgbClr val="86A56D"/>
                  </a:solidFill>
                </a:uFill>
                <a:latin typeface="Tahoma"/>
                <a:cs typeface="Tahoma"/>
                <a:hlinkClick r:id="rId5"/>
              </a:rPr>
              <a:t> </a:t>
            </a:r>
            <a:r>
              <a:rPr sz="1900" u="sng" spc="75" dirty="0">
                <a:solidFill>
                  <a:srgbClr val="86A56D"/>
                </a:solidFill>
                <a:uFill>
                  <a:solidFill>
                    <a:srgbClr val="86A56D"/>
                  </a:solidFill>
                </a:uFill>
                <a:latin typeface="Tahoma"/>
                <a:cs typeface="Tahoma"/>
                <a:hlinkClick r:id="rId5"/>
              </a:rPr>
              <a:t>Albert</a:t>
            </a:r>
            <a:r>
              <a:rPr sz="1900" u="sng" spc="-90" dirty="0">
                <a:solidFill>
                  <a:srgbClr val="86A56D"/>
                </a:solidFill>
                <a:uFill>
                  <a:solidFill>
                    <a:srgbClr val="86A56D"/>
                  </a:solidFill>
                </a:uFill>
                <a:latin typeface="Tahoma"/>
                <a:cs typeface="Tahoma"/>
                <a:hlinkClick r:id="rId5"/>
              </a:rPr>
              <a:t> </a:t>
            </a:r>
            <a:r>
              <a:rPr sz="1900" u="sng" spc="60" dirty="0">
                <a:solidFill>
                  <a:srgbClr val="86A56D"/>
                </a:solidFill>
                <a:uFill>
                  <a:solidFill>
                    <a:srgbClr val="86A56D"/>
                  </a:solidFill>
                </a:uFill>
                <a:latin typeface="Tahoma"/>
                <a:cs typeface="Tahoma"/>
                <a:hlinkClick r:id="rId5"/>
              </a:rPr>
              <a:t>Heijn</a:t>
            </a:r>
            <a:r>
              <a:rPr sz="1900" u="sng" spc="-95" dirty="0">
                <a:solidFill>
                  <a:srgbClr val="86A56D"/>
                </a:solidFill>
                <a:uFill>
                  <a:solidFill>
                    <a:srgbClr val="86A56D"/>
                  </a:solidFill>
                </a:uFill>
                <a:latin typeface="Tahoma"/>
                <a:cs typeface="Tahoma"/>
                <a:hlinkClick r:id="rId5"/>
              </a:rPr>
              <a:t> </a:t>
            </a:r>
            <a:r>
              <a:rPr sz="1900" u="sng" spc="100" dirty="0">
                <a:solidFill>
                  <a:srgbClr val="86A56D"/>
                </a:solidFill>
                <a:uFill>
                  <a:solidFill>
                    <a:srgbClr val="86A56D"/>
                  </a:solidFill>
                </a:uFill>
                <a:latin typeface="Tahoma"/>
                <a:cs typeface="Tahoma"/>
                <a:hlinkClick r:id="rId5"/>
              </a:rPr>
              <a:t>bruger</a:t>
            </a:r>
            <a:r>
              <a:rPr sz="1900" u="sng" spc="-90" dirty="0">
                <a:solidFill>
                  <a:srgbClr val="86A56D"/>
                </a:solidFill>
                <a:uFill>
                  <a:solidFill>
                    <a:srgbClr val="86A56D"/>
                  </a:solidFill>
                </a:uFill>
                <a:latin typeface="Tahoma"/>
                <a:cs typeface="Tahoma"/>
                <a:hlinkClick r:id="rId5"/>
              </a:rPr>
              <a:t> </a:t>
            </a:r>
            <a:r>
              <a:rPr sz="1900" u="sng" spc="75" dirty="0">
                <a:solidFill>
                  <a:srgbClr val="86A56D"/>
                </a:solidFill>
                <a:uFill>
                  <a:solidFill>
                    <a:srgbClr val="86A56D"/>
                  </a:solidFill>
                </a:uFill>
                <a:latin typeface="Tahoma"/>
                <a:cs typeface="Tahoma"/>
                <a:hlinkClick r:id="rId5"/>
              </a:rPr>
              <a:t>blockchain</a:t>
            </a:r>
            <a:r>
              <a:rPr sz="1900" u="sng" spc="-90" dirty="0">
                <a:solidFill>
                  <a:srgbClr val="86A56D"/>
                </a:solidFill>
                <a:uFill>
                  <a:solidFill>
                    <a:srgbClr val="86A56D"/>
                  </a:solidFill>
                </a:uFill>
                <a:latin typeface="Tahoma"/>
                <a:cs typeface="Tahoma"/>
                <a:hlinkClick r:id="rId5"/>
              </a:rPr>
              <a:t> </a:t>
            </a:r>
            <a:r>
              <a:rPr sz="1900" u="sng" spc="50" dirty="0">
                <a:solidFill>
                  <a:srgbClr val="86A56D"/>
                </a:solidFill>
                <a:uFill>
                  <a:solidFill>
                    <a:srgbClr val="86A56D"/>
                  </a:solidFill>
                </a:uFill>
                <a:latin typeface="Tahoma"/>
                <a:cs typeface="Tahoma"/>
                <a:hlinkClick r:id="rId5"/>
              </a:rPr>
              <a:t>til</a:t>
            </a:r>
            <a:r>
              <a:rPr sz="1900" u="sng" spc="-95" dirty="0">
                <a:solidFill>
                  <a:srgbClr val="86A56D"/>
                </a:solidFill>
                <a:uFill>
                  <a:solidFill>
                    <a:srgbClr val="86A56D"/>
                  </a:solidFill>
                </a:uFill>
                <a:latin typeface="Tahoma"/>
                <a:cs typeface="Tahoma"/>
                <a:hlinkClick r:id="rId5"/>
              </a:rPr>
              <a:t> </a:t>
            </a:r>
            <a:r>
              <a:rPr sz="1900" u="sng" spc="55" dirty="0">
                <a:solidFill>
                  <a:srgbClr val="86A56D"/>
                </a:solidFill>
                <a:uFill>
                  <a:solidFill>
                    <a:srgbClr val="86A56D"/>
                  </a:solidFill>
                </a:uFill>
                <a:latin typeface="Tahoma"/>
                <a:cs typeface="Tahoma"/>
                <a:hlinkClick r:id="rId5"/>
              </a:rPr>
              <a:t>at</a:t>
            </a:r>
            <a:r>
              <a:rPr sz="1900" u="sng" spc="-90" dirty="0">
                <a:solidFill>
                  <a:srgbClr val="86A56D"/>
                </a:solidFill>
                <a:uFill>
                  <a:solidFill>
                    <a:srgbClr val="86A56D"/>
                  </a:solidFill>
                </a:uFill>
                <a:latin typeface="Tahoma"/>
                <a:cs typeface="Tahoma"/>
                <a:hlinkClick r:id="rId5"/>
              </a:rPr>
              <a:t> </a:t>
            </a:r>
            <a:r>
              <a:rPr sz="1900" u="sng" spc="100" dirty="0">
                <a:solidFill>
                  <a:srgbClr val="86A56D"/>
                </a:solidFill>
                <a:uFill>
                  <a:solidFill>
                    <a:srgbClr val="86A56D"/>
                  </a:solidFill>
                </a:uFill>
                <a:latin typeface="Tahoma"/>
                <a:cs typeface="Tahoma"/>
                <a:hlinkClick r:id="rId5"/>
              </a:rPr>
              <a:t>gøre </a:t>
            </a:r>
            <a:r>
              <a:rPr sz="1900" spc="-580" dirty="0">
                <a:solidFill>
                  <a:srgbClr val="86A56D"/>
                </a:solidFill>
                <a:latin typeface="Tahoma"/>
                <a:cs typeface="Tahoma"/>
              </a:rPr>
              <a:t> </a:t>
            </a:r>
            <a:r>
              <a:rPr sz="1900" u="sng" spc="80" dirty="0">
                <a:solidFill>
                  <a:srgbClr val="86A56D"/>
                </a:solidFill>
                <a:uFill>
                  <a:solidFill>
                    <a:srgbClr val="86A56D"/>
                  </a:solidFill>
                </a:uFill>
                <a:latin typeface="Tahoma"/>
                <a:cs typeface="Tahoma"/>
                <a:hlinkClick r:id="rId5"/>
              </a:rPr>
              <a:t>appelsinjuiceproduktion</a:t>
            </a:r>
            <a:r>
              <a:rPr sz="1900" u="sng" spc="-100" dirty="0">
                <a:solidFill>
                  <a:srgbClr val="86A56D"/>
                </a:solidFill>
                <a:uFill>
                  <a:solidFill>
                    <a:srgbClr val="86A56D"/>
                  </a:solidFill>
                </a:uFill>
                <a:latin typeface="Tahoma"/>
                <a:cs typeface="Tahoma"/>
                <a:hlinkClick r:id="rId5"/>
              </a:rPr>
              <a:t> </a:t>
            </a:r>
            <a:r>
              <a:rPr sz="1900" u="sng" spc="90" dirty="0">
                <a:solidFill>
                  <a:srgbClr val="86A56D"/>
                </a:solidFill>
                <a:uFill>
                  <a:solidFill>
                    <a:srgbClr val="86A56D"/>
                  </a:solidFill>
                </a:uFill>
                <a:latin typeface="Tahoma"/>
                <a:cs typeface="Tahoma"/>
                <a:hlinkClick r:id="rId5"/>
              </a:rPr>
              <a:t>gennemsigtig</a:t>
            </a:r>
            <a:r>
              <a:rPr sz="1900" u="sng" spc="-100" dirty="0">
                <a:solidFill>
                  <a:srgbClr val="86A56D"/>
                </a:solidFill>
                <a:uFill>
                  <a:solidFill>
                    <a:srgbClr val="86A56D"/>
                  </a:solidFill>
                </a:uFill>
                <a:latin typeface="Tahoma"/>
                <a:cs typeface="Tahoma"/>
                <a:hlinkClick r:id="rId5"/>
              </a:rPr>
              <a:t> </a:t>
            </a:r>
            <a:r>
              <a:rPr sz="1900" u="sng" spc="320" dirty="0">
                <a:solidFill>
                  <a:srgbClr val="86A56D"/>
                </a:solidFill>
                <a:uFill>
                  <a:solidFill>
                    <a:srgbClr val="86A56D"/>
                  </a:solidFill>
                </a:uFill>
                <a:latin typeface="Tahoma"/>
                <a:cs typeface="Tahoma"/>
                <a:hlinkClick r:id="rId5"/>
              </a:rPr>
              <a:t>|</a:t>
            </a:r>
            <a:r>
              <a:rPr sz="1900" u="sng" spc="-100" dirty="0">
                <a:solidFill>
                  <a:srgbClr val="86A56D"/>
                </a:solidFill>
                <a:uFill>
                  <a:solidFill>
                    <a:srgbClr val="86A56D"/>
                  </a:solidFill>
                </a:uFill>
                <a:latin typeface="Tahoma"/>
                <a:cs typeface="Tahoma"/>
                <a:hlinkClick r:id="rId5"/>
              </a:rPr>
              <a:t> </a:t>
            </a:r>
            <a:r>
              <a:rPr sz="1900" u="sng" spc="95" dirty="0">
                <a:solidFill>
                  <a:srgbClr val="86A56D"/>
                </a:solidFill>
                <a:uFill>
                  <a:solidFill>
                    <a:srgbClr val="86A56D"/>
                  </a:solidFill>
                </a:uFill>
                <a:latin typeface="Tahoma"/>
                <a:cs typeface="Tahoma"/>
                <a:hlinkClick r:id="rId5"/>
              </a:rPr>
              <a:t>Ahold</a:t>
            </a:r>
            <a:r>
              <a:rPr sz="1900" u="sng" spc="-100" dirty="0">
                <a:solidFill>
                  <a:srgbClr val="86A56D"/>
                </a:solidFill>
                <a:uFill>
                  <a:solidFill>
                    <a:srgbClr val="86A56D"/>
                  </a:solidFill>
                </a:uFill>
                <a:latin typeface="Tahoma"/>
                <a:cs typeface="Tahoma"/>
                <a:hlinkClick r:id="rId5"/>
              </a:rPr>
              <a:t> </a:t>
            </a:r>
            <a:r>
              <a:rPr sz="1900" u="sng" spc="70" dirty="0">
                <a:solidFill>
                  <a:srgbClr val="86A56D"/>
                </a:solidFill>
                <a:uFill>
                  <a:solidFill>
                    <a:srgbClr val="86A56D"/>
                  </a:solidFill>
                </a:uFill>
                <a:latin typeface="Tahoma"/>
                <a:cs typeface="Tahoma"/>
                <a:hlinkClick r:id="rId5"/>
              </a:rPr>
              <a:t>Delhaize</a:t>
            </a:r>
            <a:endParaRPr sz="190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644651"/>
            <a:ext cx="12192000" cy="5509260"/>
            <a:chOff x="0" y="644651"/>
            <a:chExt cx="12192000" cy="5509260"/>
          </a:xfrm>
        </p:grpSpPr>
        <p:pic>
          <p:nvPicPr>
            <p:cNvPr id="3" name="object 3"/>
            <p:cNvPicPr/>
            <p:nvPr/>
          </p:nvPicPr>
          <p:blipFill>
            <a:blip r:embed="rId2" cstate="print"/>
            <a:stretch>
              <a:fillRect/>
            </a:stretch>
          </p:blipFill>
          <p:spPr>
            <a:xfrm>
              <a:off x="3776471" y="644651"/>
              <a:ext cx="8415528" cy="5509260"/>
            </a:xfrm>
            <a:prstGeom prst="rect">
              <a:avLst/>
            </a:prstGeom>
          </p:spPr>
        </p:pic>
        <p:sp>
          <p:nvSpPr>
            <p:cNvPr id="4" name="object 4"/>
            <p:cNvSpPr/>
            <p:nvPr/>
          </p:nvSpPr>
          <p:spPr>
            <a:xfrm>
              <a:off x="0" y="2974847"/>
              <a:ext cx="5009515" cy="71755"/>
            </a:xfrm>
            <a:custGeom>
              <a:avLst/>
              <a:gdLst/>
              <a:ahLst/>
              <a:cxnLst/>
              <a:rect l="l" t="t" r="r" b="b"/>
              <a:pathLst>
                <a:path w="5009515" h="71755">
                  <a:moveTo>
                    <a:pt x="0" y="71627"/>
                  </a:moveTo>
                  <a:lnTo>
                    <a:pt x="0" y="0"/>
                  </a:lnTo>
                  <a:lnTo>
                    <a:pt x="5009388" y="0"/>
                  </a:lnTo>
                  <a:lnTo>
                    <a:pt x="5009388" y="71627"/>
                  </a:lnTo>
                  <a:lnTo>
                    <a:pt x="0" y="71627"/>
                  </a:lnTo>
                  <a:close/>
                </a:path>
              </a:pathLst>
            </a:custGeom>
            <a:solidFill>
              <a:srgbClr val="252525"/>
            </a:solidFill>
          </p:spPr>
          <p:txBody>
            <a:bodyPr wrap="square" lIns="0" tIns="0" rIns="0" bIns="0" rtlCol="0"/>
            <a:lstStyle/>
            <a:p>
              <a:endParaRPr/>
            </a:p>
          </p:txBody>
        </p:sp>
        <p:sp>
          <p:nvSpPr>
            <p:cNvPr id="5" name="object 5"/>
            <p:cNvSpPr/>
            <p:nvPr/>
          </p:nvSpPr>
          <p:spPr>
            <a:xfrm>
              <a:off x="10358120" y="644651"/>
              <a:ext cx="1803400" cy="2810510"/>
            </a:xfrm>
            <a:custGeom>
              <a:avLst/>
              <a:gdLst/>
              <a:ahLst/>
              <a:cxnLst/>
              <a:rect l="l" t="t" r="r" b="b"/>
              <a:pathLst>
                <a:path w="1803400" h="2810510">
                  <a:moveTo>
                    <a:pt x="879856" y="1360932"/>
                  </a:moveTo>
                  <a:lnTo>
                    <a:pt x="877570" y="1358646"/>
                  </a:lnTo>
                  <a:lnTo>
                    <a:pt x="872655" y="1349629"/>
                  </a:lnTo>
                  <a:lnTo>
                    <a:pt x="834771" y="1280109"/>
                  </a:lnTo>
                  <a:lnTo>
                    <a:pt x="834771" y="1349629"/>
                  </a:lnTo>
                  <a:lnTo>
                    <a:pt x="832485" y="1349629"/>
                  </a:lnTo>
                  <a:lnTo>
                    <a:pt x="832485" y="1387983"/>
                  </a:lnTo>
                  <a:lnTo>
                    <a:pt x="638429" y="1687830"/>
                  </a:lnTo>
                  <a:lnTo>
                    <a:pt x="552704" y="1532255"/>
                  </a:lnTo>
                  <a:lnTo>
                    <a:pt x="546862" y="1525435"/>
                  </a:lnTo>
                  <a:lnTo>
                    <a:pt x="539750" y="1521802"/>
                  </a:lnTo>
                  <a:lnTo>
                    <a:pt x="531761" y="1521129"/>
                  </a:lnTo>
                  <a:lnTo>
                    <a:pt x="523367" y="1523238"/>
                  </a:lnTo>
                  <a:lnTo>
                    <a:pt x="516636" y="1527683"/>
                  </a:lnTo>
                  <a:lnTo>
                    <a:pt x="512064" y="1534541"/>
                  </a:lnTo>
                  <a:lnTo>
                    <a:pt x="512064" y="1548003"/>
                  </a:lnTo>
                  <a:lnTo>
                    <a:pt x="514350" y="1550289"/>
                  </a:lnTo>
                  <a:lnTo>
                    <a:pt x="602361" y="1708150"/>
                  </a:lnTo>
                  <a:lnTo>
                    <a:pt x="245872" y="1708150"/>
                  </a:lnTo>
                  <a:lnTo>
                    <a:pt x="257505" y="1690116"/>
                  </a:lnTo>
                  <a:lnTo>
                    <a:pt x="360934" y="1529969"/>
                  </a:lnTo>
                  <a:lnTo>
                    <a:pt x="451231" y="1387983"/>
                  </a:lnTo>
                  <a:lnTo>
                    <a:pt x="832485" y="1387983"/>
                  </a:lnTo>
                  <a:lnTo>
                    <a:pt x="832485" y="1349629"/>
                  </a:lnTo>
                  <a:lnTo>
                    <a:pt x="453390" y="1349629"/>
                  </a:lnTo>
                  <a:lnTo>
                    <a:pt x="419608" y="1288148"/>
                  </a:lnTo>
                  <a:lnTo>
                    <a:pt x="419608" y="1367663"/>
                  </a:lnTo>
                  <a:lnTo>
                    <a:pt x="394716" y="1408176"/>
                  </a:lnTo>
                  <a:lnTo>
                    <a:pt x="214249" y="1690116"/>
                  </a:lnTo>
                  <a:lnTo>
                    <a:pt x="38354" y="1369949"/>
                  </a:lnTo>
                  <a:lnTo>
                    <a:pt x="245872" y="1047496"/>
                  </a:lnTo>
                  <a:lnTo>
                    <a:pt x="290957" y="1130935"/>
                  </a:lnTo>
                  <a:lnTo>
                    <a:pt x="419608" y="1367663"/>
                  </a:lnTo>
                  <a:lnTo>
                    <a:pt x="419608" y="1288148"/>
                  </a:lnTo>
                  <a:lnTo>
                    <a:pt x="287401" y="1047496"/>
                  </a:lnTo>
                  <a:lnTo>
                    <a:pt x="277495" y="1029462"/>
                  </a:lnTo>
                  <a:lnTo>
                    <a:pt x="652018" y="1029462"/>
                  </a:lnTo>
                  <a:lnTo>
                    <a:pt x="557276" y="1185037"/>
                  </a:lnTo>
                  <a:lnTo>
                    <a:pt x="555129" y="1193380"/>
                  </a:lnTo>
                  <a:lnTo>
                    <a:pt x="555536" y="1201318"/>
                  </a:lnTo>
                  <a:lnTo>
                    <a:pt x="558507" y="1208417"/>
                  </a:lnTo>
                  <a:lnTo>
                    <a:pt x="564007" y="1214247"/>
                  </a:lnTo>
                  <a:lnTo>
                    <a:pt x="570738" y="1216533"/>
                  </a:lnTo>
                  <a:lnTo>
                    <a:pt x="577469" y="1216533"/>
                  </a:lnTo>
                  <a:lnTo>
                    <a:pt x="584327" y="1214247"/>
                  </a:lnTo>
                  <a:lnTo>
                    <a:pt x="586613" y="1212088"/>
                  </a:lnTo>
                  <a:lnTo>
                    <a:pt x="588772" y="1209802"/>
                  </a:lnTo>
                  <a:lnTo>
                    <a:pt x="591058" y="1207516"/>
                  </a:lnTo>
                  <a:lnTo>
                    <a:pt x="679069" y="1065530"/>
                  </a:lnTo>
                  <a:lnTo>
                    <a:pt x="834771" y="1349629"/>
                  </a:lnTo>
                  <a:lnTo>
                    <a:pt x="834771" y="1280109"/>
                  </a:lnTo>
                  <a:lnTo>
                    <a:pt x="717854" y="1065530"/>
                  </a:lnTo>
                  <a:lnTo>
                    <a:pt x="699389" y="1031621"/>
                  </a:lnTo>
                  <a:lnTo>
                    <a:pt x="700722" y="1029462"/>
                  </a:lnTo>
                  <a:lnTo>
                    <a:pt x="864108" y="765556"/>
                  </a:lnTo>
                  <a:lnTo>
                    <a:pt x="866178" y="757174"/>
                  </a:lnTo>
                  <a:lnTo>
                    <a:pt x="865720" y="749223"/>
                  </a:lnTo>
                  <a:lnTo>
                    <a:pt x="862749" y="742111"/>
                  </a:lnTo>
                  <a:lnTo>
                    <a:pt x="857250" y="736219"/>
                  </a:lnTo>
                  <a:lnTo>
                    <a:pt x="850519" y="734060"/>
                  </a:lnTo>
                  <a:lnTo>
                    <a:pt x="843788" y="734060"/>
                  </a:lnTo>
                  <a:lnTo>
                    <a:pt x="836930" y="736219"/>
                  </a:lnTo>
                  <a:lnTo>
                    <a:pt x="834771" y="738505"/>
                  </a:lnTo>
                  <a:lnTo>
                    <a:pt x="830199" y="743077"/>
                  </a:lnTo>
                  <a:lnTo>
                    <a:pt x="674497" y="993267"/>
                  </a:lnTo>
                  <a:lnTo>
                    <a:pt x="239141" y="993267"/>
                  </a:lnTo>
                  <a:lnTo>
                    <a:pt x="230124" y="1002284"/>
                  </a:lnTo>
                  <a:lnTo>
                    <a:pt x="2159" y="1358646"/>
                  </a:lnTo>
                  <a:lnTo>
                    <a:pt x="0" y="1363091"/>
                  </a:lnTo>
                  <a:lnTo>
                    <a:pt x="0" y="1369949"/>
                  </a:lnTo>
                  <a:lnTo>
                    <a:pt x="2159" y="1376680"/>
                  </a:lnTo>
                  <a:lnTo>
                    <a:pt x="196215" y="1732915"/>
                  </a:lnTo>
                  <a:lnTo>
                    <a:pt x="205232" y="1741932"/>
                  </a:lnTo>
                  <a:lnTo>
                    <a:pt x="620395" y="1741932"/>
                  </a:lnTo>
                  <a:lnTo>
                    <a:pt x="764794" y="2003552"/>
                  </a:lnTo>
                  <a:lnTo>
                    <a:pt x="769670" y="2010359"/>
                  </a:lnTo>
                  <a:lnTo>
                    <a:pt x="776643" y="2013978"/>
                  </a:lnTo>
                  <a:lnTo>
                    <a:pt x="784453" y="2014626"/>
                  </a:lnTo>
                  <a:lnTo>
                    <a:pt x="791845" y="2012569"/>
                  </a:lnTo>
                  <a:lnTo>
                    <a:pt x="798664" y="2006777"/>
                  </a:lnTo>
                  <a:lnTo>
                    <a:pt x="802297" y="1999907"/>
                  </a:lnTo>
                  <a:lnTo>
                    <a:pt x="802970" y="1992604"/>
                  </a:lnTo>
                  <a:lnTo>
                    <a:pt x="800862" y="1985518"/>
                  </a:lnTo>
                  <a:lnTo>
                    <a:pt x="656463" y="1721612"/>
                  </a:lnTo>
                  <a:lnTo>
                    <a:pt x="665086" y="1708150"/>
                  </a:lnTo>
                  <a:lnTo>
                    <a:pt x="678116" y="1687830"/>
                  </a:lnTo>
                  <a:lnTo>
                    <a:pt x="870318" y="1387983"/>
                  </a:lnTo>
                  <a:lnTo>
                    <a:pt x="877570" y="1376680"/>
                  </a:lnTo>
                  <a:lnTo>
                    <a:pt x="879856" y="1374394"/>
                  </a:lnTo>
                  <a:lnTo>
                    <a:pt x="879856" y="1360932"/>
                  </a:lnTo>
                  <a:close/>
                </a:path>
                <a:path w="1803400" h="2810510">
                  <a:moveTo>
                    <a:pt x="1465072" y="2430780"/>
                  </a:moveTo>
                  <a:lnTo>
                    <a:pt x="1462786" y="2428621"/>
                  </a:lnTo>
                  <a:lnTo>
                    <a:pt x="1459026" y="2421763"/>
                  </a:lnTo>
                  <a:lnTo>
                    <a:pt x="1417701" y="2346147"/>
                  </a:lnTo>
                  <a:lnTo>
                    <a:pt x="1417701" y="2421763"/>
                  </a:lnTo>
                  <a:lnTo>
                    <a:pt x="1415415" y="2421763"/>
                  </a:lnTo>
                  <a:lnTo>
                    <a:pt x="1415415" y="2457958"/>
                  </a:lnTo>
                  <a:lnTo>
                    <a:pt x="1209929" y="2778633"/>
                  </a:lnTo>
                  <a:lnTo>
                    <a:pt x="828294" y="2778633"/>
                  </a:lnTo>
                  <a:lnTo>
                    <a:pt x="839927" y="2760599"/>
                  </a:lnTo>
                  <a:lnTo>
                    <a:pt x="943483" y="2600198"/>
                  </a:lnTo>
                  <a:lnTo>
                    <a:pt x="1033780" y="2457958"/>
                  </a:lnTo>
                  <a:lnTo>
                    <a:pt x="1415415" y="2457958"/>
                  </a:lnTo>
                  <a:lnTo>
                    <a:pt x="1415415" y="2421763"/>
                  </a:lnTo>
                  <a:lnTo>
                    <a:pt x="1036066" y="2421763"/>
                  </a:lnTo>
                  <a:lnTo>
                    <a:pt x="1004443" y="2364206"/>
                  </a:lnTo>
                  <a:lnTo>
                    <a:pt x="1004443" y="2437638"/>
                  </a:lnTo>
                  <a:lnTo>
                    <a:pt x="970534" y="2491740"/>
                  </a:lnTo>
                  <a:lnTo>
                    <a:pt x="796671" y="2760599"/>
                  </a:lnTo>
                  <a:lnTo>
                    <a:pt x="620522" y="2439797"/>
                  </a:lnTo>
                  <a:lnTo>
                    <a:pt x="828294" y="2116836"/>
                  </a:lnTo>
                  <a:lnTo>
                    <a:pt x="1004443" y="2437638"/>
                  </a:lnTo>
                  <a:lnTo>
                    <a:pt x="1004443" y="2364206"/>
                  </a:lnTo>
                  <a:lnTo>
                    <a:pt x="868565" y="2116836"/>
                  </a:lnTo>
                  <a:lnTo>
                    <a:pt x="859917" y="2101088"/>
                  </a:lnTo>
                  <a:lnTo>
                    <a:pt x="1225677" y="2101088"/>
                  </a:lnTo>
                  <a:lnTo>
                    <a:pt x="1135380" y="2247900"/>
                  </a:lnTo>
                  <a:lnTo>
                    <a:pt x="1133233" y="2256307"/>
                  </a:lnTo>
                  <a:lnTo>
                    <a:pt x="1133640" y="2264283"/>
                  </a:lnTo>
                  <a:lnTo>
                    <a:pt x="1136611" y="2271407"/>
                  </a:lnTo>
                  <a:lnTo>
                    <a:pt x="1142111" y="2277237"/>
                  </a:lnTo>
                  <a:lnTo>
                    <a:pt x="1148969" y="2279523"/>
                  </a:lnTo>
                  <a:lnTo>
                    <a:pt x="1155700" y="2279523"/>
                  </a:lnTo>
                  <a:lnTo>
                    <a:pt x="1162431" y="2277237"/>
                  </a:lnTo>
                  <a:lnTo>
                    <a:pt x="1167003" y="2272665"/>
                  </a:lnTo>
                  <a:lnTo>
                    <a:pt x="1169289" y="2270506"/>
                  </a:lnTo>
                  <a:lnTo>
                    <a:pt x="1257300" y="2128139"/>
                  </a:lnTo>
                  <a:lnTo>
                    <a:pt x="1417701" y="2421763"/>
                  </a:lnTo>
                  <a:lnTo>
                    <a:pt x="1417701" y="2346147"/>
                  </a:lnTo>
                  <a:lnTo>
                    <a:pt x="1298575" y="2128139"/>
                  </a:lnTo>
                  <a:lnTo>
                    <a:pt x="1283792" y="2101088"/>
                  </a:lnTo>
                  <a:lnTo>
                    <a:pt x="1277620" y="2089785"/>
                  </a:lnTo>
                  <a:lnTo>
                    <a:pt x="1442466" y="1823339"/>
                  </a:lnTo>
                  <a:lnTo>
                    <a:pt x="1444599" y="1814931"/>
                  </a:lnTo>
                  <a:lnTo>
                    <a:pt x="1444193" y="1806943"/>
                  </a:lnTo>
                  <a:lnTo>
                    <a:pt x="1441221" y="1799793"/>
                  </a:lnTo>
                  <a:lnTo>
                    <a:pt x="1435735" y="1793875"/>
                  </a:lnTo>
                  <a:lnTo>
                    <a:pt x="1428877" y="1791716"/>
                  </a:lnTo>
                  <a:lnTo>
                    <a:pt x="1422146" y="1791716"/>
                  </a:lnTo>
                  <a:lnTo>
                    <a:pt x="1415415" y="1793875"/>
                  </a:lnTo>
                  <a:lnTo>
                    <a:pt x="1408557" y="1800733"/>
                  </a:lnTo>
                  <a:lnTo>
                    <a:pt x="1248283" y="2062734"/>
                  </a:lnTo>
                  <a:lnTo>
                    <a:pt x="823722" y="2062734"/>
                  </a:lnTo>
                  <a:lnTo>
                    <a:pt x="821436" y="2064893"/>
                  </a:lnTo>
                  <a:lnTo>
                    <a:pt x="819277" y="2067179"/>
                  </a:lnTo>
                  <a:lnTo>
                    <a:pt x="814705" y="2071751"/>
                  </a:lnTo>
                  <a:lnTo>
                    <a:pt x="584327" y="2426335"/>
                  </a:lnTo>
                  <a:lnTo>
                    <a:pt x="582168" y="2430780"/>
                  </a:lnTo>
                  <a:lnTo>
                    <a:pt x="582168" y="2437638"/>
                  </a:lnTo>
                  <a:lnTo>
                    <a:pt x="584327" y="2444369"/>
                  </a:lnTo>
                  <a:lnTo>
                    <a:pt x="778637" y="2801239"/>
                  </a:lnTo>
                  <a:lnTo>
                    <a:pt x="780796" y="2803525"/>
                  </a:lnTo>
                  <a:lnTo>
                    <a:pt x="783082" y="2805684"/>
                  </a:lnTo>
                  <a:lnTo>
                    <a:pt x="787654" y="2810256"/>
                  </a:lnTo>
                  <a:lnTo>
                    <a:pt x="1225677" y="2810256"/>
                  </a:lnTo>
                  <a:lnTo>
                    <a:pt x="1232535" y="2805684"/>
                  </a:lnTo>
                  <a:lnTo>
                    <a:pt x="1234694" y="2801239"/>
                  </a:lnTo>
                  <a:lnTo>
                    <a:pt x="1249133" y="2778633"/>
                  </a:lnTo>
                  <a:lnTo>
                    <a:pt x="1454099" y="2457958"/>
                  </a:lnTo>
                  <a:lnTo>
                    <a:pt x="1462786" y="2444369"/>
                  </a:lnTo>
                  <a:lnTo>
                    <a:pt x="1465072" y="2444369"/>
                  </a:lnTo>
                  <a:lnTo>
                    <a:pt x="1465072" y="2430780"/>
                  </a:lnTo>
                  <a:close/>
                </a:path>
                <a:path w="1803400" h="2810510">
                  <a:moveTo>
                    <a:pt x="1573276" y="298069"/>
                  </a:moveTo>
                  <a:lnTo>
                    <a:pt x="1568348" y="289052"/>
                  </a:lnTo>
                  <a:lnTo>
                    <a:pt x="1410716" y="0"/>
                  </a:lnTo>
                  <a:lnTo>
                    <a:pt x="1370076" y="0"/>
                  </a:lnTo>
                  <a:lnTo>
                    <a:pt x="1528064" y="289052"/>
                  </a:lnTo>
                  <a:lnTo>
                    <a:pt x="1523619" y="289052"/>
                  </a:lnTo>
                  <a:lnTo>
                    <a:pt x="1523619" y="327406"/>
                  </a:lnTo>
                  <a:lnTo>
                    <a:pt x="1327150" y="632206"/>
                  </a:lnTo>
                  <a:lnTo>
                    <a:pt x="1248156" y="487680"/>
                  </a:lnTo>
                  <a:lnTo>
                    <a:pt x="1242237" y="480860"/>
                  </a:lnTo>
                  <a:lnTo>
                    <a:pt x="1235087" y="477227"/>
                  </a:lnTo>
                  <a:lnTo>
                    <a:pt x="1227099" y="476554"/>
                  </a:lnTo>
                  <a:lnTo>
                    <a:pt x="1218692" y="478663"/>
                  </a:lnTo>
                  <a:lnTo>
                    <a:pt x="1211961" y="480949"/>
                  </a:lnTo>
                  <a:lnTo>
                    <a:pt x="1209675" y="487680"/>
                  </a:lnTo>
                  <a:lnTo>
                    <a:pt x="1209675" y="503555"/>
                  </a:lnTo>
                  <a:lnTo>
                    <a:pt x="1211961" y="505714"/>
                  </a:lnTo>
                  <a:lnTo>
                    <a:pt x="1290955" y="647954"/>
                  </a:lnTo>
                  <a:lnTo>
                    <a:pt x="936498" y="647954"/>
                  </a:lnTo>
                  <a:lnTo>
                    <a:pt x="948055" y="629920"/>
                  </a:lnTo>
                  <a:lnTo>
                    <a:pt x="1141984" y="327406"/>
                  </a:lnTo>
                  <a:lnTo>
                    <a:pt x="1523619" y="327406"/>
                  </a:lnTo>
                  <a:lnTo>
                    <a:pt x="1523619" y="289052"/>
                  </a:lnTo>
                  <a:lnTo>
                    <a:pt x="1144270" y="289052"/>
                  </a:lnTo>
                  <a:lnTo>
                    <a:pt x="986155" y="0"/>
                  </a:lnTo>
                  <a:lnTo>
                    <a:pt x="945515" y="0"/>
                  </a:lnTo>
                  <a:lnTo>
                    <a:pt x="1112647" y="307086"/>
                  </a:lnTo>
                  <a:lnTo>
                    <a:pt x="904875" y="629920"/>
                  </a:lnTo>
                  <a:lnTo>
                    <a:pt x="728726" y="309372"/>
                  </a:lnTo>
                  <a:lnTo>
                    <a:pt x="925195" y="2286"/>
                  </a:lnTo>
                  <a:lnTo>
                    <a:pt x="882269" y="2286"/>
                  </a:lnTo>
                  <a:lnTo>
                    <a:pt x="692531" y="298069"/>
                  </a:lnTo>
                  <a:lnTo>
                    <a:pt x="690372" y="302514"/>
                  </a:lnTo>
                  <a:lnTo>
                    <a:pt x="690372" y="309372"/>
                  </a:lnTo>
                  <a:lnTo>
                    <a:pt x="692531" y="316103"/>
                  </a:lnTo>
                  <a:lnTo>
                    <a:pt x="886841" y="672846"/>
                  </a:lnTo>
                  <a:lnTo>
                    <a:pt x="889000" y="675132"/>
                  </a:lnTo>
                  <a:lnTo>
                    <a:pt x="891286" y="677291"/>
                  </a:lnTo>
                  <a:lnTo>
                    <a:pt x="895858" y="681863"/>
                  </a:lnTo>
                  <a:lnTo>
                    <a:pt x="1309116" y="681863"/>
                  </a:lnTo>
                  <a:lnTo>
                    <a:pt x="1462659" y="959612"/>
                  </a:lnTo>
                  <a:lnTo>
                    <a:pt x="1467485" y="966419"/>
                  </a:lnTo>
                  <a:lnTo>
                    <a:pt x="1474457" y="970026"/>
                  </a:lnTo>
                  <a:lnTo>
                    <a:pt x="1482293" y="970686"/>
                  </a:lnTo>
                  <a:lnTo>
                    <a:pt x="1489710" y="968629"/>
                  </a:lnTo>
                  <a:lnTo>
                    <a:pt x="1496529" y="962787"/>
                  </a:lnTo>
                  <a:lnTo>
                    <a:pt x="1500162" y="955903"/>
                  </a:lnTo>
                  <a:lnTo>
                    <a:pt x="1500835" y="948601"/>
                  </a:lnTo>
                  <a:lnTo>
                    <a:pt x="1498727" y="941451"/>
                  </a:lnTo>
                  <a:lnTo>
                    <a:pt x="1347470" y="666115"/>
                  </a:lnTo>
                  <a:lnTo>
                    <a:pt x="1359141" y="647954"/>
                  </a:lnTo>
                  <a:lnTo>
                    <a:pt x="1369263" y="632206"/>
                  </a:lnTo>
                  <a:lnTo>
                    <a:pt x="1565186" y="327406"/>
                  </a:lnTo>
                  <a:lnTo>
                    <a:pt x="1570990" y="318389"/>
                  </a:lnTo>
                  <a:lnTo>
                    <a:pt x="1573276" y="316103"/>
                  </a:lnTo>
                  <a:lnTo>
                    <a:pt x="1573276" y="298069"/>
                  </a:lnTo>
                  <a:close/>
                </a:path>
                <a:path w="1803400" h="2810510">
                  <a:moveTo>
                    <a:pt x="1798828" y="1001268"/>
                  </a:moveTo>
                  <a:lnTo>
                    <a:pt x="1511935" y="1001268"/>
                  </a:lnTo>
                  <a:lnTo>
                    <a:pt x="1502918" y="1010285"/>
                  </a:lnTo>
                  <a:lnTo>
                    <a:pt x="1274699" y="1367536"/>
                  </a:lnTo>
                  <a:lnTo>
                    <a:pt x="1272540" y="1371981"/>
                  </a:lnTo>
                  <a:lnTo>
                    <a:pt x="1272540" y="1378839"/>
                  </a:lnTo>
                  <a:lnTo>
                    <a:pt x="1274699" y="1385570"/>
                  </a:lnTo>
                  <a:lnTo>
                    <a:pt x="1469009" y="1742821"/>
                  </a:lnTo>
                  <a:lnTo>
                    <a:pt x="1478026" y="1751838"/>
                  </a:lnTo>
                  <a:lnTo>
                    <a:pt x="1798828" y="1754124"/>
                  </a:lnTo>
                  <a:lnTo>
                    <a:pt x="1798828" y="1717929"/>
                  </a:lnTo>
                  <a:lnTo>
                    <a:pt x="1516507" y="1717929"/>
                  </a:lnTo>
                  <a:lnTo>
                    <a:pt x="1528038" y="1699895"/>
                  </a:lnTo>
                  <a:lnTo>
                    <a:pt x="1721993" y="1396873"/>
                  </a:lnTo>
                  <a:lnTo>
                    <a:pt x="1798828" y="1396873"/>
                  </a:lnTo>
                  <a:lnTo>
                    <a:pt x="1798828" y="1358519"/>
                  </a:lnTo>
                  <a:lnTo>
                    <a:pt x="1724279" y="1358519"/>
                  </a:lnTo>
                  <a:lnTo>
                    <a:pt x="1694942" y="1305052"/>
                  </a:lnTo>
                  <a:lnTo>
                    <a:pt x="1694942" y="1376553"/>
                  </a:lnTo>
                  <a:lnTo>
                    <a:pt x="1690370" y="1383284"/>
                  </a:lnTo>
                  <a:lnTo>
                    <a:pt x="1487043" y="1699895"/>
                  </a:lnTo>
                  <a:lnTo>
                    <a:pt x="1313180" y="1378839"/>
                  </a:lnTo>
                  <a:lnTo>
                    <a:pt x="1520952" y="1055497"/>
                  </a:lnTo>
                  <a:lnTo>
                    <a:pt x="1694942" y="1376553"/>
                  </a:lnTo>
                  <a:lnTo>
                    <a:pt x="1694942" y="1305052"/>
                  </a:lnTo>
                  <a:lnTo>
                    <a:pt x="1558023" y="1055497"/>
                  </a:lnTo>
                  <a:lnTo>
                    <a:pt x="1548130" y="1037463"/>
                  </a:lnTo>
                  <a:lnTo>
                    <a:pt x="1798828" y="1037463"/>
                  </a:lnTo>
                  <a:lnTo>
                    <a:pt x="1798828" y="1001268"/>
                  </a:lnTo>
                  <a:close/>
                </a:path>
                <a:path w="1803400" h="2810510">
                  <a:moveTo>
                    <a:pt x="1801876" y="275082"/>
                  </a:moveTo>
                  <a:lnTo>
                    <a:pt x="1692783" y="272796"/>
                  </a:lnTo>
                  <a:lnTo>
                    <a:pt x="1685925" y="272796"/>
                  </a:lnTo>
                  <a:lnTo>
                    <a:pt x="1683639" y="275082"/>
                  </a:lnTo>
                  <a:lnTo>
                    <a:pt x="1676908" y="279527"/>
                  </a:lnTo>
                  <a:lnTo>
                    <a:pt x="1672336" y="286258"/>
                  </a:lnTo>
                  <a:lnTo>
                    <a:pt x="1672336" y="292989"/>
                  </a:lnTo>
                  <a:lnTo>
                    <a:pt x="1801876" y="315468"/>
                  </a:lnTo>
                  <a:lnTo>
                    <a:pt x="1801876" y="275082"/>
                  </a:lnTo>
                  <a:close/>
                </a:path>
                <a:path w="1803400" h="2810510">
                  <a:moveTo>
                    <a:pt x="1803400" y="2414651"/>
                  </a:moveTo>
                  <a:lnTo>
                    <a:pt x="1528064" y="2407920"/>
                  </a:lnTo>
                  <a:lnTo>
                    <a:pt x="1521333" y="2407920"/>
                  </a:lnTo>
                  <a:lnTo>
                    <a:pt x="1519047" y="2410206"/>
                  </a:lnTo>
                  <a:lnTo>
                    <a:pt x="1512316" y="2414651"/>
                  </a:lnTo>
                  <a:lnTo>
                    <a:pt x="1507744" y="2421382"/>
                  </a:lnTo>
                  <a:lnTo>
                    <a:pt x="1507744" y="2428113"/>
                  </a:lnTo>
                  <a:lnTo>
                    <a:pt x="1803400" y="2455164"/>
                  </a:lnTo>
                  <a:lnTo>
                    <a:pt x="1803400" y="2414651"/>
                  </a:lnTo>
                  <a:close/>
                </a:path>
              </a:pathLst>
            </a:custGeom>
            <a:solidFill>
              <a:srgbClr val="FFFFFF">
                <a:alpha val="76861"/>
              </a:srgbClr>
            </a:solidFill>
          </p:spPr>
          <p:txBody>
            <a:bodyPr wrap="square" lIns="0" tIns="0" rIns="0" bIns="0" rtlCol="0"/>
            <a:lstStyle/>
            <a:p>
              <a:endParaRPr/>
            </a:p>
          </p:txBody>
        </p:sp>
      </p:grpSp>
      <p:sp>
        <p:nvSpPr>
          <p:cNvPr id="6" name="object 6"/>
          <p:cNvSpPr txBox="1">
            <a:spLocks noGrp="1"/>
          </p:cNvSpPr>
          <p:nvPr>
            <p:ph type="title"/>
          </p:nvPr>
        </p:nvSpPr>
        <p:spPr>
          <a:xfrm>
            <a:off x="940409" y="832865"/>
            <a:ext cx="1914525" cy="2006600"/>
          </a:xfrm>
          <a:prstGeom prst="rect">
            <a:avLst/>
          </a:prstGeom>
        </p:spPr>
        <p:txBody>
          <a:bodyPr vert="horz" wrap="square" lIns="0" tIns="12700" rIns="0" bIns="0" rtlCol="0">
            <a:spAutoFit/>
          </a:bodyPr>
          <a:lstStyle/>
          <a:p>
            <a:pPr marL="12700">
              <a:lnSpc>
                <a:spcPct val="100000"/>
              </a:lnSpc>
              <a:spcBef>
                <a:spcPts val="100"/>
              </a:spcBef>
            </a:pPr>
            <a:r>
              <a:rPr sz="13000" b="0" spc="335" dirty="0">
                <a:latin typeface="Tahoma"/>
                <a:cs typeface="Tahoma"/>
              </a:rPr>
              <a:t>03</a:t>
            </a:r>
            <a:endParaRPr sz="13000">
              <a:latin typeface="Tahoma"/>
              <a:cs typeface="Tahoma"/>
            </a:endParaRPr>
          </a:p>
        </p:txBody>
      </p:sp>
      <p:sp>
        <p:nvSpPr>
          <p:cNvPr id="7" name="object 7"/>
          <p:cNvSpPr txBox="1"/>
          <p:nvPr/>
        </p:nvSpPr>
        <p:spPr>
          <a:xfrm>
            <a:off x="5421248" y="2953088"/>
            <a:ext cx="3103880" cy="1834514"/>
          </a:xfrm>
          <a:prstGeom prst="rect">
            <a:avLst/>
          </a:prstGeom>
        </p:spPr>
        <p:txBody>
          <a:bodyPr vert="horz" wrap="square" lIns="0" tIns="77470" rIns="0" bIns="0" rtlCol="0">
            <a:spAutoFit/>
          </a:bodyPr>
          <a:lstStyle/>
          <a:p>
            <a:pPr marL="12700">
              <a:lnSpc>
                <a:spcPct val="100000"/>
              </a:lnSpc>
              <a:spcBef>
                <a:spcPts val="610"/>
              </a:spcBef>
            </a:pPr>
            <a:r>
              <a:rPr sz="2600" spc="125" dirty="0">
                <a:solidFill>
                  <a:srgbClr val="FFFFFF"/>
                </a:solidFill>
                <a:latin typeface="Tahoma"/>
                <a:cs typeface="Tahoma"/>
              </a:rPr>
              <a:t>Fremkomsten</a:t>
            </a:r>
            <a:r>
              <a:rPr sz="2600" spc="-180" dirty="0">
                <a:solidFill>
                  <a:srgbClr val="FFFFFF"/>
                </a:solidFill>
                <a:latin typeface="Tahoma"/>
                <a:cs typeface="Tahoma"/>
              </a:rPr>
              <a:t> </a:t>
            </a:r>
            <a:r>
              <a:rPr sz="2600" spc="80" dirty="0">
                <a:solidFill>
                  <a:srgbClr val="FFFFFF"/>
                </a:solidFill>
                <a:latin typeface="Tahoma"/>
                <a:cs typeface="Tahoma"/>
              </a:rPr>
              <a:t>af</a:t>
            </a:r>
            <a:endParaRPr sz="2600">
              <a:latin typeface="Tahoma"/>
              <a:cs typeface="Tahoma"/>
            </a:endParaRPr>
          </a:p>
          <a:p>
            <a:pPr marL="12700">
              <a:lnSpc>
                <a:spcPct val="100000"/>
              </a:lnSpc>
              <a:spcBef>
                <a:spcPts val="760"/>
              </a:spcBef>
            </a:pPr>
            <a:r>
              <a:rPr sz="3900" spc="240" dirty="0">
                <a:solidFill>
                  <a:srgbClr val="FFFFFF"/>
                </a:solidFill>
                <a:latin typeface="Tahoma"/>
                <a:cs typeface="Tahoma"/>
              </a:rPr>
              <a:t>Mellemmand</a:t>
            </a:r>
            <a:endParaRPr sz="3900">
              <a:latin typeface="Tahoma"/>
              <a:cs typeface="Tahoma"/>
            </a:endParaRPr>
          </a:p>
          <a:p>
            <a:pPr marL="12700">
              <a:lnSpc>
                <a:spcPct val="100000"/>
              </a:lnSpc>
              <a:spcBef>
                <a:spcPts val="610"/>
              </a:spcBef>
            </a:pPr>
            <a:r>
              <a:rPr sz="3800" spc="175" dirty="0">
                <a:solidFill>
                  <a:srgbClr val="FFFFFF"/>
                </a:solidFill>
                <a:latin typeface="Tahoma"/>
                <a:cs typeface="Tahoma"/>
              </a:rPr>
              <a:t>Platforme</a:t>
            </a:r>
            <a:endParaRPr sz="3800">
              <a:latin typeface="Tahoma"/>
              <a:cs typeface="Tahoma"/>
            </a:endParaRPr>
          </a:p>
        </p:txBody>
      </p:sp>
      <p:sp>
        <p:nvSpPr>
          <p:cNvPr id="8" name="object 8"/>
          <p:cNvSpPr txBox="1"/>
          <p:nvPr/>
        </p:nvSpPr>
        <p:spPr>
          <a:xfrm>
            <a:off x="11850420" y="5547969"/>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BLOKKÆDE</a:t>
            </a:r>
            <a:endParaRPr sz="400">
              <a:latin typeface="Tahoma"/>
              <a:cs typeface="Tahoma"/>
            </a:endParaRPr>
          </a:p>
        </p:txBody>
      </p:sp>
      <p:sp>
        <p:nvSpPr>
          <p:cNvPr id="9" name="object 9"/>
          <p:cNvSpPr txBox="1"/>
          <p:nvPr/>
        </p:nvSpPr>
        <p:spPr>
          <a:xfrm>
            <a:off x="11850420" y="4754845"/>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solidFill>
                  <a:srgbClr val="FFFFFF"/>
                </a:solidFill>
                <a:latin typeface="Tahoma"/>
                <a:cs typeface="Tahoma"/>
              </a:rPr>
              <a:t>FOR	AGRI</a:t>
            </a:r>
            <a:endParaRPr sz="400">
              <a:latin typeface="Tahoma"/>
              <a:cs typeface="Tahoma"/>
            </a:endParaRPr>
          </a:p>
        </p:txBody>
      </p:sp>
      <p:sp>
        <p:nvSpPr>
          <p:cNvPr id="10" name="object 10"/>
          <p:cNvSpPr txBox="1"/>
          <p:nvPr/>
        </p:nvSpPr>
        <p:spPr>
          <a:xfrm>
            <a:off x="11850420" y="4454477"/>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MAD</a:t>
            </a:r>
            <a:endParaRPr sz="400">
              <a:latin typeface="Tahoma"/>
              <a:cs typeface="Tahoma"/>
            </a:endParaRPr>
          </a:p>
        </p:txBody>
      </p:sp>
      <p:sp>
        <p:nvSpPr>
          <p:cNvPr id="11" name="object 11"/>
          <p:cNvSpPr txBox="1"/>
          <p:nvPr/>
        </p:nvSpPr>
        <p:spPr>
          <a:xfrm>
            <a:off x="11850420" y="4144810"/>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EDU</a:t>
            </a:r>
            <a:endParaRPr sz="400">
              <a:latin typeface="Tahoma"/>
              <a:cs typeface="Tahom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1351788"/>
              <a:ext cx="6096000" cy="4389120"/>
            </a:xfrm>
            <a:prstGeom prst="rect">
              <a:avLst/>
            </a:prstGeom>
          </p:spPr>
        </p:pic>
        <p:sp>
          <p:nvSpPr>
            <p:cNvPr id="4" name="object 4"/>
            <p:cNvSpPr/>
            <p:nvPr/>
          </p:nvSpPr>
          <p:spPr>
            <a:xfrm>
              <a:off x="0" y="1352549"/>
              <a:ext cx="12192000" cy="5505450"/>
            </a:xfrm>
            <a:custGeom>
              <a:avLst/>
              <a:gdLst/>
              <a:ahLst/>
              <a:cxnLst/>
              <a:rect l="l" t="t" r="r" b="b"/>
              <a:pathLst>
                <a:path w="12192000" h="5505450">
                  <a:moveTo>
                    <a:pt x="12192000" y="0"/>
                  </a:moveTo>
                  <a:lnTo>
                    <a:pt x="6096000" y="0"/>
                  </a:lnTo>
                  <a:lnTo>
                    <a:pt x="6096000" y="4387850"/>
                  </a:lnTo>
                  <a:lnTo>
                    <a:pt x="0" y="4387850"/>
                  </a:lnTo>
                  <a:lnTo>
                    <a:pt x="0" y="5505450"/>
                  </a:lnTo>
                  <a:lnTo>
                    <a:pt x="12192000" y="5505450"/>
                  </a:lnTo>
                  <a:lnTo>
                    <a:pt x="12192000" y="4387850"/>
                  </a:lnTo>
                  <a:lnTo>
                    <a:pt x="12192000" y="0"/>
                  </a:lnTo>
                  <a:close/>
                </a:path>
              </a:pathLst>
            </a:custGeom>
            <a:solidFill>
              <a:srgbClr val="F1F1F1"/>
            </a:solidFill>
          </p:spPr>
          <p:txBody>
            <a:bodyPr wrap="square" lIns="0" tIns="0" rIns="0" bIns="0" rtlCol="0"/>
            <a:lstStyle/>
            <a:p>
              <a:endParaRPr/>
            </a:p>
          </p:txBody>
        </p:sp>
        <p:pic>
          <p:nvPicPr>
            <p:cNvPr id="5" name="object 5"/>
            <p:cNvPicPr/>
            <p:nvPr/>
          </p:nvPicPr>
          <p:blipFill>
            <a:blip r:embed="rId3" cstate="print"/>
            <a:stretch>
              <a:fillRect/>
            </a:stretch>
          </p:blipFill>
          <p:spPr>
            <a:xfrm>
              <a:off x="0" y="0"/>
              <a:ext cx="12192000" cy="6857997"/>
            </a:xfrm>
            <a:prstGeom prst="rect">
              <a:avLst/>
            </a:prstGeom>
          </p:spPr>
        </p:pic>
      </p:grpSp>
      <p:sp>
        <p:nvSpPr>
          <p:cNvPr id="6" name="object 6"/>
          <p:cNvSpPr txBox="1">
            <a:spLocks noGrp="1"/>
          </p:cNvSpPr>
          <p:nvPr>
            <p:ph type="title"/>
          </p:nvPr>
        </p:nvSpPr>
        <p:spPr>
          <a:xfrm>
            <a:off x="775208" y="2020951"/>
            <a:ext cx="4505960" cy="436880"/>
          </a:xfrm>
          <a:prstGeom prst="rect">
            <a:avLst/>
          </a:prstGeom>
        </p:spPr>
        <p:txBody>
          <a:bodyPr vert="horz" wrap="square" lIns="0" tIns="12700" rIns="0" bIns="0" rtlCol="0">
            <a:spAutoFit/>
          </a:bodyPr>
          <a:lstStyle/>
          <a:p>
            <a:pPr marL="12700">
              <a:lnSpc>
                <a:spcPct val="100000"/>
              </a:lnSpc>
              <a:spcBef>
                <a:spcPts val="100"/>
              </a:spcBef>
            </a:pPr>
            <a:r>
              <a:rPr sz="2700" spc="35" dirty="0">
                <a:solidFill>
                  <a:srgbClr val="FFFFFF"/>
                </a:solidFill>
              </a:rPr>
              <a:t>3.1</a:t>
            </a:r>
            <a:r>
              <a:rPr sz="2700" spc="-65" dirty="0">
                <a:solidFill>
                  <a:srgbClr val="FFFFFF"/>
                </a:solidFill>
              </a:rPr>
              <a:t> </a:t>
            </a:r>
            <a:r>
              <a:rPr sz="2700" spc="20" dirty="0">
                <a:solidFill>
                  <a:srgbClr val="FFFFFF"/>
                </a:solidFill>
              </a:rPr>
              <a:t>Lad</a:t>
            </a:r>
            <a:r>
              <a:rPr sz="2700" spc="-65" dirty="0">
                <a:solidFill>
                  <a:srgbClr val="FFFFFF"/>
                </a:solidFill>
              </a:rPr>
              <a:t> </a:t>
            </a:r>
            <a:r>
              <a:rPr sz="2700" spc="-70" dirty="0">
                <a:solidFill>
                  <a:srgbClr val="FFFFFF"/>
                </a:solidFill>
              </a:rPr>
              <a:t>os</a:t>
            </a:r>
            <a:r>
              <a:rPr sz="2700" spc="-65" dirty="0">
                <a:solidFill>
                  <a:srgbClr val="FFFFFF"/>
                </a:solidFill>
              </a:rPr>
              <a:t> </a:t>
            </a:r>
            <a:r>
              <a:rPr sz="2700" spc="105" dirty="0">
                <a:solidFill>
                  <a:srgbClr val="FFFFFF"/>
                </a:solidFill>
              </a:rPr>
              <a:t>møde</a:t>
            </a:r>
            <a:r>
              <a:rPr sz="2700" spc="-60" dirty="0">
                <a:solidFill>
                  <a:srgbClr val="FFFFFF"/>
                </a:solidFill>
              </a:rPr>
              <a:t> </a:t>
            </a:r>
            <a:r>
              <a:rPr sz="2700" spc="114" dirty="0">
                <a:solidFill>
                  <a:srgbClr val="FFFFFF"/>
                </a:solidFill>
              </a:rPr>
              <a:t>herkomst</a:t>
            </a:r>
            <a:endParaRPr sz="2700"/>
          </a:p>
        </p:txBody>
      </p:sp>
      <p:sp>
        <p:nvSpPr>
          <p:cNvPr id="7" name="object 7"/>
          <p:cNvSpPr txBox="1"/>
          <p:nvPr/>
        </p:nvSpPr>
        <p:spPr>
          <a:xfrm>
            <a:off x="587755" y="2501228"/>
            <a:ext cx="4789170" cy="1444625"/>
          </a:xfrm>
          <a:prstGeom prst="rect">
            <a:avLst/>
          </a:prstGeom>
        </p:spPr>
        <p:txBody>
          <a:bodyPr vert="horz" wrap="square" lIns="0" tIns="108585" rIns="0" bIns="0" rtlCol="0">
            <a:spAutoFit/>
          </a:bodyPr>
          <a:lstStyle/>
          <a:p>
            <a:pPr marL="70485" algn="ctr">
              <a:lnSpc>
                <a:spcPct val="100000"/>
              </a:lnSpc>
              <a:spcBef>
                <a:spcPts val="855"/>
              </a:spcBef>
            </a:pPr>
            <a:r>
              <a:rPr sz="2400" spc="90" dirty="0">
                <a:solidFill>
                  <a:srgbClr val="FFFFFF"/>
                </a:solidFill>
                <a:latin typeface="Tahoma"/>
                <a:cs typeface="Tahoma"/>
              </a:rPr>
              <a:t>Det</a:t>
            </a:r>
            <a:r>
              <a:rPr sz="2400" spc="-130" dirty="0">
                <a:solidFill>
                  <a:srgbClr val="FFFFFF"/>
                </a:solidFill>
                <a:latin typeface="Tahoma"/>
                <a:cs typeface="Tahoma"/>
              </a:rPr>
              <a:t> </a:t>
            </a:r>
            <a:r>
              <a:rPr sz="2400" spc="90" dirty="0">
                <a:solidFill>
                  <a:srgbClr val="FFFFFF"/>
                </a:solidFill>
                <a:latin typeface="Tahoma"/>
                <a:cs typeface="Tahoma"/>
              </a:rPr>
              <a:t>britiske</a:t>
            </a:r>
            <a:r>
              <a:rPr sz="2400" spc="-125" dirty="0">
                <a:solidFill>
                  <a:srgbClr val="FFFFFF"/>
                </a:solidFill>
                <a:latin typeface="Tahoma"/>
                <a:cs typeface="Tahoma"/>
              </a:rPr>
              <a:t> </a:t>
            </a:r>
            <a:r>
              <a:rPr sz="2400" spc="110" dirty="0">
                <a:solidFill>
                  <a:srgbClr val="FFFFFF"/>
                </a:solidFill>
                <a:latin typeface="Tahoma"/>
                <a:cs typeface="Tahoma"/>
              </a:rPr>
              <a:t>firma</a:t>
            </a:r>
            <a:r>
              <a:rPr sz="2400" spc="-125" dirty="0">
                <a:solidFill>
                  <a:srgbClr val="FFFFFF"/>
                </a:solidFill>
                <a:latin typeface="Tahoma"/>
                <a:cs typeface="Tahoma"/>
              </a:rPr>
              <a:t> </a:t>
            </a:r>
            <a:r>
              <a:rPr sz="2400" spc="100" dirty="0">
                <a:solidFill>
                  <a:srgbClr val="FFFFFF"/>
                </a:solidFill>
                <a:latin typeface="Tahoma"/>
                <a:cs typeface="Tahoma"/>
              </a:rPr>
              <a:t>revolutionerer</a:t>
            </a:r>
            <a:endParaRPr sz="2400">
              <a:latin typeface="Tahoma"/>
              <a:cs typeface="Tahoma"/>
            </a:endParaRPr>
          </a:p>
          <a:p>
            <a:pPr marL="201930" algn="ctr">
              <a:lnSpc>
                <a:spcPct val="100000"/>
              </a:lnSpc>
              <a:spcBef>
                <a:spcPts val="660"/>
              </a:spcBef>
            </a:pPr>
            <a:r>
              <a:rPr sz="2100" spc="105" dirty="0">
                <a:solidFill>
                  <a:srgbClr val="FFFFFF"/>
                </a:solidFill>
                <a:latin typeface="Tahoma"/>
                <a:cs typeface="Tahoma"/>
              </a:rPr>
              <a:t>Gennemsigtighed</a:t>
            </a:r>
            <a:endParaRPr sz="2100">
              <a:latin typeface="Tahoma"/>
              <a:cs typeface="Tahoma"/>
            </a:endParaRPr>
          </a:p>
          <a:p>
            <a:pPr algn="ctr">
              <a:lnSpc>
                <a:spcPct val="100000"/>
              </a:lnSpc>
              <a:spcBef>
                <a:spcPts val="1115"/>
              </a:spcBef>
            </a:pPr>
            <a:r>
              <a:rPr sz="2700" spc="75" dirty="0">
                <a:solidFill>
                  <a:srgbClr val="FFFFFF"/>
                </a:solidFill>
                <a:latin typeface="Tahoma"/>
                <a:cs typeface="Tahoma"/>
              </a:rPr>
              <a:t>https://</a:t>
            </a:r>
            <a:r>
              <a:rPr sz="2700" spc="75" dirty="0">
                <a:solidFill>
                  <a:srgbClr val="FFFFFF"/>
                </a:solidFill>
                <a:latin typeface="Tahoma"/>
                <a:cs typeface="Tahoma"/>
                <a:hlinkClick r:id="rId4"/>
              </a:rPr>
              <a:t>www.provenance.org/</a:t>
            </a:r>
            <a:endParaRPr sz="2700">
              <a:latin typeface="Tahoma"/>
              <a:cs typeface="Tahom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752348" y="261873"/>
            <a:ext cx="8538210" cy="528320"/>
          </a:xfrm>
          <a:prstGeom prst="rect">
            <a:avLst/>
          </a:prstGeom>
        </p:spPr>
        <p:txBody>
          <a:bodyPr vert="horz" wrap="square" lIns="0" tIns="12700" rIns="0" bIns="0" rtlCol="0">
            <a:spAutoFit/>
          </a:bodyPr>
          <a:lstStyle/>
          <a:p>
            <a:pPr marL="12700">
              <a:lnSpc>
                <a:spcPct val="100000"/>
              </a:lnSpc>
              <a:spcBef>
                <a:spcPts val="100"/>
              </a:spcBef>
            </a:pPr>
            <a:r>
              <a:rPr sz="3300" spc="55" dirty="0">
                <a:solidFill>
                  <a:srgbClr val="6A9D55"/>
                </a:solidFill>
              </a:rPr>
              <a:t>PROVENIENS</a:t>
            </a:r>
            <a:r>
              <a:rPr sz="3300" b="0" spc="55" dirty="0">
                <a:solidFill>
                  <a:srgbClr val="6A9D55"/>
                </a:solidFill>
                <a:latin typeface="Tahoma"/>
                <a:cs typeface="Tahoma"/>
              </a:rPr>
              <a:t>https://</a:t>
            </a:r>
            <a:r>
              <a:rPr sz="3300" b="0" spc="55" dirty="0">
                <a:solidFill>
                  <a:srgbClr val="6A9D55"/>
                </a:solidFill>
                <a:latin typeface="Tahoma"/>
                <a:cs typeface="Tahoma"/>
                <a:hlinkClick r:id="rId4"/>
              </a:rPr>
              <a:t>www.provenance.org/</a:t>
            </a:r>
            <a:endParaRPr sz="3300">
              <a:latin typeface="Tahoma"/>
              <a:cs typeface="Tahoma"/>
            </a:endParaRPr>
          </a:p>
        </p:txBody>
      </p:sp>
      <p:sp>
        <p:nvSpPr>
          <p:cNvPr id="5" name="object 5"/>
          <p:cNvSpPr txBox="1"/>
          <p:nvPr/>
        </p:nvSpPr>
        <p:spPr>
          <a:xfrm>
            <a:off x="666089" y="928370"/>
            <a:ext cx="3729354" cy="330200"/>
          </a:xfrm>
          <a:prstGeom prst="rect">
            <a:avLst/>
          </a:prstGeom>
        </p:spPr>
        <p:txBody>
          <a:bodyPr vert="horz" wrap="square" lIns="0" tIns="12700" rIns="0" bIns="0" rtlCol="0">
            <a:spAutoFit/>
          </a:bodyPr>
          <a:lstStyle/>
          <a:p>
            <a:pPr marL="12700">
              <a:lnSpc>
                <a:spcPct val="100000"/>
              </a:lnSpc>
              <a:spcBef>
                <a:spcPts val="100"/>
              </a:spcBef>
            </a:pPr>
            <a:r>
              <a:rPr sz="2000" spc="100" dirty="0">
                <a:solidFill>
                  <a:srgbClr val="262626"/>
                </a:solidFill>
                <a:latin typeface="Tahoma"/>
                <a:cs typeface="Tahoma"/>
              </a:rPr>
              <a:t>Grundlagt</a:t>
            </a:r>
            <a:r>
              <a:rPr sz="2000" spc="-120" dirty="0">
                <a:solidFill>
                  <a:srgbClr val="262626"/>
                </a:solidFill>
                <a:latin typeface="Tahoma"/>
                <a:cs typeface="Tahoma"/>
              </a:rPr>
              <a:t> </a:t>
            </a:r>
            <a:r>
              <a:rPr sz="2000" spc="55" dirty="0">
                <a:solidFill>
                  <a:srgbClr val="262626"/>
                </a:solidFill>
                <a:latin typeface="Tahoma"/>
                <a:cs typeface="Tahoma"/>
              </a:rPr>
              <a:t>i</a:t>
            </a:r>
            <a:r>
              <a:rPr sz="2000" spc="-114" dirty="0">
                <a:solidFill>
                  <a:srgbClr val="262626"/>
                </a:solidFill>
                <a:latin typeface="Tahoma"/>
                <a:cs typeface="Tahoma"/>
              </a:rPr>
              <a:t> </a:t>
            </a:r>
            <a:r>
              <a:rPr sz="2000" spc="50" dirty="0">
                <a:solidFill>
                  <a:srgbClr val="262626"/>
                </a:solidFill>
                <a:latin typeface="Tahoma"/>
                <a:cs typeface="Tahoma"/>
              </a:rPr>
              <a:t>2013</a:t>
            </a:r>
            <a:r>
              <a:rPr sz="2000" spc="-120" dirty="0">
                <a:solidFill>
                  <a:srgbClr val="262626"/>
                </a:solidFill>
                <a:latin typeface="Tahoma"/>
                <a:cs typeface="Tahoma"/>
              </a:rPr>
              <a:t> </a:t>
            </a:r>
            <a:r>
              <a:rPr sz="2000" spc="60" dirty="0">
                <a:solidFill>
                  <a:srgbClr val="262626"/>
                </a:solidFill>
                <a:latin typeface="Tahoma"/>
                <a:cs typeface="Tahoma"/>
              </a:rPr>
              <a:t>af</a:t>
            </a:r>
            <a:r>
              <a:rPr sz="2000" spc="-114" dirty="0">
                <a:solidFill>
                  <a:srgbClr val="262626"/>
                </a:solidFill>
                <a:latin typeface="Tahoma"/>
                <a:cs typeface="Tahoma"/>
              </a:rPr>
              <a:t> </a:t>
            </a:r>
            <a:r>
              <a:rPr sz="2000" spc="-5" dirty="0">
                <a:solidFill>
                  <a:srgbClr val="262626"/>
                </a:solidFill>
                <a:latin typeface="Tahoma"/>
                <a:cs typeface="Tahoma"/>
              </a:rPr>
              <a:t>Jessi</a:t>
            </a:r>
            <a:r>
              <a:rPr sz="2000" spc="-120" dirty="0">
                <a:solidFill>
                  <a:srgbClr val="262626"/>
                </a:solidFill>
                <a:latin typeface="Tahoma"/>
                <a:cs typeface="Tahoma"/>
              </a:rPr>
              <a:t> </a:t>
            </a:r>
            <a:r>
              <a:rPr sz="2000" spc="60" dirty="0">
                <a:solidFill>
                  <a:srgbClr val="262626"/>
                </a:solidFill>
                <a:latin typeface="Tahoma"/>
                <a:cs typeface="Tahoma"/>
              </a:rPr>
              <a:t>Baker.</a:t>
            </a:r>
            <a:endParaRPr sz="2000">
              <a:latin typeface="Tahoma"/>
              <a:cs typeface="Tahoma"/>
            </a:endParaRPr>
          </a:p>
        </p:txBody>
      </p:sp>
      <p:sp>
        <p:nvSpPr>
          <p:cNvPr id="6" name="object 6"/>
          <p:cNvSpPr txBox="1"/>
          <p:nvPr/>
        </p:nvSpPr>
        <p:spPr>
          <a:xfrm>
            <a:off x="666089" y="1659890"/>
            <a:ext cx="1009015" cy="675005"/>
          </a:xfrm>
          <a:prstGeom prst="rect">
            <a:avLst/>
          </a:prstGeom>
        </p:spPr>
        <p:txBody>
          <a:bodyPr vert="horz" wrap="square" lIns="0" tIns="12700" rIns="0" bIns="0" rtlCol="0">
            <a:spAutoFit/>
          </a:bodyPr>
          <a:lstStyle/>
          <a:p>
            <a:pPr marL="12700">
              <a:lnSpc>
                <a:spcPct val="100000"/>
              </a:lnSpc>
              <a:spcBef>
                <a:spcPts val="100"/>
              </a:spcBef>
            </a:pPr>
            <a:r>
              <a:rPr sz="2000" spc="70" dirty="0">
                <a:solidFill>
                  <a:srgbClr val="262626"/>
                </a:solidFill>
                <a:latin typeface="Tahoma"/>
                <a:cs typeface="Tahoma"/>
              </a:rPr>
              <a:t>Mission:</a:t>
            </a:r>
            <a:endParaRPr sz="2000">
              <a:latin typeface="Tahoma"/>
              <a:cs typeface="Tahoma"/>
            </a:endParaRPr>
          </a:p>
          <a:p>
            <a:pPr marL="12700">
              <a:lnSpc>
                <a:spcPct val="100000"/>
              </a:lnSpc>
              <a:spcBef>
                <a:spcPts val="1330"/>
              </a:spcBef>
            </a:pPr>
            <a:r>
              <a:rPr sz="1150" spc="5" dirty="0">
                <a:solidFill>
                  <a:srgbClr val="262626"/>
                </a:solidFill>
                <a:latin typeface="Tahoma"/>
                <a:cs typeface="Tahoma"/>
              </a:rPr>
              <a:t>Værktøj:</a:t>
            </a:r>
            <a:endParaRPr sz="1150">
              <a:latin typeface="Tahoma"/>
              <a:cs typeface="Tahoma"/>
            </a:endParaRPr>
          </a:p>
        </p:txBody>
      </p:sp>
      <p:sp>
        <p:nvSpPr>
          <p:cNvPr id="7" name="object 7"/>
          <p:cNvSpPr txBox="1"/>
          <p:nvPr/>
        </p:nvSpPr>
        <p:spPr>
          <a:xfrm>
            <a:off x="2495169" y="1588389"/>
            <a:ext cx="7042784" cy="758190"/>
          </a:xfrm>
          <a:prstGeom prst="rect">
            <a:avLst/>
          </a:prstGeom>
        </p:spPr>
        <p:txBody>
          <a:bodyPr vert="horz" wrap="square" lIns="0" tIns="12700" rIns="0" bIns="0" rtlCol="0">
            <a:spAutoFit/>
          </a:bodyPr>
          <a:lstStyle/>
          <a:p>
            <a:pPr marL="12700" marR="5080">
              <a:lnSpc>
                <a:spcPct val="150200"/>
              </a:lnSpc>
              <a:spcBef>
                <a:spcPts val="100"/>
              </a:spcBef>
            </a:pPr>
            <a:r>
              <a:rPr sz="1600" spc="50" dirty="0">
                <a:solidFill>
                  <a:srgbClr val="262626"/>
                </a:solidFill>
                <a:latin typeface="Tahoma"/>
                <a:cs typeface="Tahoma"/>
              </a:rPr>
              <a:t>Giv</a:t>
            </a:r>
            <a:r>
              <a:rPr sz="1600" spc="-85" dirty="0">
                <a:solidFill>
                  <a:srgbClr val="262626"/>
                </a:solidFill>
                <a:latin typeface="Tahoma"/>
                <a:cs typeface="Tahoma"/>
              </a:rPr>
              <a:t> </a:t>
            </a:r>
            <a:r>
              <a:rPr sz="1600" spc="80" dirty="0">
                <a:solidFill>
                  <a:srgbClr val="262626"/>
                </a:solidFill>
                <a:latin typeface="Tahoma"/>
                <a:cs typeface="Tahoma"/>
              </a:rPr>
              <a:t>brands</a:t>
            </a:r>
            <a:r>
              <a:rPr sz="1600" spc="-80" dirty="0">
                <a:solidFill>
                  <a:srgbClr val="262626"/>
                </a:solidFill>
                <a:latin typeface="Tahoma"/>
                <a:cs typeface="Tahoma"/>
              </a:rPr>
              <a:t> </a:t>
            </a:r>
            <a:r>
              <a:rPr sz="1600" spc="85" dirty="0">
                <a:solidFill>
                  <a:srgbClr val="262626"/>
                </a:solidFill>
                <a:latin typeface="Tahoma"/>
                <a:cs typeface="Tahoma"/>
              </a:rPr>
              <a:t>mulighed</a:t>
            </a:r>
            <a:r>
              <a:rPr sz="1600" spc="-80" dirty="0">
                <a:solidFill>
                  <a:srgbClr val="262626"/>
                </a:solidFill>
                <a:latin typeface="Tahoma"/>
                <a:cs typeface="Tahoma"/>
              </a:rPr>
              <a:t> </a:t>
            </a:r>
            <a:r>
              <a:rPr sz="1600" spc="70" dirty="0">
                <a:solidFill>
                  <a:srgbClr val="262626"/>
                </a:solidFill>
                <a:latin typeface="Tahoma"/>
                <a:cs typeface="Tahoma"/>
              </a:rPr>
              <a:t>for</a:t>
            </a:r>
            <a:r>
              <a:rPr sz="1600" spc="-80" dirty="0">
                <a:solidFill>
                  <a:srgbClr val="262626"/>
                </a:solidFill>
                <a:latin typeface="Tahoma"/>
                <a:cs typeface="Tahoma"/>
              </a:rPr>
              <a:t> </a:t>
            </a:r>
            <a:r>
              <a:rPr sz="1600" spc="50" dirty="0">
                <a:solidFill>
                  <a:srgbClr val="262626"/>
                </a:solidFill>
                <a:latin typeface="Tahoma"/>
                <a:cs typeface="Tahoma"/>
              </a:rPr>
              <a:t>at</a:t>
            </a:r>
            <a:r>
              <a:rPr sz="1600" spc="-80" dirty="0">
                <a:solidFill>
                  <a:srgbClr val="262626"/>
                </a:solidFill>
                <a:latin typeface="Tahoma"/>
                <a:cs typeface="Tahoma"/>
              </a:rPr>
              <a:t> </a:t>
            </a:r>
            <a:r>
              <a:rPr sz="1600" spc="65" dirty="0">
                <a:solidFill>
                  <a:srgbClr val="262626"/>
                </a:solidFill>
                <a:latin typeface="Tahoma"/>
                <a:cs typeface="Tahoma"/>
              </a:rPr>
              <a:t>tage</a:t>
            </a:r>
            <a:r>
              <a:rPr sz="1600" spc="-80" dirty="0">
                <a:solidFill>
                  <a:srgbClr val="262626"/>
                </a:solidFill>
                <a:latin typeface="Tahoma"/>
                <a:cs typeface="Tahoma"/>
              </a:rPr>
              <a:t> </a:t>
            </a:r>
            <a:r>
              <a:rPr sz="1600" spc="60" dirty="0">
                <a:solidFill>
                  <a:srgbClr val="262626"/>
                </a:solidFill>
                <a:latin typeface="Tahoma"/>
                <a:cs typeface="Tahoma"/>
              </a:rPr>
              <a:t>skridt</a:t>
            </a:r>
            <a:r>
              <a:rPr sz="1600" spc="-80" dirty="0">
                <a:solidFill>
                  <a:srgbClr val="262626"/>
                </a:solidFill>
                <a:latin typeface="Tahoma"/>
                <a:cs typeface="Tahoma"/>
              </a:rPr>
              <a:t> </a:t>
            </a:r>
            <a:r>
              <a:rPr sz="1600" spc="80" dirty="0">
                <a:solidFill>
                  <a:srgbClr val="262626"/>
                </a:solidFill>
                <a:latin typeface="Tahoma"/>
                <a:cs typeface="Tahoma"/>
              </a:rPr>
              <a:t>hen</a:t>
            </a:r>
            <a:r>
              <a:rPr sz="1600" spc="-80" dirty="0">
                <a:solidFill>
                  <a:srgbClr val="262626"/>
                </a:solidFill>
                <a:latin typeface="Tahoma"/>
                <a:cs typeface="Tahoma"/>
              </a:rPr>
              <a:t> </a:t>
            </a:r>
            <a:r>
              <a:rPr sz="1600" spc="95" dirty="0">
                <a:solidFill>
                  <a:srgbClr val="262626"/>
                </a:solidFill>
                <a:latin typeface="Tahoma"/>
                <a:cs typeface="Tahoma"/>
              </a:rPr>
              <a:t>imod</a:t>
            </a:r>
            <a:r>
              <a:rPr sz="1600" spc="-80" dirty="0">
                <a:solidFill>
                  <a:srgbClr val="262626"/>
                </a:solidFill>
                <a:latin typeface="Tahoma"/>
                <a:cs typeface="Tahoma"/>
              </a:rPr>
              <a:t> </a:t>
            </a:r>
            <a:r>
              <a:rPr sz="1600" spc="70" dirty="0">
                <a:solidFill>
                  <a:srgbClr val="262626"/>
                </a:solidFill>
                <a:latin typeface="Tahoma"/>
                <a:cs typeface="Tahoma"/>
              </a:rPr>
              <a:t>større</a:t>
            </a:r>
            <a:r>
              <a:rPr sz="1600" spc="-80" dirty="0">
                <a:solidFill>
                  <a:srgbClr val="262626"/>
                </a:solidFill>
                <a:latin typeface="Tahoma"/>
                <a:cs typeface="Tahoma"/>
              </a:rPr>
              <a:t> </a:t>
            </a:r>
            <a:r>
              <a:rPr sz="1600" spc="70" dirty="0">
                <a:solidFill>
                  <a:srgbClr val="262626"/>
                </a:solidFill>
                <a:latin typeface="Tahoma"/>
                <a:cs typeface="Tahoma"/>
              </a:rPr>
              <a:t>gennemsigtighed. </a:t>
            </a:r>
            <a:r>
              <a:rPr sz="1600" spc="-484" dirty="0">
                <a:solidFill>
                  <a:srgbClr val="262626"/>
                </a:solidFill>
                <a:latin typeface="Tahoma"/>
                <a:cs typeface="Tahoma"/>
              </a:rPr>
              <a:t> </a:t>
            </a:r>
            <a:r>
              <a:rPr sz="1600" spc="55" dirty="0">
                <a:solidFill>
                  <a:srgbClr val="262626"/>
                </a:solidFill>
                <a:latin typeface="Tahoma"/>
                <a:cs typeface="Tahoma"/>
              </a:rPr>
              <a:t>Blockchain-drevet</a:t>
            </a:r>
            <a:r>
              <a:rPr sz="1600" spc="-85" dirty="0">
                <a:solidFill>
                  <a:srgbClr val="262626"/>
                </a:solidFill>
                <a:latin typeface="Tahoma"/>
                <a:cs typeface="Tahoma"/>
              </a:rPr>
              <a:t> </a:t>
            </a:r>
            <a:r>
              <a:rPr sz="1600" spc="75" dirty="0">
                <a:solidFill>
                  <a:srgbClr val="262626"/>
                </a:solidFill>
                <a:latin typeface="Tahoma"/>
                <a:cs typeface="Tahoma"/>
              </a:rPr>
              <a:t>platform</a:t>
            </a:r>
            <a:r>
              <a:rPr sz="1600" spc="-85" dirty="0">
                <a:solidFill>
                  <a:srgbClr val="262626"/>
                </a:solidFill>
                <a:latin typeface="Tahoma"/>
                <a:cs typeface="Tahoma"/>
              </a:rPr>
              <a:t> </a:t>
            </a:r>
            <a:r>
              <a:rPr sz="1600" spc="45" dirty="0">
                <a:solidFill>
                  <a:srgbClr val="262626"/>
                </a:solidFill>
                <a:latin typeface="Tahoma"/>
                <a:cs typeface="Tahoma"/>
              </a:rPr>
              <a:t>til</a:t>
            </a:r>
            <a:r>
              <a:rPr sz="1600" spc="-85" dirty="0">
                <a:solidFill>
                  <a:srgbClr val="262626"/>
                </a:solidFill>
                <a:latin typeface="Tahoma"/>
                <a:cs typeface="Tahoma"/>
              </a:rPr>
              <a:t> </a:t>
            </a:r>
            <a:r>
              <a:rPr sz="1600" spc="50" dirty="0">
                <a:solidFill>
                  <a:srgbClr val="262626"/>
                </a:solidFill>
                <a:latin typeface="Tahoma"/>
                <a:cs typeface="Tahoma"/>
              </a:rPr>
              <a:t>at</a:t>
            </a:r>
            <a:r>
              <a:rPr sz="1600" spc="-85" dirty="0">
                <a:solidFill>
                  <a:srgbClr val="262626"/>
                </a:solidFill>
                <a:latin typeface="Tahoma"/>
                <a:cs typeface="Tahoma"/>
              </a:rPr>
              <a:t> </a:t>
            </a:r>
            <a:r>
              <a:rPr sz="1600" spc="75" dirty="0">
                <a:solidFill>
                  <a:srgbClr val="262626"/>
                </a:solidFill>
                <a:latin typeface="Tahoma"/>
                <a:cs typeface="Tahoma"/>
              </a:rPr>
              <a:t>spore</a:t>
            </a:r>
            <a:r>
              <a:rPr sz="1600" spc="-85" dirty="0">
                <a:solidFill>
                  <a:srgbClr val="262626"/>
                </a:solidFill>
                <a:latin typeface="Tahoma"/>
                <a:cs typeface="Tahoma"/>
              </a:rPr>
              <a:t> </a:t>
            </a:r>
            <a:r>
              <a:rPr sz="1600" spc="75" dirty="0">
                <a:solidFill>
                  <a:srgbClr val="262626"/>
                </a:solidFill>
                <a:latin typeface="Tahoma"/>
                <a:cs typeface="Tahoma"/>
              </a:rPr>
              <a:t>produkters</a:t>
            </a:r>
            <a:r>
              <a:rPr sz="1600" spc="-80" dirty="0">
                <a:solidFill>
                  <a:srgbClr val="262626"/>
                </a:solidFill>
                <a:latin typeface="Tahoma"/>
                <a:cs typeface="Tahoma"/>
              </a:rPr>
              <a:t> </a:t>
            </a:r>
            <a:r>
              <a:rPr sz="1600" spc="60" dirty="0">
                <a:solidFill>
                  <a:srgbClr val="262626"/>
                </a:solidFill>
                <a:latin typeface="Tahoma"/>
                <a:cs typeface="Tahoma"/>
              </a:rPr>
              <a:t>oprindelse.</a:t>
            </a:r>
            <a:endParaRPr sz="1600">
              <a:latin typeface="Tahoma"/>
              <a:cs typeface="Tahoma"/>
            </a:endParaRPr>
          </a:p>
        </p:txBody>
      </p:sp>
      <p:sp>
        <p:nvSpPr>
          <p:cNvPr id="8" name="object 8"/>
          <p:cNvSpPr txBox="1"/>
          <p:nvPr/>
        </p:nvSpPr>
        <p:spPr>
          <a:xfrm>
            <a:off x="666089" y="2693966"/>
            <a:ext cx="9178925" cy="1123315"/>
          </a:xfrm>
          <a:prstGeom prst="rect">
            <a:avLst/>
          </a:prstGeom>
        </p:spPr>
        <p:txBody>
          <a:bodyPr vert="horz" wrap="square" lIns="0" tIns="12700" rIns="0" bIns="0" rtlCol="0">
            <a:spAutoFit/>
          </a:bodyPr>
          <a:lstStyle/>
          <a:p>
            <a:pPr marL="12700" marR="5080">
              <a:lnSpc>
                <a:spcPct val="126299"/>
              </a:lnSpc>
              <a:spcBef>
                <a:spcPts val="100"/>
              </a:spcBef>
            </a:pPr>
            <a:r>
              <a:rPr sz="1900" spc="-5" dirty="0">
                <a:solidFill>
                  <a:srgbClr val="262626"/>
                </a:solidFill>
                <a:latin typeface="Tahoma"/>
                <a:cs typeface="Tahoma"/>
              </a:rPr>
              <a:t>Jessi</a:t>
            </a:r>
            <a:r>
              <a:rPr sz="1900" spc="-95" dirty="0">
                <a:solidFill>
                  <a:srgbClr val="262626"/>
                </a:solidFill>
                <a:latin typeface="Tahoma"/>
                <a:cs typeface="Tahoma"/>
              </a:rPr>
              <a:t> </a:t>
            </a:r>
            <a:r>
              <a:rPr sz="1900" spc="80" dirty="0">
                <a:solidFill>
                  <a:srgbClr val="262626"/>
                </a:solidFill>
                <a:latin typeface="Tahoma"/>
                <a:cs typeface="Tahoma"/>
              </a:rPr>
              <a:t>Baker</a:t>
            </a:r>
            <a:r>
              <a:rPr sz="1900" spc="-90" dirty="0">
                <a:solidFill>
                  <a:srgbClr val="262626"/>
                </a:solidFill>
                <a:latin typeface="Tahoma"/>
                <a:cs typeface="Tahoma"/>
              </a:rPr>
              <a:t> </a:t>
            </a:r>
            <a:r>
              <a:rPr sz="1900" spc="85" dirty="0">
                <a:solidFill>
                  <a:srgbClr val="262626"/>
                </a:solidFill>
                <a:latin typeface="Tahoma"/>
                <a:cs typeface="Tahoma"/>
              </a:rPr>
              <a:t>genkendte</a:t>
            </a:r>
            <a:r>
              <a:rPr sz="1900" spc="-90" dirty="0">
                <a:solidFill>
                  <a:srgbClr val="262626"/>
                </a:solidFill>
                <a:latin typeface="Tahoma"/>
                <a:cs typeface="Tahoma"/>
              </a:rPr>
              <a:t> </a:t>
            </a:r>
            <a:r>
              <a:rPr sz="1900" spc="75" dirty="0">
                <a:solidFill>
                  <a:srgbClr val="262626"/>
                </a:solidFill>
                <a:latin typeface="Tahoma"/>
                <a:cs typeface="Tahoma"/>
              </a:rPr>
              <a:t>afbrydelsen</a:t>
            </a:r>
            <a:r>
              <a:rPr sz="1900" spc="-90" dirty="0">
                <a:solidFill>
                  <a:srgbClr val="262626"/>
                </a:solidFill>
                <a:latin typeface="Tahoma"/>
                <a:cs typeface="Tahoma"/>
              </a:rPr>
              <a:t> </a:t>
            </a:r>
            <a:r>
              <a:rPr sz="1900" spc="100" dirty="0">
                <a:solidFill>
                  <a:srgbClr val="262626"/>
                </a:solidFill>
                <a:latin typeface="Tahoma"/>
                <a:cs typeface="Tahoma"/>
              </a:rPr>
              <a:t>mellem</a:t>
            </a:r>
            <a:r>
              <a:rPr sz="1900" spc="-95" dirty="0">
                <a:solidFill>
                  <a:srgbClr val="262626"/>
                </a:solidFill>
                <a:latin typeface="Tahoma"/>
                <a:cs typeface="Tahoma"/>
              </a:rPr>
              <a:t> </a:t>
            </a:r>
            <a:r>
              <a:rPr sz="1900" spc="95" dirty="0">
                <a:solidFill>
                  <a:srgbClr val="262626"/>
                </a:solidFill>
                <a:latin typeface="Tahoma"/>
                <a:cs typeface="Tahoma"/>
              </a:rPr>
              <a:t>produkter</a:t>
            </a:r>
            <a:r>
              <a:rPr sz="1900" spc="-90" dirty="0">
                <a:solidFill>
                  <a:srgbClr val="262626"/>
                </a:solidFill>
                <a:latin typeface="Tahoma"/>
                <a:cs typeface="Tahoma"/>
              </a:rPr>
              <a:t> </a:t>
            </a:r>
            <a:r>
              <a:rPr sz="1900" spc="114" dirty="0">
                <a:solidFill>
                  <a:srgbClr val="262626"/>
                </a:solidFill>
                <a:latin typeface="Tahoma"/>
                <a:cs typeface="Tahoma"/>
              </a:rPr>
              <a:t>og</a:t>
            </a:r>
            <a:r>
              <a:rPr sz="1900" spc="-90" dirty="0">
                <a:solidFill>
                  <a:srgbClr val="262626"/>
                </a:solidFill>
                <a:latin typeface="Tahoma"/>
                <a:cs typeface="Tahoma"/>
              </a:rPr>
              <a:t> </a:t>
            </a:r>
            <a:r>
              <a:rPr sz="1900" spc="80" dirty="0">
                <a:solidFill>
                  <a:srgbClr val="262626"/>
                </a:solidFill>
                <a:latin typeface="Tahoma"/>
                <a:cs typeface="Tahoma"/>
              </a:rPr>
              <a:t>deres</a:t>
            </a:r>
            <a:r>
              <a:rPr sz="1900" spc="-90" dirty="0">
                <a:solidFill>
                  <a:srgbClr val="262626"/>
                </a:solidFill>
                <a:latin typeface="Tahoma"/>
                <a:cs typeface="Tahoma"/>
              </a:rPr>
              <a:t> </a:t>
            </a:r>
            <a:r>
              <a:rPr sz="1900" spc="70" dirty="0">
                <a:solidFill>
                  <a:srgbClr val="262626"/>
                </a:solidFill>
                <a:latin typeface="Tahoma"/>
                <a:cs typeface="Tahoma"/>
              </a:rPr>
              <a:t>oprindelse.</a:t>
            </a:r>
            <a:r>
              <a:rPr sz="1900" spc="-95" dirty="0">
                <a:solidFill>
                  <a:srgbClr val="262626"/>
                </a:solidFill>
                <a:latin typeface="Tahoma"/>
                <a:cs typeface="Tahoma"/>
              </a:rPr>
              <a:t> </a:t>
            </a:r>
            <a:r>
              <a:rPr sz="1900" spc="145" dirty="0">
                <a:solidFill>
                  <a:srgbClr val="262626"/>
                </a:solidFill>
                <a:latin typeface="Tahoma"/>
                <a:cs typeface="Tahoma"/>
              </a:rPr>
              <a:t>Med </a:t>
            </a:r>
            <a:r>
              <a:rPr sz="1900" spc="150" dirty="0">
                <a:solidFill>
                  <a:srgbClr val="262626"/>
                </a:solidFill>
                <a:latin typeface="Tahoma"/>
                <a:cs typeface="Tahoma"/>
              </a:rPr>
              <a:t> </a:t>
            </a:r>
            <a:r>
              <a:rPr sz="1900" spc="90" dirty="0">
                <a:solidFill>
                  <a:srgbClr val="262626"/>
                </a:solidFill>
                <a:latin typeface="Tahoma"/>
                <a:cs typeface="Tahoma"/>
              </a:rPr>
              <a:t>en</a:t>
            </a:r>
            <a:r>
              <a:rPr sz="1900" spc="-95" dirty="0">
                <a:solidFill>
                  <a:srgbClr val="262626"/>
                </a:solidFill>
                <a:latin typeface="Tahoma"/>
                <a:cs typeface="Tahoma"/>
              </a:rPr>
              <a:t> </a:t>
            </a:r>
            <a:r>
              <a:rPr sz="1900" spc="100" dirty="0">
                <a:solidFill>
                  <a:srgbClr val="262626"/>
                </a:solidFill>
                <a:latin typeface="Tahoma"/>
                <a:cs typeface="Tahoma"/>
              </a:rPr>
              <a:t>Master</a:t>
            </a:r>
            <a:r>
              <a:rPr sz="1900" spc="-90" dirty="0">
                <a:solidFill>
                  <a:srgbClr val="262626"/>
                </a:solidFill>
                <a:latin typeface="Tahoma"/>
                <a:cs typeface="Tahoma"/>
              </a:rPr>
              <a:t> </a:t>
            </a:r>
            <a:r>
              <a:rPr sz="1900" spc="55" dirty="0">
                <a:solidFill>
                  <a:srgbClr val="262626"/>
                </a:solidFill>
                <a:latin typeface="Tahoma"/>
                <a:cs typeface="Tahoma"/>
              </a:rPr>
              <a:t>i</a:t>
            </a:r>
            <a:r>
              <a:rPr sz="1900" spc="-90" dirty="0">
                <a:solidFill>
                  <a:srgbClr val="262626"/>
                </a:solidFill>
                <a:latin typeface="Tahoma"/>
                <a:cs typeface="Tahoma"/>
              </a:rPr>
              <a:t> </a:t>
            </a:r>
            <a:r>
              <a:rPr sz="1900" spc="80" dirty="0">
                <a:solidFill>
                  <a:srgbClr val="262626"/>
                </a:solidFill>
                <a:latin typeface="Tahoma"/>
                <a:cs typeface="Tahoma"/>
              </a:rPr>
              <a:t>Engineering</a:t>
            </a:r>
            <a:r>
              <a:rPr sz="1900" spc="-90" dirty="0">
                <a:solidFill>
                  <a:srgbClr val="262626"/>
                </a:solidFill>
                <a:latin typeface="Tahoma"/>
                <a:cs typeface="Tahoma"/>
              </a:rPr>
              <a:t> </a:t>
            </a:r>
            <a:r>
              <a:rPr sz="1900" spc="70" dirty="0">
                <a:solidFill>
                  <a:srgbClr val="262626"/>
                </a:solidFill>
                <a:latin typeface="Tahoma"/>
                <a:cs typeface="Tahoma"/>
              </a:rPr>
              <a:t>(Cambridge</a:t>
            </a:r>
            <a:r>
              <a:rPr sz="1900" spc="-90" dirty="0">
                <a:solidFill>
                  <a:srgbClr val="262626"/>
                </a:solidFill>
                <a:latin typeface="Tahoma"/>
                <a:cs typeface="Tahoma"/>
              </a:rPr>
              <a:t> </a:t>
            </a:r>
            <a:r>
              <a:rPr sz="1900" spc="45" dirty="0">
                <a:solidFill>
                  <a:srgbClr val="262626"/>
                </a:solidFill>
                <a:latin typeface="Tahoma"/>
                <a:cs typeface="Tahoma"/>
              </a:rPr>
              <a:t>University)</a:t>
            </a:r>
            <a:r>
              <a:rPr sz="1900" spc="-90" dirty="0">
                <a:solidFill>
                  <a:srgbClr val="262626"/>
                </a:solidFill>
                <a:latin typeface="Tahoma"/>
                <a:cs typeface="Tahoma"/>
              </a:rPr>
              <a:t> </a:t>
            </a:r>
            <a:r>
              <a:rPr sz="1900" spc="114" dirty="0">
                <a:solidFill>
                  <a:srgbClr val="262626"/>
                </a:solidFill>
                <a:latin typeface="Tahoma"/>
                <a:cs typeface="Tahoma"/>
              </a:rPr>
              <a:t>og</a:t>
            </a:r>
            <a:r>
              <a:rPr sz="1900" spc="-95" dirty="0">
                <a:solidFill>
                  <a:srgbClr val="262626"/>
                </a:solidFill>
                <a:latin typeface="Tahoma"/>
                <a:cs typeface="Tahoma"/>
              </a:rPr>
              <a:t> </a:t>
            </a:r>
            <a:r>
              <a:rPr sz="1900" spc="85" dirty="0">
                <a:solidFill>
                  <a:srgbClr val="262626"/>
                </a:solidFill>
                <a:latin typeface="Tahoma"/>
                <a:cs typeface="Tahoma"/>
              </a:rPr>
              <a:t>Design</a:t>
            </a:r>
            <a:r>
              <a:rPr sz="1900" spc="-90" dirty="0">
                <a:solidFill>
                  <a:srgbClr val="262626"/>
                </a:solidFill>
                <a:latin typeface="Tahoma"/>
                <a:cs typeface="Tahoma"/>
              </a:rPr>
              <a:t> </a:t>
            </a:r>
            <a:r>
              <a:rPr sz="1900" spc="15" dirty="0">
                <a:solidFill>
                  <a:srgbClr val="262626"/>
                </a:solidFill>
                <a:latin typeface="Tahoma"/>
                <a:cs typeface="Tahoma"/>
              </a:rPr>
              <a:t>(Royal</a:t>
            </a:r>
            <a:r>
              <a:rPr sz="1900" spc="-90" dirty="0">
                <a:solidFill>
                  <a:srgbClr val="262626"/>
                </a:solidFill>
                <a:latin typeface="Tahoma"/>
                <a:cs typeface="Tahoma"/>
              </a:rPr>
              <a:t> </a:t>
            </a:r>
            <a:r>
              <a:rPr sz="1900" spc="75" dirty="0">
                <a:solidFill>
                  <a:srgbClr val="262626"/>
                </a:solidFill>
                <a:latin typeface="Tahoma"/>
                <a:cs typeface="Tahoma"/>
              </a:rPr>
              <a:t>College</a:t>
            </a:r>
            <a:r>
              <a:rPr sz="1900" spc="-90" dirty="0">
                <a:solidFill>
                  <a:srgbClr val="262626"/>
                </a:solidFill>
                <a:latin typeface="Tahoma"/>
                <a:cs typeface="Tahoma"/>
              </a:rPr>
              <a:t> </a:t>
            </a:r>
            <a:r>
              <a:rPr sz="1900" spc="80" dirty="0">
                <a:solidFill>
                  <a:srgbClr val="262626"/>
                </a:solidFill>
                <a:latin typeface="Tahoma"/>
                <a:cs typeface="Tahoma"/>
              </a:rPr>
              <a:t>of</a:t>
            </a:r>
            <a:r>
              <a:rPr sz="1900" spc="-90" dirty="0">
                <a:solidFill>
                  <a:srgbClr val="262626"/>
                </a:solidFill>
                <a:latin typeface="Tahoma"/>
                <a:cs typeface="Tahoma"/>
              </a:rPr>
              <a:t> </a:t>
            </a:r>
            <a:r>
              <a:rPr sz="1900" dirty="0">
                <a:solidFill>
                  <a:srgbClr val="262626"/>
                </a:solidFill>
                <a:latin typeface="Tahoma"/>
                <a:cs typeface="Tahoma"/>
              </a:rPr>
              <a:t>Art), </a:t>
            </a:r>
            <a:r>
              <a:rPr sz="1900" spc="5" dirty="0">
                <a:solidFill>
                  <a:srgbClr val="262626"/>
                </a:solidFill>
                <a:latin typeface="Tahoma"/>
                <a:cs typeface="Tahoma"/>
              </a:rPr>
              <a:t> </a:t>
            </a:r>
            <a:r>
              <a:rPr sz="1900" spc="95" dirty="0">
                <a:solidFill>
                  <a:srgbClr val="262626"/>
                </a:solidFill>
                <a:latin typeface="Tahoma"/>
                <a:cs typeface="Tahoma"/>
              </a:rPr>
              <a:t>grundlagde</a:t>
            </a:r>
            <a:r>
              <a:rPr sz="1900" spc="-95" dirty="0">
                <a:solidFill>
                  <a:srgbClr val="262626"/>
                </a:solidFill>
                <a:latin typeface="Tahoma"/>
                <a:cs typeface="Tahoma"/>
              </a:rPr>
              <a:t> </a:t>
            </a:r>
            <a:r>
              <a:rPr sz="1900" spc="110" dirty="0">
                <a:solidFill>
                  <a:srgbClr val="262626"/>
                </a:solidFill>
                <a:latin typeface="Tahoma"/>
                <a:cs typeface="Tahoma"/>
              </a:rPr>
              <a:t>hun</a:t>
            </a:r>
            <a:r>
              <a:rPr sz="1900" spc="-90" dirty="0">
                <a:solidFill>
                  <a:srgbClr val="262626"/>
                </a:solidFill>
                <a:latin typeface="Tahoma"/>
                <a:cs typeface="Tahoma"/>
              </a:rPr>
              <a:t> </a:t>
            </a:r>
            <a:r>
              <a:rPr sz="1900" spc="65" dirty="0">
                <a:solidFill>
                  <a:srgbClr val="262626"/>
                </a:solidFill>
                <a:latin typeface="Tahoma"/>
                <a:cs typeface="Tahoma"/>
              </a:rPr>
              <a:t>Provenance,</a:t>
            </a:r>
            <a:r>
              <a:rPr sz="1900" spc="-90" dirty="0">
                <a:solidFill>
                  <a:srgbClr val="262626"/>
                </a:solidFill>
                <a:latin typeface="Tahoma"/>
                <a:cs typeface="Tahoma"/>
              </a:rPr>
              <a:t> </a:t>
            </a:r>
            <a:r>
              <a:rPr sz="1900" spc="105" dirty="0">
                <a:solidFill>
                  <a:srgbClr val="262626"/>
                </a:solidFill>
                <a:latin typeface="Tahoma"/>
                <a:cs typeface="Tahoma"/>
              </a:rPr>
              <a:t>mens</a:t>
            </a:r>
            <a:r>
              <a:rPr sz="1900" spc="-90" dirty="0">
                <a:solidFill>
                  <a:srgbClr val="262626"/>
                </a:solidFill>
                <a:latin typeface="Tahoma"/>
                <a:cs typeface="Tahoma"/>
              </a:rPr>
              <a:t> </a:t>
            </a:r>
            <a:r>
              <a:rPr sz="1900" spc="110" dirty="0">
                <a:solidFill>
                  <a:srgbClr val="262626"/>
                </a:solidFill>
                <a:latin typeface="Tahoma"/>
                <a:cs typeface="Tahoma"/>
              </a:rPr>
              <a:t>hun</a:t>
            </a:r>
            <a:r>
              <a:rPr sz="1900" spc="-95" dirty="0">
                <a:solidFill>
                  <a:srgbClr val="262626"/>
                </a:solidFill>
                <a:latin typeface="Tahoma"/>
                <a:cs typeface="Tahoma"/>
              </a:rPr>
              <a:t> </a:t>
            </a:r>
            <a:r>
              <a:rPr sz="1900" spc="65" dirty="0">
                <a:solidFill>
                  <a:srgbClr val="262626"/>
                </a:solidFill>
                <a:latin typeface="Tahoma"/>
                <a:cs typeface="Tahoma"/>
              </a:rPr>
              <a:t>lavede</a:t>
            </a:r>
            <a:r>
              <a:rPr sz="1900" spc="-90" dirty="0">
                <a:solidFill>
                  <a:srgbClr val="262626"/>
                </a:solidFill>
                <a:latin typeface="Tahoma"/>
                <a:cs typeface="Tahoma"/>
              </a:rPr>
              <a:t> </a:t>
            </a:r>
            <a:r>
              <a:rPr sz="1900" spc="90" dirty="0">
                <a:solidFill>
                  <a:srgbClr val="262626"/>
                </a:solidFill>
                <a:latin typeface="Tahoma"/>
                <a:cs typeface="Tahoma"/>
              </a:rPr>
              <a:t>en</a:t>
            </a:r>
            <a:r>
              <a:rPr sz="1900" spc="-90" dirty="0">
                <a:solidFill>
                  <a:srgbClr val="262626"/>
                </a:solidFill>
                <a:latin typeface="Tahoma"/>
                <a:cs typeface="Tahoma"/>
              </a:rPr>
              <a:t> </a:t>
            </a:r>
            <a:r>
              <a:rPr sz="1900" spc="105" dirty="0">
                <a:solidFill>
                  <a:srgbClr val="262626"/>
                </a:solidFill>
                <a:latin typeface="Tahoma"/>
                <a:cs typeface="Tahoma"/>
              </a:rPr>
              <a:t>PhD</a:t>
            </a:r>
            <a:r>
              <a:rPr sz="1900" spc="-90" dirty="0">
                <a:solidFill>
                  <a:srgbClr val="262626"/>
                </a:solidFill>
                <a:latin typeface="Tahoma"/>
                <a:cs typeface="Tahoma"/>
              </a:rPr>
              <a:t> </a:t>
            </a:r>
            <a:r>
              <a:rPr sz="1900" spc="55" dirty="0">
                <a:solidFill>
                  <a:srgbClr val="262626"/>
                </a:solidFill>
                <a:latin typeface="Tahoma"/>
                <a:cs typeface="Tahoma"/>
              </a:rPr>
              <a:t>i</a:t>
            </a:r>
            <a:r>
              <a:rPr sz="1900" spc="-95" dirty="0">
                <a:solidFill>
                  <a:srgbClr val="262626"/>
                </a:solidFill>
                <a:latin typeface="Tahoma"/>
                <a:cs typeface="Tahoma"/>
              </a:rPr>
              <a:t> </a:t>
            </a:r>
            <a:r>
              <a:rPr sz="1900" spc="100" dirty="0">
                <a:solidFill>
                  <a:srgbClr val="262626"/>
                </a:solidFill>
                <a:latin typeface="Tahoma"/>
                <a:cs typeface="Tahoma"/>
              </a:rPr>
              <a:t>Computer</a:t>
            </a:r>
            <a:r>
              <a:rPr sz="1900" spc="-90" dirty="0">
                <a:solidFill>
                  <a:srgbClr val="262626"/>
                </a:solidFill>
                <a:latin typeface="Tahoma"/>
                <a:cs typeface="Tahoma"/>
              </a:rPr>
              <a:t> </a:t>
            </a:r>
            <a:r>
              <a:rPr sz="1900" spc="50" dirty="0">
                <a:solidFill>
                  <a:srgbClr val="262626"/>
                </a:solidFill>
                <a:latin typeface="Tahoma"/>
                <a:cs typeface="Tahoma"/>
              </a:rPr>
              <a:t>Science</a:t>
            </a:r>
            <a:r>
              <a:rPr sz="1900" spc="-90" dirty="0">
                <a:solidFill>
                  <a:srgbClr val="262626"/>
                </a:solidFill>
                <a:latin typeface="Tahoma"/>
                <a:cs typeface="Tahoma"/>
              </a:rPr>
              <a:t> </a:t>
            </a:r>
            <a:r>
              <a:rPr sz="1900" spc="-25" dirty="0">
                <a:solidFill>
                  <a:srgbClr val="262626"/>
                </a:solidFill>
                <a:latin typeface="Tahoma"/>
                <a:cs typeface="Tahoma"/>
              </a:rPr>
              <a:t>(UCL).</a:t>
            </a:r>
            <a:endParaRPr sz="1900">
              <a:latin typeface="Tahoma"/>
              <a:cs typeface="Tahoma"/>
            </a:endParaRPr>
          </a:p>
        </p:txBody>
      </p:sp>
      <p:sp>
        <p:nvSpPr>
          <p:cNvPr id="9" name="object 9"/>
          <p:cNvSpPr txBox="1"/>
          <p:nvPr/>
        </p:nvSpPr>
        <p:spPr>
          <a:xfrm>
            <a:off x="666089" y="4520882"/>
            <a:ext cx="9624695" cy="1854835"/>
          </a:xfrm>
          <a:prstGeom prst="rect">
            <a:avLst/>
          </a:prstGeom>
        </p:spPr>
        <p:txBody>
          <a:bodyPr vert="horz" wrap="square" lIns="0" tIns="12700" rIns="0" bIns="0" rtlCol="0">
            <a:spAutoFit/>
          </a:bodyPr>
          <a:lstStyle/>
          <a:p>
            <a:pPr marL="12700" marR="5080">
              <a:lnSpc>
                <a:spcPct val="133400"/>
              </a:lnSpc>
              <a:spcBef>
                <a:spcPts val="100"/>
              </a:spcBef>
            </a:pPr>
            <a:r>
              <a:rPr sz="1800" spc="75" dirty="0">
                <a:solidFill>
                  <a:srgbClr val="262626"/>
                </a:solidFill>
                <a:latin typeface="Tahoma"/>
                <a:cs typeface="Tahoma"/>
              </a:rPr>
              <a:t>Provenance </a:t>
            </a:r>
            <a:r>
              <a:rPr sz="1800" spc="80" dirty="0">
                <a:solidFill>
                  <a:srgbClr val="262626"/>
                </a:solidFill>
                <a:latin typeface="Tahoma"/>
                <a:cs typeface="Tahoma"/>
              </a:rPr>
              <a:t>er </a:t>
            </a:r>
            <a:r>
              <a:rPr sz="1800" spc="85" dirty="0">
                <a:solidFill>
                  <a:srgbClr val="262626"/>
                </a:solidFill>
                <a:latin typeface="Tahoma"/>
                <a:cs typeface="Tahoma"/>
              </a:rPr>
              <a:t>en </a:t>
            </a:r>
            <a:r>
              <a:rPr sz="1800" spc="70" dirty="0">
                <a:solidFill>
                  <a:srgbClr val="262626"/>
                </a:solidFill>
                <a:latin typeface="Tahoma"/>
                <a:cs typeface="Tahoma"/>
              </a:rPr>
              <a:t>digital platform, </a:t>
            </a:r>
            <a:r>
              <a:rPr sz="1800" spc="90" dirty="0">
                <a:solidFill>
                  <a:srgbClr val="262626"/>
                </a:solidFill>
                <a:latin typeface="Tahoma"/>
                <a:cs typeface="Tahoma"/>
              </a:rPr>
              <a:t>der </a:t>
            </a:r>
            <a:r>
              <a:rPr sz="1800" spc="105" dirty="0">
                <a:solidFill>
                  <a:srgbClr val="262626"/>
                </a:solidFill>
                <a:latin typeface="Tahoma"/>
                <a:cs typeface="Tahoma"/>
              </a:rPr>
              <a:t>gør </a:t>
            </a:r>
            <a:r>
              <a:rPr sz="1800" spc="75" dirty="0">
                <a:solidFill>
                  <a:srgbClr val="262626"/>
                </a:solidFill>
                <a:latin typeface="Tahoma"/>
                <a:cs typeface="Tahoma"/>
              </a:rPr>
              <a:t>det </a:t>
            </a:r>
            <a:r>
              <a:rPr sz="1800" spc="90" dirty="0">
                <a:solidFill>
                  <a:srgbClr val="262626"/>
                </a:solidFill>
                <a:latin typeface="Tahoma"/>
                <a:cs typeface="Tahoma"/>
              </a:rPr>
              <a:t>muligt </a:t>
            </a:r>
            <a:r>
              <a:rPr sz="1800" spc="80" dirty="0">
                <a:solidFill>
                  <a:srgbClr val="262626"/>
                </a:solidFill>
                <a:latin typeface="Tahoma"/>
                <a:cs typeface="Tahoma"/>
              </a:rPr>
              <a:t>for </a:t>
            </a:r>
            <a:r>
              <a:rPr sz="1800" spc="70" dirty="0">
                <a:solidFill>
                  <a:srgbClr val="262626"/>
                </a:solidFill>
                <a:latin typeface="Tahoma"/>
                <a:cs typeface="Tahoma"/>
              </a:rPr>
              <a:t>producenter, </a:t>
            </a:r>
            <a:r>
              <a:rPr sz="1800" spc="85" dirty="0">
                <a:solidFill>
                  <a:srgbClr val="262626"/>
                </a:solidFill>
                <a:latin typeface="Tahoma"/>
                <a:cs typeface="Tahoma"/>
              </a:rPr>
              <a:t>producenter </a:t>
            </a:r>
            <a:r>
              <a:rPr sz="1800" spc="110" dirty="0">
                <a:solidFill>
                  <a:srgbClr val="262626"/>
                </a:solidFill>
                <a:latin typeface="Tahoma"/>
                <a:cs typeface="Tahoma"/>
              </a:rPr>
              <a:t>og </a:t>
            </a:r>
            <a:r>
              <a:rPr sz="1800" spc="-550" dirty="0">
                <a:solidFill>
                  <a:srgbClr val="262626"/>
                </a:solidFill>
                <a:latin typeface="Tahoma"/>
                <a:cs typeface="Tahoma"/>
              </a:rPr>
              <a:t> </a:t>
            </a:r>
            <a:r>
              <a:rPr sz="1800" spc="80" dirty="0">
                <a:solidFill>
                  <a:srgbClr val="262626"/>
                </a:solidFill>
                <a:latin typeface="Tahoma"/>
                <a:cs typeface="Tahoma"/>
              </a:rPr>
              <a:t>forhandlere</a:t>
            </a:r>
            <a:r>
              <a:rPr sz="1800" spc="-85" dirty="0">
                <a:solidFill>
                  <a:srgbClr val="262626"/>
                </a:solidFill>
                <a:latin typeface="Tahoma"/>
                <a:cs typeface="Tahoma"/>
              </a:rPr>
              <a:t> </a:t>
            </a:r>
            <a:r>
              <a:rPr sz="1800" spc="55" dirty="0">
                <a:solidFill>
                  <a:srgbClr val="262626"/>
                </a:solidFill>
                <a:latin typeface="Tahoma"/>
                <a:cs typeface="Tahoma"/>
              </a:rPr>
              <a:t>at</a:t>
            </a:r>
            <a:r>
              <a:rPr sz="1800" spc="-85" dirty="0">
                <a:solidFill>
                  <a:srgbClr val="262626"/>
                </a:solidFill>
                <a:latin typeface="Tahoma"/>
                <a:cs typeface="Tahoma"/>
              </a:rPr>
              <a:t> </a:t>
            </a:r>
            <a:r>
              <a:rPr sz="1800" spc="85" dirty="0">
                <a:solidFill>
                  <a:srgbClr val="262626"/>
                </a:solidFill>
                <a:latin typeface="Tahoma"/>
                <a:cs typeface="Tahoma"/>
              </a:rPr>
              <a:t>spore</a:t>
            </a:r>
            <a:r>
              <a:rPr sz="1800" spc="-85" dirty="0">
                <a:solidFill>
                  <a:srgbClr val="262626"/>
                </a:solidFill>
                <a:latin typeface="Tahoma"/>
                <a:cs typeface="Tahoma"/>
              </a:rPr>
              <a:t> </a:t>
            </a:r>
            <a:r>
              <a:rPr sz="1800" spc="55" dirty="0">
                <a:solidFill>
                  <a:srgbClr val="262626"/>
                </a:solidFill>
                <a:latin typeface="Tahoma"/>
                <a:cs typeface="Tahoma"/>
              </a:rPr>
              <a:t>rejsen</a:t>
            </a:r>
            <a:r>
              <a:rPr sz="1800" spc="-85" dirty="0">
                <a:solidFill>
                  <a:srgbClr val="262626"/>
                </a:solidFill>
                <a:latin typeface="Tahoma"/>
                <a:cs typeface="Tahoma"/>
              </a:rPr>
              <a:t> </a:t>
            </a:r>
            <a:r>
              <a:rPr sz="1800" spc="80" dirty="0">
                <a:solidFill>
                  <a:srgbClr val="262626"/>
                </a:solidFill>
                <a:latin typeface="Tahoma"/>
                <a:cs typeface="Tahoma"/>
              </a:rPr>
              <a:t>for</a:t>
            </a:r>
            <a:r>
              <a:rPr sz="1800" spc="-85" dirty="0">
                <a:solidFill>
                  <a:srgbClr val="262626"/>
                </a:solidFill>
                <a:latin typeface="Tahoma"/>
                <a:cs typeface="Tahoma"/>
              </a:rPr>
              <a:t> </a:t>
            </a:r>
            <a:r>
              <a:rPr sz="1800" spc="70" dirty="0">
                <a:solidFill>
                  <a:srgbClr val="262626"/>
                </a:solidFill>
                <a:latin typeface="Tahoma"/>
                <a:cs typeface="Tahoma"/>
              </a:rPr>
              <a:t>mennesker,</a:t>
            </a:r>
            <a:r>
              <a:rPr sz="1800" spc="-85" dirty="0">
                <a:solidFill>
                  <a:srgbClr val="262626"/>
                </a:solidFill>
                <a:latin typeface="Tahoma"/>
                <a:cs typeface="Tahoma"/>
              </a:rPr>
              <a:t> </a:t>
            </a:r>
            <a:r>
              <a:rPr sz="1800" spc="70" dirty="0">
                <a:solidFill>
                  <a:srgbClr val="262626"/>
                </a:solidFill>
                <a:latin typeface="Tahoma"/>
                <a:cs typeface="Tahoma"/>
              </a:rPr>
              <a:t>steder</a:t>
            </a:r>
            <a:r>
              <a:rPr sz="1800" spc="-85" dirty="0">
                <a:solidFill>
                  <a:srgbClr val="262626"/>
                </a:solidFill>
                <a:latin typeface="Tahoma"/>
                <a:cs typeface="Tahoma"/>
              </a:rPr>
              <a:t> </a:t>
            </a:r>
            <a:r>
              <a:rPr sz="1800" spc="110" dirty="0">
                <a:solidFill>
                  <a:srgbClr val="262626"/>
                </a:solidFill>
                <a:latin typeface="Tahoma"/>
                <a:cs typeface="Tahoma"/>
              </a:rPr>
              <a:t>og</a:t>
            </a:r>
            <a:r>
              <a:rPr sz="1800" spc="-85" dirty="0">
                <a:solidFill>
                  <a:srgbClr val="262626"/>
                </a:solidFill>
                <a:latin typeface="Tahoma"/>
                <a:cs typeface="Tahoma"/>
              </a:rPr>
              <a:t> </a:t>
            </a:r>
            <a:r>
              <a:rPr sz="1800" spc="80" dirty="0">
                <a:solidFill>
                  <a:srgbClr val="262626"/>
                </a:solidFill>
                <a:latin typeface="Tahoma"/>
                <a:cs typeface="Tahoma"/>
              </a:rPr>
              <a:t>ingredienser</a:t>
            </a:r>
            <a:r>
              <a:rPr sz="1800" spc="-80" dirty="0">
                <a:solidFill>
                  <a:srgbClr val="262626"/>
                </a:solidFill>
                <a:latin typeface="Tahoma"/>
                <a:cs typeface="Tahoma"/>
              </a:rPr>
              <a:t> </a:t>
            </a:r>
            <a:r>
              <a:rPr sz="1800" spc="95" dirty="0">
                <a:solidFill>
                  <a:srgbClr val="262626"/>
                </a:solidFill>
                <a:latin typeface="Tahoma"/>
                <a:cs typeface="Tahoma"/>
              </a:rPr>
              <a:t>bag</a:t>
            </a:r>
            <a:r>
              <a:rPr sz="1800" spc="-85" dirty="0">
                <a:solidFill>
                  <a:srgbClr val="262626"/>
                </a:solidFill>
                <a:latin typeface="Tahoma"/>
                <a:cs typeface="Tahoma"/>
              </a:rPr>
              <a:t> </a:t>
            </a:r>
            <a:r>
              <a:rPr sz="1800" spc="80" dirty="0">
                <a:solidFill>
                  <a:srgbClr val="262626"/>
                </a:solidFill>
                <a:latin typeface="Tahoma"/>
                <a:cs typeface="Tahoma"/>
              </a:rPr>
              <a:t>deres</a:t>
            </a:r>
            <a:r>
              <a:rPr sz="1800" spc="-85" dirty="0">
                <a:solidFill>
                  <a:srgbClr val="262626"/>
                </a:solidFill>
                <a:latin typeface="Tahoma"/>
                <a:cs typeface="Tahoma"/>
              </a:rPr>
              <a:t> </a:t>
            </a:r>
            <a:r>
              <a:rPr sz="1800" spc="75" dirty="0">
                <a:solidFill>
                  <a:srgbClr val="262626"/>
                </a:solidFill>
                <a:latin typeface="Tahoma"/>
                <a:cs typeface="Tahoma"/>
              </a:rPr>
              <a:t>produkter. </a:t>
            </a:r>
            <a:r>
              <a:rPr sz="1800" spc="80" dirty="0">
                <a:solidFill>
                  <a:srgbClr val="262626"/>
                </a:solidFill>
                <a:latin typeface="Tahoma"/>
                <a:cs typeface="Tahoma"/>
              </a:rPr>
              <a:t> De</a:t>
            </a:r>
            <a:r>
              <a:rPr sz="1800" spc="-90" dirty="0">
                <a:solidFill>
                  <a:srgbClr val="262626"/>
                </a:solidFill>
                <a:latin typeface="Tahoma"/>
                <a:cs typeface="Tahoma"/>
              </a:rPr>
              <a:t> </a:t>
            </a:r>
            <a:r>
              <a:rPr sz="1800" spc="95" dirty="0">
                <a:solidFill>
                  <a:srgbClr val="262626"/>
                </a:solidFill>
                <a:latin typeface="Tahoma"/>
                <a:cs typeface="Tahoma"/>
              </a:rPr>
              <a:t>bruger</a:t>
            </a:r>
            <a:r>
              <a:rPr sz="1800" spc="-90" dirty="0">
                <a:solidFill>
                  <a:srgbClr val="262626"/>
                </a:solidFill>
                <a:latin typeface="Tahoma"/>
                <a:cs typeface="Tahoma"/>
              </a:rPr>
              <a:t> </a:t>
            </a:r>
            <a:r>
              <a:rPr sz="1800" spc="70" dirty="0">
                <a:solidFill>
                  <a:srgbClr val="262626"/>
                </a:solidFill>
                <a:latin typeface="Tahoma"/>
                <a:cs typeface="Tahoma"/>
              </a:rPr>
              <a:t>blockchain</a:t>
            </a:r>
            <a:r>
              <a:rPr sz="1800" spc="-85" dirty="0">
                <a:solidFill>
                  <a:srgbClr val="262626"/>
                </a:solidFill>
                <a:latin typeface="Tahoma"/>
                <a:cs typeface="Tahoma"/>
              </a:rPr>
              <a:t> </a:t>
            </a:r>
            <a:r>
              <a:rPr sz="1800" spc="110" dirty="0">
                <a:solidFill>
                  <a:srgbClr val="262626"/>
                </a:solidFill>
                <a:latin typeface="Tahoma"/>
                <a:cs typeface="Tahoma"/>
              </a:rPr>
              <a:t>og</a:t>
            </a:r>
            <a:r>
              <a:rPr sz="1800" spc="-90" dirty="0">
                <a:solidFill>
                  <a:srgbClr val="262626"/>
                </a:solidFill>
                <a:latin typeface="Tahoma"/>
                <a:cs typeface="Tahoma"/>
              </a:rPr>
              <a:t> </a:t>
            </a:r>
            <a:r>
              <a:rPr sz="1800" spc="85" dirty="0">
                <a:solidFill>
                  <a:srgbClr val="262626"/>
                </a:solidFill>
                <a:latin typeface="Tahoma"/>
                <a:cs typeface="Tahoma"/>
              </a:rPr>
              <a:t>smart</a:t>
            </a:r>
            <a:r>
              <a:rPr sz="1800" spc="-90" dirty="0">
                <a:solidFill>
                  <a:srgbClr val="262626"/>
                </a:solidFill>
                <a:latin typeface="Tahoma"/>
                <a:cs typeface="Tahoma"/>
              </a:rPr>
              <a:t> </a:t>
            </a:r>
            <a:r>
              <a:rPr sz="1800" spc="75" dirty="0">
                <a:solidFill>
                  <a:srgbClr val="262626"/>
                </a:solidFill>
                <a:latin typeface="Tahoma"/>
                <a:cs typeface="Tahoma"/>
              </a:rPr>
              <a:t>tagging-teknologier</a:t>
            </a:r>
            <a:r>
              <a:rPr sz="1800" spc="-85" dirty="0">
                <a:solidFill>
                  <a:srgbClr val="262626"/>
                </a:solidFill>
                <a:latin typeface="Tahoma"/>
                <a:cs typeface="Tahoma"/>
              </a:rPr>
              <a:t> </a:t>
            </a:r>
            <a:r>
              <a:rPr sz="1800" spc="50" dirty="0">
                <a:solidFill>
                  <a:srgbClr val="262626"/>
                </a:solidFill>
                <a:latin typeface="Tahoma"/>
                <a:cs typeface="Tahoma"/>
              </a:rPr>
              <a:t>til</a:t>
            </a:r>
            <a:r>
              <a:rPr sz="1800" spc="-90" dirty="0">
                <a:solidFill>
                  <a:srgbClr val="262626"/>
                </a:solidFill>
                <a:latin typeface="Tahoma"/>
                <a:cs typeface="Tahoma"/>
              </a:rPr>
              <a:t> </a:t>
            </a:r>
            <a:r>
              <a:rPr sz="1800" spc="55" dirty="0">
                <a:solidFill>
                  <a:srgbClr val="262626"/>
                </a:solidFill>
                <a:latin typeface="Tahoma"/>
                <a:cs typeface="Tahoma"/>
              </a:rPr>
              <a:t>at</a:t>
            </a:r>
            <a:r>
              <a:rPr sz="1800" spc="-90" dirty="0">
                <a:solidFill>
                  <a:srgbClr val="262626"/>
                </a:solidFill>
                <a:latin typeface="Tahoma"/>
                <a:cs typeface="Tahoma"/>
              </a:rPr>
              <a:t> </a:t>
            </a:r>
            <a:r>
              <a:rPr sz="1800" spc="75" dirty="0">
                <a:solidFill>
                  <a:srgbClr val="262626"/>
                </a:solidFill>
                <a:latin typeface="Tahoma"/>
                <a:cs typeface="Tahoma"/>
              </a:rPr>
              <a:t>revolutionere</a:t>
            </a:r>
            <a:r>
              <a:rPr sz="1800" spc="-85" dirty="0">
                <a:solidFill>
                  <a:srgbClr val="262626"/>
                </a:solidFill>
                <a:latin typeface="Tahoma"/>
                <a:cs typeface="Tahoma"/>
              </a:rPr>
              <a:t> </a:t>
            </a:r>
            <a:r>
              <a:rPr sz="1800" spc="70" dirty="0">
                <a:solidFill>
                  <a:srgbClr val="262626"/>
                </a:solidFill>
                <a:latin typeface="Tahoma"/>
                <a:cs typeface="Tahoma"/>
              </a:rPr>
              <a:t>forsyningskædens </a:t>
            </a:r>
            <a:r>
              <a:rPr sz="1800" spc="-550" dirty="0">
                <a:solidFill>
                  <a:srgbClr val="262626"/>
                </a:solidFill>
                <a:latin typeface="Tahoma"/>
                <a:cs typeface="Tahoma"/>
              </a:rPr>
              <a:t> </a:t>
            </a:r>
            <a:r>
              <a:rPr sz="1800" spc="80" dirty="0">
                <a:solidFill>
                  <a:srgbClr val="262626"/>
                </a:solidFill>
                <a:latin typeface="Tahoma"/>
                <a:cs typeface="Tahoma"/>
              </a:rPr>
              <a:t>gennemsigtighed. </a:t>
            </a:r>
            <a:r>
              <a:rPr sz="1800" spc="140" dirty="0">
                <a:solidFill>
                  <a:srgbClr val="262626"/>
                </a:solidFill>
                <a:latin typeface="Tahoma"/>
                <a:cs typeface="Tahoma"/>
              </a:rPr>
              <a:t>Med </a:t>
            </a:r>
            <a:r>
              <a:rPr sz="1800" spc="90" dirty="0">
                <a:solidFill>
                  <a:srgbClr val="262626"/>
                </a:solidFill>
                <a:latin typeface="Tahoma"/>
                <a:cs typeface="Tahoma"/>
              </a:rPr>
              <a:t>Herkomst </a:t>
            </a:r>
            <a:r>
              <a:rPr sz="1800" spc="75" dirty="0">
                <a:solidFill>
                  <a:srgbClr val="262626"/>
                </a:solidFill>
                <a:latin typeface="Tahoma"/>
                <a:cs typeface="Tahoma"/>
              </a:rPr>
              <a:t>kan </a:t>
            </a:r>
            <a:r>
              <a:rPr sz="1800" spc="85" dirty="0">
                <a:solidFill>
                  <a:srgbClr val="262626"/>
                </a:solidFill>
                <a:latin typeface="Tahoma"/>
                <a:cs typeface="Tahoma"/>
              </a:rPr>
              <a:t>virksomheder </a:t>
            </a:r>
            <a:r>
              <a:rPr sz="1800" spc="65" dirty="0">
                <a:solidFill>
                  <a:srgbClr val="262626"/>
                </a:solidFill>
                <a:latin typeface="Tahoma"/>
                <a:cs typeface="Tahoma"/>
              </a:rPr>
              <a:t>drastisk </a:t>
            </a:r>
            <a:r>
              <a:rPr sz="1800" spc="80" dirty="0">
                <a:solidFill>
                  <a:srgbClr val="262626"/>
                </a:solidFill>
                <a:latin typeface="Tahoma"/>
                <a:cs typeface="Tahoma"/>
              </a:rPr>
              <a:t>reducere </a:t>
            </a:r>
            <a:r>
              <a:rPr sz="1800" spc="75" dirty="0">
                <a:solidFill>
                  <a:srgbClr val="262626"/>
                </a:solidFill>
                <a:latin typeface="Tahoma"/>
                <a:cs typeface="Tahoma"/>
              </a:rPr>
              <a:t>risikoen </a:t>
            </a:r>
            <a:r>
              <a:rPr sz="1800" spc="50" dirty="0">
                <a:solidFill>
                  <a:srgbClr val="262626"/>
                </a:solidFill>
                <a:latin typeface="Tahoma"/>
                <a:cs typeface="Tahoma"/>
              </a:rPr>
              <a:t>i </a:t>
            </a:r>
            <a:r>
              <a:rPr sz="1800" spc="80" dirty="0">
                <a:solidFill>
                  <a:srgbClr val="262626"/>
                </a:solidFill>
                <a:latin typeface="Tahoma"/>
                <a:cs typeface="Tahoma"/>
              </a:rPr>
              <a:t>deres </a:t>
            </a:r>
            <a:r>
              <a:rPr sz="1800" spc="85" dirty="0">
                <a:solidFill>
                  <a:srgbClr val="262626"/>
                </a:solidFill>
                <a:latin typeface="Tahoma"/>
                <a:cs typeface="Tahoma"/>
              </a:rPr>
              <a:t> </a:t>
            </a:r>
            <a:r>
              <a:rPr sz="1800" spc="70" dirty="0">
                <a:solidFill>
                  <a:srgbClr val="262626"/>
                </a:solidFill>
                <a:latin typeface="Tahoma"/>
                <a:cs typeface="Tahoma"/>
              </a:rPr>
              <a:t>forsyningskæde</a:t>
            </a:r>
            <a:r>
              <a:rPr sz="1800" spc="-100" dirty="0">
                <a:solidFill>
                  <a:srgbClr val="262626"/>
                </a:solidFill>
                <a:latin typeface="Tahoma"/>
                <a:cs typeface="Tahoma"/>
              </a:rPr>
              <a:t> </a:t>
            </a:r>
            <a:r>
              <a:rPr sz="1800" spc="110" dirty="0">
                <a:solidFill>
                  <a:srgbClr val="262626"/>
                </a:solidFill>
                <a:latin typeface="Tahoma"/>
                <a:cs typeface="Tahoma"/>
              </a:rPr>
              <a:t>og</a:t>
            </a:r>
            <a:r>
              <a:rPr sz="1800" spc="-95" dirty="0">
                <a:solidFill>
                  <a:srgbClr val="262626"/>
                </a:solidFill>
                <a:latin typeface="Tahoma"/>
                <a:cs typeface="Tahoma"/>
              </a:rPr>
              <a:t> </a:t>
            </a:r>
            <a:r>
              <a:rPr sz="1800" spc="100" dirty="0">
                <a:solidFill>
                  <a:srgbClr val="262626"/>
                </a:solidFill>
                <a:latin typeface="Tahoma"/>
                <a:cs typeface="Tahoma"/>
              </a:rPr>
              <a:t>fremme</a:t>
            </a:r>
            <a:r>
              <a:rPr sz="1800" spc="-95" dirty="0">
                <a:solidFill>
                  <a:srgbClr val="262626"/>
                </a:solidFill>
                <a:latin typeface="Tahoma"/>
                <a:cs typeface="Tahoma"/>
              </a:rPr>
              <a:t> </a:t>
            </a:r>
            <a:r>
              <a:rPr sz="1800" spc="85" dirty="0">
                <a:solidFill>
                  <a:srgbClr val="262626"/>
                </a:solidFill>
                <a:latin typeface="Tahoma"/>
                <a:cs typeface="Tahoma"/>
              </a:rPr>
              <a:t>en</a:t>
            </a:r>
            <a:r>
              <a:rPr sz="1800" spc="-95" dirty="0">
                <a:solidFill>
                  <a:srgbClr val="262626"/>
                </a:solidFill>
                <a:latin typeface="Tahoma"/>
                <a:cs typeface="Tahoma"/>
              </a:rPr>
              <a:t> </a:t>
            </a:r>
            <a:r>
              <a:rPr sz="1800" spc="65" dirty="0">
                <a:solidFill>
                  <a:srgbClr val="262626"/>
                </a:solidFill>
                <a:latin typeface="Tahoma"/>
                <a:cs typeface="Tahoma"/>
              </a:rPr>
              <a:t>ny</a:t>
            </a:r>
            <a:r>
              <a:rPr sz="1800" spc="-95" dirty="0">
                <a:solidFill>
                  <a:srgbClr val="262626"/>
                </a:solidFill>
                <a:latin typeface="Tahoma"/>
                <a:cs typeface="Tahoma"/>
              </a:rPr>
              <a:t> </a:t>
            </a:r>
            <a:r>
              <a:rPr sz="1800" spc="105" dirty="0">
                <a:solidFill>
                  <a:srgbClr val="262626"/>
                </a:solidFill>
                <a:latin typeface="Tahoma"/>
                <a:cs typeface="Tahoma"/>
              </a:rPr>
              <a:t>form</a:t>
            </a:r>
            <a:r>
              <a:rPr sz="1800" spc="-95" dirty="0">
                <a:solidFill>
                  <a:srgbClr val="262626"/>
                </a:solidFill>
                <a:latin typeface="Tahoma"/>
                <a:cs typeface="Tahoma"/>
              </a:rPr>
              <a:t> </a:t>
            </a:r>
            <a:r>
              <a:rPr sz="1800" spc="80" dirty="0">
                <a:solidFill>
                  <a:srgbClr val="262626"/>
                </a:solidFill>
                <a:latin typeface="Tahoma"/>
                <a:cs typeface="Tahoma"/>
              </a:rPr>
              <a:t>for</a:t>
            </a:r>
            <a:r>
              <a:rPr sz="1800" spc="-95" dirty="0">
                <a:solidFill>
                  <a:srgbClr val="262626"/>
                </a:solidFill>
                <a:latin typeface="Tahoma"/>
                <a:cs typeface="Tahoma"/>
              </a:rPr>
              <a:t> </a:t>
            </a:r>
            <a:r>
              <a:rPr sz="1800" spc="70" dirty="0">
                <a:solidFill>
                  <a:srgbClr val="262626"/>
                </a:solidFill>
                <a:latin typeface="Tahoma"/>
                <a:cs typeface="Tahoma"/>
              </a:rPr>
              <a:t>forbrugertillid.</a:t>
            </a:r>
            <a:endParaRPr sz="1800">
              <a:latin typeface="Tahoma"/>
              <a:cs typeface="Tahoma"/>
            </a:endParaRPr>
          </a:p>
        </p:txBody>
      </p:sp>
      <p:sp>
        <p:nvSpPr>
          <p:cNvPr id="10" name="object 10"/>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11" name="object 11"/>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2" name="object 12"/>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3" name="object 13"/>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752348" y="273050"/>
            <a:ext cx="6797040" cy="513080"/>
          </a:xfrm>
          <a:prstGeom prst="rect">
            <a:avLst/>
          </a:prstGeom>
        </p:spPr>
        <p:txBody>
          <a:bodyPr vert="horz" wrap="square" lIns="0" tIns="12700" rIns="0" bIns="0" rtlCol="0">
            <a:spAutoFit/>
          </a:bodyPr>
          <a:lstStyle/>
          <a:p>
            <a:pPr marL="12700">
              <a:lnSpc>
                <a:spcPct val="100000"/>
              </a:lnSpc>
              <a:spcBef>
                <a:spcPts val="100"/>
              </a:spcBef>
            </a:pPr>
            <a:r>
              <a:rPr sz="3200" spc="140" dirty="0"/>
              <a:t>herkomst,</a:t>
            </a:r>
            <a:r>
              <a:rPr sz="3200" spc="140" dirty="0">
                <a:solidFill>
                  <a:srgbClr val="285F8C"/>
                </a:solidFill>
              </a:rPr>
              <a:t>et</a:t>
            </a:r>
            <a:r>
              <a:rPr sz="3200" spc="-55" dirty="0">
                <a:solidFill>
                  <a:srgbClr val="285F8C"/>
                </a:solidFill>
              </a:rPr>
              <a:t> </a:t>
            </a:r>
            <a:r>
              <a:rPr sz="3200" spc="105" dirty="0">
                <a:solidFill>
                  <a:srgbClr val="285F8C"/>
                </a:solidFill>
              </a:rPr>
              <a:t>banebrydende</a:t>
            </a:r>
            <a:r>
              <a:rPr sz="3200" spc="-50" dirty="0">
                <a:solidFill>
                  <a:srgbClr val="285F8C"/>
                </a:solidFill>
              </a:rPr>
              <a:t> </a:t>
            </a:r>
            <a:r>
              <a:rPr sz="3200" spc="180" dirty="0">
                <a:solidFill>
                  <a:srgbClr val="285F8C"/>
                </a:solidFill>
              </a:rPr>
              <a:t>firma</a:t>
            </a:r>
            <a:endParaRPr sz="3200"/>
          </a:p>
        </p:txBody>
      </p:sp>
      <p:sp>
        <p:nvSpPr>
          <p:cNvPr id="5" name="object 5"/>
          <p:cNvSpPr txBox="1"/>
          <p:nvPr/>
        </p:nvSpPr>
        <p:spPr>
          <a:xfrm>
            <a:off x="752348" y="968705"/>
            <a:ext cx="9555480" cy="3691890"/>
          </a:xfrm>
          <a:prstGeom prst="rect">
            <a:avLst/>
          </a:prstGeom>
        </p:spPr>
        <p:txBody>
          <a:bodyPr vert="horz" wrap="square" lIns="0" tIns="12065" rIns="0" bIns="0" rtlCol="0">
            <a:spAutoFit/>
          </a:bodyPr>
          <a:lstStyle/>
          <a:p>
            <a:pPr marL="12700" marR="5080">
              <a:lnSpc>
                <a:spcPct val="133400"/>
              </a:lnSpc>
              <a:spcBef>
                <a:spcPts val="95"/>
              </a:spcBef>
            </a:pPr>
            <a:r>
              <a:rPr sz="1800" spc="85" dirty="0">
                <a:solidFill>
                  <a:srgbClr val="262626"/>
                </a:solidFill>
                <a:latin typeface="Tahoma"/>
                <a:cs typeface="Tahoma"/>
              </a:rPr>
              <a:t>Som</a:t>
            </a:r>
            <a:r>
              <a:rPr sz="1800" spc="-90" dirty="0">
                <a:solidFill>
                  <a:srgbClr val="262626"/>
                </a:solidFill>
                <a:latin typeface="Tahoma"/>
                <a:cs typeface="Tahoma"/>
              </a:rPr>
              <a:t> </a:t>
            </a:r>
            <a:r>
              <a:rPr sz="1800" spc="85" dirty="0">
                <a:solidFill>
                  <a:srgbClr val="262626"/>
                </a:solidFill>
                <a:latin typeface="Tahoma"/>
                <a:cs typeface="Tahoma"/>
              </a:rPr>
              <a:t>en</a:t>
            </a:r>
            <a:r>
              <a:rPr sz="1800" spc="-85" dirty="0">
                <a:solidFill>
                  <a:srgbClr val="262626"/>
                </a:solidFill>
                <a:latin typeface="Tahoma"/>
                <a:cs typeface="Tahoma"/>
              </a:rPr>
              <a:t> </a:t>
            </a:r>
            <a:r>
              <a:rPr sz="1800" spc="60" dirty="0">
                <a:solidFill>
                  <a:srgbClr val="262626"/>
                </a:solidFill>
                <a:latin typeface="Tahoma"/>
                <a:cs typeface="Tahoma"/>
              </a:rPr>
              <a:t>stolt</a:t>
            </a:r>
            <a:r>
              <a:rPr sz="1800" spc="-90" dirty="0">
                <a:solidFill>
                  <a:srgbClr val="262626"/>
                </a:solidFill>
                <a:latin typeface="Tahoma"/>
                <a:cs typeface="Tahoma"/>
              </a:rPr>
              <a:t> </a:t>
            </a:r>
            <a:r>
              <a:rPr sz="1800" spc="60" dirty="0">
                <a:solidFill>
                  <a:srgbClr val="262626"/>
                </a:solidFill>
                <a:latin typeface="Tahoma"/>
                <a:cs typeface="Tahoma"/>
              </a:rPr>
              <a:t>social</a:t>
            </a:r>
            <a:r>
              <a:rPr sz="1800" spc="-85" dirty="0">
                <a:solidFill>
                  <a:srgbClr val="262626"/>
                </a:solidFill>
                <a:latin typeface="Tahoma"/>
                <a:cs typeface="Tahoma"/>
              </a:rPr>
              <a:t> </a:t>
            </a:r>
            <a:r>
              <a:rPr sz="1800" spc="85" dirty="0">
                <a:solidFill>
                  <a:srgbClr val="262626"/>
                </a:solidFill>
                <a:latin typeface="Tahoma"/>
                <a:cs typeface="Tahoma"/>
              </a:rPr>
              <a:t>virksomhed</a:t>
            </a:r>
            <a:r>
              <a:rPr sz="1800" spc="-90" dirty="0">
                <a:solidFill>
                  <a:srgbClr val="262626"/>
                </a:solidFill>
                <a:latin typeface="Tahoma"/>
                <a:cs typeface="Tahoma"/>
              </a:rPr>
              <a:t> </a:t>
            </a:r>
            <a:r>
              <a:rPr sz="1800" spc="110" dirty="0">
                <a:solidFill>
                  <a:srgbClr val="262626"/>
                </a:solidFill>
                <a:latin typeface="Tahoma"/>
                <a:cs typeface="Tahoma"/>
              </a:rPr>
              <a:t>og</a:t>
            </a:r>
            <a:r>
              <a:rPr sz="1800" spc="-85" dirty="0">
                <a:solidFill>
                  <a:srgbClr val="262626"/>
                </a:solidFill>
                <a:latin typeface="Tahoma"/>
                <a:cs typeface="Tahoma"/>
              </a:rPr>
              <a:t> </a:t>
            </a:r>
            <a:r>
              <a:rPr sz="1800" spc="105" dirty="0">
                <a:solidFill>
                  <a:srgbClr val="262626"/>
                </a:solidFill>
                <a:latin typeface="Tahoma"/>
                <a:cs typeface="Tahoma"/>
              </a:rPr>
              <a:t>B</a:t>
            </a:r>
            <a:r>
              <a:rPr sz="1800" spc="-90" dirty="0">
                <a:solidFill>
                  <a:srgbClr val="262626"/>
                </a:solidFill>
                <a:latin typeface="Tahoma"/>
                <a:cs typeface="Tahoma"/>
              </a:rPr>
              <a:t> </a:t>
            </a:r>
            <a:r>
              <a:rPr sz="1800" spc="90" dirty="0">
                <a:solidFill>
                  <a:srgbClr val="262626"/>
                </a:solidFill>
                <a:latin typeface="Tahoma"/>
                <a:cs typeface="Tahoma"/>
              </a:rPr>
              <a:t>Corp</a:t>
            </a:r>
            <a:r>
              <a:rPr sz="1800" spc="-85" dirty="0">
                <a:solidFill>
                  <a:srgbClr val="262626"/>
                </a:solidFill>
                <a:latin typeface="Tahoma"/>
                <a:cs typeface="Tahoma"/>
              </a:rPr>
              <a:t> </a:t>
            </a:r>
            <a:r>
              <a:rPr sz="1800" spc="80" dirty="0">
                <a:solidFill>
                  <a:srgbClr val="262626"/>
                </a:solidFill>
                <a:latin typeface="Tahoma"/>
                <a:cs typeface="Tahoma"/>
              </a:rPr>
              <a:t>er</a:t>
            </a:r>
            <a:r>
              <a:rPr sz="1800" spc="-85" dirty="0">
                <a:solidFill>
                  <a:srgbClr val="262626"/>
                </a:solidFill>
                <a:latin typeface="Tahoma"/>
                <a:cs typeface="Tahoma"/>
              </a:rPr>
              <a:t> </a:t>
            </a:r>
            <a:r>
              <a:rPr sz="1800" spc="85" dirty="0">
                <a:solidFill>
                  <a:srgbClr val="262626"/>
                </a:solidFill>
                <a:latin typeface="Tahoma"/>
                <a:cs typeface="Tahoma"/>
              </a:rPr>
              <a:t>de</a:t>
            </a:r>
            <a:r>
              <a:rPr sz="1800" spc="-90" dirty="0">
                <a:solidFill>
                  <a:srgbClr val="262626"/>
                </a:solidFill>
                <a:latin typeface="Tahoma"/>
                <a:cs typeface="Tahoma"/>
              </a:rPr>
              <a:t> </a:t>
            </a:r>
            <a:r>
              <a:rPr sz="1800" spc="70" dirty="0">
                <a:solidFill>
                  <a:srgbClr val="262626"/>
                </a:solidFill>
                <a:latin typeface="Tahoma"/>
                <a:cs typeface="Tahoma"/>
              </a:rPr>
              <a:t>forpligtet</a:t>
            </a:r>
            <a:r>
              <a:rPr sz="1800" spc="-85" dirty="0">
                <a:solidFill>
                  <a:srgbClr val="262626"/>
                </a:solidFill>
                <a:latin typeface="Tahoma"/>
                <a:cs typeface="Tahoma"/>
              </a:rPr>
              <a:t> </a:t>
            </a:r>
            <a:r>
              <a:rPr sz="1800" spc="50" dirty="0">
                <a:solidFill>
                  <a:srgbClr val="262626"/>
                </a:solidFill>
                <a:latin typeface="Tahoma"/>
                <a:cs typeface="Tahoma"/>
              </a:rPr>
              <a:t>til</a:t>
            </a:r>
            <a:r>
              <a:rPr sz="1800" spc="-90" dirty="0">
                <a:solidFill>
                  <a:srgbClr val="262626"/>
                </a:solidFill>
                <a:latin typeface="Tahoma"/>
                <a:cs typeface="Tahoma"/>
              </a:rPr>
              <a:t> </a:t>
            </a:r>
            <a:r>
              <a:rPr sz="1800" spc="55" dirty="0">
                <a:solidFill>
                  <a:srgbClr val="262626"/>
                </a:solidFill>
                <a:latin typeface="Tahoma"/>
                <a:cs typeface="Tahoma"/>
              </a:rPr>
              <a:t>at</a:t>
            </a:r>
            <a:r>
              <a:rPr sz="1800" spc="-85" dirty="0">
                <a:solidFill>
                  <a:srgbClr val="262626"/>
                </a:solidFill>
                <a:latin typeface="Tahoma"/>
                <a:cs typeface="Tahoma"/>
              </a:rPr>
              <a:t> </a:t>
            </a:r>
            <a:r>
              <a:rPr sz="1800" spc="95" dirty="0">
                <a:solidFill>
                  <a:srgbClr val="262626"/>
                </a:solidFill>
                <a:latin typeface="Tahoma"/>
                <a:cs typeface="Tahoma"/>
              </a:rPr>
              <a:t>gøre</a:t>
            </a:r>
            <a:r>
              <a:rPr sz="1800" spc="-90" dirty="0">
                <a:solidFill>
                  <a:srgbClr val="262626"/>
                </a:solidFill>
                <a:latin typeface="Tahoma"/>
                <a:cs typeface="Tahoma"/>
              </a:rPr>
              <a:t> </a:t>
            </a:r>
            <a:r>
              <a:rPr sz="1800" spc="80" dirty="0">
                <a:solidFill>
                  <a:srgbClr val="262626"/>
                </a:solidFill>
                <a:latin typeface="Tahoma"/>
                <a:cs typeface="Tahoma"/>
              </a:rPr>
              <a:t>forretning</a:t>
            </a:r>
            <a:r>
              <a:rPr sz="1800" spc="-85" dirty="0">
                <a:solidFill>
                  <a:srgbClr val="262626"/>
                </a:solidFill>
                <a:latin typeface="Tahoma"/>
                <a:cs typeface="Tahoma"/>
              </a:rPr>
              <a:t> </a:t>
            </a:r>
            <a:r>
              <a:rPr sz="1800" spc="50" dirty="0">
                <a:solidFill>
                  <a:srgbClr val="262626"/>
                </a:solidFill>
                <a:latin typeface="Tahoma"/>
                <a:cs typeface="Tahoma"/>
              </a:rPr>
              <a:t>til</a:t>
            </a:r>
            <a:r>
              <a:rPr sz="1800" spc="-90" dirty="0">
                <a:solidFill>
                  <a:srgbClr val="262626"/>
                </a:solidFill>
                <a:latin typeface="Tahoma"/>
                <a:cs typeface="Tahoma"/>
              </a:rPr>
              <a:t> </a:t>
            </a:r>
            <a:r>
              <a:rPr sz="1800" spc="85" dirty="0">
                <a:solidFill>
                  <a:srgbClr val="262626"/>
                </a:solidFill>
                <a:latin typeface="Tahoma"/>
                <a:cs typeface="Tahoma"/>
              </a:rPr>
              <a:t>en</a:t>
            </a:r>
            <a:r>
              <a:rPr sz="1800" spc="-85" dirty="0">
                <a:solidFill>
                  <a:srgbClr val="262626"/>
                </a:solidFill>
                <a:latin typeface="Tahoma"/>
                <a:cs typeface="Tahoma"/>
              </a:rPr>
              <a:t> </a:t>
            </a:r>
            <a:r>
              <a:rPr sz="1800" spc="60" dirty="0">
                <a:solidFill>
                  <a:srgbClr val="262626"/>
                </a:solidFill>
                <a:latin typeface="Tahoma"/>
                <a:cs typeface="Tahoma"/>
              </a:rPr>
              <a:t>kraft </a:t>
            </a:r>
            <a:r>
              <a:rPr sz="1800" spc="-545" dirty="0">
                <a:solidFill>
                  <a:srgbClr val="262626"/>
                </a:solidFill>
                <a:latin typeface="Tahoma"/>
                <a:cs typeface="Tahoma"/>
              </a:rPr>
              <a:t> </a:t>
            </a:r>
            <a:r>
              <a:rPr sz="1800" spc="80" dirty="0">
                <a:solidFill>
                  <a:srgbClr val="262626"/>
                </a:solidFill>
                <a:latin typeface="Tahoma"/>
                <a:cs typeface="Tahoma"/>
              </a:rPr>
              <a:t>for</a:t>
            </a:r>
            <a:r>
              <a:rPr sz="1800" spc="-95" dirty="0">
                <a:solidFill>
                  <a:srgbClr val="262626"/>
                </a:solidFill>
                <a:latin typeface="Tahoma"/>
                <a:cs typeface="Tahoma"/>
              </a:rPr>
              <a:t> </a:t>
            </a:r>
            <a:r>
              <a:rPr sz="1800" spc="75" dirty="0">
                <a:solidFill>
                  <a:srgbClr val="262626"/>
                </a:solidFill>
                <a:latin typeface="Tahoma"/>
                <a:cs typeface="Tahoma"/>
              </a:rPr>
              <a:t>det</a:t>
            </a:r>
            <a:r>
              <a:rPr sz="1800" spc="-90" dirty="0">
                <a:solidFill>
                  <a:srgbClr val="262626"/>
                </a:solidFill>
                <a:latin typeface="Tahoma"/>
                <a:cs typeface="Tahoma"/>
              </a:rPr>
              <a:t> </a:t>
            </a:r>
            <a:r>
              <a:rPr sz="1800" spc="65" dirty="0">
                <a:solidFill>
                  <a:srgbClr val="262626"/>
                </a:solidFill>
                <a:latin typeface="Tahoma"/>
                <a:cs typeface="Tahoma"/>
              </a:rPr>
              <a:t>gode.</a:t>
            </a:r>
            <a:r>
              <a:rPr sz="1800" spc="-95" dirty="0">
                <a:solidFill>
                  <a:srgbClr val="262626"/>
                </a:solidFill>
                <a:latin typeface="Tahoma"/>
                <a:cs typeface="Tahoma"/>
              </a:rPr>
              <a:t> </a:t>
            </a:r>
            <a:r>
              <a:rPr sz="1800" spc="85" dirty="0">
                <a:solidFill>
                  <a:srgbClr val="262626"/>
                </a:solidFill>
                <a:latin typeface="Tahoma"/>
                <a:cs typeface="Tahoma"/>
              </a:rPr>
              <a:t>Den</a:t>
            </a:r>
            <a:r>
              <a:rPr sz="1800" spc="-90" dirty="0">
                <a:solidFill>
                  <a:srgbClr val="262626"/>
                </a:solidFill>
                <a:latin typeface="Tahoma"/>
                <a:cs typeface="Tahoma"/>
              </a:rPr>
              <a:t> </a:t>
            </a:r>
            <a:r>
              <a:rPr sz="1800" spc="70" dirty="0">
                <a:solidFill>
                  <a:srgbClr val="262626"/>
                </a:solidFill>
                <a:latin typeface="Tahoma"/>
                <a:cs typeface="Tahoma"/>
              </a:rPr>
              <a:t>første</a:t>
            </a:r>
            <a:r>
              <a:rPr sz="1800" spc="-95" dirty="0">
                <a:solidFill>
                  <a:srgbClr val="262626"/>
                </a:solidFill>
                <a:latin typeface="Tahoma"/>
                <a:cs typeface="Tahoma"/>
              </a:rPr>
              <a:t> </a:t>
            </a:r>
            <a:r>
              <a:rPr sz="1800" spc="50" dirty="0">
                <a:solidFill>
                  <a:srgbClr val="262626"/>
                </a:solidFill>
                <a:latin typeface="Tahoma"/>
                <a:cs typeface="Tahoma"/>
              </a:rPr>
              <a:t>til</a:t>
            </a:r>
            <a:r>
              <a:rPr sz="1800" spc="-95" dirty="0">
                <a:solidFill>
                  <a:srgbClr val="262626"/>
                </a:solidFill>
                <a:latin typeface="Tahoma"/>
                <a:cs typeface="Tahoma"/>
              </a:rPr>
              <a:t> </a:t>
            </a:r>
            <a:r>
              <a:rPr sz="1800" spc="55" dirty="0">
                <a:solidFill>
                  <a:srgbClr val="262626"/>
                </a:solidFill>
                <a:latin typeface="Tahoma"/>
                <a:cs typeface="Tahoma"/>
              </a:rPr>
              <a:t>at</a:t>
            </a:r>
            <a:r>
              <a:rPr sz="1800" spc="-90" dirty="0">
                <a:solidFill>
                  <a:srgbClr val="262626"/>
                </a:solidFill>
                <a:latin typeface="Tahoma"/>
                <a:cs typeface="Tahoma"/>
              </a:rPr>
              <a:t> </a:t>
            </a:r>
            <a:r>
              <a:rPr sz="1800" spc="75" dirty="0">
                <a:solidFill>
                  <a:srgbClr val="262626"/>
                </a:solidFill>
                <a:latin typeface="Tahoma"/>
                <a:cs typeface="Tahoma"/>
              </a:rPr>
              <a:t>anvende</a:t>
            </a:r>
            <a:r>
              <a:rPr sz="1800" spc="-95" dirty="0">
                <a:solidFill>
                  <a:srgbClr val="262626"/>
                </a:solidFill>
                <a:latin typeface="Tahoma"/>
                <a:cs typeface="Tahoma"/>
              </a:rPr>
              <a:t> </a:t>
            </a:r>
            <a:r>
              <a:rPr sz="1800" spc="70" dirty="0">
                <a:solidFill>
                  <a:srgbClr val="262626"/>
                </a:solidFill>
                <a:latin typeface="Tahoma"/>
                <a:cs typeface="Tahoma"/>
              </a:rPr>
              <a:t>blockchain-teknologi</a:t>
            </a:r>
            <a:r>
              <a:rPr sz="1800" spc="-90" dirty="0">
                <a:solidFill>
                  <a:srgbClr val="262626"/>
                </a:solidFill>
                <a:latin typeface="Tahoma"/>
                <a:cs typeface="Tahoma"/>
              </a:rPr>
              <a:t> </a:t>
            </a:r>
            <a:r>
              <a:rPr sz="1800" spc="50" dirty="0">
                <a:solidFill>
                  <a:srgbClr val="262626"/>
                </a:solidFill>
                <a:latin typeface="Tahoma"/>
                <a:cs typeface="Tahoma"/>
              </a:rPr>
              <a:t>til</a:t>
            </a:r>
            <a:r>
              <a:rPr sz="1800" spc="-95" dirty="0">
                <a:solidFill>
                  <a:srgbClr val="262626"/>
                </a:solidFill>
                <a:latin typeface="Tahoma"/>
                <a:cs typeface="Tahoma"/>
              </a:rPr>
              <a:t> </a:t>
            </a:r>
            <a:r>
              <a:rPr sz="1800" spc="70" dirty="0">
                <a:solidFill>
                  <a:srgbClr val="262626"/>
                </a:solidFill>
                <a:latin typeface="Tahoma"/>
                <a:cs typeface="Tahoma"/>
              </a:rPr>
              <a:t>forsyningskæden</a:t>
            </a:r>
            <a:r>
              <a:rPr sz="1800" spc="-90" dirty="0">
                <a:solidFill>
                  <a:srgbClr val="262626"/>
                </a:solidFill>
                <a:latin typeface="Tahoma"/>
                <a:cs typeface="Tahoma"/>
              </a:rPr>
              <a:t> </a:t>
            </a:r>
            <a:r>
              <a:rPr sz="1800" spc="50" dirty="0">
                <a:solidFill>
                  <a:srgbClr val="262626"/>
                </a:solidFill>
                <a:latin typeface="Tahoma"/>
                <a:cs typeface="Tahoma"/>
              </a:rPr>
              <a:t>i</a:t>
            </a:r>
            <a:r>
              <a:rPr sz="1800" spc="-95" dirty="0">
                <a:solidFill>
                  <a:srgbClr val="262626"/>
                </a:solidFill>
                <a:latin typeface="Tahoma"/>
                <a:cs typeface="Tahoma"/>
              </a:rPr>
              <a:t> </a:t>
            </a:r>
            <a:r>
              <a:rPr sz="1800" spc="25" dirty="0">
                <a:solidFill>
                  <a:srgbClr val="262626"/>
                </a:solidFill>
                <a:latin typeface="Tahoma"/>
                <a:cs typeface="Tahoma"/>
              </a:rPr>
              <a:t>2013, </a:t>
            </a:r>
            <a:r>
              <a:rPr sz="1800" spc="30" dirty="0">
                <a:solidFill>
                  <a:srgbClr val="262626"/>
                </a:solidFill>
                <a:latin typeface="Tahoma"/>
                <a:cs typeface="Tahoma"/>
              </a:rPr>
              <a:t> </a:t>
            </a:r>
            <a:r>
              <a:rPr sz="1800" spc="75" dirty="0">
                <a:solidFill>
                  <a:srgbClr val="262626"/>
                </a:solidFill>
                <a:latin typeface="Tahoma"/>
                <a:cs typeface="Tahoma"/>
              </a:rPr>
              <a:t>Provenance </a:t>
            </a:r>
            <a:r>
              <a:rPr sz="1800" spc="70" dirty="0">
                <a:solidFill>
                  <a:srgbClr val="262626"/>
                </a:solidFill>
                <a:latin typeface="Tahoma"/>
                <a:cs typeface="Tahoma"/>
              </a:rPr>
              <a:t>arbejder </a:t>
            </a:r>
            <a:r>
              <a:rPr sz="1800" spc="105" dirty="0">
                <a:solidFill>
                  <a:srgbClr val="262626"/>
                </a:solidFill>
                <a:latin typeface="Tahoma"/>
                <a:cs typeface="Tahoma"/>
              </a:rPr>
              <a:t>nu </a:t>
            </a:r>
            <a:r>
              <a:rPr sz="1800" spc="114" dirty="0">
                <a:solidFill>
                  <a:srgbClr val="262626"/>
                </a:solidFill>
                <a:latin typeface="Tahoma"/>
                <a:cs typeface="Tahoma"/>
              </a:rPr>
              <a:t>med </a:t>
            </a:r>
            <a:r>
              <a:rPr sz="1800" spc="85" dirty="0">
                <a:solidFill>
                  <a:srgbClr val="262626"/>
                </a:solidFill>
                <a:latin typeface="Tahoma"/>
                <a:cs typeface="Tahoma"/>
              </a:rPr>
              <a:t>virksomheder </a:t>
            </a:r>
            <a:r>
              <a:rPr sz="1800" spc="50" dirty="0">
                <a:solidFill>
                  <a:srgbClr val="262626"/>
                </a:solidFill>
                <a:latin typeface="Tahoma"/>
                <a:cs typeface="Tahoma"/>
              </a:rPr>
              <a:t>i </a:t>
            </a:r>
            <a:r>
              <a:rPr sz="1800" spc="75" dirty="0">
                <a:solidFill>
                  <a:srgbClr val="262626"/>
                </a:solidFill>
                <a:latin typeface="Tahoma"/>
                <a:cs typeface="Tahoma"/>
              </a:rPr>
              <a:t>Storbritannien </a:t>
            </a:r>
            <a:r>
              <a:rPr sz="1800" spc="110" dirty="0">
                <a:solidFill>
                  <a:srgbClr val="262626"/>
                </a:solidFill>
                <a:latin typeface="Tahoma"/>
                <a:cs typeface="Tahoma"/>
              </a:rPr>
              <a:t>og </a:t>
            </a:r>
            <a:r>
              <a:rPr sz="1800" spc="85" dirty="0">
                <a:solidFill>
                  <a:srgbClr val="262626"/>
                </a:solidFill>
                <a:latin typeface="Tahoma"/>
                <a:cs typeface="Tahoma"/>
              </a:rPr>
              <a:t>på </a:t>
            </a:r>
            <a:r>
              <a:rPr sz="1800" spc="35" dirty="0">
                <a:solidFill>
                  <a:srgbClr val="262626"/>
                </a:solidFill>
                <a:latin typeface="Tahoma"/>
                <a:cs typeface="Tahoma"/>
              </a:rPr>
              <a:t>tværs </a:t>
            </a:r>
            <a:r>
              <a:rPr sz="1800" spc="55" dirty="0">
                <a:solidFill>
                  <a:srgbClr val="262626"/>
                </a:solidFill>
                <a:latin typeface="Tahoma"/>
                <a:cs typeface="Tahoma"/>
              </a:rPr>
              <a:t>af </a:t>
            </a:r>
            <a:r>
              <a:rPr sz="1800" spc="80" dirty="0">
                <a:solidFill>
                  <a:srgbClr val="262626"/>
                </a:solidFill>
                <a:latin typeface="Tahoma"/>
                <a:cs typeface="Tahoma"/>
              </a:rPr>
              <a:t>globale </a:t>
            </a:r>
            <a:r>
              <a:rPr sz="1800" spc="85" dirty="0">
                <a:solidFill>
                  <a:srgbClr val="262626"/>
                </a:solidFill>
                <a:latin typeface="Tahoma"/>
                <a:cs typeface="Tahoma"/>
              </a:rPr>
              <a:t> </a:t>
            </a:r>
            <a:r>
              <a:rPr sz="1800" spc="60" dirty="0">
                <a:solidFill>
                  <a:srgbClr val="262626"/>
                </a:solidFill>
                <a:latin typeface="Tahoma"/>
                <a:cs typeface="Tahoma"/>
              </a:rPr>
              <a:t>forsyningskæder, </a:t>
            </a:r>
            <a:r>
              <a:rPr sz="1800" spc="95" dirty="0">
                <a:solidFill>
                  <a:srgbClr val="262626"/>
                </a:solidFill>
                <a:latin typeface="Tahoma"/>
                <a:cs typeface="Tahoma"/>
              </a:rPr>
              <a:t>herunder </a:t>
            </a:r>
            <a:r>
              <a:rPr sz="1800" spc="40" dirty="0">
                <a:solidFill>
                  <a:srgbClr val="262626"/>
                </a:solidFill>
                <a:latin typeface="Tahoma"/>
                <a:cs typeface="Tahoma"/>
              </a:rPr>
              <a:t>The </a:t>
            </a:r>
            <a:r>
              <a:rPr sz="1800" spc="60" dirty="0">
                <a:solidFill>
                  <a:srgbClr val="262626"/>
                </a:solidFill>
                <a:latin typeface="Tahoma"/>
                <a:cs typeface="Tahoma"/>
              </a:rPr>
              <a:t>Co-op </a:t>
            </a:r>
            <a:r>
              <a:rPr sz="1800" spc="75" dirty="0">
                <a:solidFill>
                  <a:srgbClr val="262626"/>
                </a:solidFill>
                <a:latin typeface="Tahoma"/>
                <a:cs typeface="Tahoma"/>
              </a:rPr>
              <a:t>supermarked, </a:t>
            </a:r>
            <a:r>
              <a:rPr sz="1800" spc="50" dirty="0">
                <a:solidFill>
                  <a:srgbClr val="262626"/>
                </a:solidFill>
                <a:latin typeface="Tahoma"/>
                <a:cs typeface="Tahoma"/>
              </a:rPr>
              <a:t>Sainsbury's, </a:t>
            </a:r>
            <a:r>
              <a:rPr sz="1800" spc="55" dirty="0">
                <a:solidFill>
                  <a:srgbClr val="262626"/>
                </a:solidFill>
                <a:latin typeface="Tahoma"/>
                <a:cs typeface="Tahoma"/>
              </a:rPr>
              <a:t>Unilever, </a:t>
            </a:r>
            <a:r>
              <a:rPr sz="1800" spc="60" dirty="0">
                <a:solidFill>
                  <a:srgbClr val="262626"/>
                </a:solidFill>
                <a:latin typeface="Tahoma"/>
                <a:cs typeface="Tahoma"/>
              </a:rPr>
              <a:t> </a:t>
            </a:r>
            <a:r>
              <a:rPr sz="1800" spc="70" dirty="0">
                <a:solidFill>
                  <a:srgbClr val="262626"/>
                </a:solidFill>
                <a:latin typeface="Tahoma"/>
                <a:cs typeface="Tahoma"/>
              </a:rPr>
              <a:t>Verdensbanken, </a:t>
            </a:r>
            <a:r>
              <a:rPr sz="1800" spc="65" dirty="0">
                <a:solidFill>
                  <a:srgbClr val="262626"/>
                </a:solidFill>
                <a:latin typeface="Tahoma"/>
                <a:cs typeface="Tahoma"/>
              </a:rPr>
              <a:t>Greenpeace, </a:t>
            </a:r>
            <a:r>
              <a:rPr sz="1800" spc="80" dirty="0">
                <a:solidFill>
                  <a:srgbClr val="262626"/>
                </a:solidFill>
                <a:latin typeface="Tahoma"/>
                <a:cs typeface="Tahoma"/>
              </a:rPr>
              <a:t>økologisk </a:t>
            </a:r>
            <a:r>
              <a:rPr sz="1800" spc="60" dirty="0">
                <a:solidFill>
                  <a:srgbClr val="262626"/>
                </a:solidFill>
                <a:latin typeface="Tahoma"/>
                <a:cs typeface="Tahoma"/>
              </a:rPr>
              <a:t>certificerede </a:t>
            </a:r>
            <a:r>
              <a:rPr sz="1800" spc="90" dirty="0">
                <a:solidFill>
                  <a:srgbClr val="262626"/>
                </a:solidFill>
                <a:latin typeface="Tahoma"/>
                <a:cs typeface="Tahoma"/>
              </a:rPr>
              <a:t>gårde </a:t>
            </a:r>
            <a:r>
              <a:rPr sz="1800" spc="50" dirty="0">
                <a:solidFill>
                  <a:srgbClr val="262626"/>
                </a:solidFill>
                <a:latin typeface="Tahoma"/>
                <a:cs typeface="Tahoma"/>
              </a:rPr>
              <a:t>i </a:t>
            </a:r>
            <a:r>
              <a:rPr sz="1800" spc="70" dirty="0">
                <a:solidFill>
                  <a:srgbClr val="262626"/>
                </a:solidFill>
                <a:latin typeface="Tahoma"/>
                <a:cs typeface="Tahoma"/>
              </a:rPr>
              <a:t>hele </a:t>
            </a:r>
            <a:r>
              <a:rPr sz="1800" spc="80" dirty="0">
                <a:solidFill>
                  <a:srgbClr val="262626"/>
                </a:solidFill>
                <a:latin typeface="Tahoma"/>
                <a:cs typeface="Tahoma"/>
              </a:rPr>
              <a:t>Europa </a:t>
            </a:r>
            <a:r>
              <a:rPr sz="1800" spc="110" dirty="0">
                <a:solidFill>
                  <a:srgbClr val="262626"/>
                </a:solidFill>
                <a:latin typeface="Tahoma"/>
                <a:cs typeface="Tahoma"/>
              </a:rPr>
              <a:t>og </a:t>
            </a:r>
            <a:r>
              <a:rPr sz="1800" spc="114" dirty="0">
                <a:solidFill>
                  <a:srgbClr val="262626"/>
                </a:solidFill>
                <a:latin typeface="Tahoma"/>
                <a:cs typeface="Tahoma"/>
              </a:rPr>
              <a:t> </a:t>
            </a:r>
            <a:r>
              <a:rPr sz="1800" spc="75" dirty="0">
                <a:solidFill>
                  <a:srgbClr val="262626"/>
                </a:solidFill>
                <a:latin typeface="Tahoma"/>
                <a:cs typeface="Tahoma"/>
              </a:rPr>
              <a:t>luksusmærker</a:t>
            </a:r>
            <a:r>
              <a:rPr sz="1800" spc="-95" dirty="0">
                <a:solidFill>
                  <a:srgbClr val="262626"/>
                </a:solidFill>
                <a:latin typeface="Tahoma"/>
                <a:cs typeface="Tahoma"/>
              </a:rPr>
              <a:t> </a:t>
            </a:r>
            <a:r>
              <a:rPr sz="1800" spc="50" dirty="0">
                <a:solidFill>
                  <a:srgbClr val="262626"/>
                </a:solidFill>
                <a:latin typeface="Tahoma"/>
                <a:cs typeface="Tahoma"/>
              </a:rPr>
              <a:t>i</a:t>
            </a:r>
            <a:r>
              <a:rPr sz="1800" spc="-100" dirty="0">
                <a:solidFill>
                  <a:srgbClr val="262626"/>
                </a:solidFill>
                <a:latin typeface="Tahoma"/>
                <a:cs typeface="Tahoma"/>
              </a:rPr>
              <a:t> </a:t>
            </a:r>
            <a:r>
              <a:rPr sz="1800" spc="55" dirty="0">
                <a:solidFill>
                  <a:srgbClr val="262626"/>
                </a:solidFill>
                <a:latin typeface="Tahoma"/>
                <a:cs typeface="Tahoma"/>
              </a:rPr>
              <a:t>fødevare-</a:t>
            </a:r>
            <a:r>
              <a:rPr sz="1800" spc="-95" dirty="0">
                <a:solidFill>
                  <a:srgbClr val="262626"/>
                </a:solidFill>
                <a:latin typeface="Tahoma"/>
                <a:cs typeface="Tahoma"/>
              </a:rPr>
              <a:t> </a:t>
            </a:r>
            <a:r>
              <a:rPr sz="1800" spc="110" dirty="0">
                <a:solidFill>
                  <a:srgbClr val="262626"/>
                </a:solidFill>
                <a:latin typeface="Tahoma"/>
                <a:cs typeface="Tahoma"/>
              </a:rPr>
              <a:t>og</a:t>
            </a:r>
            <a:r>
              <a:rPr sz="1800" spc="-95" dirty="0">
                <a:solidFill>
                  <a:srgbClr val="262626"/>
                </a:solidFill>
                <a:latin typeface="Tahoma"/>
                <a:cs typeface="Tahoma"/>
              </a:rPr>
              <a:t> </a:t>
            </a:r>
            <a:r>
              <a:rPr sz="1800" spc="80" dirty="0">
                <a:solidFill>
                  <a:srgbClr val="262626"/>
                </a:solidFill>
                <a:latin typeface="Tahoma"/>
                <a:cs typeface="Tahoma"/>
              </a:rPr>
              <a:t>modebranchen.</a:t>
            </a:r>
            <a:endParaRPr sz="1800">
              <a:latin typeface="Tahoma"/>
              <a:cs typeface="Tahoma"/>
            </a:endParaRPr>
          </a:p>
          <a:p>
            <a:pPr>
              <a:lnSpc>
                <a:spcPct val="100000"/>
              </a:lnSpc>
              <a:spcBef>
                <a:spcPts val="45"/>
              </a:spcBef>
            </a:pPr>
            <a:endParaRPr sz="2400">
              <a:latin typeface="Tahoma"/>
              <a:cs typeface="Tahoma"/>
            </a:endParaRPr>
          </a:p>
          <a:p>
            <a:pPr marL="12700" marR="741045">
              <a:lnSpc>
                <a:spcPct val="114300"/>
              </a:lnSpc>
              <a:spcBef>
                <a:spcPts val="5"/>
              </a:spcBef>
            </a:pPr>
            <a:r>
              <a:rPr sz="2100" spc="90" dirty="0">
                <a:solidFill>
                  <a:srgbClr val="262626"/>
                </a:solidFill>
                <a:latin typeface="Tahoma"/>
                <a:cs typeface="Tahoma"/>
              </a:rPr>
              <a:t>De</a:t>
            </a:r>
            <a:r>
              <a:rPr sz="2100" spc="-110" dirty="0">
                <a:solidFill>
                  <a:srgbClr val="262626"/>
                </a:solidFill>
                <a:latin typeface="Tahoma"/>
                <a:cs typeface="Tahoma"/>
              </a:rPr>
              <a:t> </a:t>
            </a:r>
            <a:r>
              <a:rPr sz="2100" spc="90" dirty="0">
                <a:solidFill>
                  <a:srgbClr val="262626"/>
                </a:solidFill>
                <a:latin typeface="Tahoma"/>
                <a:cs typeface="Tahoma"/>
              </a:rPr>
              <a:t>er</a:t>
            </a:r>
            <a:r>
              <a:rPr sz="2100" spc="-110" dirty="0">
                <a:solidFill>
                  <a:srgbClr val="262626"/>
                </a:solidFill>
                <a:latin typeface="Tahoma"/>
                <a:cs typeface="Tahoma"/>
              </a:rPr>
              <a:t> </a:t>
            </a:r>
            <a:r>
              <a:rPr sz="2100" spc="125" dirty="0">
                <a:solidFill>
                  <a:srgbClr val="262626"/>
                </a:solidFill>
                <a:latin typeface="Tahoma"/>
                <a:cs typeface="Tahoma"/>
              </a:rPr>
              <a:t>medlem</a:t>
            </a:r>
            <a:r>
              <a:rPr sz="2100" spc="-105" dirty="0">
                <a:solidFill>
                  <a:srgbClr val="262626"/>
                </a:solidFill>
                <a:latin typeface="Tahoma"/>
                <a:cs typeface="Tahoma"/>
              </a:rPr>
              <a:t> </a:t>
            </a:r>
            <a:r>
              <a:rPr sz="2100" spc="60" dirty="0">
                <a:solidFill>
                  <a:srgbClr val="262626"/>
                </a:solidFill>
                <a:latin typeface="Tahoma"/>
                <a:cs typeface="Tahoma"/>
              </a:rPr>
              <a:t>af</a:t>
            </a:r>
            <a:r>
              <a:rPr sz="2100" spc="-110" dirty="0">
                <a:solidFill>
                  <a:srgbClr val="262626"/>
                </a:solidFill>
                <a:latin typeface="Tahoma"/>
                <a:cs typeface="Tahoma"/>
              </a:rPr>
              <a:t> </a:t>
            </a:r>
            <a:r>
              <a:rPr sz="2100" spc="60" dirty="0">
                <a:solidFill>
                  <a:srgbClr val="262626"/>
                </a:solidFill>
                <a:latin typeface="Tahoma"/>
                <a:cs typeface="Tahoma"/>
              </a:rPr>
              <a:t>Ellen</a:t>
            </a:r>
            <a:r>
              <a:rPr sz="2100" spc="-110" dirty="0">
                <a:solidFill>
                  <a:srgbClr val="262626"/>
                </a:solidFill>
                <a:latin typeface="Tahoma"/>
                <a:cs typeface="Tahoma"/>
              </a:rPr>
              <a:t> </a:t>
            </a:r>
            <a:r>
              <a:rPr sz="2100" spc="95" dirty="0">
                <a:solidFill>
                  <a:srgbClr val="262626"/>
                </a:solidFill>
                <a:latin typeface="Tahoma"/>
                <a:cs typeface="Tahoma"/>
              </a:rPr>
              <a:t>MacArthur-fonden</a:t>
            </a:r>
            <a:r>
              <a:rPr sz="2100" spc="-105" dirty="0">
                <a:solidFill>
                  <a:srgbClr val="262626"/>
                </a:solidFill>
                <a:latin typeface="Tahoma"/>
                <a:cs typeface="Tahoma"/>
              </a:rPr>
              <a:t> </a:t>
            </a:r>
            <a:r>
              <a:rPr sz="2100" spc="40" dirty="0">
                <a:solidFill>
                  <a:srgbClr val="262626"/>
                </a:solidFill>
                <a:latin typeface="Tahoma"/>
                <a:cs typeface="Tahoma"/>
              </a:rPr>
              <a:t>CE100</a:t>
            </a:r>
            <a:r>
              <a:rPr sz="2100" spc="-110" dirty="0">
                <a:solidFill>
                  <a:srgbClr val="262626"/>
                </a:solidFill>
                <a:latin typeface="Tahoma"/>
                <a:cs typeface="Tahoma"/>
              </a:rPr>
              <a:t> </a:t>
            </a:r>
            <a:r>
              <a:rPr sz="2100" spc="-100" dirty="0">
                <a:solidFill>
                  <a:srgbClr val="262626"/>
                </a:solidFill>
                <a:latin typeface="Tahoma"/>
                <a:cs typeface="Tahoma"/>
              </a:rPr>
              <a:t>–</a:t>
            </a:r>
            <a:r>
              <a:rPr sz="2100" spc="-105" dirty="0">
                <a:solidFill>
                  <a:srgbClr val="262626"/>
                </a:solidFill>
                <a:latin typeface="Tahoma"/>
                <a:cs typeface="Tahoma"/>
              </a:rPr>
              <a:t> </a:t>
            </a:r>
            <a:r>
              <a:rPr sz="2100" spc="100" dirty="0">
                <a:solidFill>
                  <a:srgbClr val="262626"/>
                </a:solidFill>
                <a:latin typeface="Tahoma"/>
                <a:cs typeface="Tahoma"/>
              </a:rPr>
              <a:t>banebrydende</a:t>
            </a:r>
            <a:r>
              <a:rPr sz="2100" spc="-110" dirty="0">
                <a:solidFill>
                  <a:srgbClr val="262626"/>
                </a:solidFill>
                <a:latin typeface="Tahoma"/>
                <a:cs typeface="Tahoma"/>
              </a:rPr>
              <a:t> </a:t>
            </a:r>
            <a:r>
              <a:rPr sz="2100" spc="100" dirty="0">
                <a:solidFill>
                  <a:srgbClr val="262626"/>
                </a:solidFill>
                <a:latin typeface="Tahoma"/>
                <a:cs typeface="Tahoma"/>
              </a:rPr>
              <a:t>åbne </a:t>
            </a:r>
            <a:r>
              <a:rPr sz="2100" spc="-640" dirty="0">
                <a:solidFill>
                  <a:srgbClr val="262626"/>
                </a:solidFill>
                <a:latin typeface="Tahoma"/>
                <a:cs typeface="Tahoma"/>
              </a:rPr>
              <a:t> </a:t>
            </a:r>
            <a:r>
              <a:rPr sz="2100" spc="95" dirty="0">
                <a:solidFill>
                  <a:srgbClr val="262626"/>
                </a:solidFill>
                <a:latin typeface="Tahoma"/>
                <a:cs typeface="Tahoma"/>
              </a:rPr>
              <a:t>sporbarhedssystemer </a:t>
            </a:r>
            <a:r>
              <a:rPr sz="2100" spc="55" dirty="0">
                <a:solidFill>
                  <a:srgbClr val="262626"/>
                </a:solidFill>
                <a:latin typeface="Tahoma"/>
                <a:cs typeface="Tahoma"/>
              </a:rPr>
              <a:t>til </a:t>
            </a:r>
            <a:r>
              <a:rPr sz="2100" spc="100" dirty="0">
                <a:solidFill>
                  <a:srgbClr val="262626"/>
                </a:solidFill>
                <a:latin typeface="Tahoma"/>
                <a:cs typeface="Tahoma"/>
              </a:rPr>
              <a:t>en </a:t>
            </a:r>
            <a:r>
              <a:rPr sz="2100" spc="65" dirty="0">
                <a:solidFill>
                  <a:srgbClr val="262626"/>
                </a:solidFill>
                <a:latin typeface="Tahoma"/>
                <a:cs typeface="Tahoma"/>
              </a:rPr>
              <a:t>cirkulær </a:t>
            </a:r>
            <a:r>
              <a:rPr sz="2100" spc="120" dirty="0">
                <a:solidFill>
                  <a:srgbClr val="262626"/>
                </a:solidFill>
                <a:latin typeface="Tahoma"/>
                <a:cs typeface="Tahoma"/>
              </a:rPr>
              <a:t>økonomi </a:t>
            </a:r>
            <a:r>
              <a:rPr sz="2100" spc="130" dirty="0">
                <a:solidFill>
                  <a:srgbClr val="262626"/>
                </a:solidFill>
                <a:latin typeface="Tahoma"/>
                <a:cs typeface="Tahoma"/>
              </a:rPr>
              <a:t>og </a:t>
            </a:r>
            <a:r>
              <a:rPr sz="2100" spc="65" dirty="0">
                <a:solidFill>
                  <a:srgbClr val="262626"/>
                </a:solidFill>
                <a:latin typeface="Tahoma"/>
                <a:cs typeface="Tahoma"/>
              </a:rPr>
              <a:t>var </a:t>
            </a:r>
            <a:r>
              <a:rPr sz="2100" spc="135" dirty="0">
                <a:solidFill>
                  <a:srgbClr val="262626"/>
                </a:solidFill>
                <a:latin typeface="Tahoma"/>
                <a:cs typeface="Tahoma"/>
              </a:rPr>
              <a:t>med </a:t>
            </a:r>
            <a:r>
              <a:rPr sz="2100" spc="60" dirty="0">
                <a:solidFill>
                  <a:srgbClr val="262626"/>
                </a:solidFill>
                <a:latin typeface="Tahoma"/>
                <a:cs typeface="Tahoma"/>
              </a:rPr>
              <a:t>i </a:t>
            </a:r>
            <a:r>
              <a:rPr sz="2100" spc="85" dirty="0">
                <a:solidFill>
                  <a:srgbClr val="262626"/>
                </a:solidFill>
                <a:latin typeface="Tahoma"/>
                <a:cs typeface="Tahoma"/>
              </a:rPr>
              <a:t>over </a:t>
            </a:r>
            <a:r>
              <a:rPr sz="2100" spc="50" dirty="0">
                <a:solidFill>
                  <a:srgbClr val="262626"/>
                </a:solidFill>
                <a:latin typeface="Tahoma"/>
                <a:cs typeface="Tahoma"/>
              </a:rPr>
              <a:t>100 </a:t>
            </a:r>
            <a:r>
              <a:rPr sz="2100" spc="-645" dirty="0">
                <a:solidFill>
                  <a:srgbClr val="262626"/>
                </a:solidFill>
                <a:latin typeface="Tahoma"/>
                <a:cs typeface="Tahoma"/>
              </a:rPr>
              <a:t> </a:t>
            </a:r>
            <a:r>
              <a:rPr sz="2100" spc="80" dirty="0">
                <a:solidFill>
                  <a:srgbClr val="262626"/>
                </a:solidFill>
                <a:latin typeface="Tahoma"/>
                <a:cs typeface="Tahoma"/>
              </a:rPr>
              <a:t>nyhedstitler</a:t>
            </a:r>
            <a:r>
              <a:rPr sz="2100" spc="-120" dirty="0">
                <a:solidFill>
                  <a:srgbClr val="262626"/>
                </a:solidFill>
                <a:latin typeface="Tahoma"/>
                <a:cs typeface="Tahoma"/>
              </a:rPr>
              <a:t> </a:t>
            </a:r>
            <a:r>
              <a:rPr sz="2100" spc="60" dirty="0">
                <a:solidFill>
                  <a:srgbClr val="262626"/>
                </a:solidFill>
                <a:latin typeface="Tahoma"/>
                <a:cs typeface="Tahoma"/>
              </a:rPr>
              <a:t>i</a:t>
            </a:r>
            <a:r>
              <a:rPr sz="2100" spc="-114" dirty="0">
                <a:solidFill>
                  <a:srgbClr val="262626"/>
                </a:solidFill>
                <a:latin typeface="Tahoma"/>
                <a:cs typeface="Tahoma"/>
              </a:rPr>
              <a:t> </a:t>
            </a:r>
            <a:r>
              <a:rPr sz="2100" spc="25" dirty="0">
                <a:solidFill>
                  <a:srgbClr val="262626"/>
                </a:solidFill>
                <a:latin typeface="Tahoma"/>
                <a:cs typeface="Tahoma"/>
              </a:rPr>
              <a:t>2017.</a:t>
            </a:r>
            <a:endParaRPr sz="2100">
              <a:latin typeface="Tahoma"/>
              <a:cs typeface="Tahoma"/>
            </a:endParaRPr>
          </a:p>
        </p:txBody>
      </p:sp>
      <p:sp>
        <p:nvSpPr>
          <p:cNvPr id="6" name="object 6"/>
          <p:cNvSpPr txBox="1"/>
          <p:nvPr/>
        </p:nvSpPr>
        <p:spPr>
          <a:xfrm>
            <a:off x="764794" y="4941823"/>
            <a:ext cx="2409825" cy="372110"/>
          </a:xfrm>
          <a:prstGeom prst="rect">
            <a:avLst/>
          </a:prstGeom>
          <a:solidFill>
            <a:srgbClr val="6A9D55"/>
          </a:solidFill>
        </p:spPr>
        <p:txBody>
          <a:bodyPr vert="horz" wrap="square" lIns="0" tIns="88900" rIns="0" bIns="0" rtlCol="0">
            <a:spAutoFit/>
          </a:bodyPr>
          <a:lstStyle/>
          <a:p>
            <a:pPr>
              <a:lnSpc>
                <a:spcPct val="100000"/>
              </a:lnSpc>
              <a:spcBef>
                <a:spcPts val="700"/>
              </a:spcBef>
            </a:pPr>
            <a:r>
              <a:rPr sz="1600" b="1" spc="-75" dirty="0">
                <a:solidFill>
                  <a:srgbClr val="EBEBEB"/>
                </a:solidFill>
                <a:latin typeface="Arial"/>
                <a:cs typeface="Arial"/>
              </a:rPr>
              <a:t>YDERLIGERE</a:t>
            </a:r>
            <a:r>
              <a:rPr sz="1600" b="1" spc="-30" dirty="0">
                <a:solidFill>
                  <a:srgbClr val="EBEBEB"/>
                </a:solidFill>
                <a:latin typeface="Arial"/>
                <a:cs typeface="Arial"/>
              </a:rPr>
              <a:t> </a:t>
            </a:r>
            <a:r>
              <a:rPr sz="1600" b="1" spc="5" dirty="0">
                <a:solidFill>
                  <a:srgbClr val="EBEBEB"/>
                </a:solidFill>
                <a:latin typeface="Arial"/>
                <a:cs typeface="Arial"/>
              </a:rPr>
              <a:t>LÆSNING</a:t>
            </a:r>
            <a:endParaRPr sz="1600">
              <a:latin typeface="Arial"/>
              <a:cs typeface="Arial"/>
            </a:endParaRPr>
          </a:p>
        </p:txBody>
      </p:sp>
      <p:sp>
        <p:nvSpPr>
          <p:cNvPr id="7" name="object 7"/>
          <p:cNvSpPr txBox="1"/>
          <p:nvPr/>
        </p:nvSpPr>
        <p:spPr>
          <a:xfrm>
            <a:off x="752348" y="5638038"/>
            <a:ext cx="8956675" cy="757555"/>
          </a:xfrm>
          <a:prstGeom prst="rect">
            <a:avLst/>
          </a:prstGeom>
        </p:spPr>
        <p:txBody>
          <a:bodyPr vert="horz" wrap="square" lIns="0" tIns="12700" rIns="0" bIns="0" rtlCol="0">
            <a:spAutoFit/>
          </a:bodyPr>
          <a:lstStyle/>
          <a:p>
            <a:pPr marL="299085" marR="5080" indent="-287020">
              <a:lnSpc>
                <a:spcPct val="120000"/>
              </a:lnSpc>
              <a:spcBef>
                <a:spcPts val="100"/>
              </a:spcBef>
              <a:buSzPct val="120000"/>
              <a:buChar char="•"/>
              <a:tabLst>
                <a:tab pos="299085" algn="l"/>
                <a:tab pos="299720" algn="l"/>
              </a:tabLst>
            </a:pPr>
            <a:r>
              <a:rPr sz="2000" spc="70" dirty="0">
                <a:solidFill>
                  <a:srgbClr val="262626"/>
                </a:solidFill>
                <a:latin typeface="Tahoma"/>
                <a:cs typeface="Tahoma"/>
              </a:rPr>
              <a:t>TechCrunch</a:t>
            </a:r>
            <a:r>
              <a:rPr sz="2000" spc="-75" dirty="0">
                <a:solidFill>
                  <a:srgbClr val="262626"/>
                </a:solidFill>
                <a:latin typeface="Tahoma"/>
                <a:cs typeface="Tahoma"/>
              </a:rPr>
              <a:t> </a:t>
            </a:r>
            <a:r>
              <a:rPr sz="2000" spc="-95" dirty="0">
                <a:solidFill>
                  <a:srgbClr val="262626"/>
                </a:solidFill>
                <a:latin typeface="Tahoma"/>
                <a:cs typeface="Tahoma"/>
              </a:rPr>
              <a:t>–</a:t>
            </a:r>
            <a:r>
              <a:rPr sz="2000" spc="-75" dirty="0">
                <a:solidFill>
                  <a:srgbClr val="262626"/>
                </a:solidFill>
                <a:latin typeface="Tahoma"/>
                <a:cs typeface="Tahoma"/>
              </a:rPr>
              <a:t> </a:t>
            </a:r>
            <a:r>
              <a:rPr sz="2000" spc="95" dirty="0">
                <a:solidFill>
                  <a:srgbClr val="262626"/>
                </a:solidFill>
                <a:latin typeface="Tahoma"/>
                <a:cs typeface="Tahoma"/>
              </a:rPr>
              <a:t>Herkomstens</a:t>
            </a:r>
            <a:r>
              <a:rPr sz="2000" spc="-75" dirty="0">
                <a:solidFill>
                  <a:srgbClr val="262626"/>
                </a:solidFill>
                <a:latin typeface="Tahoma"/>
                <a:cs typeface="Tahoma"/>
              </a:rPr>
              <a:t> </a:t>
            </a:r>
            <a:r>
              <a:rPr sz="2000" spc="80" dirty="0">
                <a:solidFill>
                  <a:srgbClr val="262626"/>
                </a:solidFill>
                <a:latin typeface="Tahoma"/>
                <a:cs typeface="Tahoma"/>
              </a:rPr>
              <a:t>historie</a:t>
            </a:r>
            <a:r>
              <a:rPr sz="2000" spc="-75" dirty="0">
                <a:solidFill>
                  <a:srgbClr val="86A56D"/>
                </a:solidFill>
                <a:latin typeface="Tahoma"/>
                <a:cs typeface="Tahoma"/>
              </a:rPr>
              <a:t> </a:t>
            </a:r>
            <a:r>
              <a:rPr sz="2000" u="sng" spc="45" dirty="0">
                <a:solidFill>
                  <a:srgbClr val="86A56D"/>
                </a:solidFill>
                <a:uFill>
                  <a:solidFill>
                    <a:srgbClr val="86A56D"/>
                  </a:solidFill>
                </a:uFill>
                <a:latin typeface="Tahoma"/>
                <a:cs typeface="Tahoma"/>
              </a:rPr>
              <a:t>https://techcrunch.com/2015/09/21/ </a:t>
            </a:r>
            <a:r>
              <a:rPr sz="2000" spc="-615" dirty="0">
                <a:solidFill>
                  <a:srgbClr val="86A56D"/>
                </a:solidFill>
                <a:latin typeface="Tahoma"/>
                <a:cs typeface="Tahoma"/>
              </a:rPr>
              <a:t> </a:t>
            </a:r>
            <a:r>
              <a:rPr sz="2000" u="sng" spc="60" dirty="0">
                <a:solidFill>
                  <a:srgbClr val="86A56D"/>
                </a:solidFill>
                <a:uFill>
                  <a:solidFill>
                    <a:srgbClr val="86A56D"/>
                  </a:solidFill>
                </a:uFill>
                <a:latin typeface="Tahoma"/>
                <a:cs typeface="Tahoma"/>
                <a:hlinkClick r:id="rId4"/>
              </a:rPr>
              <a:t>provenance-aims-to-use-blockchaintechnology-to-prove-authenticity/</a:t>
            </a:r>
            <a:endParaRPr sz="200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hlinkClick r:id="rId4"/>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hlinkClick r:id="rId4"/>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hlinkClick r:id="rId4"/>
              </a:rPr>
              <a:t>EDU</a:t>
            </a:r>
            <a:endParaRPr sz="400">
              <a:latin typeface="Tahoma"/>
              <a:cs typeface="Tahom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3" name="object 3"/>
          <p:cNvPicPr/>
          <p:nvPr/>
        </p:nvPicPr>
        <p:blipFill>
          <a:blip r:embed="rId2" cstate="print"/>
          <a:stretch>
            <a:fillRect/>
          </a:stretch>
        </p:blipFill>
        <p:spPr>
          <a:xfrm>
            <a:off x="443483" y="147828"/>
            <a:ext cx="1155954" cy="1332007"/>
          </a:xfrm>
          <a:prstGeom prst="rect">
            <a:avLst/>
          </a:prstGeom>
        </p:spPr>
      </p:pic>
      <p:pic>
        <p:nvPicPr>
          <p:cNvPr id="4" name="object 4"/>
          <p:cNvPicPr/>
          <p:nvPr/>
        </p:nvPicPr>
        <p:blipFill>
          <a:blip r:embed="rId3" cstate="print"/>
          <a:stretch>
            <a:fillRect/>
          </a:stretch>
        </p:blipFill>
        <p:spPr>
          <a:xfrm>
            <a:off x="6095" y="1531619"/>
            <a:ext cx="688060" cy="982979"/>
          </a:xfrm>
          <a:prstGeom prst="rect">
            <a:avLst/>
          </a:prstGeom>
        </p:spPr>
      </p:pic>
      <p:pic>
        <p:nvPicPr>
          <p:cNvPr id="5" name="object 5"/>
          <p:cNvPicPr/>
          <p:nvPr/>
        </p:nvPicPr>
        <p:blipFill>
          <a:blip r:embed="rId4" cstate="print"/>
          <a:stretch>
            <a:fillRect/>
          </a:stretch>
        </p:blipFill>
        <p:spPr>
          <a:xfrm>
            <a:off x="-3" y="612648"/>
            <a:ext cx="387099" cy="60960"/>
          </a:xfrm>
          <a:prstGeom prst="rect">
            <a:avLst/>
          </a:prstGeom>
        </p:spPr>
      </p:pic>
      <p:pic>
        <p:nvPicPr>
          <p:cNvPr id="6" name="object 6"/>
          <p:cNvPicPr/>
          <p:nvPr/>
        </p:nvPicPr>
        <p:blipFill>
          <a:blip r:embed="rId5" cstate="print"/>
          <a:stretch>
            <a:fillRect/>
          </a:stretch>
        </p:blipFill>
        <p:spPr>
          <a:xfrm>
            <a:off x="3047" y="3412235"/>
            <a:ext cx="167640" cy="56387"/>
          </a:xfrm>
          <a:prstGeom prst="rect">
            <a:avLst/>
          </a:prstGeom>
        </p:spPr>
      </p:pic>
      <p:grpSp>
        <p:nvGrpSpPr>
          <p:cNvPr id="7" name="object 7"/>
          <p:cNvGrpSpPr/>
          <p:nvPr/>
        </p:nvGrpSpPr>
        <p:grpSpPr>
          <a:xfrm>
            <a:off x="0" y="1188823"/>
            <a:ext cx="6704330" cy="5669280"/>
            <a:chOff x="0" y="1188823"/>
            <a:chExt cx="6704330" cy="5669280"/>
          </a:xfrm>
        </p:grpSpPr>
        <p:pic>
          <p:nvPicPr>
            <p:cNvPr id="8" name="object 8"/>
            <p:cNvPicPr/>
            <p:nvPr/>
          </p:nvPicPr>
          <p:blipFill>
            <a:blip r:embed="rId6" cstate="print"/>
            <a:stretch>
              <a:fillRect/>
            </a:stretch>
          </p:blipFill>
          <p:spPr>
            <a:xfrm>
              <a:off x="301752" y="1188823"/>
              <a:ext cx="2059686" cy="2637940"/>
            </a:xfrm>
            <a:prstGeom prst="rect">
              <a:avLst/>
            </a:prstGeom>
          </p:spPr>
        </p:pic>
        <p:pic>
          <p:nvPicPr>
            <p:cNvPr id="9" name="object 9"/>
            <p:cNvPicPr/>
            <p:nvPr/>
          </p:nvPicPr>
          <p:blipFill>
            <a:blip r:embed="rId7" cstate="print"/>
            <a:stretch>
              <a:fillRect/>
            </a:stretch>
          </p:blipFill>
          <p:spPr>
            <a:xfrm>
              <a:off x="0" y="1769363"/>
              <a:ext cx="6704203" cy="5088632"/>
            </a:xfrm>
            <a:prstGeom prst="rect">
              <a:avLst/>
            </a:prstGeom>
          </p:spPr>
        </p:pic>
        <p:pic>
          <p:nvPicPr>
            <p:cNvPr id="10" name="object 10"/>
            <p:cNvPicPr/>
            <p:nvPr/>
          </p:nvPicPr>
          <p:blipFill>
            <a:blip r:embed="rId8" cstate="print"/>
            <a:stretch>
              <a:fillRect/>
            </a:stretch>
          </p:blipFill>
          <p:spPr>
            <a:xfrm>
              <a:off x="0" y="1996439"/>
              <a:ext cx="5131308" cy="3913632"/>
            </a:xfrm>
            <a:prstGeom prst="rect">
              <a:avLst/>
            </a:prstGeom>
          </p:spPr>
        </p:pic>
        <p:pic>
          <p:nvPicPr>
            <p:cNvPr id="11" name="object 11"/>
            <p:cNvPicPr/>
            <p:nvPr/>
          </p:nvPicPr>
          <p:blipFill>
            <a:blip r:embed="rId9" cstate="print"/>
            <a:stretch>
              <a:fillRect/>
            </a:stretch>
          </p:blipFill>
          <p:spPr>
            <a:xfrm>
              <a:off x="50292" y="1996439"/>
              <a:ext cx="5160264" cy="3913632"/>
            </a:xfrm>
            <a:prstGeom prst="rect">
              <a:avLst/>
            </a:prstGeom>
          </p:spPr>
        </p:pic>
      </p:grpSp>
      <p:sp>
        <p:nvSpPr>
          <p:cNvPr id="12" name="object 12"/>
          <p:cNvSpPr txBox="1">
            <a:spLocks noGrp="1"/>
          </p:cNvSpPr>
          <p:nvPr>
            <p:ph type="title"/>
          </p:nvPr>
        </p:nvSpPr>
        <p:spPr>
          <a:xfrm>
            <a:off x="2003551" y="540892"/>
            <a:ext cx="7054850" cy="406400"/>
          </a:xfrm>
          <a:prstGeom prst="rect">
            <a:avLst/>
          </a:prstGeom>
        </p:spPr>
        <p:txBody>
          <a:bodyPr vert="horz" wrap="square" lIns="0" tIns="12700" rIns="0" bIns="0" rtlCol="0">
            <a:spAutoFit/>
          </a:bodyPr>
          <a:lstStyle/>
          <a:p>
            <a:pPr marL="12700">
              <a:lnSpc>
                <a:spcPct val="100000"/>
              </a:lnSpc>
              <a:spcBef>
                <a:spcPts val="100"/>
              </a:spcBef>
            </a:pPr>
            <a:r>
              <a:rPr sz="2500" spc="20" dirty="0"/>
              <a:t>PROVENIENS</a:t>
            </a:r>
            <a:r>
              <a:rPr sz="2500" spc="20" dirty="0">
                <a:solidFill>
                  <a:srgbClr val="285F8C"/>
                </a:solidFill>
              </a:rPr>
              <a:t>Vejspærringer</a:t>
            </a:r>
            <a:r>
              <a:rPr sz="2500" spc="-35" dirty="0">
                <a:solidFill>
                  <a:srgbClr val="285F8C"/>
                </a:solidFill>
              </a:rPr>
              <a:t> </a:t>
            </a:r>
            <a:r>
              <a:rPr sz="2500" spc="35" dirty="0">
                <a:solidFill>
                  <a:srgbClr val="285F8C"/>
                </a:solidFill>
              </a:rPr>
              <a:t>og</a:t>
            </a:r>
            <a:r>
              <a:rPr sz="2500" spc="-30" dirty="0">
                <a:solidFill>
                  <a:srgbClr val="285F8C"/>
                </a:solidFill>
              </a:rPr>
              <a:t> </a:t>
            </a:r>
            <a:r>
              <a:rPr sz="2500" spc="100" dirty="0">
                <a:solidFill>
                  <a:srgbClr val="285F8C"/>
                </a:solidFill>
              </a:rPr>
              <a:t>forhindringer</a:t>
            </a:r>
            <a:endParaRPr sz="2500"/>
          </a:p>
        </p:txBody>
      </p:sp>
      <p:sp>
        <p:nvSpPr>
          <p:cNvPr id="13" name="object 13"/>
          <p:cNvSpPr txBox="1"/>
          <p:nvPr/>
        </p:nvSpPr>
        <p:spPr>
          <a:xfrm>
            <a:off x="5916929" y="1211326"/>
            <a:ext cx="5118735" cy="3168650"/>
          </a:xfrm>
          <a:prstGeom prst="rect">
            <a:avLst/>
          </a:prstGeom>
        </p:spPr>
        <p:txBody>
          <a:bodyPr vert="horz" wrap="square" lIns="0" tIns="12700" rIns="0" bIns="0" rtlCol="0">
            <a:spAutoFit/>
          </a:bodyPr>
          <a:lstStyle/>
          <a:p>
            <a:pPr marL="299085" marR="518795" indent="-287020">
              <a:lnSpc>
                <a:spcPct val="120000"/>
              </a:lnSpc>
              <a:spcBef>
                <a:spcPts val="100"/>
              </a:spcBef>
              <a:buSzPct val="133333"/>
              <a:buChar char="•"/>
              <a:tabLst>
                <a:tab pos="299085" algn="l"/>
                <a:tab pos="299720" algn="l"/>
              </a:tabLst>
            </a:pPr>
            <a:r>
              <a:rPr sz="1800" spc="70" dirty="0">
                <a:solidFill>
                  <a:srgbClr val="262626"/>
                </a:solidFill>
                <a:latin typeface="Tahoma"/>
                <a:cs typeface="Tahoma"/>
              </a:rPr>
              <a:t>Indledende</a:t>
            </a:r>
            <a:r>
              <a:rPr sz="1800" spc="-90" dirty="0">
                <a:solidFill>
                  <a:srgbClr val="262626"/>
                </a:solidFill>
                <a:latin typeface="Tahoma"/>
                <a:cs typeface="Tahoma"/>
              </a:rPr>
              <a:t> </a:t>
            </a:r>
            <a:r>
              <a:rPr sz="1800" spc="65" dirty="0">
                <a:solidFill>
                  <a:srgbClr val="262626"/>
                </a:solidFill>
                <a:latin typeface="Tahoma"/>
                <a:cs typeface="Tahoma"/>
              </a:rPr>
              <a:t>skepsis</a:t>
            </a:r>
            <a:r>
              <a:rPr sz="1800" spc="-90" dirty="0">
                <a:solidFill>
                  <a:srgbClr val="262626"/>
                </a:solidFill>
                <a:latin typeface="Tahoma"/>
                <a:cs typeface="Tahoma"/>
              </a:rPr>
              <a:t> </a:t>
            </a:r>
            <a:r>
              <a:rPr sz="1800" spc="70" dirty="0">
                <a:solidFill>
                  <a:srgbClr val="262626"/>
                </a:solidFill>
                <a:latin typeface="Tahoma"/>
                <a:cs typeface="Tahoma"/>
              </a:rPr>
              <a:t>over</a:t>
            </a:r>
            <a:r>
              <a:rPr sz="1800" spc="-90" dirty="0">
                <a:solidFill>
                  <a:srgbClr val="262626"/>
                </a:solidFill>
                <a:latin typeface="Tahoma"/>
                <a:cs typeface="Tahoma"/>
              </a:rPr>
              <a:t> </a:t>
            </a:r>
            <a:r>
              <a:rPr sz="1800" spc="80" dirty="0">
                <a:solidFill>
                  <a:srgbClr val="262626"/>
                </a:solidFill>
                <a:latin typeface="Tahoma"/>
                <a:cs typeface="Tahoma"/>
              </a:rPr>
              <a:t>for</a:t>
            </a:r>
            <a:r>
              <a:rPr sz="1800" spc="-90" dirty="0">
                <a:solidFill>
                  <a:srgbClr val="262626"/>
                </a:solidFill>
                <a:latin typeface="Tahoma"/>
                <a:cs typeface="Tahoma"/>
              </a:rPr>
              <a:t> </a:t>
            </a:r>
            <a:r>
              <a:rPr sz="1800" spc="70" dirty="0">
                <a:solidFill>
                  <a:srgbClr val="262626"/>
                </a:solidFill>
                <a:latin typeface="Tahoma"/>
                <a:cs typeface="Tahoma"/>
              </a:rPr>
              <a:t>blockchains </a:t>
            </a:r>
            <a:r>
              <a:rPr sz="1800" spc="-545" dirty="0">
                <a:solidFill>
                  <a:srgbClr val="262626"/>
                </a:solidFill>
                <a:latin typeface="Tahoma"/>
                <a:cs typeface="Tahoma"/>
              </a:rPr>
              <a:t> </a:t>
            </a:r>
            <a:r>
              <a:rPr sz="1800" spc="70" dirty="0">
                <a:solidFill>
                  <a:srgbClr val="262626"/>
                </a:solidFill>
                <a:latin typeface="Tahoma"/>
                <a:cs typeface="Tahoma"/>
              </a:rPr>
              <a:t>anvendelse</a:t>
            </a:r>
            <a:r>
              <a:rPr sz="1800" spc="-100" dirty="0">
                <a:solidFill>
                  <a:srgbClr val="262626"/>
                </a:solidFill>
                <a:latin typeface="Tahoma"/>
                <a:cs typeface="Tahoma"/>
              </a:rPr>
              <a:t> </a:t>
            </a:r>
            <a:r>
              <a:rPr sz="1800" spc="95" dirty="0">
                <a:solidFill>
                  <a:srgbClr val="262626"/>
                </a:solidFill>
                <a:latin typeface="Tahoma"/>
                <a:cs typeface="Tahoma"/>
              </a:rPr>
              <a:t>uden</a:t>
            </a:r>
            <a:r>
              <a:rPr sz="1800" spc="-95" dirty="0">
                <a:solidFill>
                  <a:srgbClr val="262626"/>
                </a:solidFill>
                <a:latin typeface="Tahoma"/>
                <a:cs typeface="Tahoma"/>
              </a:rPr>
              <a:t> </a:t>
            </a:r>
            <a:r>
              <a:rPr sz="1800" spc="80" dirty="0">
                <a:solidFill>
                  <a:srgbClr val="262626"/>
                </a:solidFill>
                <a:latin typeface="Tahoma"/>
                <a:cs typeface="Tahoma"/>
              </a:rPr>
              <a:t>for</a:t>
            </a:r>
            <a:r>
              <a:rPr sz="1800" spc="-95" dirty="0">
                <a:solidFill>
                  <a:srgbClr val="262626"/>
                </a:solidFill>
                <a:latin typeface="Tahoma"/>
                <a:cs typeface="Tahoma"/>
              </a:rPr>
              <a:t> </a:t>
            </a:r>
            <a:r>
              <a:rPr sz="1800" spc="80" dirty="0">
                <a:solidFill>
                  <a:srgbClr val="262626"/>
                </a:solidFill>
                <a:latin typeface="Tahoma"/>
                <a:cs typeface="Tahoma"/>
              </a:rPr>
              <a:t>økonomi.</a:t>
            </a:r>
            <a:endParaRPr sz="1800">
              <a:latin typeface="Tahoma"/>
              <a:cs typeface="Tahoma"/>
            </a:endParaRPr>
          </a:p>
          <a:p>
            <a:pPr marL="367665" marR="1678939" indent="-355600">
              <a:lnSpc>
                <a:spcPts val="2590"/>
              </a:lnSpc>
              <a:spcBef>
                <a:spcPts val="1170"/>
              </a:spcBef>
              <a:buSzPct val="104347"/>
              <a:buChar char="•"/>
              <a:tabLst>
                <a:tab pos="367665" algn="l"/>
                <a:tab pos="368300" algn="l"/>
              </a:tabLst>
            </a:pPr>
            <a:r>
              <a:rPr sz="2300" spc="114" dirty="0">
                <a:solidFill>
                  <a:srgbClr val="262626"/>
                </a:solidFill>
                <a:latin typeface="Tahoma"/>
                <a:cs typeface="Tahoma"/>
              </a:rPr>
              <a:t>Bringe</a:t>
            </a:r>
            <a:r>
              <a:rPr sz="2300" spc="-145" dirty="0">
                <a:solidFill>
                  <a:srgbClr val="262626"/>
                </a:solidFill>
                <a:latin typeface="Tahoma"/>
                <a:cs typeface="Tahoma"/>
              </a:rPr>
              <a:t> </a:t>
            </a:r>
            <a:r>
              <a:rPr sz="2300" spc="114" dirty="0">
                <a:solidFill>
                  <a:srgbClr val="262626"/>
                </a:solidFill>
                <a:latin typeface="Tahoma"/>
                <a:cs typeface="Tahoma"/>
              </a:rPr>
              <a:t>brands</a:t>
            </a:r>
            <a:r>
              <a:rPr sz="2300" spc="-145" dirty="0">
                <a:solidFill>
                  <a:srgbClr val="262626"/>
                </a:solidFill>
                <a:latin typeface="Tahoma"/>
                <a:cs typeface="Tahoma"/>
              </a:rPr>
              <a:t> </a:t>
            </a:r>
            <a:r>
              <a:rPr sz="2300" spc="145" dirty="0">
                <a:solidFill>
                  <a:srgbClr val="262626"/>
                </a:solidFill>
                <a:latin typeface="Tahoma"/>
                <a:cs typeface="Tahoma"/>
              </a:rPr>
              <a:t>med</a:t>
            </a:r>
            <a:r>
              <a:rPr sz="2300" spc="-145" dirty="0">
                <a:solidFill>
                  <a:srgbClr val="262626"/>
                </a:solidFill>
                <a:latin typeface="Tahoma"/>
                <a:cs typeface="Tahoma"/>
              </a:rPr>
              <a:t> </a:t>
            </a:r>
            <a:r>
              <a:rPr sz="2300" spc="110" dirty="0">
                <a:solidFill>
                  <a:srgbClr val="262626"/>
                </a:solidFill>
                <a:latin typeface="Tahoma"/>
                <a:cs typeface="Tahoma"/>
              </a:rPr>
              <a:t>på </a:t>
            </a:r>
            <a:r>
              <a:rPr sz="2300" spc="-705" dirty="0">
                <a:solidFill>
                  <a:srgbClr val="262626"/>
                </a:solidFill>
                <a:latin typeface="Tahoma"/>
                <a:cs typeface="Tahoma"/>
              </a:rPr>
              <a:t> </a:t>
            </a:r>
            <a:r>
              <a:rPr sz="2300" spc="75" dirty="0">
                <a:solidFill>
                  <a:srgbClr val="262626"/>
                </a:solidFill>
                <a:latin typeface="Tahoma"/>
                <a:cs typeface="Tahoma"/>
              </a:rPr>
              <a:t>konceptet.</a:t>
            </a:r>
            <a:endParaRPr sz="2300">
              <a:latin typeface="Tahoma"/>
              <a:cs typeface="Tahoma"/>
            </a:endParaRPr>
          </a:p>
          <a:p>
            <a:pPr marL="367665" marR="496570" indent="-355600">
              <a:lnSpc>
                <a:spcPct val="127200"/>
              </a:lnSpc>
              <a:spcBef>
                <a:spcPts val="815"/>
              </a:spcBef>
              <a:buSzPct val="141176"/>
              <a:buChar char="•"/>
              <a:tabLst>
                <a:tab pos="367665" algn="l"/>
                <a:tab pos="368300" algn="l"/>
              </a:tabLst>
            </a:pPr>
            <a:r>
              <a:rPr sz="1700" spc="60" dirty="0">
                <a:solidFill>
                  <a:srgbClr val="262626"/>
                </a:solidFill>
                <a:latin typeface="Tahoma"/>
                <a:cs typeface="Tahoma"/>
              </a:rPr>
              <a:t>Integration</a:t>
            </a:r>
            <a:r>
              <a:rPr sz="1700" spc="-95" dirty="0">
                <a:solidFill>
                  <a:srgbClr val="262626"/>
                </a:solidFill>
                <a:latin typeface="Tahoma"/>
                <a:cs typeface="Tahoma"/>
              </a:rPr>
              <a:t> </a:t>
            </a:r>
            <a:r>
              <a:rPr sz="1700" spc="110" dirty="0">
                <a:solidFill>
                  <a:srgbClr val="262626"/>
                </a:solidFill>
                <a:latin typeface="Tahoma"/>
                <a:cs typeface="Tahoma"/>
              </a:rPr>
              <a:t>med</a:t>
            </a:r>
            <a:r>
              <a:rPr sz="1700" spc="-90" dirty="0">
                <a:solidFill>
                  <a:srgbClr val="262626"/>
                </a:solidFill>
                <a:latin typeface="Tahoma"/>
                <a:cs typeface="Tahoma"/>
              </a:rPr>
              <a:t> </a:t>
            </a:r>
            <a:r>
              <a:rPr sz="1700" spc="65" dirty="0">
                <a:solidFill>
                  <a:srgbClr val="262626"/>
                </a:solidFill>
                <a:latin typeface="Tahoma"/>
                <a:cs typeface="Tahoma"/>
              </a:rPr>
              <a:t>forskellige</a:t>
            </a:r>
            <a:r>
              <a:rPr sz="1700" spc="-95" dirty="0">
                <a:solidFill>
                  <a:srgbClr val="262626"/>
                </a:solidFill>
                <a:latin typeface="Tahoma"/>
                <a:cs typeface="Tahoma"/>
              </a:rPr>
              <a:t> </a:t>
            </a:r>
            <a:r>
              <a:rPr sz="1700" spc="105" dirty="0">
                <a:solidFill>
                  <a:srgbClr val="262626"/>
                </a:solidFill>
                <a:latin typeface="Tahoma"/>
                <a:cs typeface="Tahoma"/>
              </a:rPr>
              <a:t>og</a:t>
            </a:r>
            <a:r>
              <a:rPr sz="1700" spc="-90" dirty="0">
                <a:solidFill>
                  <a:srgbClr val="262626"/>
                </a:solidFill>
                <a:latin typeface="Tahoma"/>
                <a:cs typeface="Tahoma"/>
              </a:rPr>
              <a:t> </a:t>
            </a:r>
            <a:r>
              <a:rPr sz="1700" spc="80" dirty="0">
                <a:solidFill>
                  <a:srgbClr val="262626"/>
                </a:solidFill>
                <a:latin typeface="Tahoma"/>
                <a:cs typeface="Tahoma"/>
              </a:rPr>
              <a:t>komplekse </a:t>
            </a:r>
            <a:r>
              <a:rPr sz="1700" spc="-520" dirty="0">
                <a:solidFill>
                  <a:srgbClr val="262626"/>
                </a:solidFill>
                <a:latin typeface="Tahoma"/>
                <a:cs typeface="Tahoma"/>
              </a:rPr>
              <a:t> </a:t>
            </a:r>
            <a:r>
              <a:rPr sz="1700" spc="60" dirty="0">
                <a:solidFill>
                  <a:srgbClr val="262626"/>
                </a:solidFill>
                <a:latin typeface="Tahoma"/>
                <a:cs typeface="Tahoma"/>
              </a:rPr>
              <a:t>forsyningskæder.</a:t>
            </a:r>
            <a:endParaRPr sz="1700">
              <a:latin typeface="Tahoma"/>
              <a:cs typeface="Tahoma"/>
            </a:endParaRPr>
          </a:p>
          <a:p>
            <a:pPr>
              <a:lnSpc>
                <a:spcPct val="100000"/>
              </a:lnSpc>
            </a:pPr>
            <a:endParaRPr sz="2300">
              <a:latin typeface="Tahoma"/>
              <a:cs typeface="Tahoma"/>
            </a:endParaRPr>
          </a:p>
          <a:p>
            <a:pPr>
              <a:lnSpc>
                <a:spcPct val="100000"/>
              </a:lnSpc>
              <a:spcBef>
                <a:spcPts val="40"/>
              </a:spcBef>
            </a:pPr>
            <a:endParaRPr sz="1850">
              <a:latin typeface="Tahoma"/>
              <a:cs typeface="Tahoma"/>
            </a:endParaRPr>
          </a:p>
          <a:p>
            <a:pPr marL="12700">
              <a:lnSpc>
                <a:spcPct val="100000"/>
              </a:lnSpc>
            </a:pPr>
            <a:r>
              <a:rPr sz="1800" spc="70" dirty="0">
                <a:solidFill>
                  <a:srgbClr val="262626"/>
                </a:solidFill>
                <a:latin typeface="Tahoma"/>
                <a:cs typeface="Tahoma"/>
              </a:rPr>
              <a:t>Lad</a:t>
            </a:r>
            <a:r>
              <a:rPr sz="1800" spc="-95" dirty="0">
                <a:solidFill>
                  <a:srgbClr val="262626"/>
                </a:solidFill>
                <a:latin typeface="Tahoma"/>
                <a:cs typeface="Tahoma"/>
              </a:rPr>
              <a:t> </a:t>
            </a:r>
            <a:r>
              <a:rPr sz="1800" spc="85" dirty="0">
                <a:solidFill>
                  <a:srgbClr val="262626"/>
                </a:solidFill>
                <a:latin typeface="Tahoma"/>
                <a:cs typeface="Tahoma"/>
              </a:rPr>
              <a:t>os</a:t>
            </a:r>
            <a:r>
              <a:rPr sz="1800" spc="-95" dirty="0">
                <a:solidFill>
                  <a:srgbClr val="262626"/>
                </a:solidFill>
                <a:latin typeface="Tahoma"/>
                <a:cs typeface="Tahoma"/>
              </a:rPr>
              <a:t> </a:t>
            </a:r>
            <a:r>
              <a:rPr sz="1800" spc="60" dirty="0">
                <a:solidFill>
                  <a:srgbClr val="262626"/>
                </a:solidFill>
                <a:latin typeface="Tahoma"/>
                <a:cs typeface="Tahoma"/>
              </a:rPr>
              <a:t>se</a:t>
            </a:r>
            <a:r>
              <a:rPr sz="1800" spc="-95" dirty="0">
                <a:solidFill>
                  <a:srgbClr val="262626"/>
                </a:solidFill>
                <a:latin typeface="Tahoma"/>
                <a:cs typeface="Tahoma"/>
              </a:rPr>
              <a:t> </a:t>
            </a:r>
            <a:r>
              <a:rPr sz="1800" spc="75" dirty="0">
                <a:solidFill>
                  <a:srgbClr val="262626"/>
                </a:solidFill>
                <a:latin typeface="Tahoma"/>
                <a:cs typeface="Tahoma"/>
              </a:rPr>
              <a:t>dybere</a:t>
            </a:r>
            <a:r>
              <a:rPr sz="1800" spc="-90" dirty="0">
                <a:solidFill>
                  <a:srgbClr val="262626"/>
                </a:solidFill>
                <a:latin typeface="Tahoma"/>
                <a:cs typeface="Tahoma"/>
              </a:rPr>
              <a:t> </a:t>
            </a:r>
            <a:r>
              <a:rPr sz="1800" spc="90" dirty="0">
                <a:solidFill>
                  <a:srgbClr val="262626"/>
                </a:solidFill>
                <a:latin typeface="Tahoma"/>
                <a:cs typeface="Tahoma"/>
              </a:rPr>
              <a:t>ind</a:t>
            </a:r>
            <a:r>
              <a:rPr sz="1800" spc="-95" dirty="0">
                <a:solidFill>
                  <a:srgbClr val="262626"/>
                </a:solidFill>
                <a:latin typeface="Tahoma"/>
                <a:cs typeface="Tahoma"/>
              </a:rPr>
              <a:t> </a:t>
            </a:r>
            <a:r>
              <a:rPr sz="1800" spc="50" dirty="0">
                <a:solidFill>
                  <a:srgbClr val="262626"/>
                </a:solidFill>
                <a:latin typeface="Tahoma"/>
                <a:cs typeface="Tahoma"/>
              </a:rPr>
              <a:t>i</a:t>
            </a:r>
            <a:r>
              <a:rPr sz="1800" spc="-95" dirty="0">
                <a:solidFill>
                  <a:srgbClr val="262626"/>
                </a:solidFill>
                <a:latin typeface="Tahoma"/>
                <a:cs typeface="Tahoma"/>
              </a:rPr>
              <a:t> </a:t>
            </a:r>
            <a:r>
              <a:rPr sz="1800" spc="80" dirty="0">
                <a:solidFill>
                  <a:srgbClr val="262626"/>
                </a:solidFill>
                <a:latin typeface="Tahoma"/>
                <a:cs typeface="Tahoma"/>
              </a:rPr>
              <a:t>grundlæggerhistorien</a:t>
            </a:r>
            <a:r>
              <a:rPr sz="1800" spc="-95" dirty="0">
                <a:solidFill>
                  <a:srgbClr val="262626"/>
                </a:solidFill>
                <a:latin typeface="Tahoma"/>
                <a:cs typeface="Tahoma"/>
              </a:rPr>
              <a:t> </a:t>
            </a:r>
            <a:r>
              <a:rPr sz="1800" spc="110" dirty="0">
                <a:solidFill>
                  <a:srgbClr val="262626"/>
                </a:solidFill>
                <a:latin typeface="Tahoma"/>
                <a:cs typeface="Tahoma"/>
              </a:rPr>
              <a:t>og</a:t>
            </a:r>
            <a:endParaRPr sz="1800">
              <a:latin typeface="Tahoma"/>
              <a:cs typeface="Tahoma"/>
            </a:endParaRPr>
          </a:p>
        </p:txBody>
      </p:sp>
      <p:sp>
        <p:nvSpPr>
          <p:cNvPr id="14" name="object 14"/>
          <p:cNvSpPr txBox="1"/>
          <p:nvPr/>
        </p:nvSpPr>
        <p:spPr>
          <a:xfrm>
            <a:off x="5916929" y="4409694"/>
            <a:ext cx="1918970" cy="299720"/>
          </a:xfrm>
          <a:prstGeom prst="rect">
            <a:avLst/>
          </a:prstGeom>
        </p:spPr>
        <p:txBody>
          <a:bodyPr vert="horz" wrap="square" lIns="0" tIns="12700" rIns="0" bIns="0" rtlCol="0">
            <a:spAutoFit/>
          </a:bodyPr>
          <a:lstStyle/>
          <a:p>
            <a:pPr marL="12700">
              <a:lnSpc>
                <a:spcPct val="100000"/>
              </a:lnSpc>
              <a:spcBef>
                <a:spcPts val="100"/>
              </a:spcBef>
            </a:pPr>
            <a:r>
              <a:rPr sz="1800" spc="114" dirty="0">
                <a:solidFill>
                  <a:srgbClr val="262626"/>
                </a:solidFill>
                <a:latin typeface="Tahoma"/>
                <a:cs typeface="Tahoma"/>
              </a:rPr>
              <a:t>møde</a:t>
            </a:r>
            <a:r>
              <a:rPr sz="1800" spc="-135" dirty="0">
                <a:solidFill>
                  <a:srgbClr val="262626"/>
                </a:solidFill>
                <a:latin typeface="Tahoma"/>
                <a:cs typeface="Tahoma"/>
              </a:rPr>
              <a:t> </a:t>
            </a:r>
            <a:r>
              <a:rPr sz="1800" spc="-5" dirty="0">
                <a:solidFill>
                  <a:srgbClr val="262626"/>
                </a:solidFill>
                <a:latin typeface="Tahoma"/>
                <a:cs typeface="Tahoma"/>
              </a:rPr>
              <a:t>Jessi</a:t>
            </a:r>
            <a:r>
              <a:rPr sz="1800" spc="-130" dirty="0">
                <a:solidFill>
                  <a:srgbClr val="262626"/>
                </a:solidFill>
                <a:latin typeface="Tahoma"/>
                <a:cs typeface="Tahoma"/>
              </a:rPr>
              <a:t> </a:t>
            </a:r>
            <a:r>
              <a:rPr sz="1800" spc="55" dirty="0">
                <a:solidFill>
                  <a:srgbClr val="262626"/>
                </a:solidFill>
                <a:latin typeface="Tahoma"/>
                <a:cs typeface="Tahoma"/>
              </a:rPr>
              <a:t>Baker,</a:t>
            </a:r>
            <a:endParaRPr sz="1800">
              <a:latin typeface="Tahoma"/>
              <a:cs typeface="Tahoma"/>
            </a:endParaRPr>
          </a:p>
        </p:txBody>
      </p:sp>
      <p:sp>
        <p:nvSpPr>
          <p:cNvPr id="15" name="object 15"/>
          <p:cNvSpPr txBox="1"/>
          <p:nvPr/>
        </p:nvSpPr>
        <p:spPr>
          <a:xfrm>
            <a:off x="8086725" y="4358640"/>
            <a:ext cx="2927985" cy="372110"/>
          </a:xfrm>
          <a:prstGeom prst="rect">
            <a:avLst/>
          </a:prstGeom>
          <a:solidFill>
            <a:srgbClr val="6A9D55"/>
          </a:solidFill>
        </p:spPr>
        <p:txBody>
          <a:bodyPr vert="horz" wrap="square" lIns="0" tIns="76200" rIns="0" bIns="0" rtlCol="0">
            <a:spAutoFit/>
          </a:bodyPr>
          <a:lstStyle/>
          <a:p>
            <a:pPr marL="635">
              <a:lnSpc>
                <a:spcPct val="100000"/>
              </a:lnSpc>
              <a:spcBef>
                <a:spcPts val="600"/>
              </a:spcBef>
            </a:pPr>
            <a:r>
              <a:rPr sz="1700" b="1" spc="75" dirty="0">
                <a:solidFill>
                  <a:srgbClr val="FFFFFF"/>
                </a:solidFill>
                <a:latin typeface="Arial"/>
                <a:cs typeface="Arial"/>
              </a:rPr>
              <a:t>klik</a:t>
            </a:r>
            <a:r>
              <a:rPr sz="1700" b="1" spc="-45" dirty="0">
                <a:solidFill>
                  <a:srgbClr val="FFFFFF"/>
                </a:solidFill>
                <a:latin typeface="Arial"/>
                <a:cs typeface="Arial"/>
              </a:rPr>
              <a:t> </a:t>
            </a:r>
            <a:r>
              <a:rPr sz="1700" b="1" spc="55" dirty="0">
                <a:solidFill>
                  <a:srgbClr val="FFFFFF"/>
                </a:solidFill>
                <a:latin typeface="Arial"/>
                <a:cs typeface="Arial"/>
              </a:rPr>
              <a:t>på</a:t>
            </a:r>
            <a:r>
              <a:rPr sz="1700" b="1" spc="-45" dirty="0">
                <a:solidFill>
                  <a:srgbClr val="FFFFFF"/>
                </a:solidFill>
                <a:latin typeface="Arial"/>
                <a:cs typeface="Arial"/>
              </a:rPr>
              <a:t> </a:t>
            </a:r>
            <a:r>
              <a:rPr sz="1700" b="1" spc="30" dirty="0">
                <a:solidFill>
                  <a:srgbClr val="FFFFFF"/>
                </a:solidFill>
                <a:latin typeface="Arial"/>
                <a:cs typeface="Arial"/>
              </a:rPr>
              <a:t>afspil</a:t>
            </a:r>
            <a:r>
              <a:rPr sz="1700" b="1" spc="-40" dirty="0">
                <a:solidFill>
                  <a:srgbClr val="FFFFFF"/>
                </a:solidFill>
                <a:latin typeface="Arial"/>
                <a:cs typeface="Arial"/>
              </a:rPr>
              <a:t> </a:t>
            </a:r>
            <a:r>
              <a:rPr sz="1700" b="1" spc="55" dirty="0">
                <a:solidFill>
                  <a:srgbClr val="FFFFFF"/>
                </a:solidFill>
                <a:latin typeface="Arial"/>
                <a:cs typeface="Arial"/>
              </a:rPr>
              <a:t>på</a:t>
            </a:r>
            <a:r>
              <a:rPr sz="1700" b="1" spc="-45" dirty="0">
                <a:solidFill>
                  <a:srgbClr val="FFFFFF"/>
                </a:solidFill>
                <a:latin typeface="Arial"/>
                <a:cs typeface="Arial"/>
              </a:rPr>
              <a:t> </a:t>
            </a:r>
            <a:r>
              <a:rPr sz="1700" b="1" spc="65" dirty="0">
                <a:solidFill>
                  <a:srgbClr val="FFFFFF"/>
                </a:solidFill>
                <a:latin typeface="Arial"/>
                <a:cs typeface="Arial"/>
              </a:rPr>
              <a:t>skærmen</a:t>
            </a:r>
            <a:endParaRPr sz="1700">
              <a:latin typeface="Arial"/>
              <a:cs typeface="Arial"/>
            </a:endParaRPr>
          </a:p>
        </p:txBody>
      </p:sp>
      <p:sp>
        <p:nvSpPr>
          <p:cNvPr id="16" name="object 1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17" name="object 1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8" name="object 1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9" name="object 1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060935" y="272795"/>
            <a:ext cx="129540" cy="42672"/>
          </a:xfrm>
          <a:prstGeom prst="rect">
            <a:avLst/>
          </a:prstGeom>
        </p:spPr>
      </p:pic>
      <p:grpSp>
        <p:nvGrpSpPr>
          <p:cNvPr id="3" name="object 3"/>
          <p:cNvGrpSpPr/>
          <p:nvPr/>
        </p:nvGrpSpPr>
        <p:grpSpPr>
          <a:xfrm>
            <a:off x="7621523" y="0"/>
            <a:ext cx="4570730" cy="6362700"/>
            <a:chOff x="7621523" y="0"/>
            <a:chExt cx="4570730" cy="6362700"/>
          </a:xfrm>
        </p:grpSpPr>
        <p:pic>
          <p:nvPicPr>
            <p:cNvPr id="4" name="object 4"/>
            <p:cNvPicPr/>
            <p:nvPr/>
          </p:nvPicPr>
          <p:blipFill>
            <a:blip r:embed="rId3" cstate="print"/>
            <a:stretch>
              <a:fillRect/>
            </a:stretch>
          </p:blipFill>
          <p:spPr>
            <a:xfrm>
              <a:off x="10388600" y="0"/>
              <a:ext cx="1573276" cy="2014624"/>
            </a:xfrm>
            <a:prstGeom prst="rect">
              <a:avLst/>
            </a:prstGeom>
          </p:spPr>
        </p:pic>
        <p:pic>
          <p:nvPicPr>
            <p:cNvPr id="5" name="object 5"/>
            <p:cNvPicPr/>
            <p:nvPr/>
          </p:nvPicPr>
          <p:blipFill>
            <a:blip r:embed="rId4" cstate="print"/>
            <a:stretch>
              <a:fillRect/>
            </a:stretch>
          </p:blipFill>
          <p:spPr>
            <a:xfrm>
              <a:off x="7621523" y="1792223"/>
              <a:ext cx="4570476" cy="4570476"/>
            </a:xfrm>
            <a:prstGeom prst="rect">
              <a:avLst/>
            </a:prstGeom>
          </p:spPr>
        </p:pic>
      </p:grpSp>
      <p:sp>
        <p:nvSpPr>
          <p:cNvPr id="6" name="object 6"/>
          <p:cNvSpPr txBox="1">
            <a:spLocks noGrp="1"/>
          </p:cNvSpPr>
          <p:nvPr>
            <p:ph type="title"/>
          </p:nvPr>
        </p:nvSpPr>
        <p:spPr>
          <a:xfrm>
            <a:off x="169570" y="96265"/>
            <a:ext cx="6033770" cy="497840"/>
          </a:xfrm>
          <a:prstGeom prst="rect">
            <a:avLst/>
          </a:prstGeom>
        </p:spPr>
        <p:txBody>
          <a:bodyPr vert="horz" wrap="square" lIns="0" tIns="12700" rIns="0" bIns="0" rtlCol="0">
            <a:spAutoFit/>
          </a:bodyPr>
          <a:lstStyle/>
          <a:p>
            <a:pPr marL="12700">
              <a:lnSpc>
                <a:spcPct val="100000"/>
              </a:lnSpc>
              <a:spcBef>
                <a:spcPts val="100"/>
              </a:spcBef>
            </a:pPr>
            <a:r>
              <a:rPr sz="3100" spc="-70" dirty="0"/>
              <a:t>PROVENIENS</a:t>
            </a:r>
            <a:r>
              <a:rPr sz="3100" spc="-70" dirty="0">
                <a:solidFill>
                  <a:srgbClr val="285F8C"/>
                </a:solidFill>
              </a:rPr>
              <a:t>BELU</a:t>
            </a:r>
            <a:r>
              <a:rPr sz="3100" spc="-110" dirty="0">
                <a:solidFill>
                  <a:srgbClr val="285F8C"/>
                </a:solidFill>
              </a:rPr>
              <a:t> </a:t>
            </a:r>
            <a:r>
              <a:rPr sz="3100" spc="140" dirty="0">
                <a:solidFill>
                  <a:srgbClr val="285F8C"/>
                </a:solidFill>
              </a:rPr>
              <a:t>vandmærke</a:t>
            </a:r>
            <a:endParaRPr sz="3100"/>
          </a:p>
        </p:txBody>
      </p:sp>
      <p:sp>
        <p:nvSpPr>
          <p:cNvPr id="7" name="object 7"/>
          <p:cNvSpPr txBox="1"/>
          <p:nvPr/>
        </p:nvSpPr>
        <p:spPr>
          <a:xfrm>
            <a:off x="529844" y="890365"/>
            <a:ext cx="6981190" cy="5513705"/>
          </a:xfrm>
          <a:prstGeom prst="rect">
            <a:avLst/>
          </a:prstGeom>
        </p:spPr>
        <p:txBody>
          <a:bodyPr vert="horz" wrap="square" lIns="0" tIns="12700" rIns="0" bIns="0" rtlCol="0">
            <a:spAutoFit/>
          </a:bodyPr>
          <a:lstStyle/>
          <a:p>
            <a:pPr marL="12700" marR="295275">
              <a:lnSpc>
                <a:spcPct val="126400"/>
              </a:lnSpc>
              <a:spcBef>
                <a:spcPts val="100"/>
              </a:spcBef>
            </a:pPr>
            <a:r>
              <a:rPr sz="1900" spc="85" dirty="0">
                <a:solidFill>
                  <a:srgbClr val="262626"/>
                </a:solidFill>
                <a:latin typeface="Tahoma"/>
                <a:cs typeface="Tahoma"/>
              </a:rPr>
              <a:t>Belu</a:t>
            </a:r>
            <a:r>
              <a:rPr sz="1900" spc="-100" dirty="0">
                <a:solidFill>
                  <a:srgbClr val="262626"/>
                </a:solidFill>
                <a:latin typeface="Tahoma"/>
                <a:cs typeface="Tahoma"/>
              </a:rPr>
              <a:t> </a:t>
            </a:r>
            <a:r>
              <a:rPr sz="1900" spc="65" dirty="0">
                <a:solidFill>
                  <a:srgbClr val="262626"/>
                </a:solidFill>
                <a:latin typeface="Tahoma"/>
                <a:cs typeface="Tahoma"/>
              </a:rPr>
              <a:t>blev</a:t>
            </a:r>
            <a:r>
              <a:rPr sz="1900" spc="-100" dirty="0">
                <a:solidFill>
                  <a:srgbClr val="262626"/>
                </a:solidFill>
                <a:latin typeface="Tahoma"/>
                <a:cs typeface="Tahoma"/>
              </a:rPr>
              <a:t> </a:t>
            </a:r>
            <a:r>
              <a:rPr sz="1900" spc="70" dirty="0">
                <a:solidFill>
                  <a:srgbClr val="262626"/>
                </a:solidFill>
                <a:latin typeface="Tahoma"/>
                <a:cs typeface="Tahoma"/>
              </a:rPr>
              <a:t>lanceret</a:t>
            </a:r>
            <a:r>
              <a:rPr sz="1900" spc="-100" dirty="0">
                <a:solidFill>
                  <a:srgbClr val="262626"/>
                </a:solidFill>
                <a:latin typeface="Tahoma"/>
                <a:cs typeface="Tahoma"/>
              </a:rPr>
              <a:t> </a:t>
            </a:r>
            <a:r>
              <a:rPr sz="1900" spc="55" dirty="0">
                <a:solidFill>
                  <a:srgbClr val="262626"/>
                </a:solidFill>
                <a:latin typeface="Tahoma"/>
                <a:cs typeface="Tahoma"/>
              </a:rPr>
              <a:t>i</a:t>
            </a:r>
            <a:r>
              <a:rPr sz="1900" spc="-95" dirty="0">
                <a:solidFill>
                  <a:srgbClr val="262626"/>
                </a:solidFill>
                <a:latin typeface="Tahoma"/>
                <a:cs typeface="Tahoma"/>
              </a:rPr>
              <a:t> </a:t>
            </a:r>
            <a:r>
              <a:rPr sz="1900" spc="75" dirty="0">
                <a:solidFill>
                  <a:srgbClr val="262626"/>
                </a:solidFill>
                <a:latin typeface="Tahoma"/>
                <a:cs typeface="Tahoma"/>
              </a:rPr>
              <a:t>2007</a:t>
            </a:r>
            <a:r>
              <a:rPr sz="1900" u="sng" spc="75" dirty="0">
                <a:solidFill>
                  <a:srgbClr val="86A56D"/>
                </a:solidFill>
                <a:uFill>
                  <a:solidFill>
                    <a:srgbClr val="86A56D"/>
                  </a:solidFill>
                </a:uFill>
                <a:latin typeface="Tahoma"/>
                <a:cs typeface="Tahoma"/>
              </a:rPr>
              <a:t>Hjemmesid</a:t>
            </a:r>
            <a:r>
              <a:rPr sz="1900" u="sng" spc="75" dirty="0">
                <a:solidFill>
                  <a:srgbClr val="86A56D"/>
                </a:solidFill>
                <a:uFill>
                  <a:solidFill>
                    <a:srgbClr val="86A56D"/>
                  </a:solidFill>
                </a:uFill>
                <a:latin typeface="Tahoma"/>
                <a:cs typeface="Tahoma"/>
                <a:hlinkClick r:id="rId5"/>
              </a:rPr>
              <a:t>e</a:t>
            </a:r>
            <a:r>
              <a:rPr sz="1900" u="sng" spc="-100" dirty="0">
                <a:solidFill>
                  <a:srgbClr val="86A56D"/>
                </a:solidFill>
                <a:uFill>
                  <a:solidFill>
                    <a:srgbClr val="86A56D"/>
                  </a:solidFill>
                </a:uFill>
                <a:latin typeface="Tahoma"/>
                <a:cs typeface="Tahoma"/>
                <a:hlinkClick r:id="rId5"/>
              </a:rPr>
              <a:t> </a:t>
            </a:r>
            <a:r>
              <a:rPr sz="1900" u="sng" spc="-80" dirty="0">
                <a:solidFill>
                  <a:srgbClr val="86A56D"/>
                </a:solidFill>
                <a:uFill>
                  <a:solidFill>
                    <a:srgbClr val="86A56D"/>
                  </a:solidFill>
                </a:uFill>
                <a:latin typeface="Tahoma"/>
                <a:cs typeface="Tahoma"/>
                <a:hlinkClick r:id="rId5"/>
              </a:rPr>
              <a:t>-</a:t>
            </a:r>
            <a:r>
              <a:rPr sz="1900" u="sng" spc="-100" dirty="0">
                <a:solidFill>
                  <a:srgbClr val="86A56D"/>
                </a:solidFill>
                <a:uFill>
                  <a:solidFill>
                    <a:srgbClr val="86A56D"/>
                  </a:solidFill>
                </a:uFill>
                <a:latin typeface="Tahoma"/>
                <a:cs typeface="Tahoma"/>
                <a:hlinkClick r:id="rId5"/>
              </a:rPr>
              <a:t> </a:t>
            </a:r>
            <a:r>
              <a:rPr sz="1900" u="sng" spc="85" dirty="0">
                <a:solidFill>
                  <a:srgbClr val="86A56D"/>
                </a:solidFill>
                <a:uFill>
                  <a:solidFill>
                    <a:srgbClr val="86A56D"/>
                  </a:solidFill>
                </a:uFill>
                <a:latin typeface="Tahoma"/>
                <a:cs typeface="Tahoma"/>
                <a:hlinkClick r:id="rId5"/>
              </a:rPr>
              <a:t>Belu</a:t>
            </a:r>
            <a:r>
              <a:rPr sz="1900" spc="-100" dirty="0">
                <a:solidFill>
                  <a:srgbClr val="86A56D"/>
                </a:solidFill>
                <a:latin typeface="Tahoma"/>
                <a:cs typeface="Tahoma"/>
                <a:hlinkClick r:id="rId5"/>
              </a:rPr>
              <a:t> </a:t>
            </a:r>
            <a:r>
              <a:rPr sz="1900" spc="85" dirty="0">
                <a:solidFill>
                  <a:srgbClr val="262626"/>
                </a:solidFill>
                <a:latin typeface="Tahoma"/>
                <a:cs typeface="Tahoma"/>
              </a:rPr>
              <a:t>formålet</a:t>
            </a:r>
            <a:r>
              <a:rPr sz="1900" spc="-95" dirty="0">
                <a:solidFill>
                  <a:srgbClr val="262626"/>
                </a:solidFill>
                <a:latin typeface="Tahoma"/>
                <a:cs typeface="Tahoma"/>
              </a:rPr>
              <a:t> </a:t>
            </a:r>
            <a:r>
              <a:rPr sz="1900" spc="85" dirty="0">
                <a:solidFill>
                  <a:srgbClr val="262626"/>
                </a:solidFill>
                <a:latin typeface="Tahoma"/>
                <a:cs typeface="Tahoma"/>
              </a:rPr>
              <a:t>er</a:t>
            </a:r>
            <a:r>
              <a:rPr sz="1900" spc="-100" dirty="0">
                <a:solidFill>
                  <a:srgbClr val="262626"/>
                </a:solidFill>
                <a:latin typeface="Tahoma"/>
                <a:cs typeface="Tahoma"/>
              </a:rPr>
              <a:t> </a:t>
            </a:r>
            <a:r>
              <a:rPr sz="1900" spc="55" dirty="0">
                <a:solidFill>
                  <a:srgbClr val="262626"/>
                </a:solidFill>
                <a:latin typeface="Tahoma"/>
                <a:cs typeface="Tahoma"/>
              </a:rPr>
              <a:t>at </a:t>
            </a:r>
            <a:r>
              <a:rPr sz="1900" spc="60" dirty="0">
                <a:solidFill>
                  <a:srgbClr val="262626"/>
                </a:solidFill>
                <a:latin typeface="Tahoma"/>
                <a:cs typeface="Tahoma"/>
              </a:rPr>
              <a:t> </a:t>
            </a:r>
            <a:r>
              <a:rPr sz="1900" spc="70" dirty="0">
                <a:solidFill>
                  <a:srgbClr val="262626"/>
                </a:solidFill>
                <a:latin typeface="Tahoma"/>
                <a:cs typeface="Tahoma"/>
              </a:rPr>
              <a:t>ændre </a:t>
            </a:r>
            <a:r>
              <a:rPr sz="1900" spc="100" dirty="0">
                <a:solidFill>
                  <a:srgbClr val="262626"/>
                </a:solidFill>
                <a:latin typeface="Tahoma"/>
                <a:cs typeface="Tahoma"/>
              </a:rPr>
              <a:t>den </a:t>
            </a:r>
            <a:r>
              <a:rPr sz="1900" spc="70" dirty="0">
                <a:solidFill>
                  <a:srgbClr val="262626"/>
                </a:solidFill>
                <a:latin typeface="Tahoma"/>
                <a:cs typeface="Tahoma"/>
              </a:rPr>
              <a:t>måde, </a:t>
            </a:r>
            <a:r>
              <a:rPr sz="1900" spc="80" dirty="0">
                <a:solidFill>
                  <a:srgbClr val="262626"/>
                </a:solidFill>
                <a:latin typeface="Tahoma"/>
                <a:cs typeface="Tahoma"/>
              </a:rPr>
              <a:t>verden </a:t>
            </a:r>
            <a:r>
              <a:rPr sz="1900" spc="75" dirty="0">
                <a:solidFill>
                  <a:srgbClr val="262626"/>
                </a:solidFill>
                <a:latin typeface="Tahoma"/>
                <a:cs typeface="Tahoma"/>
              </a:rPr>
              <a:t>ser </a:t>
            </a:r>
            <a:r>
              <a:rPr sz="1900" spc="80" dirty="0">
                <a:solidFill>
                  <a:srgbClr val="262626"/>
                </a:solidFill>
                <a:latin typeface="Tahoma"/>
                <a:cs typeface="Tahoma"/>
              </a:rPr>
              <a:t>vand </a:t>
            </a:r>
            <a:r>
              <a:rPr sz="1900" spc="40" dirty="0">
                <a:solidFill>
                  <a:srgbClr val="262626"/>
                </a:solidFill>
                <a:latin typeface="Tahoma"/>
                <a:cs typeface="Tahoma"/>
              </a:rPr>
              <a:t>på. </a:t>
            </a:r>
            <a:r>
              <a:rPr sz="1900" spc="80" dirty="0">
                <a:solidFill>
                  <a:srgbClr val="262626"/>
                </a:solidFill>
                <a:latin typeface="Tahoma"/>
                <a:cs typeface="Tahoma"/>
              </a:rPr>
              <a:t>De </a:t>
            </a:r>
            <a:r>
              <a:rPr sz="1900" spc="70" dirty="0">
                <a:solidFill>
                  <a:srgbClr val="262626"/>
                </a:solidFill>
                <a:latin typeface="Tahoma"/>
                <a:cs typeface="Tahoma"/>
              </a:rPr>
              <a:t>investerer </a:t>
            </a:r>
            <a:r>
              <a:rPr sz="1900" spc="75" dirty="0">
                <a:solidFill>
                  <a:srgbClr val="262626"/>
                </a:solidFill>
                <a:latin typeface="Tahoma"/>
                <a:cs typeface="Tahoma"/>
              </a:rPr>
              <a:t> </a:t>
            </a:r>
            <a:r>
              <a:rPr sz="1900" spc="80" dirty="0">
                <a:solidFill>
                  <a:srgbClr val="262626"/>
                </a:solidFill>
                <a:latin typeface="Tahoma"/>
                <a:cs typeface="Tahoma"/>
              </a:rPr>
              <a:t>overskud </a:t>
            </a:r>
            <a:r>
              <a:rPr sz="1900" spc="55" dirty="0">
                <a:solidFill>
                  <a:srgbClr val="262626"/>
                </a:solidFill>
                <a:latin typeface="Tahoma"/>
                <a:cs typeface="Tahoma"/>
              </a:rPr>
              <a:t>i at </a:t>
            </a:r>
            <a:r>
              <a:rPr sz="1900" spc="80" dirty="0">
                <a:solidFill>
                  <a:srgbClr val="262626"/>
                </a:solidFill>
                <a:latin typeface="Tahoma"/>
                <a:cs typeface="Tahoma"/>
              </a:rPr>
              <a:t>spare kulstofemissioner </a:t>
            </a:r>
            <a:r>
              <a:rPr sz="1900" spc="70" dirty="0">
                <a:solidFill>
                  <a:srgbClr val="262626"/>
                </a:solidFill>
                <a:latin typeface="Tahoma"/>
                <a:cs typeface="Tahoma"/>
              </a:rPr>
              <a:t>fra </a:t>
            </a:r>
            <a:r>
              <a:rPr sz="1900" spc="55" dirty="0">
                <a:solidFill>
                  <a:srgbClr val="262626"/>
                </a:solidFill>
                <a:latin typeface="Tahoma"/>
                <a:cs typeface="Tahoma"/>
              </a:rPr>
              <a:t>at </a:t>
            </a:r>
            <a:r>
              <a:rPr sz="1900" spc="120" dirty="0">
                <a:solidFill>
                  <a:srgbClr val="262626"/>
                </a:solidFill>
                <a:latin typeface="Tahoma"/>
                <a:cs typeface="Tahoma"/>
              </a:rPr>
              <a:t>komme </a:t>
            </a:r>
            <a:r>
              <a:rPr sz="1900" spc="95" dirty="0">
                <a:solidFill>
                  <a:srgbClr val="262626"/>
                </a:solidFill>
                <a:latin typeface="Tahoma"/>
                <a:cs typeface="Tahoma"/>
              </a:rPr>
              <a:t>ind </a:t>
            </a:r>
            <a:r>
              <a:rPr sz="1900" spc="55" dirty="0">
                <a:solidFill>
                  <a:srgbClr val="262626"/>
                </a:solidFill>
                <a:latin typeface="Tahoma"/>
                <a:cs typeface="Tahoma"/>
              </a:rPr>
              <a:t>i </a:t>
            </a:r>
            <a:r>
              <a:rPr sz="1900" spc="60" dirty="0">
                <a:solidFill>
                  <a:srgbClr val="262626"/>
                </a:solidFill>
                <a:latin typeface="Tahoma"/>
                <a:cs typeface="Tahoma"/>
              </a:rPr>
              <a:t> </a:t>
            </a:r>
            <a:r>
              <a:rPr sz="1900" spc="65" dirty="0">
                <a:solidFill>
                  <a:srgbClr val="262626"/>
                </a:solidFill>
                <a:latin typeface="Tahoma"/>
                <a:cs typeface="Tahoma"/>
              </a:rPr>
              <a:t>atmosfæren,</a:t>
            </a:r>
            <a:r>
              <a:rPr sz="1900" spc="-110" dirty="0">
                <a:solidFill>
                  <a:srgbClr val="262626"/>
                </a:solidFill>
                <a:latin typeface="Tahoma"/>
                <a:cs typeface="Tahoma"/>
              </a:rPr>
              <a:t> </a:t>
            </a:r>
            <a:r>
              <a:rPr sz="1900" spc="85" dirty="0">
                <a:solidFill>
                  <a:srgbClr val="262626"/>
                </a:solidFill>
                <a:latin typeface="Tahoma"/>
                <a:cs typeface="Tahoma"/>
              </a:rPr>
              <a:t>forkæmper</a:t>
            </a:r>
            <a:r>
              <a:rPr sz="1900" spc="-110" dirty="0">
                <a:solidFill>
                  <a:srgbClr val="262626"/>
                </a:solidFill>
                <a:latin typeface="Tahoma"/>
                <a:cs typeface="Tahoma"/>
              </a:rPr>
              <a:t> </a:t>
            </a:r>
            <a:r>
              <a:rPr sz="1900" spc="90" dirty="0">
                <a:solidFill>
                  <a:srgbClr val="262626"/>
                </a:solidFill>
                <a:latin typeface="Tahoma"/>
                <a:cs typeface="Tahoma"/>
              </a:rPr>
              <a:t>en</a:t>
            </a:r>
            <a:r>
              <a:rPr sz="1900" spc="-105" dirty="0">
                <a:solidFill>
                  <a:srgbClr val="262626"/>
                </a:solidFill>
                <a:latin typeface="Tahoma"/>
                <a:cs typeface="Tahoma"/>
              </a:rPr>
              <a:t> </a:t>
            </a:r>
            <a:r>
              <a:rPr sz="1900" spc="60" dirty="0">
                <a:solidFill>
                  <a:srgbClr val="262626"/>
                </a:solidFill>
                <a:latin typeface="Tahoma"/>
                <a:cs typeface="Tahoma"/>
              </a:rPr>
              <a:t>cirkulær</a:t>
            </a:r>
            <a:r>
              <a:rPr sz="1900" spc="-110" dirty="0">
                <a:solidFill>
                  <a:srgbClr val="262626"/>
                </a:solidFill>
                <a:latin typeface="Tahoma"/>
                <a:cs typeface="Tahoma"/>
              </a:rPr>
              <a:t> </a:t>
            </a:r>
            <a:r>
              <a:rPr sz="1900" spc="110" dirty="0">
                <a:solidFill>
                  <a:srgbClr val="262626"/>
                </a:solidFill>
                <a:latin typeface="Tahoma"/>
                <a:cs typeface="Tahoma"/>
              </a:rPr>
              <a:t>økonomi</a:t>
            </a:r>
            <a:r>
              <a:rPr sz="1900" spc="-105" dirty="0">
                <a:solidFill>
                  <a:srgbClr val="262626"/>
                </a:solidFill>
                <a:latin typeface="Tahoma"/>
                <a:cs typeface="Tahoma"/>
              </a:rPr>
              <a:t> </a:t>
            </a:r>
            <a:r>
              <a:rPr sz="1900" spc="114" dirty="0">
                <a:solidFill>
                  <a:srgbClr val="262626"/>
                </a:solidFill>
                <a:latin typeface="Tahoma"/>
                <a:cs typeface="Tahoma"/>
              </a:rPr>
              <a:t>og</a:t>
            </a:r>
            <a:r>
              <a:rPr sz="1900" spc="-110" dirty="0">
                <a:solidFill>
                  <a:srgbClr val="262626"/>
                </a:solidFill>
                <a:latin typeface="Tahoma"/>
                <a:cs typeface="Tahoma"/>
              </a:rPr>
              <a:t> </a:t>
            </a:r>
            <a:r>
              <a:rPr sz="1900" spc="95" dirty="0">
                <a:solidFill>
                  <a:srgbClr val="262626"/>
                </a:solidFill>
                <a:latin typeface="Tahoma"/>
                <a:cs typeface="Tahoma"/>
              </a:rPr>
              <a:t>udrydder </a:t>
            </a:r>
            <a:r>
              <a:rPr sz="1900" spc="-580" dirty="0">
                <a:solidFill>
                  <a:srgbClr val="262626"/>
                </a:solidFill>
                <a:latin typeface="Tahoma"/>
                <a:cs typeface="Tahoma"/>
              </a:rPr>
              <a:t> </a:t>
            </a:r>
            <a:r>
              <a:rPr sz="1900" spc="75" dirty="0">
                <a:solidFill>
                  <a:srgbClr val="262626"/>
                </a:solidFill>
                <a:latin typeface="Tahoma"/>
                <a:cs typeface="Tahoma"/>
              </a:rPr>
              <a:t>vandfattigdom.</a:t>
            </a:r>
            <a:endParaRPr sz="1900">
              <a:latin typeface="Tahoma"/>
              <a:cs typeface="Tahoma"/>
            </a:endParaRPr>
          </a:p>
          <a:p>
            <a:pPr>
              <a:lnSpc>
                <a:spcPct val="100000"/>
              </a:lnSpc>
              <a:spcBef>
                <a:spcPts val="40"/>
              </a:spcBef>
            </a:pPr>
            <a:endParaRPr sz="2350">
              <a:latin typeface="Tahoma"/>
              <a:cs typeface="Tahoma"/>
            </a:endParaRPr>
          </a:p>
          <a:p>
            <a:pPr marL="12700" marR="5080">
              <a:lnSpc>
                <a:spcPct val="126299"/>
              </a:lnSpc>
            </a:pPr>
            <a:r>
              <a:rPr sz="1900" spc="65" dirty="0">
                <a:latin typeface="Tahoma"/>
                <a:cs typeface="Tahoma"/>
              </a:rPr>
              <a:t>Siden</a:t>
            </a:r>
            <a:r>
              <a:rPr sz="1900" spc="-100" dirty="0">
                <a:latin typeface="Tahoma"/>
                <a:cs typeface="Tahoma"/>
              </a:rPr>
              <a:t> </a:t>
            </a:r>
            <a:r>
              <a:rPr sz="1900" spc="45" dirty="0">
                <a:latin typeface="Tahoma"/>
                <a:cs typeface="Tahoma"/>
              </a:rPr>
              <a:t>2011</a:t>
            </a:r>
            <a:r>
              <a:rPr sz="1900" spc="-95" dirty="0">
                <a:latin typeface="Tahoma"/>
                <a:cs typeface="Tahoma"/>
              </a:rPr>
              <a:t> </a:t>
            </a:r>
            <a:r>
              <a:rPr sz="1900" spc="90" dirty="0">
                <a:latin typeface="Tahoma"/>
                <a:cs typeface="Tahoma"/>
              </a:rPr>
              <a:t>har</a:t>
            </a:r>
            <a:r>
              <a:rPr sz="1900" spc="-95" dirty="0">
                <a:latin typeface="Tahoma"/>
                <a:cs typeface="Tahoma"/>
              </a:rPr>
              <a:t> </a:t>
            </a:r>
            <a:r>
              <a:rPr sz="1900" spc="100" dirty="0">
                <a:latin typeface="Tahoma"/>
                <a:cs typeface="Tahoma"/>
              </a:rPr>
              <a:t>den</a:t>
            </a:r>
            <a:r>
              <a:rPr sz="1900" spc="-95" dirty="0">
                <a:latin typeface="Tahoma"/>
                <a:cs typeface="Tahoma"/>
              </a:rPr>
              <a:t> </a:t>
            </a:r>
            <a:r>
              <a:rPr sz="1900" spc="65" dirty="0">
                <a:latin typeface="Tahoma"/>
                <a:cs typeface="Tahoma"/>
              </a:rPr>
              <a:t>sociale</a:t>
            </a:r>
            <a:r>
              <a:rPr sz="1900" spc="-95" dirty="0">
                <a:latin typeface="Tahoma"/>
                <a:cs typeface="Tahoma"/>
              </a:rPr>
              <a:t> </a:t>
            </a:r>
            <a:r>
              <a:rPr sz="1900" spc="90" dirty="0">
                <a:latin typeface="Tahoma"/>
                <a:cs typeface="Tahoma"/>
              </a:rPr>
              <a:t>virksomhed</a:t>
            </a:r>
            <a:r>
              <a:rPr sz="1900" spc="-95" dirty="0">
                <a:latin typeface="Tahoma"/>
                <a:cs typeface="Tahoma"/>
              </a:rPr>
              <a:t> </a:t>
            </a:r>
            <a:r>
              <a:rPr sz="1900" spc="85" dirty="0">
                <a:latin typeface="Tahoma"/>
                <a:cs typeface="Tahoma"/>
              </a:rPr>
              <a:t>Belu</a:t>
            </a:r>
            <a:r>
              <a:rPr sz="1900" spc="-95" dirty="0">
                <a:latin typeface="Tahoma"/>
                <a:cs typeface="Tahoma"/>
              </a:rPr>
              <a:t> </a:t>
            </a:r>
            <a:r>
              <a:rPr sz="1900" spc="75" dirty="0">
                <a:latin typeface="Tahoma"/>
                <a:cs typeface="Tahoma"/>
              </a:rPr>
              <a:t>forpligtet</a:t>
            </a:r>
            <a:r>
              <a:rPr sz="1900" spc="-95" dirty="0">
                <a:latin typeface="Tahoma"/>
                <a:cs typeface="Tahoma"/>
              </a:rPr>
              <a:t> </a:t>
            </a:r>
            <a:r>
              <a:rPr sz="1900" spc="75" dirty="0">
                <a:latin typeface="Tahoma"/>
                <a:cs typeface="Tahoma"/>
              </a:rPr>
              <a:t>sig</a:t>
            </a:r>
            <a:r>
              <a:rPr sz="1900" spc="-95" dirty="0">
                <a:latin typeface="Tahoma"/>
                <a:cs typeface="Tahoma"/>
              </a:rPr>
              <a:t> </a:t>
            </a:r>
            <a:r>
              <a:rPr sz="1900" spc="50" dirty="0">
                <a:latin typeface="Tahoma"/>
                <a:cs typeface="Tahoma"/>
              </a:rPr>
              <a:t>til </a:t>
            </a:r>
            <a:r>
              <a:rPr sz="1900" spc="55" dirty="0">
                <a:latin typeface="Tahoma"/>
                <a:cs typeface="Tahoma"/>
              </a:rPr>
              <a:t> at </a:t>
            </a:r>
            <a:r>
              <a:rPr sz="1900" spc="75" dirty="0">
                <a:latin typeface="Tahoma"/>
                <a:cs typeface="Tahoma"/>
              </a:rPr>
              <a:t>lede hele </a:t>
            </a:r>
            <a:r>
              <a:rPr sz="1900" spc="55" dirty="0">
                <a:latin typeface="Tahoma"/>
                <a:cs typeface="Tahoma"/>
              </a:rPr>
              <a:t>sit </a:t>
            </a:r>
            <a:r>
              <a:rPr sz="1900" spc="80" dirty="0">
                <a:latin typeface="Tahoma"/>
                <a:cs typeface="Tahoma"/>
              </a:rPr>
              <a:t>nettooverskud </a:t>
            </a:r>
            <a:r>
              <a:rPr sz="1900" spc="50" dirty="0">
                <a:latin typeface="Tahoma"/>
                <a:cs typeface="Tahoma"/>
              </a:rPr>
              <a:t>til </a:t>
            </a:r>
            <a:r>
              <a:rPr sz="1900" spc="55" dirty="0">
                <a:latin typeface="Tahoma"/>
                <a:cs typeface="Tahoma"/>
              </a:rPr>
              <a:t>WaterAid, </a:t>
            </a:r>
            <a:r>
              <a:rPr sz="1900" spc="60" dirty="0">
                <a:latin typeface="Tahoma"/>
                <a:cs typeface="Tahoma"/>
              </a:rPr>
              <a:t>et </a:t>
            </a:r>
            <a:r>
              <a:rPr sz="1900" spc="70" dirty="0">
                <a:latin typeface="Tahoma"/>
                <a:cs typeface="Tahoma"/>
              </a:rPr>
              <a:t>partnerskab, </a:t>
            </a:r>
            <a:r>
              <a:rPr sz="1900" spc="75" dirty="0">
                <a:latin typeface="Tahoma"/>
                <a:cs typeface="Tahoma"/>
              </a:rPr>
              <a:t> </a:t>
            </a:r>
            <a:r>
              <a:rPr sz="1900" spc="95" dirty="0">
                <a:latin typeface="Tahoma"/>
                <a:cs typeface="Tahoma"/>
              </a:rPr>
              <a:t>der</a:t>
            </a:r>
            <a:r>
              <a:rPr sz="1900" spc="-95" dirty="0">
                <a:latin typeface="Tahoma"/>
                <a:cs typeface="Tahoma"/>
              </a:rPr>
              <a:t> </a:t>
            </a:r>
            <a:r>
              <a:rPr sz="1900" spc="90" dirty="0">
                <a:latin typeface="Tahoma"/>
                <a:cs typeface="Tahoma"/>
              </a:rPr>
              <a:t>har</a:t>
            </a:r>
            <a:r>
              <a:rPr sz="1900" spc="-95" dirty="0">
                <a:latin typeface="Tahoma"/>
                <a:cs typeface="Tahoma"/>
              </a:rPr>
              <a:t> </a:t>
            </a:r>
            <a:r>
              <a:rPr sz="1900" spc="50" dirty="0">
                <a:latin typeface="Tahoma"/>
                <a:cs typeface="Tahoma"/>
              </a:rPr>
              <a:t>til</a:t>
            </a:r>
            <a:r>
              <a:rPr sz="1900" spc="-95" dirty="0">
                <a:latin typeface="Tahoma"/>
                <a:cs typeface="Tahoma"/>
              </a:rPr>
              <a:t> </a:t>
            </a:r>
            <a:r>
              <a:rPr sz="1900" spc="95" dirty="0">
                <a:latin typeface="Tahoma"/>
                <a:cs typeface="Tahoma"/>
              </a:rPr>
              <a:t>formål</a:t>
            </a:r>
            <a:r>
              <a:rPr sz="1900" spc="-95" dirty="0">
                <a:latin typeface="Tahoma"/>
                <a:cs typeface="Tahoma"/>
              </a:rPr>
              <a:t> </a:t>
            </a:r>
            <a:r>
              <a:rPr sz="1900" spc="55" dirty="0">
                <a:latin typeface="Tahoma"/>
                <a:cs typeface="Tahoma"/>
              </a:rPr>
              <a:t>at</a:t>
            </a:r>
            <a:r>
              <a:rPr sz="1900" spc="-90" dirty="0">
                <a:latin typeface="Tahoma"/>
                <a:cs typeface="Tahoma"/>
              </a:rPr>
              <a:t> </a:t>
            </a:r>
            <a:r>
              <a:rPr sz="1900" spc="95" dirty="0">
                <a:latin typeface="Tahoma"/>
                <a:cs typeface="Tahoma"/>
              </a:rPr>
              <a:t>bringe</a:t>
            </a:r>
            <a:r>
              <a:rPr sz="1900" spc="-95" dirty="0">
                <a:latin typeface="Tahoma"/>
                <a:cs typeface="Tahoma"/>
              </a:rPr>
              <a:t> </a:t>
            </a:r>
            <a:r>
              <a:rPr sz="1900" spc="80" dirty="0">
                <a:latin typeface="Tahoma"/>
                <a:cs typeface="Tahoma"/>
              </a:rPr>
              <a:t>rent</a:t>
            </a:r>
            <a:r>
              <a:rPr sz="1900" spc="-95" dirty="0">
                <a:latin typeface="Tahoma"/>
                <a:cs typeface="Tahoma"/>
              </a:rPr>
              <a:t> </a:t>
            </a:r>
            <a:r>
              <a:rPr sz="1900" spc="50" dirty="0">
                <a:latin typeface="Tahoma"/>
                <a:cs typeface="Tahoma"/>
              </a:rPr>
              <a:t>vand,</a:t>
            </a:r>
            <a:r>
              <a:rPr sz="1900" spc="-95" dirty="0">
                <a:latin typeface="Tahoma"/>
                <a:cs typeface="Tahoma"/>
              </a:rPr>
              <a:t> </a:t>
            </a:r>
            <a:r>
              <a:rPr sz="1900" spc="70" dirty="0">
                <a:latin typeface="Tahoma"/>
                <a:cs typeface="Tahoma"/>
              </a:rPr>
              <a:t>anstændige</a:t>
            </a:r>
            <a:r>
              <a:rPr sz="1900" spc="-90" dirty="0">
                <a:latin typeface="Tahoma"/>
                <a:cs typeface="Tahoma"/>
              </a:rPr>
              <a:t> </a:t>
            </a:r>
            <a:r>
              <a:rPr sz="1900" spc="65" dirty="0">
                <a:latin typeface="Tahoma"/>
                <a:cs typeface="Tahoma"/>
              </a:rPr>
              <a:t>toiletter</a:t>
            </a:r>
            <a:r>
              <a:rPr sz="1900" spc="-95" dirty="0">
                <a:latin typeface="Tahoma"/>
                <a:cs typeface="Tahoma"/>
              </a:rPr>
              <a:t> </a:t>
            </a:r>
            <a:r>
              <a:rPr sz="1900" spc="114" dirty="0">
                <a:latin typeface="Tahoma"/>
                <a:cs typeface="Tahoma"/>
              </a:rPr>
              <a:t>og </a:t>
            </a:r>
            <a:r>
              <a:rPr sz="1900" spc="-585" dirty="0">
                <a:latin typeface="Tahoma"/>
                <a:cs typeface="Tahoma"/>
              </a:rPr>
              <a:t> </a:t>
            </a:r>
            <a:r>
              <a:rPr sz="1900" spc="114" dirty="0">
                <a:latin typeface="Tahoma"/>
                <a:cs typeface="Tahoma"/>
              </a:rPr>
              <a:t>god </a:t>
            </a:r>
            <a:r>
              <a:rPr sz="1900" spc="65" dirty="0">
                <a:latin typeface="Tahoma"/>
                <a:cs typeface="Tahoma"/>
              </a:rPr>
              <a:t>hygiejne </a:t>
            </a:r>
            <a:r>
              <a:rPr sz="1900" spc="50" dirty="0">
                <a:latin typeface="Tahoma"/>
                <a:cs typeface="Tahoma"/>
              </a:rPr>
              <a:t>til </a:t>
            </a:r>
            <a:r>
              <a:rPr sz="1900" spc="35" dirty="0">
                <a:latin typeface="Tahoma"/>
                <a:cs typeface="Tahoma"/>
              </a:rPr>
              <a:t>alle, </a:t>
            </a:r>
            <a:r>
              <a:rPr sz="1900" spc="50" dirty="0">
                <a:latin typeface="Tahoma"/>
                <a:cs typeface="Tahoma"/>
              </a:rPr>
              <a:t>overalt. </a:t>
            </a:r>
            <a:r>
              <a:rPr sz="1900" spc="15" dirty="0">
                <a:latin typeface="Tahoma"/>
                <a:cs typeface="Tahoma"/>
              </a:rPr>
              <a:t>Til </a:t>
            </a:r>
            <a:r>
              <a:rPr sz="1900" spc="85" dirty="0">
                <a:latin typeface="Tahoma"/>
                <a:cs typeface="Tahoma"/>
              </a:rPr>
              <a:t>dato </a:t>
            </a:r>
            <a:r>
              <a:rPr sz="1900" spc="90" dirty="0">
                <a:latin typeface="Tahoma"/>
                <a:cs typeface="Tahoma"/>
              </a:rPr>
              <a:t>har de </a:t>
            </a:r>
            <a:r>
              <a:rPr sz="1900" spc="80" dirty="0">
                <a:latin typeface="Tahoma"/>
                <a:cs typeface="Tahoma"/>
              </a:rPr>
              <a:t>sendt </a:t>
            </a:r>
            <a:r>
              <a:rPr sz="1900" spc="75" dirty="0">
                <a:latin typeface="Tahoma"/>
                <a:cs typeface="Tahoma"/>
              </a:rPr>
              <a:t>over </a:t>
            </a:r>
            <a:r>
              <a:rPr sz="1900" spc="20" dirty="0">
                <a:latin typeface="Tahoma"/>
                <a:cs typeface="Tahoma"/>
              </a:rPr>
              <a:t>£5,5 </a:t>
            </a:r>
            <a:r>
              <a:rPr sz="1900" spc="-580" dirty="0">
                <a:latin typeface="Tahoma"/>
                <a:cs typeface="Tahoma"/>
              </a:rPr>
              <a:t> </a:t>
            </a:r>
            <a:r>
              <a:rPr sz="1900" spc="70" dirty="0">
                <a:latin typeface="Tahoma"/>
                <a:cs typeface="Tahoma"/>
              </a:rPr>
              <a:t>mio.</a:t>
            </a:r>
            <a:r>
              <a:rPr sz="1900" spc="-100" dirty="0">
                <a:latin typeface="Tahoma"/>
                <a:cs typeface="Tahoma"/>
              </a:rPr>
              <a:t> </a:t>
            </a:r>
            <a:r>
              <a:rPr sz="1900" spc="145" dirty="0">
                <a:latin typeface="Tahoma"/>
                <a:cs typeface="Tahoma"/>
              </a:rPr>
              <a:t>Men</a:t>
            </a:r>
            <a:r>
              <a:rPr sz="1900" spc="-100" dirty="0">
                <a:latin typeface="Tahoma"/>
                <a:cs typeface="Tahoma"/>
              </a:rPr>
              <a:t> </a:t>
            </a:r>
            <a:r>
              <a:rPr sz="1900" spc="70" dirty="0">
                <a:latin typeface="Tahoma"/>
                <a:cs typeface="Tahoma"/>
              </a:rPr>
              <a:t>BELU</a:t>
            </a:r>
            <a:r>
              <a:rPr sz="1900" spc="-100" dirty="0">
                <a:latin typeface="Tahoma"/>
                <a:cs typeface="Tahoma"/>
              </a:rPr>
              <a:t> </a:t>
            </a:r>
            <a:r>
              <a:rPr sz="1900" spc="85" dirty="0">
                <a:latin typeface="Tahoma"/>
                <a:cs typeface="Tahoma"/>
              </a:rPr>
              <a:t>stod</a:t>
            </a:r>
            <a:r>
              <a:rPr sz="1900" spc="-100" dirty="0">
                <a:latin typeface="Tahoma"/>
                <a:cs typeface="Tahoma"/>
              </a:rPr>
              <a:t> </a:t>
            </a:r>
            <a:r>
              <a:rPr sz="1900" spc="75" dirty="0">
                <a:latin typeface="Tahoma"/>
                <a:cs typeface="Tahoma"/>
              </a:rPr>
              <a:t>over</a:t>
            </a:r>
            <a:r>
              <a:rPr sz="1900" spc="-95" dirty="0">
                <a:latin typeface="Tahoma"/>
                <a:cs typeface="Tahoma"/>
              </a:rPr>
              <a:t> </a:t>
            </a:r>
            <a:r>
              <a:rPr sz="1900" spc="85" dirty="0">
                <a:latin typeface="Tahoma"/>
                <a:cs typeface="Tahoma"/>
              </a:rPr>
              <a:t>for</a:t>
            </a:r>
            <a:r>
              <a:rPr sz="1900" spc="-100" dirty="0">
                <a:latin typeface="Tahoma"/>
                <a:cs typeface="Tahoma"/>
              </a:rPr>
              <a:t> </a:t>
            </a:r>
            <a:r>
              <a:rPr sz="1900" spc="90" dirty="0">
                <a:latin typeface="Tahoma"/>
                <a:cs typeface="Tahoma"/>
              </a:rPr>
              <a:t>en</a:t>
            </a:r>
            <a:r>
              <a:rPr sz="1900" spc="-100" dirty="0">
                <a:latin typeface="Tahoma"/>
                <a:cs typeface="Tahoma"/>
              </a:rPr>
              <a:t> </a:t>
            </a:r>
            <a:r>
              <a:rPr sz="1900" spc="100" dirty="0">
                <a:latin typeface="Tahoma"/>
                <a:cs typeface="Tahoma"/>
              </a:rPr>
              <a:t>udfordring</a:t>
            </a:r>
            <a:r>
              <a:rPr sz="1900" spc="-100" dirty="0">
                <a:latin typeface="Tahoma"/>
                <a:cs typeface="Tahoma"/>
              </a:rPr>
              <a:t> </a:t>
            </a:r>
            <a:r>
              <a:rPr sz="1900" spc="120" dirty="0">
                <a:latin typeface="Tahoma"/>
                <a:cs typeface="Tahoma"/>
              </a:rPr>
              <a:t>med</a:t>
            </a:r>
            <a:r>
              <a:rPr sz="1900" spc="-100" dirty="0">
                <a:latin typeface="Tahoma"/>
                <a:cs typeface="Tahoma"/>
              </a:rPr>
              <a:t> </a:t>
            </a:r>
            <a:r>
              <a:rPr sz="1900" spc="55" dirty="0">
                <a:latin typeface="Tahoma"/>
                <a:cs typeface="Tahoma"/>
              </a:rPr>
              <a:t>at</a:t>
            </a:r>
            <a:r>
              <a:rPr sz="1900" spc="-95" dirty="0">
                <a:latin typeface="Tahoma"/>
                <a:cs typeface="Tahoma"/>
              </a:rPr>
              <a:t> </a:t>
            </a:r>
            <a:r>
              <a:rPr sz="1900" spc="70" dirty="0">
                <a:latin typeface="Tahoma"/>
                <a:cs typeface="Tahoma"/>
              </a:rPr>
              <a:t>omsætte </a:t>
            </a:r>
            <a:r>
              <a:rPr sz="1900" spc="75" dirty="0">
                <a:latin typeface="Tahoma"/>
                <a:cs typeface="Tahoma"/>
              </a:rPr>
              <a:t> </a:t>
            </a:r>
            <a:r>
              <a:rPr sz="1900" spc="55" dirty="0">
                <a:latin typeface="Tahoma"/>
                <a:cs typeface="Tahoma"/>
              </a:rPr>
              <a:t>sit </a:t>
            </a:r>
            <a:r>
              <a:rPr sz="1900" spc="95" dirty="0">
                <a:latin typeface="Tahoma"/>
                <a:cs typeface="Tahoma"/>
              </a:rPr>
              <a:t>brandformål </a:t>
            </a:r>
            <a:r>
              <a:rPr sz="1900" spc="90" dirty="0">
                <a:latin typeface="Tahoma"/>
                <a:cs typeface="Tahoma"/>
              </a:rPr>
              <a:t>på </a:t>
            </a:r>
            <a:r>
              <a:rPr sz="1900" spc="55" dirty="0">
                <a:latin typeface="Tahoma"/>
                <a:cs typeface="Tahoma"/>
              </a:rPr>
              <a:t>højt </a:t>
            </a:r>
            <a:r>
              <a:rPr sz="1900" spc="70" dirty="0">
                <a:latin typeface="Tahoma"/>
                <a:cs typeface="Tahoma"/>
              </a:rPr>
              <a:t>niveau </a:t>
            </a:r>
            <a:r>
              <a:rPr sz="1900" spc="114" dirty="0">
                <a:latin typeface="Tahoma"/>
                <a:cs typeface="Tahoma"/>
              </a:rPr>
              <a:t>og </a:t>
            </a:r>
            <a:r>
              <a:rPr sz="1900" spc="80" dirty="0">
                <a:latin typeface="Tahoma"/>
                <a:cs typeface="Tahoma"/>
              </a:rPr>
              <a:t>tilpasning </a:t>
            </a:r>
            <a:r>
              <a:rPr sz="1900" spc="50" dirty="0">
                <a:latin typeface="Tahoma"/>
                <a:cs typeface="Tahoma"/>
              </a:rPr>
              <a:t>til </a:t>
            </a:r>
            <a:r>
              <a:rPr sz="1900" spc="65" dirty="0">
                <a:latin typeface="Tahoma"/>
                <a:cs typeface="Tahoma"/>
              </a:rPr>
              <a:t>FN's </a:t>
            </a:r>
            <a:r>
              <a:rPr sz="1900" spc="70" dirty="0">
                <a:latin typeface="Tahoma"/>
                <a:cs typeface="Tahoma"/>
              </a:rPr>
              <a:t> bæredygtige </a:t>
            </a:r>
            <a:r>
              <a:rPr sz="1900" spc="80" dirty="0">
                <a:latin typeface="Tahoma"/>
                <a:cs typeface="Tahoma"/>
              </a:rPr>
              <a:t>udviklingsmål </a:t>
            </a:r>
            <a:r>
              <a:rPr sz="1900" spc="50" dirty="0">
                <a:latin typeface="Tahoma"/>
                <a:cs typeface="Tahoma"/>
              </a:rPr>
              <a:t>til </a:t>
            </a:r>
            <a:r>
              <a:rPr sz="1900" spc="90" dirty="0">
                <a:latin typeface="Tahoma"/>
                <a:cs typeface="Tahoma"/>
              </a:rPr>
              <a:t>håndgribelige </a:t>
            </a:r>
            <a:r>
              <a:rPr sz="1900" spc="60" dirty="0">
                <a:latin typeface="Tahoma"/>
                <a:cs typeface="Tahoma"/>
              </a:rPr>
              <a:t>fakta </a:t>
            </a:r>
            <a:r>
              <a:rPr sz="1900" spc="114" dirty="0">
                <a:latin typeface="Tahoma"/>
                <a:cs typeface="Tahoma"/>
              </a:rPr>
              <a:t>og </a:t>
            </a:r>
            <a:r>
              <a:rPr sz="1900" spc="120" dirty="0">
                <a:latin typeface="Tahoma"/>
                <a:cs typeface="Tahoma"/>
              </a:rPr>
              <a:t> </a:t>
            </a:r>
            <a:r>
              <a:rPr sz="1900" spc="65" dirty="0">
                <a:latin typeface="Tahoma"/>
                <a:cs typeface="Tahoma"/>
              </a:rPr>
              <a:t>påstande,</a:t>
            </a:r>
            <a:r>
              <a:rPr sz="1900" spc="-100" dirty="0">
                <a:latin typeface="Tahoma"/>
                <a:cs typeface="Tahoma"/>
              </a:rPr>
              <a:t> </a:t>
            </a:r>
            <a:r>
              <a:rPr sz="1900" spc="120" dirty="0">
                <a:latin typeface="Tahoma"/>
                <a:cs typeface="Tahoma"/>
              </a:rPr>
              <a:t>som</a:t>
            </a:r>
            <a:r>
              <a:rPr sz="1900" spc="-100" dirty="0">
                <a:latin typeface="Tahoma"/>
                <a:cs typeface="Tahoma"/>
              </a:rPr>
              <a:t> </a:t>
            </a:r>
            <a:r>
              <a:rPr sz="1900" spc="95" dirty="0">
                <a:latin typeface="Tahoma"/>
                <a:cs typeface="Tahoma"/>
              </a:rPr>
              <a:t>kunderne</a:t>
            </a:r>
            <a:r>
              <a:rPr sz="1900" spc="-100" dirty="0">
                <a:latin typeface="Tahoma"/>
                <a:cs typeface="Tahoma"/>
              </a:rPr>
              <a:t> </a:t>
            </a:r>
            <a:r>
              <a:rPr sz="1900" spc="100" dirty="0">
                <a:latin typeface="Tahoma"/>
                <a:cs typeface="Tahoma"/>
              </a:rPr>
              <a:t>nemt</a:t>
            </a:r>
            <a:r>
              <a:rPr sz="1900" spc="-95" dirty="0">
                <a:latin typeface="Tahoma"/>
                <a:cs typeface="Tahoma"/>
              </a:rPr>
              <a:t> </a:t>
            </a:r>
            <a:r>
              <a:rPr sz="1900" spc="95" dirty="0">
                <a:latin typeface="Tahoma"/>
                <a:cs typeface="Tahoma"/>
              </a:rPr>
              <a:t>kunne</a:t>
            </a:r>
            <a:r>
              <a:rPr sz="1900" spc="-100" dirty="0">
                <a:latin typeface="Tahoma"/>
                <a:cs typeface="Tahoma"/>
              </a:rPr>
              <a:t> </a:t>
            </a:r>
            <a:r>
              <a:rPr sz="1900" spc="70" dirty="0">
                <a:latin typeface="Tahoma"/>
                <a:cs typeface="Tahoma"/>
              </a:rPr>
              <a:t>forstå</a:t>
            </a:r>
            <a:r>
              <a:rPr sz="1900" spc="-100" dirty="0">
                <a:latin typeface="Tahoma"/>
                <a:cs typeface="Tahoma"/>
              </a:rPr>
              <a:t> </a:t>
            </a:r>
            <a:r>
              <a:rPr sz="1900" spc="114" dirty="0">
                <a:latin typeface="Tahoma"/>
                <a:cs typeface="Tahoma"/>
              </a:rPr>
              <a:t>og</a:t>
            </a:r>
            <a:r>
              <a:rPr sz="1900" spc="-95" dirty="0">
                <a:latin typeface="Tahoma"/>
                <a:cs typeface="Tahoma"/>
              </a:rPr>
              <a:t> </a:t>
            </a:r>
            <a:r>
              <a:rPr sz="1900" spc="70" dirty="0">
                <a:latin typeface="Tahoma"/>
                <a:cs typeface="Tahoma"/>
              </a:rPr>
              <a:t>stole</a:t>
            </a:r>
            <a:r>
              <a:rPr sz="1900" spc="-100" dirty="0">
                <a:latin typeface="Tahoma"/>
                <a:cs typeface="Tahoma"/>
              </a:rPr>
              <a:t> </a:t>
            </a:r>
            <a:r>
              <a:rPr sz="1900" spc="40" dirty="0">
                <a:latin typeface="Tahoma"/>
                <a:cs typeface="Tahoma"/>
              </a:rPr>
              <a:t>på.</a:t>
            </a:r>
            <a:r>
              <a:rPr sz="1900" spc="-100" dirty="0">
                <a:latin typeface="Tahoma"/>
                <a:cs typeface="Tahoma"/>
              </a:rPr>
              <a:t> </a:t>
            </a:r>
            <a:r>
              <a:rPr sz="1900" spc="70" dirty="0">
                <a:latin typeface="Tahoma"/>
                <a:cs typeface="Tahoma"/>
              </a:rPr>
              <a:t>Det </a:t>
            </a:r>
            <a:r>
              <a:rPr sz="1900" spc="75" dirty="0">
                <a:latin typeface="Tahoma"/>
                <a:cs typeface="Tahoma"/>
              </a:rPr>
              <a:t> </a:t>
            </a:r>
            <a:r>
              <a:rPr sz="1900" spc="80" dirty="0">
                <a:latin typeface="Tahoma"/>
                <a:cs typeface="Tahoma"/>
              </a:rPr>
              <a:t>samarbejdede</a:t>
            </a:r>
            <a:r>
              <a:rPr sz="1900" spc="-100" dirty="0">
                <a:latin typeface="Tahoma"/>
                <a:cs typeface="Tahoma"/>
              </a:rPr>
              <a:t> </a:t>
            </a:r>
            <a:r>
              <a:rPr sz="1900" spc="120" dirty="0">
                <a:latin typeface="Tahoma"/>
                <a:cs typeface="Tahoma"/>
              </a:rPr>
              <a:t>med</a:t>
            </a:r>
            <a:r>
              <a:rPr sz="1900" spc="-100" dirty="0">
                <a:latin typeface="Tahoma"/>
                <a:cs typeface="Tahoma"/>
              </a:rPr>
              <a:t> </a:t>
            </a:r>
            <a:r>
              <a:rPr sz="1900" spc="55" dirty="0">
                <a:latin typeface="Tahoma"/>
                <a:cs typeface="Tahoma"/>
              </a:rPr>
              <a:t>PROVENANCE.</a:t>
            </a:r>
            <a:endParaRPr sz="190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060935" y="272795"/>
            <a:ext cx="129540" cy="42672"/>
          </a:xfrm>
          <a:prstGeom prst="rect">
            <a:avLst/>
          </a:prstGeom>
        </p:spPr>
      </p:pic>
      <p:grpSp>
        <p:nvGrpSpPr>
          <p:cNvPr id="3" name="object 3"/>
          <p:cNvGrpSpPr/>
          <p:nvPr/>
        </p:nvGrpSpPr>
        <p:grpSpPr>
          <a:xfrm>
            <a:off x="0" y="0"/>
            <a:ext cx="12192000" cy="6858000"/>
            <a:chOff x="0" y="0"/>
            <a:chExt cx="12192000" cy="6858000"/>
          </a:xfrm>
        </p:grpSpPr>
        <p:pic>
          <p:nvPicPr>
            <p:cNvPr id="4" name="object 4"/>
            <p:cNvPicPr/>
            <p:nvPr/>
          </p:nvPicPr>
          <p:blipFill>
            <a:blip r:embed="rId3" cstate="print"/>
            <a:stretch>
              <a:fillRect/>
            </a:stretch>
          </p:blipFill>
          <p:spPr>
            <a:xfrm>
              <a:off x="10388600" y="0"/>
              <a:ext cx="1573276" cy="2014624"/>
            </a:xfrm>
            <a:prstGeom prst="rect">
              <a:avLst/>
            </a:prstGeom>
          </p:spPr>
        </p:pic>
        <p:pic>
          <p:nvPicPr>
            <p:cNvPr id="5" name="object 5"/>
            <p:cNvPicPr/>
            <p:nvPr/>
          </p:nvPicPr>
          <p:blipFill>
            <a:blip r:embed="rId4" cstate="print"/>
            <a:stretch>
              <a:fillRect/>
            </a:stretch>
          </p:blipFill>
          <p:spPr>
            <a:xfrm>
              <a:off x="0" y="1374647"/>
              <a:ext cx="12191999" cy="5483348"/>
            </a:xfrm>
            <a:prstGeom prst="rect">
              <a:avLst/>
            </a:prstGeom>
          </p:spPr>
        </p:pic>
      </p:grpSp>
      <p:sp>
        <p:nvSpPr>
          <p:cNvPr id="6" name="object 6"/>
          <p:cNvSpPr txBox="1"/>
          <p:nvPr/>
        </p:nvSpPr>
        <p:spPr>
          <a:xfrm>
            <a:off x="217119" y="268097"/>
            <a:ext cx="9862820" cy="758190"/>
          </a:xfrm>
          <a:prstGeom prst="rect">
            <a:avLst/>
          </a:prstGeom>
        </p:spPr>
        <p:txBody>
          <a:bodyPr vert="horz" wrap="square" lIns="0" tIns="12700" rIns="0" bIns="0" rtlCol="0">
            <a:spAutoFit/>
          </a:bodyPr>
          <a:lstStyle/>
          <a:p>
            <a:pPr marL="12700" marR="5080">
              <a:lnSpc>
                <a:spcPct val="141300"/>
              </a:lnSpc>
              <a:spcBef>
                <a:spcPts val="100"/>
              </a:spcBef>
            </a:pPr>
            <a:r>
              <a:rPr sz="1700" spc="65" dirty="0">
                <a:latin typeface="Tahoma"/>
                <a:cs typeface="Tahoma"/>
              </a:rPr>
              <a:t>BELU </a:t>
            </a:r>
            <a:r>
              <a:rPr sz="1700" spc="70" dirty="0">
                <a:latin typeface="Tahoma"/>
                <a:cs typeface="Tahoma"/>
              </a:rPr>
              <a:t>udgive </a:t>
            </a:r>
            <a:r>
              <a:rPr sz="1700" spc="80" dirty="0">
                <a:latin typeface="Tahoma"/>
                <a:cs typeface="Tahoma"/>
              </a:rPr>
              <a:t>en </a:t>
            </a:r>
            <a:r>
              <a:rPr sz="1700" spc="65" dirty="0">
                <a:latin typeface="Tahoma"/>
                <a:cs typeface="Tahoma"/>
              </a:rPr>
              <a:t>bemærkelsesværdig</a:t>
            </a:r>
            <a:r>
              <a:rPr sz="1700" u="sng" spc="65" dirty="0">
                <a:solidFill>
                  <a:srgbClr val="86A56D"/>
                </a:solidFill>
                <a:uFill>
                  <a:solidFill>
                    <a:srgbClr val="86A56D"/>
                  </a:solidFill>
                </a:uFill>
                <a:latin typeface="Tahoma"/>
                <a:cs typeface="Tahoma"/>
                <a:hlinkClick r:id="rId5"/>
              </a:rPr>
              <a:t>Indvirkningsrapport </a:t>
            </a:r>
            <a:r>
              <a:rPr sz="1700" u="sng" spc="-80" dirty="0">
                <a:solidFill>
                  <a:srgbClr val="86A56D"/>
                </a:solidFill>
                <a:uFill>
                  <a:solidFill>
                    <a:srgbClr val="86A56D"/>
                  </a:solidFill>
                </a:uFill>
                <a:latin typeface="Tahoma"/>
                <a:cs typeface="Tahoma"/>
                <a:hlinkClick r:id="rId5"/>
              </a:rPr>
              <a:t>– </a:t>
            </a:r>
            <a:r>
              <a:rPr sz="1700" u="sng" spc="80" dirty="0">
                <a:solidFill>
                  <a:srgbClr val="86A56D"/>
                </a:solidFill>
                <a:uFill>
                  <a:solidFill>
                    <a:srgbClr val="86A56D"/>
                  </a:solidFill>
                </a:uFill>
                <a:latin typeface="Tahoma"/>
                <a:cs typeface="Tahoma"/>
              </a:rPr>
              <a:t>Belu</a:t>
            </a:r>
            <a:r>
              <a:rPr sz="1700" spc="80" dirty="0">
                <a:solidFill>
                  <a:srgbClr val="86A56D"/>
                </a:solidFill>
                <a:latin typeface="Tahoma"/>
                <a:cs typeface="Tahoma"/>
              </a:rPr>
              <a:t> </a:t>
            </a:r>
            <a:r>
              <a:rPr sz="1700" spc="-60" dirty="0">
                <a:latin typeface="Tahoma"/>
                <a:cs typeface="Tahoma"/>
              </a:rPr>
              <a:t>, </a:t>
            </a:r>
            <a:r>
              <a:rPr sz="1700" spc="50" dirty="0">
                <a:latin typeface="Tahoma"/>
                <a:cs typeface="Tahoma"/>
              </a:rPr>
              <a:t>et </a:t>
            </a:r>
            <a:r>
              <a:rPr sz="1700" spc="90" dirty="0">
                <a:latin typeface="Tahoma"/>
                <a:cs typeface="Tahoma"/>
              </a:rPr>
              <a:t>nemt </a:t>
            </a:r>
            <a:r>
              <a:rPr sz="1700" spc="65" dirty="0">
                <a:latin typeface="Tahoma"/>
                <a:cs typeface="Tahoma"/>
              </a:rPr>
              <a:t>overblik over </a:t>
            </a:r>
            <a:r>
              <a:rPr sz="1700" spc="75" dirty="0">
                <a:latin typeface="Tahoma"/>
                <a:cs typeface="Tahoma"/>
              </a:rPr>
              <a:t>deres </a:t>
            </a:r>
            <a:r>
              <a:rPr sz="1700" spc="80" dirty="0">
                <a:latin typeface="Tahoma"/>
                <a:cs typeface="Tahoma"/>
              </a:rPr>
              <a:t> </a:t>
            </a:r>
            <a:r>
              <a:rPr sz="1700" spc="60" dirty="0">
                <a:latin typeface="Tahoma"/>
                <a:cs typeface="Tahoma"/>
              </a:rPr>
              <a:t>virkningsinitiativer</a:t>
            </a:r>
            <a:r>
              <a:rPr sz="1700" spc="-85" dirty="0">
                <a:latin typeface="Tahoma"/>
                <a:cs typeface="Tahoma"/>
              </a:rPr>
              <a:t> </a:t>
            </a:r>
            <a:r>
              <a:rPr sz="1700" spc="105" dirty="0">
                <a:latin typeface="Tahoma"/>
                <a:cs typeface="Tahoma"/>
              </a:rPr>
              <a:t>og</a:t>
            </a:r>
            <a:r>
              <a:rPr sz="1700" spc="-80" dirty="0">
                <a:latin typeface="Tahoma"/>
                <a:cs typeface="Tahoma"/>
              </a:rPr>
              <a:t> </a:t>
            </a:r>
            <a:r>
              <a:rPr sz="1700" spc="65" dirty="0">
                <a:latin typeface="Tahoma"/>
                <a:cs typeface="Tahoma"/>
              </a:rPr>
              <a:t>giver</a:t>
            </a:r>
            <a:r>
              <a:rPr sz="1700" spc="-85" dirty="0">
                <a:latin typeface="Tahoma"/>
                <a:cs typeface="Tahoma"/>
              </a:rPr>
              <a:t> </a:t>
            </a:r>
            <a:r>
              <a:rPr sz="1700" spc="80" dirty="0">
                <a:latin typeface="Tahoma"/>
                <a:cs typeface="Tahoma"/>
              </a:rPr>
              <a:t>os</a:t>
            </a:r>
            <a:r>
              <a:rPr sz="1700" spc="-80" dirty="0">
                <a:latin typeface="Tahoma"/>
                <a:cs typeface="Tahoma"/>
              </a:rPr>
              <a:t> </a:t>
            </a:r>
            <a:r>
              <a:rPr sz="1700" spc="90" dirty="0">
                <a:latin typeface="Tahoma"/>
                <a:cs typeface="Tahoma"/>
              </a:rPr>
              <a:t>mulighed</a:t>
            </a:r>
            <a:r>
              <a:rPr sz="1700" spc="-80" dirty="0">
                <a:latin typeface="Tahoma"/>
                <a:cs typeface="Tahoma"/>
              </a:rPr>
              <a:t> </a:t>
            </a:r>
            <a:r>
              <a:rPr sz="1700" spc="75" dirty="0">
                <a:latin typeface="Tahoma"/>
                <a:cs typeface="Tahoma"/>
              </a:rPr>
              <a:t>for</a:t>
            </a:r>
            <a:r>
              <a:rPr sz="1700" spc="-85" dirty="0">
                <a:latin typeface="Tahoma"/>
                <a:cs typeface="Tahoma"/>
              </a:rPr>
              <a:t> </a:t>
            </a:r>
            <a:r>
              <a:rPr sz="1700" spc="50" dirty="0">
                <a:latin typeface="Tahoma"/>
                <a:cs typeface="Tahoma"/>
              </a:rPr>
              <a:t>at</a:t>
            </a:r>
            <a:r>
              <a:rPr sz="1700" spc="-80" dirty="0">
                <a:latin typeface="Tahoma"/>
                <a:cs typeface="Tahoma"/>
              </a:rPr>
              <a:t> </a:t>
            </a:r>
            <a:r>
              <a:rPr sz="1700" spc="55" dirty="0">
                <a:latin typeface="Tahoma"/>
                <a:cs typeface="Tahoma"/>
              </a:rPr>
              <a:t>klikke</a:t>
            </a:r>
            <a:r>
              <a:rPr sz="1700" spc="-85" dirty="0">
                <a:latin typeface="Tahoma"/>
                <a:cs typeface="Tahoma"/>
              </a:rPr>
              <a:t> </a:t>
            </a:r>
            <a:r>
              <a:rPr sz="1700" spc="65" dirty="0">
                <a:latin typeface="Tahoma"/>
                <a:cs typeface="Tahoma"/>
              </a:rPr>
              <a:t>videre</a:t>
            </a:r>
            <a:r>
              <a:rPr sz="1700" spc="-80" dirty="0">
                <a:latin typeface="Tahoma"/>
                <a:cs typeface="Tahoma"/>
              </a:rPr>
              <a:t> </a:t>
            </a:r>
            <a:r>
              <a:rPr sz="1700" spc="75" dirty="0">
                <a:latin typeface="Tahoma"/>
                <a:cs typeface="Tahoma"/>
              </a:rPr>
              <a:t>for</a:t>
            </a:r>
            <a:r>
              <a:rPr sz="1700" spc="-80" dirty="0">
                <a:latin typeface="Tahoma"/>
                <a:cs typeface="Tahoma"/>
              </a:rPr>
              <a:t> </a:t>
            </a:r>
            <a:r>
              <a:rPr sz="1700" spc="50" dirty="0">
                <a:latin typeface="Tahoma"/>
                <a:cs typeface="Tahoma"/>
              </a:rPr>
              <a:t>at</a:t>
            </a:r>
            <a:r>
              <a:rPr sz="1700" spc="-85" dirty="0">
                <a:latin typeface="Tahoma"/>
                <a:cs typeface="Tahoma"/>
              </a:rPr>
              <a:t> </a:t>
            </a:r>
            <a:r>
              <a:rPr sz="1700" spc="55" dirty="0">
                <a:latin typeface="Tahoma"/>
                <a:cs typeface="Tahoma"/>
              </a:rPr>
              <a:t>se</a:t>
            </a:r>
            <a:r>
              <a:rPr sz="1700" spc="-80" dirty="0">
                <a:latin typeface="Tahoma"/>
                <a:cs typeface="Tahoma"/>
              </a:rPr>
              <a:t> </a:t>
            </a:r>
            <a:r>
              <a:rPr sz="1700" spc="60" dirty="0">
                <a:latin typeface="Tahoma"/>
                <a:cs typeface="Tahoma"/>
              </a:rPr>
              <a:t>flere</a:t>
            </a:r>
            <a:r>
              <a:rPr sz="1700" spc="-85" dirty="0">
                <a:latin typeface="Tahoma"/>
                <a:cs typeface="Tahoma"/>
              </a:rPr>
              <a:t> </a:t>
            </a:r>
            <a:r>
              <a:rPr sz="1700" spc="75" dirty="0">
                <a:latin typeface="Tahoma"/>
                <a:cs typeface="Tahoma"/>
              </a:rPr>
              <a:t>oplysninger</a:t>
            </a:r>
            <a:r>
              <a:rPr sz="1700" spc="-80" dirty="0">
                <a:latin typeface="Tahoma"/>
                <a:cs typeface="Tahoma"/>
              </a:rPr>
              <a:t> </a:t>
            </a:r>
            <a:r>
              <a:rPr sz="1700" spc="105" dirty="0">
                <a:latin typeface="Tahoma"/>
                <a:cs typeface="Tahoma"/>
              </a:rPr>
              <a:t>og</a:t>
            </a:r>
            <a:r>
              <a:rPr sz="1700" spc="-80" dirty="0">
                <a:latin typeface="Tahoma"/>
                <a:cs typeface="Tahoma"/>
              </a:rPr>
              <a:t> </a:t>
            </a:r>
            <a:r>
              <a:rPr sz="1700" spc="45" dirty="0">
                <a:latin typeface="Tahoma"/>
                <a:cs typeface="Tahoma"/>
              </a:rPr>
              <a:t>beviser.</a:t>
            </a:r>
            <a:endParaRPr sz="1700">
              <a:latin typeface="Tahoma"/>
              <a:cs typeface="Tahoma"/>
            </a:endParaRPr>
          </a:p>
        </p:txBody>
      </p:sp>
      <p:sp>
        <p:nvSpPr>
          <p:cNvPr id="7" name="object 7"/>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8" name="object 8"/>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9" name="object 9"/>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0" name="object 10"/>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169570" y="96265"/>
            <a:ext cx="6033770" cy="497840"/>
          </a:xfrm>
          <a:prstGeom prst="rect">
            <a:avLst/>
          </a:prstGeom>
        </p:spPr>
        <p:txBody>
          <a:bodyPr vert="horz" wrap="square" lIns="0" tIns="12700" rIns="0" bIns="0" rtlCol="0">
            <a:spAutoFit/>
          </a:bodyPr>
          <a:lstStyle/>
          <a:p>
            <a:pPr marL="12700">
              <a:lnSpc>
                <a:spcPct val="100000"/>
              </a:lnSpc>
              <a:spcBef>
                <a:spcPts val="100"/>
              </a:spcBef>
            </a:pPr>
            <a:r>
              <a:rPr sz="3100" spc="-70" dirty="0"/>
              <a:t>PROVENIENS</a:t>
            </a:r>
            <a:r>
              <a:rPr sz="3100" spc="-70" dirty="0">
                <a:solidFill>
                  <a:srgbClr val="285F8C"/>
                </a:solidFill>
              </a:rPr>
              <a:t>BELU</a:t>
            </a:r>
            <a:r>
              <a:rPr sz="3100" spc="-110" dirty="0">
                <a:solidFill>
                  <a:srgbClr val="285F8C"/>
                </a:solidFill>
              </a:rPr>
              <a:t> </a:t>
            </a:r>
            <a:r>
              <a:rPr sz="3100" spc="140" dirty="0">
                <a:solidFill>
                  <a:srgbClr val="285F8C"/>
                </a:solidFill>
              </a:rPr>
              <a:t>vandmærke</a:t>
            </a:r>
            <a:endParaRPr sz="3100"/>
          </a:p>
        </p:txBody>
      </p:sp>
      <p:sp>
        <p:nvSpPr>
          <p:cNvPr id="5" name="object 5"/>
          <p:cNvSpPr txBox="1"/>
          <p:nvPr/>
        </p:nvSpPr>
        <p:spPr>
          <a:xfrm>
            <a:off x="337820" y="737298"/>
            <a:ext cx="9380220" cy="4400550"/>
          </a:xfrm>
          <a:prstGeom prst="rect">
            <a:avLst/>
          </a:prstGeom>
        </p:spPr>
        <p:txBody>
          <a:bodyPr vert="horz" wrap="square" lIns="0" tIns="12700" rIns="0" bIns="0" rtlCol="0">
            <a:spAutoFit/>
          </a:bodyPr>
          <a:lstStyle/>
          <a:p>
            <a:pPr marL="12700" marR="225425">
              <a:lnSpc>
                <a:spcPct val="120000"/>
              </a:lnSpc>
              <a:spcBef>
                <a:spcPts val="100"/>
              </a:spcBef>
            </a:pPr>
            <a:r>
              <a:rPr sz="2000" spc="95" dirty="0">
                <a:latin typeface="Tahoma"/>
                <a:cs typeface="Tahoma"/>
              </a:rPr>
              <a:t>Hvor</a:t>
            </a:r>
            <a:r>
              <a:rPr sz="2000" spc="-105" dirty="0">
                <a:latin typeface="Tahoma"/>
                <a:cs typeface="Tahoma"/>
              </a:rPr>
              <a:t> </a:t>
            </a:r>
            <a:r>
              <a:rPr sz="2000" spc="95" dirty="0">
                <a:latin typeface="Tahoma"/>
                <a:cs typeface="Tahoma"/>
              </a:rPr>
              <a:t>de</a:t>
            </a:r>
            <a:r>
              <a:rPr sz="2000" spc="-100" dirty="0">
                <a:latin typeface="Tahoma"/>
                <a:cs typeface="Tahoma"/>
              </a:rPr>
              <a:t> </a:t>
            </a:r>
            <a:r>
              <a:rPr sz="2000" spc="105" dirty="0">
                <a:latin typeface="Tahoma"/>
                <a:cs typeface="Tahoma"/>
              </a:rPr>
              <a:t>engang</a:t>
            </a:r>
            <a:r>
              <a:rPr sz="2000" spc="-100" dirty="0">
                <a:latin typeface="Tahoma"/>
                <a:cs typeface="Tahoma"/>
              </a:rPr>
              <a:t> </a:t>
            </a:r>
            <a:r>
              <a:rPr sz="2000" spc="100" dirty="0">
                <a:latin typeface="Tahoma"/>
                <a:cs typeface="Tahoma"/>
              </a:rPr>
              <a:t>formulerede</a:t>
            </a:r>
            <a:r>
              <a:rPr sz="2000" spc="-100" dirty="0">
                <a:latin typeface="Tahoma"/>
                <a:cs typeface="Tahoma"/>
              </a:rPr>
              <a:t> </a:t>
            </a:r>
            <a:r>
              <a:rPr sz="2000" spc="85" dirty="0">
                <a:latin typeface="Tahoma"/>
                <a:cs typeface="Tahoma"/>
              </a:rPr>
              <a:t>deres</a:t>
            </a:r>
            <a:r>
              <a:rPr sz="2000" spc="-100" dirty="0">
                <a:latin typeface="Tahoma"/>
                <a:cs typeface="Tahoma"/>
              </a:rPr>
              <a:t> </a:t>
            </a:r>
            <a:r>
              <a:rPr sz="2000" spc="100" dirty="0">
                <a:latin typeface="Tahoma"/>
                <a:cs typeface="Tahoma"/>
              </a:rPr>
              <a:t>brandformål</a:t>
            </a:r>
            <a:r>
              <a:rPr sz="2000" spc="-100" dirty="0">
                <a:latin typeface="Tahoma"/>
                <a:cs typeface="Tahoma"/>
              </a:rPr>
              <a:t> </a:t>
            </a:r>
            <a:r>
              <a:rPr sz="2000" spc="95" dirty="0">
                <a:latin typeface="Tahoma"/>
                <a:cs typeface="Tahoma"/>
              </a:rPr>
              <a:t>på</a:t>
            </a:r>
            <a:r>
              <a:rPr sz="2000" spc="-100" dirty="0">
                <a:latin typeface="Tahoma"/>
                <a:cs typeface="Tahoma"/>
              </a:rPr>
              <a:t> </a:t>
            </a:r>
            <a:r>
              <a:rPr sz="2000" spc="60" dirty="0">
                <a:latin typeface="Tahoma"/>
                <a:cs typeface="Tahoma"/>
              </a:rPr>
              <a:t>et</a:t>
            </a:r>
            <a:r>
              <a:rPr sz="2000" spc="-100" dirty="0">
                <a:latin typeface="Tahoma"/>
                <a:cs typeface="Tahoma"/>
              </a:rPr>
              <a:t> </a:t>
            </a:r>
            <a:r>
              <a:rPr sz="2000" spc="110" dirty="0">
                <a:latin typeface="Tahoma"/>
                <a:cs typeface="Tahoma"/>
              </a:rPr>
              <a:t>mere</a:t>
            </a:r>
            <a:r>
              <a:rPr sz="2000" spc="-100" dirty="0">
                <a:latin typeface="Tahoma"/>
                <a:cs typeface="Tahoma"/>
              </a:rPr>
              <a:t> </a:t>
            </a:r>
            <a:r>
              <a:rPr sz="2000" spc="75" dirty="0">
                <a:latin typeface="Tahoma"/>
                <a:cs typeface="Tahoma"/>
              </a:rPr>
              <a:t>abstrakt</a:t>
            </a:r>
            <a:r>
              <a:rPr sz="2000" spc="-100" dirty="0">
                <a:latin typeface="Tahoma"/>
                <a:cs typeface="Tahoma"/>
              </a:rPr>
              <a:t> </a:t>
            </a:r>
            <a:r>
              <a:rPr sz="2000" spc="55" dirty="0">
                <a:latin typeface="Tahoma"/>
                <a:cs typeface="Tahoma"/>
              </a:rPr>
              <a:t>niveau, </a:t>
            </a:r>
            <a:r>
              <a:rPr sz="2000" spc="-610" dirty="0">
                <a:latin typeface="Tahoma"/>
                <a:cs typeface="Tahoma"/>
              </a:rPr>
              <a:t> </a:t>
            </a:r>
            <a:r>
              <a:rPr sz="2000" spc="105" dirty="0">
                <a:latin typeface="Tahoma"/>
                <a:cs typeface="Tahoma"/>
              </a:rPr>
              <a:t>kommunikerer</a:t>
            </a:r>
            <a:r>
              <a:rPr sz="2000" spc="-100" dirty="0">
                <a:latin typeface="Tahoma"/>
                <a:cs typeface="Tahoma"/>
              </a:rPr>
              <a:t> </a:t>
            </a:r>
            <a:r>
              <a:rPr sz="2000" spc="95" dirty="0">
                <a:latin typeface="Tahoma"/>
                <a:cs typeface="Tahoma"/>
              </a:rPr>
              <a:t>de</a:t>
            </a:r>
            <a:r>
              <a:rPr sz="2000" spc="-100" dirty="0">
                <a:latin typeface="Tahoma"/>
                <a:cs typeface="Tahoma"/>
              </a:rPr>
              <a:t> </a:t>
            </a:r>
            <a:r>
              <a:rPr sz="2000" spc="120" dirty="0">
                <a:latin typeface="Tahoma"/>
                <a:cs typeface="Tahoma"/>
              </a:rPr>
              <a:t>nu</a:t>
            </a:r>
            <a:r>
              <a:rPr sz="2000" spc="-95" dirty="0">
                <a:latin typeface="Tahoma"/>
                <a:cs typeface="Tahoma"/>
              </a:rPr>
              <a:t> </a:t>
            </a:r>
            <a:r>
              <a:rPr sz="2000" spc="85" dirty="0">
                <a:latin typeface="Tahoma"/>
                <a:cs typeface="Tahoma"/>
              </a:rPr>
              <a:t>deres</a:t>
            </a:r>
            <a:r>
              <a:rPr sz="2000" spc="-100" dirty="0">
                <a:latin typeface="Tahoma"/>
                <a:cs typeface="Tahoma"/>
              </a:rPr>
              <a:t> </a:t>
            </a:r>
            <a:r>
              <a:rPr sz="2000" spc="60" dirty="0">
                <a:latin typeface="Tahoma"/>
                <a:cs typeface="Tahoma"/>
              </a:rPr>
              <a:t>effekt</a:t>
            </a:r>
            <a:r>
              <a:rPr sz="2000" spc="-95" dirty="0">
                <a:latin typeface="Tahoma"/>
                <a:cs typeface="Tahoma"/>
              </a:rPr>
              <a:t> </a:t>
            </a:r>
            <a:r>
              <a:rPr sz="2000" spc="95" dirty="0">
                <a:latin typeface="Tahoma"/>
                <a:cs typeface="Tahoma"/>
              </a:rPr>
              <a:t>på</a:t>
            </a:r>
            <a:r>
              <a:rPr sz="2000" spc="-100" dirty="0">
                <a:latin typeface="Tahoma"/>
                <a:cs typeface="Tahoma"/>
              </a:rPr>
              <a:t> </a:t>
            </a:r>
            <a:r>
              <a:rPr sz="2000" spc="95" dirty="0">
                <a:latin typeface="Tahoma"/>
                <a:cs typeface="Tahoma"/>
              </a:rPr>
              <a:t>en</a:t>
            </a:r>
            <a:r>
              <a:rPr sz="2000" spc="-95" dirty="0">
                <a:latin typeface="Tahoma"/>
                <a:cs typeface="Tahoma"/>
              </a:rPr>
              <a:t> </a:t>
            </a:r>
            <a:r>
              <a:rPr sz="2000" spc="75" dirty="0">
                <a:latin typeface="Tahoma"/>
                <a:cs typeface="Tahoma"/>
              </a:rPr>
              <a:t>måde,</a:t>
            </a:r>
            <a:r>
              <a:rPr sz="2000" spc="-100" dirty="0">
                <a:latin typeface="Tahoma"/>
                <a:cs typeface="Tahoma"/>
              </a:rPr>
              <a:t> </a:t>
            </a:r>
            <a:r>
              <a:rPr sz="2000" spc="125" dirty="0">
                <a:latin typeface="Tahoma"/>
                <a:cs typeface="Tahoma"/>
              </a:rPr>
              <a:t>som</a:t>
            </a:r>
            <a:r>
              <a:rPr sz="2000" spc="-95" dirty="0">
                <a:latin typeface="Tahoma"/>
                <a:cs typeface="Tahoma"/>
              </a:rPr>
              <a:t> </a:t>
            </a:r>
            <a:r>
              <a:rPr sz="2000" spc="85" dirty="0">
                <a:latin typeface="Tahoma"/>
                <a:cs typeface="Tahoma"/>
              </a:rPr>
              <a:t>deres</a:t>
            </a:r>
            <a:r>
              <a:rPr sz="2000" spc="-100" dirty="0">
                <a:latin typeface="Tahoma"/>
                <a:cs typeface="Tahoma"/>
              </a:rPr>
              <a:t> </a:t>
            </a:r>
            <a:r>
              <a:rPr sz="2000" spc="100" dirty="0">
                <a:latin typeface="Tahoma"/>
                <a:cs typeface="Tahoma"/>
              </a:rPr>
              <a:t>kunder</a:t>
            </a:r>
            <a:r>
              <a:rPr sz="2000" spc="-95" dirty="0">
                <a:latin typeface="Tahoma"/>
                <a:cs typeface="Tahoma"/>
              </a:rPr>
              <a:t> </a:t>
            </a:r>
            <a:r>
              <a:rPr sz="2000" spc="105" dirty="0">
                <a:latin typeface="Tahoma"/>
                <a:cs typeface="Tahoma"/>
              </a:rPr>
              <a:t>nemt</a:t>
            </a:r>
            <a:r>
              <a:rPr sz="2000" spc="-100" dirty="0">
                <a:latin typeface="Tahoma"/>
                <a:cs typeface="Tahoma"/>
              </a:rPr>
              <a:t> </a:t>
            </a:r>
            <a:r>
              <a:rPr sz="2000" spc="85" dirty="0">
                <a:latin typeface="Tahoma"/>
                <a:cs typeface="Tahoma"/>
              </a:rPr>
              <a:t>kan </a:t>
            </a:r>
            <a:r>
              <a:rPr sz="2000" spc="90" dirty="0">
                <a:latin typeface="Tahoma"/>
                <a:cs typeface="Tahoma"/>
              </a:rPr>
              <a:t> </a:t>
            </a:r>
            <a:r>
              <a:rPr sz="2000" spc="50" dirty="0">
                <a:latin typeface="Tahoma"/>
                <a:cs typeface="Tahoma"/>
              </a:rPr>
              <a:t>fastlægge. </a:t>
            </a:r>
            <a:r>
              <a:rPr sz="2000" spc="65" dirty="0">
                <a:latin typeface="Tahoma"/>
                <a:cs typeface="Tahoma"/>
              </a:rPr>
              <a:t>BELU's </a:t>
            </a:r>
            <a:r>
              <a:rPr sz="2000" spc="100" dirty="0">
                <a:latin typeface="Tahoma"/>
                <a:cs typeface="Tahoma"/>
              </a:rPr>
              <a:t>Proof </a:t>
            </a:r>
            <a:r>
              <a:rPr sz="2000" spc="85" dirty="0">
                <a:latin typeface="Tahoma"/>
                <a:cs typeface="Tahoma"/>
              </a:rPr>
              <a:t>Points </a:t>
            </a:r>
            <a:r>
              <a:rPr sz="2000" spc="90" dirty="0">
                <a:latin typeface="Tahoma"/>
                <a:cs typeface="Tahoma"/>
              </a:rPr>
              <a:t>er </a:t>
            </a:r>
            <a:r>
              <a:rPr sz="2000" spc="95" dirty="0">
                <a:latin typeface="Tahoma"/>
                <a:cs typeface="Tahoma"/>
              </a:rPr>
              <a:t>også </a:t>
            </a:r>
            <a:r>
              <a:rPr sz="2000" spc="60" dirty="0">
                <a:latin typeface="Tahoma"/>
                <a:cs typeface="Tahoma"/>
              </a:rPr>
              <a:t>et </a:t>
            </a:r>
            <a:r>
              <a:rPr sz="2000" spc="65" dirty="0">
                <a:latin typeface="Tahoma"/>
                <a:cs typeface="Tahoma"/>
              </a:rPr>
              <a:t>nyttigt </a:t>
            </a:r>
            <a:r>
              <a:rPr sz="2000" spc="55" dirty="0">
                <a:latin typeface="Tahoma"/>
                <a:cs typeface="Tahoma"/>
              </a:rPr>
              <a:t>aktiv i </a:t>
            </a:r>
            <a:r>
              <a:rPr sz="2000" spc="75" dirty="0">
                <a:latin typeface="Tahoma"/>
                <a:cs typeface="Tahoma"/>
              </a:rPr>
              <a:t>pitches </a:t>
            </a:r>
            <a:r>
              <a:rPr sz="2000" spc="55" dirty="0">
                <a:latin typeface="Tahoma"/>
                <a:cs typeface="Tahoma"/>
              </a:rPr>
              <a:t>til </a:t>
            </a:r>
            <a:r>
              <a:rPr sz="2000" spc="60" dirty="0">
                <a:latin typeface="Tahoma"/>
                <a:cs typeface="Tahoma"/>
              </a:rPr>
              <a:t> </a:t>
            </a:r>
            <a:r>
              <a:rPr sz="2000" spc="80" dirty="0">
                <a:latin typeface="Tahoma"/>
                <a:cs typeface="Tahoma"/>
              </a:rPr>
              <a:t>hotelforhandlere, hvoraf </a:t>
            </a:r>
            <a:r>
              <a:rPr sz="2000" spc="114" dirty="0">
                <a:latin typeface="Tahoma"/>
                <a:cs typeface="Tahoma"/>
              </a:rPr>
              <a:t>mange </a:t>
            </a:r>
            <a:r>
              <a:rPr sz="2000" spc="55" dirty="0">
                <a:latin typeface="Tahoma"/>
                <a:cs typeface="Tahoma"/>
              </a:rPr>
              <a:t>i </a:t>
            </a:r>
            <a:r>
              <a:rPr sz="2000" spc="85" dirty="0">
                <a:latin typeface="Tahoma"/>
                <a:cs typeface="Tahoma"/>
              </a:rPr>
              <a:t>stigende </a:t>
            </a:r>
            <a:r>
              <a:rPr sz="2000" spc="105" dirty="0">
                <a:latin typeface="Tahoma"/>
                <a:cs typeface="Tahoma"/>
              </a:rPr>
              <a:t>grad </a:t>
            </a:r>
            <a:r>
              <a:rPr sz="2000" spc="85" dirty="0">
                <a:latin typeface="Tahoma"/>
                <a:cs typeface="Tahoma"/>
              </a:rPr>
              <a:t>fokuserer </a:t>
            </a:r>
            <a:r>
              <a:rPr sz="2000" spc="95" dirty="0">
                <a:latin typeface="Tahoma"/>
                <a:cs typeface="Tahoma"/>
              </a:rPr>
              <a:t>på </a:t>
            </a:r>
            <a:r>
              <a:rPr sz="2000" spc="75" dirty="0">
                <a:latin typeface="Tahoma"/>
                <a:cs typeface="Tahoma"/>
              </a:rPr>
              <a:t>bæredygtige </a:t>
            </a:r>
            <a:r>
              <a:rPr sz="2000" spc="-610" dirty="0">
                <a:latin typeface="Tahoma"/>
                <a:cs typeface="Tahoma"/>
              </a:rPr>
              <a:t> </a:t>
            </a:r>
            <a:r>
              <a:rPr sz="2000" spc="75" dirty="0">
                <a:latin typeface="Tahoma"/>
                <a:cs typeface="Tahoma"/>
              </a:rPr>
              <a:t>indkøb.</a:t>
            </a:r>
            <a:endParaRPr sz="2000">
              <a:latin typeface="Tahoma"/>
              <a:cs typeface="Tahoma"/>
            </a:endParaRPr>
          </a:p>
          <a:p>
            <a:pPr>
              <a:lnSpc>
                <a:spcPct val="100000"/>
              </a:lnSpc>
              <a:spcBef>
                <a:spcPts val="40"/>
              </a:spcBef>
            </a:pPr>
            <a:endParaRPr sz="2500">
              <a:latin typeface="Tahoma"/>
              <a:cs typeface="Tahoma"/>
            </a:endParaRPr>
          </a:p>
          <a:p>
            <a:pPr marL="12700">
              <a:lnSpc>
                <a:spcPct val="100000"/>
              </a:lnSpc>
              <a:spcBef>
                <a:spcPts val="5"/>
              </a:spcBef>
            </a:pPr>
            <a:r>
              <a:rPr sz="2300" spc="-15" dirty="0">
                <a:latin typeface="Tahoma"/>
                <a:cs typeface="Tahoma"/>
              </a:rPr>
              <a:t>LÆS</a:t>
            </a:r>
            <a:r>
              <a:rPr sz="2300" spc="-120" dirty="0">
                <a:latin typeface="Tahoma"/>
                <a:cs typeface="Tahoma"/>
              </a:rPr>
              <a:t> </a:t>
            </a:r>
            <a:r>
              <a:rPr sz="2300" spc="70" dirty="0">
                <a:latin typeface="Tahoma"/>
                <a:cs typeface="Tahoma"/>
              </a:rPr>
              <a:t>MERE</a:t>
            </a:r>
            <a:r>
              <a:rPr sz="2300" spc="-120" dirty="0">
                <a:latin typeface="Tahoma"/>
                <a:cs typeface="Tahoma"/>
              </a:rPr>
              <a:t> </a:t>
            </a:r>
            <a:r>
              <a:rPr sz="2300" spc="240" dirty="0">
                <a:latin typeface="Tahoma"/>
                <a:cs typeface="Tahoma"/>
              </a:rPr>
              <a:t>OM</a:t>
            </a:r>
            <a:r>
              <a:rPr sz="2300" spc="-114" dirty="0">
                <a:latin typeface="Tahoma"/>
                <a:cs typeface="Tahoma"/>
              </a:rPr>
              <a:t> </a:t>
            </a:r>
            <a:r>
              <a:rPr sz="2300" spc="55" dirty="0">
                <a:latin typeface="Tahoma"/>
                <a:cs typeface="Tahoma"/>
              </a:rPr>
              <a:t>HERKOMST,</a:t>
            </a:r>
            <a:r>
              <a:rPr sz="2300" spc="-120" dirty="0">
                <a:latin typeface="Tahoma"/>
                <a:cs typeface="Tahoma"/>
              </a:rPr>
              <a:t> </a:t>
            </a:r>
            <a:r>
              <a:rPr sz="2300" spc="150" dirty="0">
                <a:latin typeface="Tahoma"/>
                <a:cs typeface="Tahoma"/>
              </a:rPr>
              <a:t>SOM</a:t>
            </a:r>
            <a:r>
              <a:rPr sz="2300" spc="-120" dirty="0">
                <a:latin typeface="Tahoma"/>
                <a:cs typeface="Tahoma"/>
              </a:rPr>
              <a:t> </a:t>
            </a:r>
            <a:r>
              <a:rPr sz="2300" spc="100" dirty="0">
                <a:latin typeface="Tahoma"/>
                <a:cs typeface="Tahoma"/>
              </a:rPr>
              <a:t>GØR</a:t>
            </a:r>
            <a:r>
              <a:rPr sz="2300" spc="-120" dirty="0">
                <a:latin typeface="Tahoma"/>
                <a:cs typeface="Tahoma"/>
              </a:rPr>
              <a:t> </a:t>
            </a:r>
            <a:r>
              <a:rPr sz="2300" spc="65" dirty="0">
                <a:latin typeface="Tahoma"/>
                <a:cs typeface="Tahoma"/>
              </a:rPr>
              <a:t>BELU-GENSYNLIGHED</a:t>
            </a:r>
            <a:endParaRPr sz="2300">
              <a:latin typeface="Tahoma"/>
              <a:cs typeface="Tahoma"/>
            </a:endParaRPr>
          </a:p>
          <a:p>
            <a:pPr>
              <a:lnSpc>
                <a:spcPct val="100000"/>
              </a:lnSpc>
              <a:spcBef>
                <a:spcPts val="20"/>
              </a:spcBef>
            </a:pPr>
            <a:endParaRPr sz="2300">
              <a:latin typeface="Tahoma"/>
              <a:cs typeface="Tahoma"/>
            </a:endParaRPr>
          </a:p>
          <a:p>
            <a:pPr marL="12700" marR="5080">
              <a:lnSpc>
                <a:spcPct val="126400"/>
              </a:lnSpc>
            </a:pPr>
            <a:r>
              <a:rPr sz="1900" u="sng" spc="70" dirty="0">
                <a:solidFill>
                  <a:srgbClr val="86A56D"/>
                </a:solidFill>
                <a:uFill>
                  <a:solidFill>
                    <a:srgbClr val="86A56D"/>
                  </a:solidFill>
                </a:uFill>
                <a:latin typeface="Tahoma"/>
                <a:cs typeface="Tahoma"/>
                <a:hlinkClick r:id="rId4"/>
              </a:rPr>
              <a:t>BELU</a:t>
            </a:r>
            <a:r>
              <a:rPr sz="1900" u="sng" spc="-105" dirty="0">
                <a:solidFill>
                  <a:srgbClr val="86A56D"/>
                </a:solidFill>
                <a:uFill>
                  <a:solidFill>
                    <a:srgbClr val="86A56D"/>
                  </a:solidFill>
                </a:uFill>
                <a:latin typeface="Tahoma"/>
                <a:cs typeface="Tahoma"/>
                <a:hlinkClick r:id="rId4"/>
              </a:rPr>
              <a:t> </a:t>
            </a:r>
            <a:r>
              <a:rPr sz="1900" u="sng" spc="80" dirty="0">
                <a:solidFill>
                  <a:srgbClr val="86A56D"/>
                </a:solidFill>
                <a:uFill>
                  <a:solidFill>
                    <a:srgbClr val="86A56D"/>
                  </a:solidFill>
                </a:uFill>
                <a:latin typeface="Tahoma"/>
                <a:cs typeface="Tahoma"/>
                <a:hlinkClick r:id="rId4"/>
              </a:rPr>
              <a:t>bæredygtighed</a:t>
            </a:r>
            <a:r>
              <a:rPr sz="1900" u="sng" spc="-100" dirty="0">
                <a:solidFill>
                  <a:srgbClr val="86A56D"/>
                </a:solidFill>
                <a:uFill>
                  <a:solidFill>
                    <a:srgbClr val="86A56D"/>
                  </a:solidFill>
                </a:uFill>
                <a:latin typeface="Tahoma"/>
                <a:cs typeface="Tahoma"/>
                <a:hlinkClick r:id="rId4"/>
              </a:rPr>
              <a:t> </a:t>
            </a:r>
            <a:r>
              <a:rPr sz="1900" u="sng" spc="114" dirty="0">
                <a:solidFill>
                  <a:srgbClr val="86A56D"/>
                </a:solidFill>
                <a:uFill>
                  <a:solidFill>
                    <a:srgbClr val="86A56D"/>
                  </a:solidFill>
                </a:uFill>
                <a:latin typeface="Tahoma"/>
                <a:cs typeface="Tahoma"/>
                <a:hlinkClick r:id="rId4"/>
              </a:rPr>
              <a:t>og</a:t>
            </a:r>
            <a:r>
              <a:rPr sz="1900" u="sng" spc="-100" dirty="0">
                <a:solidFill>
                  <a:srgbClr val="86A56D"/>
                </a:solidFill>
                <a:uFill>
                  <a:solidFill>
                    <a:srgbClr val="86A56D"/>
                  </a:solidFill>
                </a:uFill>
                <a:latin typeface="Tahoma"/>
                <a:cs typeface="Tahoma"/>
                <a:hlinkClick r:id="rId4"/>
              </a:rPr>
              <a:t> </a:t>
            </a:r>
            <a:r>
              <a:rPr sz="1900" u="sng" spc="95" dirty="0">
                <a:solidFill>
                  <a:srgbClr val="86A56D"/>
                </a:solidFill>
                <a:uFill>
                  <a:solidFill>
                    <a:srgbClr val="86A56D"/>
                  </a:solidFill>
                </a:uFill>
                <a:latin typeface="Tahoma"/>
                <a:cs typeface="Tahoma"/>
                <a:hlinkClick r:id="rId4"/>
              </a:rPr>
              <a:t>gennemsigtighed</a:t>
            </a:r>
            <a:r>
              <a:rPr sz="1900" u="sng" spc="-100" dirty="0">
                <a:solidFill>
                  <a:srgbClr val="86A56D"/>
                </a:solidFill>
                <a:uFill>
                  <a:solidFill>
                    <a:srgbClr val="86A56D"/>
                  </a:solidFill>
                </a:uFill>
                <a:latin typeface="Tahoma"/>
                <a:cs typeface="Tahoma"/>
                <a:hlinkClick r:id="rId4"/>
              </a:rPr>
              <a:t> </a:t>
            </a:r>
            <a:r>
              <a:rPr sz="1900" u="sng" spc="120" dirty="0">
                <a:solidFill>
                  <a:srgbClr val="86A56D"/>
                </a:solidFill>
                <a:uFill>
                  <a:solidFill>
                    <a:srgbClr val="86A56D"/>
                  </a:solidFill>
                </a:uFill>
                <a:latin typeface="Tahoma"/>
                <a:cs typeface="Tahoma"/>
                <a:hlinkClick r:id="rId4"/>
              </a:rPr>
              <a:t>mad</a:t>
            </a:r>
            <a:r>
              <a:rPr sz="1900" u="sng" spc="-105" dirty="0">
                <a:solidFill>
                  <a:srgbClr val="86A56D"/>
                </a:solidFill>
                <a:uFill>
                  <a:solidFill>
                    <a:srgbClr val="86A56D"/>
                  </a:solidFill>
                </a:uFill>
                <a:latin typeface="Tahoma"/>
                <a:cs typeface="Tahoma"/>
                <a:hlinkClick r:id="rId4"/>
              </a:rPr>
              <a:t> </a:t>
            </a:r>
            <a:r>
              <a:rPr sz="1900" u="sng" spc="114" dirty="0">
                <a:solidFill>
                  <a:srgbClr val="86A56D"/>
                </a:solidFill>
                <a:uFill>
                  <a:solidFill>
                    <a:srgbClr val="86A56D"/>
                  </a:solidFill>
                </a:uFill>
                <a:latin typeface="Tahoma"/>
                <a:cs typeface="Tahoma"/>
                <a:hlinkClick r:id="rId4"/>
              </a:rPr>
              <a:t>og</a:t>
            </a:r>
            <a:r>
              <a:rPr sz="1900" u="sng" spc="-100" dirty="0">
                <a:solidFill>
                  <a:srgbClr val="86A56D"/>
                </a:solidFill>
                <a:uFill>
                  <a:solidFill>
                    <a:srgbClr val="86A56D"/>
                  </a:solidFill>
                </a:uFill>
                <a:latin typeface="Tahoma"/>
                <a:cs typeface="Tahoma"/>
                <a:hlinkClick r:id="rId4"/>
              </a:rPr>
              <a:t> </a:t>
            </a:r>
            <a:r>
              <a:rPr sz="1900" u="sng" spc="80" dirty="0">
                <a:solidFill>
                  <a:srgbClr val="86A56D"/>
                </a:solidFill>
                <a:uFill>
                  <a:solidFill>
                    <a:srgbClr val="86A56D"/>
                  </a:solidFill>
                </a:uFill>
                <a:latin typeface="Tahoma"/>
                <a:cs typeface="Tahoma"/>
                <a:hlinkClick r:id="rId4"/>
              </a:rPr>
              <a:t>drikke</a:t>
            </a:r>
            <a:r>
              <a:rPr sz="1900" u="sng" spc="-100" dirty="0">
                <a:solidFill>
                  <a:srgbClr val="86A56D"/>
                </a:solidFill>
                <a:uFill>
                  <a:solidFill>
                    <a:srgbClr val="86A56D"/>
                  </a:solidFill>
                </a:uFill>
                <a:latin typeface="Tahoma"/>
                <a:cs typeface="Tahoma"/>
                <a:hlinkClick r:id="rId4"/>
              </a:rPr>
              <a:t> </a:t>
            </a:r>
            <a:r>
              <a:rPr sz="1900" u="sng" spc="70" dirty="0">
                <a:solidFill>
                  <a:srgbClr val="86A56D"/>
                </a:solidFill>
                <a:uFill>
                  <a:solidFill>
                    <a:srgbClr val="86A56D"/>
                  </a:solidFill>
                </a:uFill>
                <a:latin typeface="Tahoma"/>
                <a:cs typeface="Tahoma"/>
                <a:hlinkClick r:id="rId4"/>
              </a:rPr>
              <a:t>casestudie</a:t>
            </a:r>
            <a:r>
              <a:rPr sz="1900" u="sng" spc="-100" dirty="0">
                <a:solidFill>
                  <a:srgbClr val="86A56D"/>
                </a:solidFill>
                <a:uFill>
                  <a:solidFill>
                    <a:srgbClr val="86A56D"/>
                  </a:solidFill>
                </a:uFill>
                <a:latin typeface="Tahoma"/>
                <a:cs typeface="Tahoma"/>
                <a:hlinkClick r:id="rId4"/>
              </a:rPr>
              <a:t> </a:t>
            </a:r>
            <a:r>
              <a:rPr sz="1900" u="sng" spc="320" dirty="0">
                <a:solidFill>
                  <a:srgbClr val="86A56D"/>
                </a:solidFill>
                <a:uFill>
                  <a:solidFill>
                    <a:srgbClr val="86A56D"/>
                  </a:solidFill>
                </a:uFill>
                <a:latin typeface="Tahoma"/>
                <a:cs typeface="Tahoma"/>
                <a:hlinkClick r:id="rId4"/>
              </a:rPr>
              <a:t>|</a:t>
            </a:r>
            <a:r>
              <a:rPr sz="1900" u="sng" spc="-100" dirty="0">
                <a:solidFill>
                  <a:srgbClr val="86A56D"/>
                </a:solidFill>
                <a:uFill>
                  <a:solidFill>
                    <a:srgbClr val="86A56D"/>
                  </a:solidFill>
                </a:uFill>
                <a:latin typeface="Tahoma"/>
                <a:cs typeface="Tahoma"/>
                <a:hlinkClick r:id="rId4"/>
              </a:rPr>
              <a:t> </a:t>
            </a:r>
            <a:r>
              <a:rPr sz="1900" u="sng" spc="95" dirty="0">
                <a:solidFill>
                  <a:srgbClr val="86A56D"/>
                </a:solidFill>
                <a:uFill>
                  <a:solidFill>
                    <a:srgbClr val="86A56D"/>
                  </a:solidFill>
                </a:uFill>
                <a:latin typeface="Tahoma"/>
                <a:cs typeface="Tahoma"/>
                <a:hlinkClick r:id="rId4"/>
              </a:rPr>
              <a:t>Herkomst</a:t>
            </a:r>
            <a:r>
              <a:rPr sz="1900" u="sng" spc="-105" dirty="0">
                <a:solidFill>
                  <a:srgbClr val="86A56D"/>
                </a:solidFill>
                <a:uFill>
                  <a:solidFill>
                    <a:srgbClr val="86A56D"/>
                  </a:solidFill>
                </a:uFill>
                <a:latin typeface="Tahoma"/>
                <a:cs typeface="Tahoma"/>
                <a:hlinkClick r:id="rId4"/>
              </a:rPr>
              <a:t> </a:t>
            </a:r>
            <a:r>
              <a:rPr sz="1900" u="sng" spc="320" dirty="0">
                <a:solidFill>
                  <a:srgbClr val="86A56D"/>
                </a:solidFill>
                <a:uFill>
                  <a:solidFill>
                    <a:srgbClr val="86A56D"/>
                  </a:solidFill>
                </a:uFill>
                <a:latin typeface="Tahoma"/>
                <a:cs typeface="Tahoma"/>
                <a:hlinkClick r:id="rId4"/>
              </a:rPr>
              <a:t>| </a:t>
            </a:r>
            <a:r>
              <a:rPr sz="1900" spc="-575" dirty="0">
                <a:solidFill>
                  <a:srgbClr val="86A56D"/>
                </a:solidFill>
                <a:latin typeface="Tahoma"/>
                <a:cs typeface="Tahoma"/>
              </a:rPr>
              <a:t> </a:t>
            </a:r>
            <a:r>
              <a:rPr sz="1900" u="sng" spc="95" dirty="0">
                <a:solidFill>
                  <a:srgbClr val="86A56D"/>
                </a:solidFill>
                <a:uFill>
                  <a:solidFill>
                    <a:srgbClr val="86A56D"/>
                  </a:solidFill>
                </a:uFill>
                <a:latin typeface="Tahoma"/>
                <a:cs typeface="Tahoma"/>
                <a:hlinkClick r:id="rId4"/>
              </a:rPr>
              <a:t>Herkomst</a:t>
            </a:r>
            <a:endParaRPr sz="1900">
              <a:latin typeface="Tahoma"/>
              <a:cs typeface="Tahoma"/>
            </a:endParaRPr>
          </a:p>
          <a:p>
            <a:pPr>
              <a:lnSpc>
                <a:spcPct val="100000"/>
              </a:lnSpc>
              <a:spcBef>
                <a:spcPts val="55"/>
              </a:spcBef>
            </a:pPr>
            <a:endParaRPr sz="3250">
              <a:latin typeface="Tahoma"/>
              <a:cs typeface="Tahoma"/>
            </a:endParaRPr>
          </a:p>
          <a:p>
            <a:pPr marL="12700">
              <a:lnSpc>
                <a:spcPct val="100000"/>
              </a:lnSpc>
            </a:pPr>
            <a:r>
              <a:rPr sz="1400" u="sng" spc="75" dirty="0">
                <a:solidFill>
                  <a:srgbClr val="86A56D"/>
                </a:solidFill>
                <a:uFill>
                  <a:solidFill>
                    <a:srgbClr val="86A56D"/>
                  </a:solidFill>
                </a:uFill>
                <a:latin typeface="Tahoma"/>
                <a:cs typeface="Tahoma"/>
                <a:hlinkClick r:id="rId5"/>
              </a:rPr>
              <a:t>Grønne</a:t>
            </a:r>
            <a:r>
              <a:rPr sz="1400" u="sng" spc="-75" dirty="0">
                <a:solidFill>
                  <a:srgbClr val="86A56D"/>
                </a:solidFill>
                <a:uFill>
                  <a:solidFill>
                    <a:srgbClr val="86A56D"/>
                  </a:solidFill>
                </a:uFill>
                <a:latin typeface="Tahoma"/>
                <a:cs typeface="Tahoma"/>
                <a:hlinkClick r:id="rId5"/>
              </a:rPr>
              <a:t> </a:t>
            </a:r>
            <a:r>
              <a:rPr sz="1400" u="sng" spc="55" dirty="0">
                <a:solidFill>
                  <a:srgbClr val="86A56D"/>
                </a:solidFill>
                <a:uFill>
                  <a:solidFill>
                    <a:srgbClr val="86A56D"/>
                  </a:solidFill>
                </a:uFill>
                <a:latin typeface="Tahoma"/>
                <a:cs typeface="Tahoma"/>
                <a:hlinkClick r:id="rId5"/>
              </a:rPr>
              <a:t>legitimationsoplysninger,</a:t>
            </a:r>
            <a:r>
              <a:rPr sz="1400" u="sng" spc="-75" dirty="0">
                <a:solidFill>
                  <a:srgbClr val="86A56D"/>
                </a:solidFill>
                <a:uFill>
                  <a:solidFill>
                    <a:srgbClr val="86A56D"/>
                  </a:solidFill>
                </a:uFill>
                <a:latin typeface="Tahoma"/>
                <a:cs typeface="Tahoma"/>
                <a:hlinkClick r:id="rId5"/>
              </a:rPr>
              <a:t> </a:t>
            </a:r>
            <a:r>
              <a:rPr sz="1400" u="sng" spc="45" dirty="0">
                <a:solidFill>
                  <a:srgbClr val="86A56D"/>
                </a:solidFill>
                <a:uFill>
                  <a:solidFill>
                    <a:srgbClr val="86A56D"/>
                  </a:solidFill>
                </a:uFill>
                <a:latin typeface="Tahoma"/>
                <a:cs typeface="Tahoma"/>
                <a:hlinkClick r:id="rId5"/>
              </a:rPr>
              <a:t>ikke</a:t>
            </a:r>
            <a:r>
              <a:rPr sz="1400" u="sng" spc="-75" dirty="0">
                <a:solidFill>
                  <a:srgbClr val="86A56D"/>
                </a:solidFill>
                <a:uFill>
                  <a:solidFill>
                    <a:srgbClr val="86A56D"/>
                  </a:solidFill>
                </a:uFill>
                <a:latin typeface="Tahoma"/>
                <a:cs typeface="Tahoma"/>
                <a:hlinkClick r:id="rId5"/>
              </a:rPr>
              <a:t> </a:t>
            </a:r>
            <a:r>
              <a:rPr sz="1400" u="sng" spc="65" dirty="0">
                <a:solidFill>
                  <a:srgbClr val="86A56D"/>
                </a:solidFill>
                <a:uFill>
                  <a:solidFill>
                    <a:srgbClr val="86A56D"/>
                  </a:solidFill>
                </a:uFill>
                <a:latin typeface="Tahoma"/>
                <a:cs typeface="Tahoma"/>
                <a:hlinkClick r:id="rId5"/>
              </a:rPr>
              <a:t>greenwash</a:t>
            </a:r>
            <a:r>
              <a:rPr sz="1400" u="sng" spc="-75" dirty="0">
                <a:solidFill>
                  <a:srgbClr val="86A56D"/>
                </a:solidFill>
                <a:uFill>
                  <a:solidFill>
                    <a:srgbClr val="86A56D"/>
                  </a:solidFill>
                </a:uFill>
                <a:latin typeface="Tahoma"/>
                <a:cs typeface="Tahoma"/>
                <a:hlinkClick r:id="rId5"/>
              </a:rPr>
              <a:t> </a:t>
            </a:r>
            <a:r>
              <a:rPr sz="1400" u="sng" spc="-60" dirty="0">
                <a:solidFill>
                  <a:srgbClr val="86A56D"/>
                </a:solidFill>
                <a:uFill>
                  <a:solidFill>
                    <a:srgbClr val="86A56D"/>
                  </a:solidFill>
                </a:uFill>
                <a:latin typeface="Tahoma"/>
                <a:cs typeface="Tahoma"/>
                <a:hlinkClick r:id="rId5"/>
              </a:rPr>
              <a:t>-</a:t>
            </a:r>
            <a:r>
              <a:rPr sz="1400" u="sng" spc="-75" dirty="0">
                <a:solidFill>
                  <a:srgbClr val="86A56D"/>
                </a:solidFill>
                <a:uFill>
                  <a:solidFill>
                    <a:srgbClr val="86A56D"/>
                  </a:solidFill>
                </a:uFill>
                <a:latin typeface="Tahoma"/>
                <a:cs typeface="Tahoma"/>
                <a:hlinkClick r:id="rId5"/>
              </a:rPr>
              <a:t> </a:t>
            </a:r>
            <a:r>
              <a:rPr sz="1400" u="sng" spc="65" dirty="0">
                <a:solidFill>
                  <a:srgbClr val="86A56D"/>
                </a:solidFill>
                <a:uFill>
                  <a:solidFill>
                    <a:srgbClr val="86A56D"/>
                  </a:solidFill>
                </a:uFill>
                <a:latin typeface="Tahoma"/>
                <a:cs typeface="Tahoma"/>
                <a:hlinkClick r:id="rId5"/>
              </a:rPr>
              <a:t>Belu</a:t>
            </a:r>
            <a:endParaRPr sz="14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12191" y="6095"/>
            <a:ext cx="2186940" cy="6851904"/>
          </a:xfrm>
          <a:prstGeom prst="rect">
            <a:avLst/>
          </a:prstGeom>
        </p:spPr>
      </p:pic>
      <p:sp>
        <p:nvSpPr>
          <p:cNvPr id="4" name="object 4"/>
          <p:cNvSpPr/>
          <p:nvPr/>
        </p:nvSpPr>
        <p:spPr>
          <a:xfrm>
            <a:off x="2599944" y="2647188"/>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5" name="object 5"/>
          <p:cNvSpPr/>
          <p:nvPr/>
        </p:nvSpPr>
        <p:spPr>
          <a:xfrm>
            <a:off x="2599944" y="3322320"/>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6" name="object 6"/>
          <p:cNvSpPr/>
          <p:nvPr/>
        </p:nvSpPr>
        <p:spPr>
          <a:xfrm>
            <a:off x="2599944" y="4024884"/>
            <a:ext cx="7754620" cy="29209"/>
          </a:xfrm>
          <a:custGeom>
            <a:avLst/>
            <a:gdLst/>
            <a:ahLst/>
            <a:cxnLst/>
            <a:rect l="l" t="t" r="r" b="b"/>
            <a:pathLst>
              <a:path w="7754620" h="29210">
                <a:moveTo>
                  <a:pt x="7754111" y="0"/>
                </a:moveTo>
                <a:lnTo>
                  <a:pt x="0" y="0"/>
                </a:lnTo>
                <a:lnTo>
                  <a:pt x="0" y="28956"/>
                </a:lnTo>
                <a:lnTo>
                  <a:pt x="7754111" y="28956"/>
                </a:lnTo>
                <a:lnTo>
                  <a:pt x="7754111" y="0"/>
                </a:lnTo>
                <a:close/>
              </a:path>
            </a:pathLst>
          </a:custGeom>
          <a:solidFill>
            <a:srgbClr val="6A9D55"/>
          </a:solidFill>
        </p:spPr>
        <p:txBody>
          <a:bodyPr wrap="square" lIns="0" tIns="0" rIns="0" bIns="0" rtlCol="0"/>
          <a:lstStyle/>
          <a:p>
            <a:endParaRPr/>
          </a:p>
        </p:txBody>
      </p:sp>
      <p:sp>
        <p:nvSpPr>
          <p:cNvPr id="7" name="object 7"/>
          <p:cNvSpPr/>
          <p:nvPr/>
        </p:nvSpPr>
        <p:spPr>
          <a:xfrm>
            <a:off x="2599944" y="4728971"/>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pic>
        <p:nvPicPr>
          <p:cNvPr id="8" name="object 8"/>
          <p:cNvPicPr/>
          <p:nvPr/>
        </p:nvPicPr>
        <p:blipFill>
          <a:blip r:embed="rId3" cstate="print"/>
          <a:stretch>
            <a:fillRect/>
          </a:stretch>
        </p:blipFill>
        <p:spPr>
          <a:xfrm>
            <a:off x="342900" y="4824984"/>
            <a:ext cx="1580388" cy="1540764"/>
          </a:xfrm>
          <a:prstGeom prst="rect">
            <a:avLst/>
          </a:prstGeom>
        </p:spPr>
      </p:pic>
      <p:grpSp>
        <p:nvGrpSpPr>
          <p:cNvPr id="9" name="object 9"/>
          <p:cNvGrpSpPr/>
          <p:nvPr/>
        </p:nvGrpSpPr>
        <p:grpSpPr>
          <a:xfrm>
            <a:off x="10929619" y="1001267"/>
            <a:ext cx="1221740" cy="1809114"/>
            <a:chOff x="10929619" y="1001267"/>
            <a:chExt cx="1221740" cy="1809114"/>
          </a:xfrm>
        </p:grpSpPr>
        <p:pic>
          <p:nvPicPr>
            <p:cNvPr id="10" name="object 10"/>
            <p:cNvPicPr/>
            <p:nvPr/>
          </p:nvPicPr>
          <p:blipFill>
            <a:blip r:embed="rId4" cstate="print"/>
            <a:stretch>
              <a:fillRect/>
            </a:stretch>
          </p:blipFill>
          <p:spPr>
            <a:xfrm>
              <a:off x="11619991" y="1001267"/>
              <a:ext cx="526287" cy="752856"/>
            </a:xfrm>
            <a:prstGeom prst="rect">
              <a:avLst/>
            </a:prstGeom>
          </p:spPr>
        </p:pic>
        <p:pic>
          <p:nvPicPr>
            <p:cNvPr id="11" name="object 11"/>
            <p:cNvPicPr/>
            <p:nvPr/>
          </p:nvPicPr>
          <p:blipFill>
            <a:blip r:embed="rId5" cstate="print"/>
            <a:stretch>
              <a:fillRect/>
            </a:stretch>
          </p:blipFill>
          <p:spPr>
            <a:xfrm>
              <a:off x="10929619" y="1791715"/>
              <a:ext cx="882903" cy="1018539"/>
            </a:xfrm>
            <a:prstGeom prst="rect">
              <a:avLst/>
            </a:prstGeom>
          </p:spPr>
        </p:pic>
        <p:pic>
          <p:nvPicPr>
            <p:cNvPr id="12" name="object 12"/>
            <p:cNvPicPr/>
            <p:nvPr/>
          </p:nvPicPr>
          <p:blipFill>
            <a:blip r:embed="rId6" cstate="print"/>
            <a:stretch>
              <a:fillRect/>
            </a:stretch>
          </p:blipFill>
          <p:spPr>
            <a:xfrm>
              <a:off x="11855195" y="2407919"/>
              <a:ext cx="295655" cy="47243"/>
            </a:xfrm>
            <a:prstGeom prst="rect">
              <a:avLst/>
            </a:prstGeom>
          </p:spPr>
        </p:pic>
      </p:grpSp>
      <p:grpSp>
        <p:nvGrpSpPr>
          <p:cNvPr id="13" name="object 13"/>
          <p:cNvGrpSpPr/>
          <p:nvPr/>
        </p:nvGrpSpPr>
        <p:grpSpPr>
          <a:xfrm>
            <a:off x="2529839" y="0"/>
            <a:ext cx="9391015" cy="6830695"/>
            <a:chOff x="2529839" y="0"/>
            <a:chExt cx="9391015" cy="6830695"/>
          </a:xfrm>
        </p:grpSpPr>
        <p:pic>
          <p:nvPicPr>
            <p:cNvPr id="14" name="object 14"/>
            <p:cNvPicPr/>
            <p:nvPr/>
          </p:nvPicPr>
          <p:blipFill>
            <a:blip r:embed="rId7" cstate="print"/>
            <a:stretch>
              <a:fillRect/>
            </a:stretch>
          </p:blipFill>
          <p:spPr>
            <a:xfrm>
              <a:off x="10347451" y="0"/>
              <a:ext cx="1573276" cy="2014624"/>
            </a:xfrm>
            <a:prstGeom prst="rect">
              <a:avLst/>
            </a:prstGeom>
          </p:spPr>
        </p:pic>
        <p:sp>
          <p:nvSpPr>
            <p:cNvPr id="15" name="object 15"/>
            <p:cNvSpPr/>
            <p:nvPr/>
          </p:nvSpPr>
          <p:spPr>
            <a:xfrm>
              <a:off x="2529839" y="829055"/>
              <a:ext cx="8007350" cy="6002020"/>
            </a:xfrm>
            <a:custGeom>
              <a:avLst/>
              <a:gdLst/>
              <a:ahLst/>
              <a:cxnLst/>
              <a:rect l="l" t="t" r="r" b="b"/>
              <a:pathLst>
                <a:path w="8007350" h="6002020">
                  <a:moveTo>
                    <a:pt x="8007096" y="0"/>
                  </a:moveTo>
                  <a:lnTo>
                    <a:pt x="0" y="0"/>
                  </a:lnTo>
                  <a:lnTo>
                    <a:pt x="0" y="6001512"/>
                  </a:lnTo>
                  <a:lnTo>
                    <a:pt x="8007096" y="6001512"/>
                  </a:lnTo>
                  <a:lnTo>
                    <a:pt x="8007096" y="0"/>
                  </a:lnTo>
                  <a:close/>
                </a:path>
              </a:pathLst>
            </a:custGeom>
            <a:solidFill>
              <a:srgbClr val="FFFFFF"/>
            </a:solidFill>
          </p:spPr>
          <p:txBody>
            <a:bodyPr wrap="square" lIns="0" tIns="0" rIns="0" bIns="0" rtlCol="0"/>
            <a:lstStyle/>
            <a:p>
              <a:endParaRPr/>
            </a:p>
          </p:txBody>
        </p:sp>
      </p:grpSp>
      <p:pic>
        <p:nvPicPr>
          <p:cNvPr id="16" name="object 16"/>
          <p:cNvPicPr/>
          <p:nvPr/>
        </p:nvPicPr>
        <p:blipFill>
          <a:blip r:embed="rId8" cstate="print"/>
          <a:stretch>
            <a:fillRect/>
          </a:stretch>
        </p:blipFill>
        <p:spPr>
          <a:xfrm>
            <a:off x="12019788" y="272795"/>
            <a:ext cx="128015" cy="42672"/>
          </a:xfrm>
          <a:prstGeom prst="rect">
            <a:avLst/>
          </a:prstGeom>
        </p:spPr>
      </p:pic>
      <p:sp>
        <p:nvSpPr>
          <p:cNvPr id="17" name="object 17"/>
          <p:cNvSpPr txBox="1">
            <a:spLocks noGrp="1"/>
          </p:cNvSpPr>
          <p:nvPr>
            <p:ph type="title"/>
          </p:nvPr>
        </p:nvSpPr>
        <p:spPr>
          <a:xfrm>
            <a:off x="2609850" y="81026"/>
            <a:ext cx="3606165" cy="513080"/>
          </a:xfrm>
          <a:prstGeom prst="rect">
            <a:avLst/>
          </a:prstGeom>
        </p:spPr>
        <p:txBody>
          <a:bodyPr vert="horz" wrap="square" lIns="0" tIns="12700" rIns="0" bIns="0" rtlCol="0">
            <a:spAutoFit/>
          </a:bodyPr>
          <a:lstStyle/>
          <a:p>
            <a:pPr marL="12700">
              <a:lnSpc>
                <a:spcPct val="100000"/>
              </a:lnSpc>
              <a:spcBef>
                <a:spcPts val="100"/>
              </a:spcBef>
            </a:pPr>
            <a:r>
              <a:rPr sz="3200" spc="80" dirty="0"/>
              <a:t>Modulbeskrivelse</a:t>
            </a:r>
            <a:endParaRPr sz="3200" dirty="0"/>
          </a:p>
        </p:txBody>
      </p:sp>
      <p:sp>
        <p:nvSpPr>
          <p:cNvPr id="18" name="object 18"/>
          <p:cNvSpPr txBox="1"/>
          <p:nvPr/>
        </p:nvSpPr>
        <p:spPr>
          <a:xfrm>
            <a:off x="2609850" y="827659"/>
            <a:ext cx="7491095" cy="4425314"/>
          </a:xfrm>
          <a:prstGeom prst="rect">
            <a:avLst/>
          </a:prstGeom>
        </p:spPr>
        <p:txBody>
          <a:bodyPr vert="horz" wrap="square" lIns="0" tIns="12700" rIns="0" bIns="0" rtlCol="0">
            <a:spAutoFit/>
          </a:bodyPr>
          <a:lstStyle/>
          <a:p>
            <a:pPr marL="12700" marR="272415">
              <a:lnSpc>
                <a:spcPct val="133300"/>
              </a:lnSpc>
              <a:spcBef>
                <a:spcPts val="100"/>
              </a:spcBef>
              <a:tabLst>
                <a:tab pos="5104765" algn="l"/>
              </a:tabLst>
            </a:pPr>
            <a:r>
              <a:rPr spc="90" dirty="0">
                <a:solidFill>
                  <a:srgbClr val="2D2D2D"/>
                </a:solidFill>
                <a:latin typeface="Tahoma"/>
                <a:cs typeface="Tahoma"/>
              </a:rPr>
              <a:t>Velkommen</a:t>
            </a:r>
            <a:r>
              <a:rPr spc="-100" dirty="0">
                <a:solidFill>
                  <a:srgbClr val="2D2D2D"/>
                </a:solidFill>
                <a:latin typeface="Tahoma"/>
                <a:cs typeface="Tahoma"/>
              </a:rPr>
              <a:t> </a:t>
            </a:r>
            <a:r>
              <a:rPr spc="30" dirty="0">
                <a:solidFill>
                  <a:srgbClr val="2D2D2D"/>
                </a:solidFill>
                <a:latin typeface="Tahoma"/>
                <a:cs typeface="Tahoma"/>
              </a:rPr>
              <a:t>til</a:t>
            </a:r>
            <a:r>
              <a:rPr b="1" spc="30" dirty="0">
                <a:solidFill>
                  <a:srgbClr val="2D2D2D"/>
                </a:solidFill>
                <a:latin typeface="Arial"/>
                <a:cs typeface="Arial"/>
              </a:rPr>
              <a:t>Blockchain</a:t>
            </a:r>
            <a:r>
              <a:rPr b="1" spc="-40" dirty="0">
                <a:solidFill>
                  <a:srgbClr val="2D2D2D"/>
                </a:solidFill>
                <a:latin typeface="Arial"/>
                <a:cs typeface="Arial"/>
              </a:rPr>
              <a:t> </a:t>
            </a:r>
            <a:r>
              <a:rPr b="1" spc="45" dirty="0">
                <a:solidFill>
                  <a:srgbClr val="2D2D2D"/>
                </a:solidFill>
                <a:latin typeface="Arial"/>
                <a:cs typeface="Arial"/>
              </a:rPr>
              <a:t>i</a:t>
            </a:r>
            <a:r>
              <a:rPr b="1" spc="-40" dirty="0">
                <a:solidFill>
                  <a:srgbClr val="2D2D2D"/>
                </a:solidFill>
                <a:latin typeface="Arial"/>
                <a:cs typeface="Arial"/>
              </a:rPr>
              <a:t> </a:t>
            </a:r>
            <a:r>
              <a:rPr b="1" spc="15" dirty="0">
                <a:solidFill>
                  <a:srgbClr val="2D2D2D"/>
                </a:solidFill>
                <a:latin typeface="Arial"/>
                <a:cs typeface="Arial"/>
              </a:rPr>
              <a:t>praksis</a:t>
            </a:r>
            <a:r>
              <a:rPr spc="15" dirty="0">
                <a:solidFill>
                  <a:srgbClr val="2D2D2D"/>
                </a:solidFill>
                <a:latin typeface="Tahoma"/>
                <a:cs typeface="Tahoma"/>
              </a:rPr>
              <a:t>,</a:t>
            </a:r>
            <a:r>
              <a:rPr spc="-100" dirty="0">
                <a:solidFill>
                  <a:srgbClr val="2D2D2D"/>
                </a:solidFill>
                <a:latin typeface="Tahoma"/>
                <a:cs typeface="Tahoma"/>
              </a:rPr>
              <a:t> </a:t>
            </a:r>
            <a:r>
              <a:rPr spc="55" dirty="0">
                <a:solidFill>
                  <a:srgbClr val="2D2D2D"/>
                </a:solidFill>
                <a:latin typeface="Tahoma"/>
                <a:cs typeface="Tahoma"/>
              </a:rPr>
              <a:t>et</a:t>
            </a:r>
            <a:r>
              <a:rPr spc="-95" dirty="0">
                <a:solidFill>
                  <a:srgbClr val="2D2D2D"/>
                </a:solidFill>
                <a:latin typeface="Tahoma"/>
                <a:cs typeface="Tahoma"/>
              </a:rPr>
              <a:t> </a:t>
            </a:r>
            <a:r>
              <a:rPr spc="110" dirty="0">
                <a:solidFill>
                  <a:srgbClr val="2D2D2D"/>
                </a:solidFill>
                <a:latin typeface="Tahoma"/>
                <a:cs typeface="Tahoma"/>
              </a:rPr>
              <a:t>modul</a:t>
            </a:r>
            <a:r>
              <a:rPr spc="-100" dirty="0">
                <a:solidFill>
                  <a:srgbClr val="2D2D2D"/>
                </a:solidFill>
                <a:latin typeface="Tahoma"/>
                <a:cs typeface="Tahoma"/>
              </a:rPr>
              <a:t> </a:t>
            </a:r>
            <a:r>
              <a:rPr spc="75" dirty="0">
                <a:solidFill>
                  <a:srgbClr val="2D2D2D"/>
                </a:solidFill>
                <a:latin typeface="Tahoma"/>
                <a:cs typeface="Tahoma"/>
              </a:rPr>
              <a:t>dedikeret</a:t>
            </a:r>
            <a:r>
              <a:rPr spc="-100" dirty="0">
                <a:solidFill>
                  <a:srgbClr val="2D2D2D"/>
                </a:solidFill>
                <a:latin typeface="Tahoma"/>
                <a:cs typeface="Tahoma"/>
              </a:rPr>
              <a:t> </a:t>
            </a:r>
            <a:r>
              <a:rPr spc="50" dirty="0">
                <a:solidFill>
                  <a:srgbClr val="2D2D2D"/>
                </a:solidFill>
                <a:latin typeface="Tahoma"/>
                <a:cs typeface="Tahoma"/>
              </a:rPr>
              <a:t>til</a:t>
            </a:r>
            <a:r>
              <a:rPr spc="-100" dirty="0">
                <a:solidFill>
                  <a:srgbClr val="2D2D2D"/>
                </a:solidFill>
                <a:latin typeface="Tahoma"/>
                <a:cs typeface="Tahoma"/>
              </a:rPr>
              <a:t> </a:t>
            </a:r>
            <a:r>
              <a:rPr spc="55" dirty="0">
                <a:solidFill>
                  <a:srgbClr val="2D2D2D"/>
                </a:solidFill>
                <a:latin typeface="Tahoma"/>
                <a:cs typeface="Tahoma"/>
              </a:rPr>
              <a:t>at</a:t>
            </a:r>
            <a:r>
              <a:rPr spc="-100" dirty="0">
                <a:solidFill>
                  <a:srgbClr val="2D2D2D"/>
                </a:solidFill>
                <a:latin typeface="Tahoma"/>
                <a:cs typeface="Tahoma"/>
              </a:rPr>
              <a:t> </a:t>
            </a:r>
            <a:r>
              <a:rPr spc="70" dirty="0">
                <a:solidFill>
                  <a:srgbClr val="2D2D2D"/>
                </a:solidFill>
                <a:latin typeface="Tahoma"/>
                <a:cs typeface="Tahoma"/>
              </a:rPr>
              <a:t>forstå </a:t>
            </a:r>
            <a:r>
              <a:rPr spc="-545" dirty="0">
                <a:solidFill>
                  <a:srgbClr val="2D2D2D"/>
                </a:solidFill>
                <a:latin typeface="Tahoma"/>
                <a:cs typeface="Tahoma"/>
              </a:rPr>
              <a:t> </a:t>
            </a:r>
            <a:r>
              <a:rPr spc="95" dirty="0">
                <a:solidFill>
                  <a:srgbClr val="2D2D2D"/>
                </a:solidFill>
                <a:latin typeface="Tahoma"/>
                <a:cs typeface="Tahoma"/>
              </a:rPr>
              <a:t>den </a:t>
            </a:r>
            <a:r>
              <a:rPr spc="60" dirty="0">
                <a:solidFill>
                  <a:srgbClr val="2D2D2D"/>
                </a:solidFill>
                <a:latin typeface="Tahoma"/>
                <a:cs typeface="Tahoma"/>
              </a:rPr>
              <a:t>virkelige </a:t>
            </a:r>
            <a:r>
              <a:rPr spc="75" dirty="0">
                <a:solidFill>
                  <a:srgbClr val="2D2D2D"/>
                </a:solidFill>
                <a:latin typeface="Tahoma"/>
                <a:cs typeface="Tahoma"/>
              </a:rPr>
              <a:t>verden </a:t>
            </a:r>
            <a:r>
              <a:rPr spc="70" dirty="0">
                <a:solidFill>
                  <a:srgbClr val="2D2D2D"/>
                </a:solidFill>
                <a:latin typeface="Tahoma"/>
                <a:cs typeface="Tahoma"/>
              </a:rPr>
              <a:t>anvendelse </a:t>
            </a:r>
            <a:r>
              <a:rPr spc="55" dirty="0">
                <a:solidFill>
                  <a:srgbClr val="2D2D2D"/>
                </a:solidFill>
                <a:latin typeface="Tahoma"/>
                <a:cs typeface="Tahoma"/>
              </a:rPr>
              <a:t>af </a:t>
            </a:r>
            <a:r>
              <a:rPr spc="70" dirty="0">
                <a:solidFill>
                  <a:srgbClr val="2D2D2D"/>
                </a:solidFill>
                <a:latin typeface="Tahoma"/>
                <a:cs typeface="Tahoma"/>
              </a:rPr>
              <a:t>blockchain </a:t>
            </a:r>
            <a:r>
              <a:rPr spc="90" dirty="0">
                <a:solidFill>
                  <a:srgbClr val="2D2D2D"/>
                </a:solidFill>
                <a:latin typeface="Tahoma"/>
                <a:cs typeface="Tahoma"/>
              </a:rPr>
              <a:t>inden </a:t>
            </a:r>
            <a:r>
              <a:rPr spc="80" dirty="0">
                <a:solidFill>
                  <a:srgbClr val="2D2D2D"/>
                </a:solidFill>
                <a:latin typeface="Tahoma"/>
                <a:cs typeface="Tahoma"/>
              </a:rPr>
              <a:t>for </a:t>
            </a:r>
            <a:r>
              <a:rPr spc="85" dirty="0">
                <a:solidFill>
                  <a:srgbClr val="2D2D2D"/>
                </a:solidFill>
                <a:latin typeface="Tahoma"/>
                <a:cs typeface="Tahoma"/>
              </a:rPr>
              <a:t> </a:t>
            </a:r>
            <a:r>
              <a:rPr spc="80" dirty="0">
                <a:solidFill>
                  <a:srgbClr val="2D2D2D"/>
                </a:solidFill>
                <a:latin typeface="Tahoma"/>
                <a:cs typeface="Tahoma"/>
              </a:rPr>
              <a:t>landbrugsfødevaresektoren</a:t>
            </a:r>
            <a:r>
              <a:rPr spc="-90" dirty="0">
                <a:solidFill>
                  <a:srgbClr val="2D2D2D"/>
                </a:solidFill>
                <a:latin typeface="Tahoma"/>
                <a:cs typeface="Tahoma"/>
              </a:rPr>
              <a:t> </a:t>
            </a:r>
            <a:r>
              <a:rPr spc="105" dirty="0">
                <a:solidFill>
                  <a:srgbClr val="2D2D2D"/>
                </a:solidFill>
                <a:latin typeface="Tahoma"/>
                <a:cs typeface="Tahoma"/>
              </a:rPr>
              <a:t>gennem</a:t>
            </a:r>
            <a:r>
              <a:rPr spc="-90" dirty="0">
                <a:solidFill>
                  <a:srgbClr val="2D2D2D"/>
                </a:solidFill>
                <a:latin typeface="Tahoma"/>
                <a:cs typeface="Tahoma"/>
              </a:rPr>
              <a:t> </a:t>
            </a:r>
            <a:r>
              <a:rPr spc="75" dirty="0">
                <a:solidFill>
                  <a:srgbClr val="2D2D2D"/>
                </a:solidFill>
                <a:latin typeface="Tahoma"/>
                <a:cs typeface="Tahoma"/>
              </a:rPr>
              <a:t>linsen</a:t>
            </a:r>
            <a:r>
              <a:rPr spc="-85" dirty="0">
                <a:solidFill>
                  <a:srgbClr val="2D2D2D"/>
                </a:solidFill>
                <a:latin typeface="Tahoma"/>
                <a:cs typeface="Tahoma"/>
              </a:rPr>
              <a:t> </a:t>
            </a:r>
            <a:r>
              <a:rPr spc="55" dirty="0">
                <a:solidFill>
                  <a:srgbClr val="2D2D2D"/>
                </a:solidFill>
                <a:latin typeface="Tahoma"/>
                <a:cs typeface="Tahoma"/>
              </a:rPr>
              <a:t>af	casestudier.</a:t>
            </a:r>
            <a:endParaRPr dirty="0">
              <a:latin typeface="Tahoma"/>
              <a:cs typeface="Tahoma"/>
            </a:endParaRPr>
          </a:p>
          <a:p>
            <a:pPr>
              <a:lnSpc>
                <a:spcPct val="100000"/>
              </a:lnSpc>
              <a:spcBef>
                <a:spcPts val="40"/>
              </a:spcBef>
            </a:pPr>
            <a:endParaRPr dirty="0">
              <a:latin typeface="Tahoma"/>
              <a:cs typeface="Tahoma"/>
            </a:endParaRPr>
          </a:p>
          <a:p>
            <a:pPr marL="12700" marR="377190">
              <a:lnSpc>
                <a:spcPct val="124400"/>
              </a:lnSpc>
              <a:tabLst>
                <a:tab pos="4702175" algn="l"/>
              </a:tabLst>
            </a:pPr>
            <a:r>
              <a:rPr spc="70" dirty="0">
                <a:solidFill>
                  <a:srgbClr val="374051"/>
                </a:solidFill>
                <a:latin typeface="Tahoma"/>
                <a:cs typeface="Tahoma"/>
              </a:rPr>
              <a:t>Dette </a:t>
            </a:r>
            <a:r>
              <a:rPr spc="120" dirty="0">
                <a:solidFill>
                  <a:srgbClr val="374051"/>
                </a:solidFill>
                <a:latin typeface="Tahoma"/>
                <a:cs typeface="Tahoma"/>
              </a:rPr>
              <a:t>modul </a:t>
            </a:r>
            <a:r>
              <a:rPr spc="85" dirty="0">
                <a:solidFill>
                  <a:srgbClr val="374051"/>
                </a:solidFill>
                <a:latin typeface="Tahoma"/>
                <a:cs typeface="Tahoma"/>
              </a:rPr>
              <a:t>tager </a:t>
            </a:r>
            <a:r>
              <a:rPr spc="100" dirty="0">
                <a:solidFill>
                  <a:srgbClr val="374051"/>
                </a:solidFill>
                <a:latin typeface="Tahoma"/>
                <a:cs typeface="Tahoma"/>
              </a:rPr>
              <a:t>dig </a:t>
            </a:r>
            <a:r>
              <a:rPr spc="105" dirty="0">
                <a:solidFill>
                  <a:srgbClr val="374051"/>
                </a:solidFill>
                <a:latin typeface="Tahoma"/>
                <a:cs typeface="Tahoma"/>
              </a:rPr>
              <a:t>igennem </a:t>
            </a:r>
            <a:r>
              <a:rPr spc="95" dirty="0">
                <a:solidFill>
                  <a:srgbClr val="374051"/>
                </a:solidFill>
                <a:latin typeface="Tahoma"/>
                <a:cs typeface="Tahoma"/>
              </a:rPr>
              <a:t>en </a:t>
            </a:r>
            <a:r>
              <a:rPr spc="75" dirty="0">
                <a:solidFill>
                  <a:srgbClr val="374051"/>
                </a:solidFill>
                <a:latin typeface="Tahoma"/>
                <a:cs typeface="Tahoma"/>
              </a:rPr>
              <a:t>praktisk </a:t>
            </a:r>
            <a:r>
              <a:rPr spc="50" dirty="0">
                <a:solidFill>
                  <a:srgbClr val="374051"/>
                </a:solidFill>
                <a:latin typeface="Tahoma"/>
                <a:cs typeface="Tahoma"/>
              </a:rPr>
              <a:t>rejse </a:t>
            </a:r>
            <a:r>
              <a:rPr spc="60" dirty="0">
                <a:solidFill>
                  <a:srgbClr val="374051"/>
                </a:solidFill>
                <a:latin typeface="Tahoma"/>
                <a:cs typeface="Tahoma"/>
              </a:rPr>
              <a:t>af </a:t>
            </a:r>
            <a:r>
              <a:rPr spc="65" dirty="0">
                <a:solidFill>
                  <a:srgbClr val="374051"/>
                </a:solidFill>
                <a:latin typeface="Tahoma"/>
                <a:cs typeface="Tahoma"/>
              </a:rPr>
              <a:t> </a:t>
            </a:r>
            <a:r>
              <a:rPr spc="75" dirty="0">
                <a:solidFill>
                  <a:srgbClr val="374051"/>
                </a:solidFill>
                <a:latin typeface="Tahoma"/>
                <a:cs typeface="Tahoma"/>
              </a:rPr>
              <a:t>blockchain-applikationer </a:t>
            </a:r>
            <a:r>
              <a:rPr spc="55" dirty="0">
                <a:solidFill>
                  <a:srgbClr val="374051"/>
                </a:solidFill>
                <a:latin typeface="Tahoma"/>
                <a:cs typeface="Tahoma"/>
              </a:rPr>
              <a:t>i </a:t>
            </a:r>
            <a:r>
              <a:rPr spc="75" dirty="0">
                <a:solidFill>
                  <a:srgbClr val="374051"/>
                </a:solidFill>
                <a:latin typeface="Tahoma"/>
                <a:cs typeface="Tahoma"/>
              </a:rPr>
              <a:t>agrifood. </a:t>
            </a:r>
            <a:r>
              <a:rPr spc="30" dirty="0">
                <a:solidFill>
                  <a:srgbClr val="374051"/>
                </a:solidFill>
                <a:latin typeface="Tahoma"/>
                <a:cs typeface="Tahoma"/>
              </a:rPr>
              <a:t>Vi </a:t>
            </a:r>
            <a:r>
              <a:rPr spc="95" dirty="0">
                <a:solidFill>
                  <a:srgbClr val="374051"/>
                </a:solidFill>
                <a:latin typeface="Tahoma"/>
                <a:cs typeface="Tahoma"/>
              </a:rPr>
              <a:t>begynder </a:t>
            </a:r>
            <a:r>
              <a:rPr spc="130" dirty="0">
                <a:solidFill>
                  <a:srgbClr val="374051"/>
                </a:solidFill>
                <a:latin typeface="Tahoma"/>
                <a:cs typeface="Tahoma"/>
              </a:rPr>
              <a:t>med </a:t>
            </a:r>
            <a:r>
              <a:rPr spc="95" dirty="0">
                <a:solidFill>
                  <a:srgbClr val="374051"/>
                </a:solidFill>
                <a:latin typeface="Tahoma"/>
                <a:cs typeface="Tahoma"/>
              </a:rPr>
              <a:t>en </a:t>
            </a:r>
            <a:r>
              <a:rPr spc="100" dirty="0">
                <a:solidFill>
                  <a:srgbClr val="374051"/>
                </a:solidFill>
                <a:latin typeface="Tahoma"/>
                <a:cs typeface="Tahoma"/>
              </a:rPr>
              <a:t> </a:t>
            </a:r>
            <a:r>
              <a:rPr spc="85" dirty="0">
                <a:solidFill>
                  <a:srgbClr val="374051"/>
                </a:solidFill>
                <a:latin typeface="Tahoma"/>
                <a:cs typeface="Tahoma"/>
              </a:rPr>
              <a:t>indsigtsfuld</a:t>
            </a:r>
            <a:r>
              <a:rPr spc="-90" dirty="0">
                <a:solidFill>
                  <a:srgbClr val="374051"/>
                </a:solidFill>
                <a:latin typeface="Tahoma"/>
                <a:cs typeface="Tahoma"/>
              </a:rPr>
              <a:t> </a:t>
            </a:r>
            <a:r>
              <a:rPr spc="90" dirty="0">
                <a:solidFill>
                  <a:srgbClr val="374051"/>
                </a:solidFill>
                <a:latin typeface="Tahoma"/>
                <a:cs typeface="Tahoma"/>
              </a:rPr>
              <a:t>introduktion</a:t>
            </a:r>
            <a:r>
              <a:rPr spc="-90" dirty="0">
                <a:solidFill>
                  <a:srgbClr val="374051"/>
                </a:solidFill>
                <a:latin typeface="Tahoma"/>
                <a:cs typeface="Tahoma"/>
              </a:rPr>
              <a:t> </a:t>
            </a:r>
            <a:r>
              <a:rPr spc="55" dirty="0">
                <a:solidFill>
                  <a:srgbClr val="374051"/>
                </a:solidFill>
                <a:latin typeface="Tahoma"/>
                <a:cs typeface="Tahoma"/>
              </a:rPr>
              <a:t>til</a:t>
            </a:r>
            <a:r>
              <a:rPr spc="-90" dirty="0">
                <a:solidFill>
                  <a:srgbClr val="374051"/>
                </a:solidFill>
                <a:latin typeface="Tahoma"/>
                <a:cs typeface="Tahoma"/>
              </a:rPr>
              <a:t> </a:t>
            </a:r>
            <a:r>
              <a:rPr spc="70" dirty="0" err="1">
                <a:solidFill>
                  <a:srgbClr val="374051"/>
                </a:solidFill>
                <a:latin typeface="Tahoma"/>
                <a:cs typeface="Tahoma"/>
              </a:rPr>
              <a:t>styrken</a:t>
            </a:r>
            <a:r>
              <a:rPr spc="-90" dirty="0">
                <a:solidFill>
                  <a:srgbClr val="374051"/>
                </a:solidFill>
                <a:latin typeface="Tahoma"/>
                <a:cs typeface="Tahoma"/>
              </a:rPr>
              <a:t> </a:t>
            </a:r>
            <a:r>
              <a:rPr spc="60" dirty="0" err="1">
                <a:solidFill>
                  <a:srgbClr val="374051"/>
                </a:solidFill>
                <a:latin typeface="Tahoma"/>
                <a:cs typeface="Tahoma"/>
              </a:rPr>
              <a:t>af</a:t>
            </a:r>
            <a:r>
              <a:rPr lang="en-US" spc="60" dirty="0">
                <a:solidFill>
                  <a:srgbClr val="374051"/>
                </a:solidFill>
                <a:latin typeface="Tahoma"/>
                <a:cs typeface="Tahoma"/>
              </a:rPr>
              <a:t> </a:t>
            </a:r>
            <a:r>
              <a:rPr spc="75" dirty="0" err="1">
                <a:solidFill>
                  <a:srgbClr val="374051"/>
                </a:solidFill>
                <a:latin typeface="Tahoma"/>
                <a:cs typeface="Tahoma"/>
              </a:rPr>
              <a:t>casestudier</a:t>
            </a:r>
            <a:r>
              <a:rPr spc="-130" dirty="0">
                <a:solidFill>
                  <a:srgbClr val="374051"/>
                </a:solidFill>
                <a:latin typeface="Tahoma"/>
                <a:cs typeface="Tahoma"/>
              </a:rPr>
              <a:t> </a:t>
            </a:r>
            <a:r>
              <a:rPr spc="55" dirty="0">
                <a:solidFill>
                  <a:srgbClr val="374051"/>
                </a:solidFill>
                <a:latin typeface="Tahoma"/>
                <a:cs typeface="Tahoma"/>
              </a:rPr>
              <a:t>i</a:t>
            </a:r>
            <a:r>
              <a:rPr spc="-130" dirty="0">
                <a:solidFill>
                  <a:srgbClr val="374051"/>
                </a:solidFill>
                <a:latin typeface="Tahoma"/>
                <a:cs typeface="Tahoma"/>
              </a:rPr>
              <a:t> </a:t>
            </a:r>
            <a:r>
              <a:rPr spc="50" dirty="0">
                <a:solidFill>
                  <a:srgbClr val="374051"/>
                </a:solidFill>
                <a:latin typeface="Tahoma"/>
                <a:cs typeface="Tahoma"/>
              </a:rPr>
              <a:t>læring. </a:t>
            </a:r>
            <a:r>
              <a:rPr spc="-615" dirty="0">
                <a:solidFill>
                  <a:srgbClr val="374051"/>
                </a:solidFill>
                <a:latin typeface="Tahoma"/>
                <a:cs typeface="Tahoma"/>
              </a:rPr>
              <a:t> </a:t>
            </a:r>
            <a:r>
              <a:rPr spc="114" dirty="0">
                <a:solidFill>
                  <a:srgbClr val="374051"/>
                </a:solidFill>
                <a:latin typeface="Tahoma"/>
                <a:cs typeface="Tahoma"/>
              </a:rPr>
              <a:t>Modulet </a:t>
            </a:r>
            <a:r>
              <a:rPr spc="90" dirty="0">
                <a:solidFill>
                  <a:srgbClr val="374051"/>
                </a:solidFill>
                <a:latin typeface="Tahoma"/>
                <a:cs typeface="Tahoma"/>
              </a:rPr>
              <a:t>udforsker </a:t>
            </a:r>
            <a:r>
              <a:rPr spc="80" dirty="0">
                <a:solidFill>
                  <a:srgbClr val="374051"/>
                </a:solidFill>
                <a:latin typeface="Tahoma"/>
                <a:cs typeface="Tahoma"/>
              </a:rPr>
              <a:t>derefter blockchains rolle </a:t>
            </a:r>
            <a:r>
              <a:rPr spc="55" dirty="0">
                <a:solidFill>
                  <a:srgbClr val="374051"/>
                </a:solidFill>
                <a:latin typeface="Tahoma"/>
                <a:cs typeface="Tahoma"/>
              </a:rPr>
              <a:t>i </a:t>
            </a:r>
            <a:r>
              <a:rPr spc="95" dirty="0">
                <a:solidFill>
                  <a:srgbClr val="374051"/>
                </a:solidFill>
                <a:latin typeface="Tahoma"/>
                <a:cs typeface="Tahoma"/>
              </a:rPr>
              <a:t>landbruget </a:t>
            </a:r>
            <a:r>
              <a:rPr spc="100" dirty="0">
                <a:solidFill>
                  <a:srgbClr val="374051"/>
                </a:solidFill>
                <a:latin typeface="Tahoma"/>
                <a:cs typeface="Tahoma"/>
              </a:rPr>
              <a:t> </a:t>
            </a:r>
            <a:r>
              <a:rPr spc="60" dirty="0">
                <a:solidFill>
                  <a:srgbClr val="374051"/>
                </a:solidFill>
                <a:latin typeface="Tahoma"/>
                <a:cs typeface="Tahoma"/>
              </a:rPr>
              <a:t>forsyningskæder, </a:t>
            </a:r>
            <a:r>
              <a:rPr spc="90" dirty="0">
                <a:solidFill>
                  <a:srgbClr val="374051"/>
                </a:solidFill>
                <a:latin typeface="Tahoma"/>
                <a:cs typeface="Tahoma"/>
              </a:rPr>
              <a:t>der </a:t>
            </a:r>
            <a:r>
              <a:rPr spc="70" dirty="0">
                <a:solidFill>
                  <a:srgbClr val="374051"/>
                </a:solidFill>
                <a:latin typeface="Tahoma"/>
                <a:cs typeface="Tahoma"/>
              </a:rPr>
              <a:t>fremhæver </a:t>
            </a:r>
            <a:r>
              <a:rPr spc="90" dirty="0">
                <a:solidFill>
                  <a:srgbClr val="374051"/>
                </a:solidFill>
                <a:latin typeface="Tahoma"/>
                <a:cs typeface="Tahoma"/>
              </a:rPr>
              <a:t>fremkomsten </a:t>
            </a:r>
            <a:r>
              <a:rPr spc="55" dirty="0">
                <a:solidFill>
                  <a:srgbClr val="374051"/>
                </a:solidFill>
                <a:latin typeface="Tahoma"/>
                <a:cs typeface="Tahoma"/>
              </a:rPr>
              <a:t>af </a:t>
            </a:r>
            <a:r>
              <a:rPr spc="60" dirty="0">
                <a:solidFill>
                  <a:srgbClr val="374051"/>
                </a:solidFill>
                <a:latin typeface="Tahoma"/>
                <a:cs typeface="Tahoma"/>
              </a:rPr>
              <a:t> </a:t>
            </a:r>
            <a:r>
              <a:rPr spc="90" dirty="0">
                <a:solidFill>
                  <a:srgbClr val="374051"/>
                </a:solidFill>
                <a:latin typeface="Tahoma"/>
                <a:cs typeface="Tahoma"/>
              </a:rPr>
              <a:t>mellemliggende</a:t>
            </a:r>
            <a:r>
              <a:rPr spc="-100" dirty="0">
                <a:solidFill>
                  <a:srgbClr val="374051"/>
                </a:solidFill>
                <a:latin typeface="Tahoma"/>
                <a:cs typeface="Tahoma"/>
              </a:rPr>
              <a:t> </a:t>
            </a:r>
            <a:r>
              <a:rPr spc="85" dirty="0">
                <a:solidFill>
                  <a:srgbClr val="374051"/>
                </a:solidFill>
                <a:latin typeface="Tahoma"/>
                <a:cs typeface="Tahoma"/>
              </a:rPr>
              <a:t>platforme</a:t>
            </a:r>
            <a:r>
              <a:rPr spc="-95" dirty="0">
                <a:solidFill>
                  <a:srgbClr val="374051"/>
                </a:solidFill>
                <a:latin typeface="Tahoma"/>
                <a:cs typeface="Tahoma"/>
              </a:rPr>
              <a:t> </a:t>
            </a:r>
            <a:r>
              <a:rPr spc="110" dirty="0">
                <a:solidFill>
                  <a:srgbClr val="374051"/>
                </a:solidFill>
                <a:latin typeface="Tahoma"/>
                <a:cs typeface="Tahoma"/>
              </a:rPr>
              <a:t>og</a:t>
            </a:r>
            <a:r>
              <a:rPr spc="-95" dirty="0">
                <a:solidFill>
                  <a:srgbClr val="374051"/>
                </a:solidFill>
                <a:latin typeface="Tahoma"/>
                <a:cs typeface="Tahoma"/>
              </a:rPr>
              <a:t> </a:t>
            </a:r>
            <a:r>
              <a:rPr spc="70" dirty="0">
                <a:solidFill>
                  <a:srgbClr val="374051"/>
                </a:solidFill>
                <a:latin typeface="Tahoma"/>
                <a:cs typeface="Tahoma"/>
              </a:rPr>
              <a:t>involvering</a:t>
            </a:r>
            <a:r>
              <a:rPr spc="-95" dirty="0">
                <a:solidFill>
                  <a:srgbClr val="374051"/>
                </a:solidFill>
                <a:latin typeface="Tahoma"/>
                <a:cs typeface="Tahoma"/>
              </a:rPr>
              <a:t> </a:t>
            </a:r>
            <a:r>
              <a:rPr spc="55" dirty="0">
                <a:solidFill>
                  <a:srgbClr val="374051"/>
                </a:solidFill>
                <a:latin typeface="Tahoma"/>
                <a:cs typeface="Tahoma"/>
              </a:rPr>
              <a:t>af</a:t>
            </a:r>
            <a:r>
              <a:rPr spc="-95" dirty="0">
                <a:solidFill>
                  <a:srgbClr val="374051"/>
                </a:solidFill>
                <a:latin typeface="Tahoma"/>
                <a:cs typeface="Tahoma"/>
              </a:rPr>
              <a:t> </a:t>
            </a:r>
            <a:r>
              <a:rPr spc="65" dirty="0">
                <a:solidFill>
                  <a:srgbClr val="374051"/>
                </a:solidFill>
                <a:latin typeface="Tahoma"/>
                <a:cs typeface="Tahoma"/>
              </a:rPr>
              <a:t>detailhandlere.</a:t>
            </a:r>
            <a:endParaRPr dirty="0">
              <a:latin typeface="Tahoma"/>
              <a:cs typeface="Tahoma"/>
            </a:endParaRPr>
          </a:p>
          <a:p>
            <a:pPr>
              <a:lnSpc>
                <a:spcPct val="100000"/>
              </a:lnSpc>
              <a:spcBef>
                <a:spcPts val="45"/>
              </a:spcBef>
            </a:pPr>
            <a:endParaRPr dirty="0">
              <a:latin typeface="Tahoma"/>
              <a:cs typeface="Tahoma"/>
            </a:endParaRPr>
          </a:p>
          <a:p>
            <a:pPr marL="12700" marR="5080">
              <a:lnSpc>
                <a:spcPct val="133400"/>
              </a:lnSpc>
            </a:pPr>
            <a:r>
              <a:rPr spc="65" dirty="0">
                <a:solidFill>
                  <a:srgbClr val="374051"/>
                </a:solidFill>
                <a:latin typeface="Tahoma"/>
                <a:cs typeface="Tahoma"/>
              </a:rPr>
              <a:t>Disse </a:t>
            </a:r>
            <a:r>
              <a:rPr spc="75" dirty="0">
                <a:solidFill>
                  <a:srgbClr val="374051"/>
                </a:solidFill>
                <a:latin typeface="Tahoma"/>
                <a:cs typeface="Tahoma"/>
              </a:rPr>
              <a:t>sektioner </a:t>
            </a:r>
            <a:r>
              <a:rPr spc="80" dirty="0">
                <a:solidFill>
                  <a:srgbClr val="374051"/>
                </a:solidFill>
                <a:latin typeface="Tahoma"/>
                <a:cs typeface="Tahoma"/>
              </a:rPr>
              <a:t>er </a:t>
            </a:r>
            <a:r>
              <a:rPr spc="75" dirty="0">
                <a:solidFill>
                  <a:srgbClr val="374051"/>
                </a:solidFill>
                <a:latin typeface="Tahoma"/>
                <a:cs typeface="Tahoma"/>
              </a:rPr>
              <a:t>designet </a:t>
            </a:r>
            <a:r>
              <a:rPr spc="50" dirty="0">
                <a:solidFill>
                  <a:srgbClr val="374051"/>
                </a:solidFill>
                <a:latin typeface="Tahoma"/>
                <a:cs typeface="Tahoma"/>
              </a:rPr>
              <a:t>til </a:t>
            </a:r>
            <a:r>
              <a:rPr spc="55" dirty="0">
                <a:solidFill>
                  <a:srgbClr val="374051"/>
                </a:solidFill>
                <a:latin typeface="Tahoma"/>
                <a:cs typeface="Tahoma"/>
              </a:rPr>
              <a:t>at </a:t>
            </a:r>
            <a:r>
              <a:rPr spc="25" dirty="0">
                <a:solidFill>
                  <a:srgbClr val="374051"/>
                </a:solidFill>
                <a:latin typeface="Tahoma"/>
                <a:cs typeface="Tahoma"/>
              </a:rPr>
              <a:t>vise, </a:t>
            </a:r>
            <a:r>
              <a:rPr spc="85" dirty="0">
                <a:solidFill>
                  <a:srgbClr val="374051"/>
                </a:solidFill>
                <a:latin typeface="Tahoma"/>
                <a:cs typeface="Tahoma"/>
              </a:rPr>
              <a:t>hvordan </a:t>
            </a:r>
            <a:r>
              <a:rPr spc="70" dirty="0">
                <a:solidFill>
                  <a:srgbClr val="374051"/>
                </a:solidFill>
                <a:latin typeface="Tahoma"/>
                <a:cs typeface="Tahoma"/>
              </a:rPr>
              <a:t>blockchain </a:t>
            </a:r>
            <a:r>
              <a:rPr spc="65" dirty="0">
                <a:solidFill>
                  <a:srgbClr val="374051"/>
                </a:solidFill>
                <a:latin typeface="Tahoma"/>
                <a:cs typeface="Tahoma"/>
              </a:rPr>
              <a:t>bliver </a:t>
            </a:r>
            <a:r>
              <a:rPr spc="70" dirty="0">
                <a:solidFill>
                  <a:srgbClr val="374051"/>
                </a:solidFill>
                <a:latin typeface="Tahoma"/>
                <a:cs typeface="Tahoma"/>
              </a:rPr>
              <a:t> </a:t>
            </a:r>
            <a:r>
              <a:rPr spc="80" dirty="0">
                <a:solidFill>
                  <a:srgbClr val="374051"/>
                </a:solidFill>
                <a:latin typeface="Tahoma"/>
                <a:cs typeface="Tahoma"/>
              </a:rPr>
              <a:t>adopteret</a:t>
            </a:r>
            <a:r>
              <a:rPr spc="-95" dirty="0">
                <a:solidFill>
                  <a:srgbClr val="374051"/>
                </a:solidFill>
                <a:latin typeface="Tahoma"/>
                <a:cs typeface="Tahoma"/>
              </a:rPr>
              <a:t> </a:t>
            </a:r>
            <a:r>
              <a:rPr spc="85" dirty="0">
                <a:solidFill>
                  <a:srgbClr val="374051"/>
                </a:solidFill>
                <a:latin typeface="Tahoma"/>
                <a:cs typeface="Tahoma"/>
              </a:rPr>
              <a:t>på</a:t>
            </a:r>
            <a:r>
              <a:rPr spc="-90" dirty="0">
                <a:solidFill>
                  <a:srgbClr val="374051"/>
                </a:solidFill>
                <a:latin typeface="Tahoma"/>
                <a:cs typeface="Tahoma"/>
              </a:rPr>
              <a:t> </a:t>
            </a:r>
            <a:r>
              <a:rPr spc="35" dirty="0">
                <a:solidFill>
                  <a:srgbClr val="374051"/>
                </a:solidFill>
                <a:latin typeface="Tahoma"/>
                <a:cs typeface="Tahoma"/>
              </a:rPr>
              <a:t>tværs</a:t>
            </a:r>
            <a:r>
              <a:rPr spc="-90" dirty="0">
                <a:solidFill>
                  <a:srgbClr val="374051"/>
                </a:solidFill>
                <a:latin typeface="Tahoma"/>
                <a:cs typeface="Tahoma"/>
              </a:rPr>
              <a:t> </a:t>
            </a:r>
            <a:r>
              <a:rPr spc="55" dirty="0">
                <a:solidFill>
                  <a:srgbClr val="374051"/>
                </a:solidFill>
                <a:latin typeface="Tahoma"/>
                <a:cs typeface="Tahoma"/>
              </a:rPr>
              <a:t>af</a:t>
            </a:r>
            <a:r>
              <a:rPr spc="-90" dirty="0">
                <a:solidFill>
                  <a:srgbClr val="374051"/>
                </a:solidFill>
                <a:latin typeface="Tahoma"/>
                <a:cs typeface="Tahoma"/>
              </a:rPr>
              <a:t> </a:t>
            </a:r>
            <a:r>
              <a:rPr spc="75" dirty="0">
                <a:solidFill>
                  <a:srgbClr val="374051"/>
                </a:solidFill>
                <a:latin typeface="Tahoma"/>
                <a:cs typeface="Tahoma"/>
              </a:rPr>
              <a:t>landbrugsfødevareindustrien,</a:t>
            </a:r>
            <a:r>
              <a:rPr spc="-90" dirty="0">
                <a:solidFill>
                  <a:srgbClr val="374051"/>
                </a:solidFill>
                <a:latin typeface="Tahoma"/>
                <a:cs typeface="Tahoma"/>
              </a:rPr>
              <a:t> </a:t>
            </a:r>
            <a:r>
              <a:rPr spc="65" dirty="0">
                <a:solidFill>
                  <a:srgbClr val="374051"/>
                </a:solidFill>
                <a:latin typeface="Tahoma"/>
                <a:cs typeface="Tahoma"/>
              </a:rPr>
              <a:t>fra</a:t>
            </a:r>
            <a:r>
              <a:rPr spc="-90" dirty="0">
                <a:solidFill>
                  <a:srgbClr val="374051"/>
                </a:solidFill>
                <a:latin typeface="Tahoma"/>
                <a:cs typeface="Tahoma"/>
              </a:rPr>
              <a:t> </a:t>
            </a:r>
            <a:r>
              <a:rPr spc="90" dirty="0">
                <a:solidFill>
                  <a:srgbClr val="374051"/>
                </a:solidFill>
                <a:latin typeface="Tahoma"/>
                <a:cs typeface="Tahoma"/>
              </a:rPr>
              <a:t>produktion</a:t>
            </a:r>
            <a:r>
              <a:rPr spc="-95" dirty="0">
                <a:solidFill>
                  <a:srgbClr val="374051"/>
                </a:solidFill>
                <a:latin typeface="Tahoma"/>
                <a:cs typeface="Tahoma"/>
              </a:rPr>
              <a:t> </a:t>
            </a:r>
            <a:r>
              <a:rPr spc="50" dirty="0">
                <a:solidFill>
                  <a:srgbClr val="374051"/>
                </a:solidFill>
                <a:latin typeface="Tahoma"/>
                <a:cs typeface="Tahoma"/>
              </a:rPr>
              <a:t>til</a:t>
            </a:r>
            <a:endParaRPr dirty="0">
              <a:latin typeface="Tahoma"/>
              <a:cs typeface="Tahoma"/>
            </a:endParaRPr>
          </a:p>
        </p:txBody>
      </p:sp>
      <p:sp>
        <p:nvSpPr>
          <p:cNvPr id="19" name="object 19"/>
          <p:cNvSpPr txBox="1"/>
          <p:nvPr/>
        </p:nvSpPr>
        <p:spPr>
          <a:xfrm>
            <a:off x="2609850" y="5287515"/>
            <a:ext cx="7578090" cy="299720"/>
          </a:xfrm>
          <a:prstGeom prst="rect">
            <a:avLst/>
          </a:prstGeom>
        </p:spPr>
        <p:txBody>
          <a:bodyPr vert="horz" wrap="square" lIns="0" tIns="12700" rIns="0" bIns="0" rtlCol="0">
            <a:spAutoFit/>
          </a:bodyPr>
          <a:lstStyle/>
          <a:p>
            <a:pPr marL="12700">
              <a:lnSpc>
                <a:spcPct val="100000"/>
              </a:lnSpc>
              <a:spcBef>
                <a:spcPts val="100"/>
              </a:spcBef>
            </a:pPr>
            <a:r>
              <a:rPr spc="55" dirty="0">
                <a:solidFill>
                  <a:srgbClr val="374051"/>
                </a:solidFill>
                <a:latin typeface="Tahoma"/>
                <a:cs typeface="Tahoma"/>
              </a:rPr>
              <a:t>salgssted,</a:t>
            </a:r>
            <a:r>
              <a:rPr spc="-90" dirty="0">
                <a:solidFill>
                  <a:srgbClr val="374051"/>
                </a:solidFill>
                <a:latin typeface="Tahoma"/>
                <a:cs typeface="Tahoma"/>
              </a:rPr>
              <a:t> </a:t>
            </a:r>
            <a:r>
              <a:rPr spc="110" dirty="0">
                <a:solidFill>
                  <a:srgbClr val="374051"/>
                </a:solidFill>
                <a:latin typeface="Tahoma"/>
                <a:cs typeface="Tahoma"/>
              </a:rPr>
              <a:t>og</a:t>
            </a:r>
            <a:r>
              <a:rPr spc="-90" dirty="0">
                <a:solidFill>
                  <a:srgbClr val="374051"/>
                </a:solidFill>
                <a:latin typeface="Tahoma"/>
                <a:cs typeface="Tahoma"/>
              </a:rPr>
              <a:t> </a:t>
            </a:r>
            <a:r>
              <a:rPr spc="65" dirty="0">
                <a:solidFill>
                  <a:srgbClr val="374051"/>
                </a:solidFill>
                <a:latin typeface="Tahoma"/>
                <a:cs typeface="Tahoma"/>
              </a:rPr>
              <a:t>hvilken</a:t>
            </a:r>
            <a:r>
              <a:rPr spc="-85" dirty="0">
                <a:solidFill>
                  <a:srgbClr val="374051"/>
                </a:solidFill>
                <a:latin typeface="Tahoma"/>
                <a:cs typeface="Tahoma"/>
              </a:rPr>
              <a:t> </a:t>
            </a:r>
            <a:r>
              <a:rPr spc="65" dirty="0">
                <a:solidFill>
                  <a:srgbClr val="374051"/>
                </a:solidFill>
                <a:latin typeface="Tahoma"/>
                <a:cs typeface="Tahoma"/>
              </a:rPr>
              <a:t>indflydelse</a:t>
            </a:r>
            <a:r>
              <a:rPr spc="-90" dirty="0">
                <a:solidFill>
                  <a:srgbClr val="374051"/>
                </a:solidFill>
                <a:latin typeface="Tahoma"/>
                <a:cs typeface="Tahoma"/>
              </a:rPr>
              <a:t> </a:t>
            </a:r>
            <a:r>
              <a:rPr spc="90" dirty="0">
                <a:solidFill>
                  <a:srgbClr val="374051"/>
                </a:solidFill>
                <a:latin typeface="Tahoma"/>
                <a:cs typeface="Tahoma"/>
              </a:rPr>
              <a:t>denne</a:t>
            </a:r>
            <a:r>
              <a:rPr spc="-90" dirty="0">
                <a:solidFill>
                  <a:srgbClr val="374051"/>
                </a:solidFill>
                <a:latin typeface="Tahoma"/>
                <a:cs typeface="Tahoma"/>
              </a:rPr>
              <a:t> </a:t>
            </a:r>
            <a:r>
              <a:rPr spc="80" dirty="0">
                <a:solidFill>
                  <a:srgbClr val="374051"/>
                </a:solidFill>
                <a:latin typeface="Tahoma"/>
                <a:cs typeface="Tahoma"/>
              </a:rPr>
              <a:t>teknologi</a:t>
            </a:r>
            <a:r>
              <a:rPr spc="-85" dirty="0">
                <a:solidFill>
                  <a:srgbClr val="374051"/>
                </a:solidFill>
                <a:latin typeface="Tahoma"/>
                <a:cs typeface="Tahoma"/>
              </a:rPr>
              <a:t> </a:t>
            </a:r>
            <a:r>
              <a:rPr spc="85" dirty="0">
                <a:solidFill>
                  <a:srgbClr val="374051"/>
                </a:solidFill>
                <a:latin typeface="Tahoma"/>
                <a:cs typeface="Tahoma"/>
              </a:rPr>
              <a:t>har</a:t>
            </a:r>
            <a:r>
              <a:rPr spc="-90" dirty="0">
                <a:solidFill>
                  <a:srgbClr val="374051"/>
                </a:solidFill>
                <a:latin typeface="Tahoma"/>
                <a:cs typeface="Tahoma"/>
              </a:rPr>
              <a:t> </a:t>
            </a:r>
            <a:r>
              <a:rPr spc="85" dirty="0">
                <a:solidFill>
                  <a:srgbClr val="374051"/>
                </a:solidFill>
                <a:latin typeface="Tahoma"/>
                <a:cs typeface="Tahoma"/>
              </a:rPr>
              <a:t>på</a:t>
            </a:r>
            <a:r>
              <a:rPr spc="-85" dirty="0">
                <a:solidFill>
                  <a:srgbClr val="374051"/>
                </a:solidFill>
                <a:latin typeface="Tahoma"/>
                <a:cs typeface="Tahoma"/>
              </a:rPr>
              <a:t> </a:t>
            </a:r>
            <a:r>
              <a:rPr spc="60" dirty="0">
                <a:solidFill>
                  <a:srgbClr val="374051"/>
                </a:solidFill>
                <a:latin typeface="Tahoma"/>
                <a:cs typeface="Tahoma"/>
              </a:rPr>
              <a:t>sektoren.</a:t>
            </a:r>
            <a:r>
              <a:rPr spc="-90" dirty="0">
                <a:solidFill>
                  <a:srgbClr val="374051"/>
                </a:solidFill>
                <a:latin typeface="Tahoma"/>
                <a:cs typeface="Tahoma"/>
              </a:rPr>
              <a:t> </a:t>
            </a:r>
            <a:r>
              <a:rPr spc="45" dirty="0">
                <a:solidFill>
                  <a:srgbClr val="374051"/>
                </a:solidFill>
                <a:latin typeface="Tahoma"/>
                <a:cs typeface="Tahoma"/>
              </a:rPr>
              <a:t>Slut</a:t>
            </a:r>
            <a:endParaRPr dirty="0">
              <a:latin typeface="Tahoma"/>
              <a:cs typeface="Tahoma"/>
            </a:endParaRPr>
          </a:p>
        </p:txBody>
      </p:sp>
      <p:sp>
        <p:nvSpPr>
          <p:cNvPr id="20" name="object 20"/>
          <p:cNvSpPr txBox="1"/>
          <p:nvPr/>
        </p:nvSpPr>
        <p:spPr>
          <a:xfrm>
            <a:off x="2609850" y="5632448"/>
            <a:ext cx="1942464" cy="299720"/>
          </a:xfrm>
          <a:prstGeom prst="rect">
            <a:avLst/>
          </a:prstGeom>
        </p:spPr>
        <p:txBody>
          <a:bodyPr vert="horz" wrap="square" lIns="0" tIns="12700" rIns="0" bIns="0" rtlCol="0">
            <a:spAutoFit/>
          </a:bodyPr>
          <a:lstStyle/>
          <a:p>
            <a:pPr marL="12700">
              <a:lnSpc>
                <a:spcPct val="100000"/>
              </a:lnSpc>
              <a:spcBef>
                <a:spcPts val="100"/>
              </a:spcBef>
            </a:pPr>
            <a:r>
              <a:rPr spc="90" dirty="0">
                <a:solidFill>
                  <a:srgbClr val="374051"/>
                </a:solidFill>
                <a:latin typeface="Tahoma"/>
                <a:cs typeface="Tahoma"/>
              </a:rPr>
              <a:t>dig</a:t>
            </a:r>
            <a:r>
              <a:rPr spc="-110" dirty="0">
                <a:solidFill>
                  <a:srgbClr val="374051"/>
                </a:solidFill>
                <a:latin typeface="Tahoma"/>
                <a:cs typeface="Tahoma"/>
              </a:rPr>
              <a:t> </a:t>
            </a:r>
            <a:r>
              <a:rPr spc="50" dirty="0">
                <a:solidFill>
                  <a:srgbClr val="374051"/>
                </a:solidFill>
                <a:latin typeface="Tahoma"/>
                <a:cs typeface="Tahoma"/>
              </a:rPr>
              <a:t>til</a:t>
            </a:r>
            <a:r>
              <a:rPr spc="-105" dirty="0">
                <a:solidFill>
                  <a:srgbClr val="374051"/>
                </a:solidFill>
                <a:latin typeface="Tahoma"/>
                <a:cs typeface="Tahoma"/>
              </a:rPr>
              <a:t> </a:t>
            </a:r>
            <a:r>
              <a:rPr spc="85" dirty="0">
                <a:solidFill>
                  <a:srgbClr val="374051"/>
                </a:solidFill>
                <a:latin typeface="Tahoma"/>
                <a:cs typeface="Tahoma"/>
              </a:rPr>
              <a:t>os</a:t>
            </a:r>
            <a:r>
              <a:rPr spc="-105" dirty="0">
                <a:solidFill>
                  <a:srgbClr val="374051"/>
                </a:solidFill>
                <a:latin typeface="Tahoma"/>
                <a:cs typeface="Tahoma"/>
              </a:rPr>
              <a:t> </a:t>
            </a:r>
            <a:r>
              <a:rPr spc="80" dirty="0">
                <a:solidFill>
                  <a:srgbClr val="374051"/>
                </a:solidFill>
                <a:latin typeface="Tahoma"/>
                <a:cs typeface="Tahoma"/>
              </a:rPr>
              <a:t>for</a:t>
            </a:r>
            <a:r>
              <a:rPr spc="-110" dirty="0">
                <a:solidFill>
                  <a:srgbClr val="374051"/>
                </a:solidFill>
                <a:latin typeface="Tahoma"/>
                <a:cs typeface="Tahoma"/>
              </a:rPr>
              <a:t> </a:t>
            </a:r>
            <a:r>
              <a:rPr spc="55" dirty="0">
                <a:solidFill>
                  <a:srgbClr val="374051"/>
                </a:solidFill>
                <a:latin typeface="Tahoma"/>
                <a:cs typeface="Tahoma"/>
              </a:rPr>
              <a:t>at</a:t>
            </a:r>
            <a:r>
              <a:rPr spc="-105" dirty="0">
                <a:solidFill>
                  <a:srgbClr val="374051"/>
                </a:solidFill>
                <a:latin typeface="Tahoma"/>
                <a:cs typeface="Tahoma"/>
              </a:rPr>
              <a:t> </a:t>
            </a:r>
            <a:r>
              <a:rPr spc="70" dirty="0">
                <a:solidFill>
                  <a:srgbClr val="374051"/>
                </a:solidFill>
                <a:latin typeface="Tahoma"/>
                <a:cs typeface="Tahoma"/>
              </a:rPr>
              <a:t>dis</a:t>
            </a:r>
            <a:endParaRPr dirty="0">
              <a:latin typeface="Tahoma"/>
              <a:cs typeface="Tahoma"/>
            </a:endParaRPr>
          </a:p>
        </p:txBody>
      </p:sp>
      <p:sp>
        <p:nvSpPr>
          <p:cNvPr id="21" name="object 21"/>
          <p:cNvSpPr txBox="1"/>
          <p:nvPr/>
        </p:nvSpPr>
        <p:spPr>
          <a:xfrm>
            <a:off x="4571368" y="5641824"/>
            <a:ext cx="6136640" cy="289823"/>
          </a:xfrm>
          <a:prstGeom prst="rect">
            <a:avLst/>
          </a:prstGeom>
        </p:spPr>
        <p:txBody>
          <a:bodyPr vert="horz" wrap="square" lIns="0" tIns="12700" rIns="0" bIns="0" rtlCol="0">
            <a:spAutoFit/>
          </a:bodyPr>
          <a:lstStyle/>
          <a:p>
            <a:pPr marL="12700">
              <a:lnSpc>
                <a:spcPct val="100000"/>
              </a:lnSpc>
              <a:spcBef>
                <a:spcPts val="100"/>
              </a:spcBef>
            </a:pPr>
            <a:r>
              <a:rPr spc="85" dirty="0">
                <a:solidFill>
                  <a:srgbClr val="374051"/>
                </a:solidFill>
                <a:latin typeface="Tahoma"/>
                <a:cs typeface="Tahoma"/>
              </a:rPr>
              <a:t>blockchain</a:t>
            </a:r>
            <a:r>
              <a:rPr spc="-120" dirty="0">
                <a:solidFill>
                  <a:srgbClr val="374051"/>
                </a:solidFill>
                <a:latin typeface="Tahoma"/>
                <a:cs typeface="Tahoma"/>
              </a:rPr>
              <a:t> </a:t>
            </a:r>
            <a:r>
              <a:rPr spc="90" dirty="0">
                <a:solidFill>
                  <a:srgbClr val="374051"/>
                </a:solidFill>
                <a:latin typeface="Tahoma"/>
                <a:cs typeface="Tahoma"/>
              </a:rPr>
              <a:t>revolutionerer</a:t>
            </a:r>
            <a:r>
              <a:rPr spc="-114" dirty="0">
                <a:solidFill>
                  <a:srgbClr val="374051"/>
                </a:solidFill>
                <a:latin typeface="Tahoma"/>
                <a:cs typeface="Tahoma"/>
              </a:rPr>
              <a:t> </a:t>
            </a:r>
            <a:r>
              <a:rPr spc="75" dirty="0">
                <a:solidFill>
                  <a:srgbClr val="374051"/>
                </a:solidFill>
                <a:latin typeface="Tahoma"/>
                <a:cs typeface="Tahoma"/>
              </a:rPr>
              <a:t>agrifood-økosystemet.</a:t>
            </a:r>
            <a:endParaRPr dirty="0">
              <a:latin typeface="Tahoma"/>
              <a:cs typeface="Tahom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060935" y="272795"/>
            <a:ext cx="129540" cy="42672"/>
          </a:xfrm>
          <a:prstGeom prst="rect">
            <a:avLst/>
          </a:prstGeom>
        </p:spPr>
      </p:pic>
      <p:grpSp>
        <p:nvGrpSpPr>
          <p:cNvPr id="3" name="object 3"/>
          <p:cNvGrpSpPr/>
          <p:nvPr/>
        </p:nvGrpSpPr>
        <p:grpSpPr>
          <a:xfrm>
            <a:off x="5899403" y="0"/>
            <a:ext cx="6292850" cy="6370320"/>
            <a:chOff x="5899403" y="0"/>
            <a:chExt cx="6292850" cy="6370320"/>
          </a:xfrm>
        </p:grpSpPr>
        <p:pic>
          <p:nvPicPr>
            <p:cNvPr id="4" name="object 4"/>
            <p:cNvPicPr/>
            <p:nvPr/>
          </p:nvPicPr>
          <p:blipFill>
            <a:blip r:embed="rId3" cstate="print"/>
            <a:stretch>
              <a:fillRect/>
            </a:stretch>
          </p:blipFill>
          <p:spPr>
            <a:xfrm>
              <a:off x="10388600" y="0"/>
              <a:ext cx="1573276" cy="2014624"/>
            </a:xfrm>
            <a:prstGeom prst="rect">
              <a:avLst/>
            </a:prstGeom>
          </p:spPr>
        </p:pic>
        <p:pic>
          <p:nvPicPr>
            <p:cNvPr id="5" name="object 5"/>
            <p:cNvPicPr/>
            <p:nvPr/>
          </p:nvPicPr>
          <p:blipFill>
            <a:blip r:embed="rId4" cstate="print"/>
            <a:stretch>
              <a:fillRect/>
            </a:stretch>
          </p:blipFill>
          <p:spPr>
            <a:xfrm>
              <a:off x="5899403" y="3047"/>
              <a:ext cx="6292596" cy="6367272"/>
            </a:xfrm>
            <a:prstGeom prst="rect">
              <a:avLst/>
            </a:prstGeom>
          </p:spPr>
        </p:pic>
      </p:grpSp>
      <p:sp>
        <p:nvSpPr>
          <p:cNvPr id="6" name="object 6"/>
          <p:cNvSpPr txBox="1">
            <a:spLocks noGrp="1"/>
          </p:cNvSpPr>
          <p:nvPr>
            <p:ph type="title"/>
          </p:nvPr>
        </p:nvSpPr>
        <p:spPr>
          <a:xfrm>
            <a:off x="252171" y="336930"/>
            <a:ext cx="4939030" cy="482600"/>
          </a:xfrm>
          <a:prstGeom prst="rect">
            <a:avLst/>
          </a:prstGeom>
        </p:spPr>
        <p:txBody>
          <a:bodyPr vert="horz" wrap="square" lIns="0" tIns="12700" rIns="0" bIns="0" rtlCol="0">
            <a:spAutoFit/>
          </a:bodyPr>
          <a:lstStyle/>
          <a:p>
            <a:pPr marL="12700">
              <a:lnSpc>
                <a:spcPct val="100000"/>
              </a:lnSpc>
              <a:spcBef>
                <a:spcPts val="100"/>
              </a:spcBef>
            </a:pPr>
            <a:r>
              <a:rPr spc="-45" dirty="0"/>
              <a:t>PROVENIENS</a:t>
            </a:r>
            <a:r>
              <a:rPr spc="-85" dirty="0"/>
              <a:t> </a:t>
            </a:r>
            <a:r>
              <a:rPr spc="-40" dirty="0"/>
              <a:t>+</a:t>
            </a:r>
            <a:r>
              <a:rPr spc="-80" dirty="0"/>
              <a:t> </a:t>
            </a:r>
            <a:r>
              <a:rPr spc="60" dirty="0"/>
              <a:t>NAPOLINA</a:t>
            </a:r>
          </a:p>
        </p:txBody>
      </p:sp>
      <p:sp>
        <p:nvSpPr>
          <p:cNvPr id="7" name="object 7"/>
          <p:cNvSpPr txBox="1"/>
          <p:nvPr/>
        </p:nvSpPr>
        <p:spPr>
          <a:xfrm>
            <a:off x="252171" y="1268222"/>
            <a:ext cx="5149215" cy="5233670"/>
          </a:xfrm>
          <a:prstGeom prst="rect">
            <a:avLst/>
          </a:prstGeom>
        </p:spPr>
        <p:txBody>
          <a:bodyPr vert="horz" wrap="square" lIns="0" tIns="12700" rIns="0" bIns="0" rtlCol="0">
            <a:spAutoFit/>
          </a:bodyPr>
          <a:lstStyle/>
          <a:p>
            <a:pPr marL="12700" marR="665480">
              <a:lnSpc>
                <a:spcPct val="112500"/>
              </a:lnSpc>
              <a:spcBef>
                <a:spcPts val="100"/>
              </a:spcBef>
            </a:pPr>
            <a:r>
              <a:rPr sz="1600" spc="80" dirty="0">
                <a:solidFill>
                  <a:srgbClr val="0A3941"/>
                </a:solidFill>
                <a:latin typeface="Tahoma"/>
                <a:cs typeface="Tahoma"/>
              </a:rPr>
              <a:t>Napolina</a:t>
            </a:r>
            <a:r>
              <a:rPr sz="1600" spc="-85" dirty="0">
                <a:solidFill>
                  <a:srgbClr val="0A3941"/>
                </a:solidFill>
                <a:latin typeface="Tahoma"/>
                <a:cs typeface="Tahoma"/>
              </a:rPr>
              <a:t> </a:t>
            </a:r>
            <a:r>
              <a:rPr sz="1600" spc="55" dirty="0">
                <a:solidFill>
                  <a:srgbClr val="0A3941"/>
                </a:solidFill>
                <a:latin typeface="Tahoma"/>
                <a:cs typeface="Tahoma"/>
              </a:rPr>
              <a:t>beskytter</a:t>
            </a:r>
            <a:r>
              <a:rPr sz="1600" spc="-85" dirty="0">
                <a:solidFill>
                  <a:srgbClr val="0A3941"/>
                </a:solidFill>
                <a:latin typeface="Tahoma"/>
                <a:cs typeface="Tahoma"/>
              </a:rPr>
              <a:t> </a:t>
            </a:r>
            <a:r>
              <a:rPr sz="1600" spc="60" dirty="0">
                <a:solidFill>
                  <a:srgbClr val="0A3941"/>
                </a:solidFill>
                <a:latin typeface="Tahoma"/>
                <a:cs typeface="Tahoma"/>
              </a:rPr>
              <a:t>langsigtet</a:t>
            </a:r>
            <a:r>
              <a:rPr sz="1600" spc="-85" dirty="0">
                <a:solidFill>
                  <a:srgbClr val="0A3941"/>
                </a:solidFill>
                <a:latin typeface="Tahoma"/>
                <a:cs typeface="Tahoma"/>
              </a:rPr>
              <a:t> </a:t>
            </a:r>
            <a:r>
              <a:rPr sz="1600" spc="65" dirty="0">
                <a:solidFill>
                  <a:srgbClr val="0A3941"/>
                </a:solidFill>
                <a:latin typeface="Tahoma"/>
                <a:cs typeface="Tahoma"/>
              </a:rPr>
              <a:t>brandværdi</a:t>
            </a:r>
            <a:r>
              <a:rPr sz="1600" spc="-85" dirty="0">
                <a:solidFill>
                  <a:srgbClr val="0A3941"/>
                </a:solidFill>
                <a:latin typeface="Tahoma"/>
                <a:cs typeface="Tahoma"/>
              </a:rPr>
              <a:t> </a:t>
            </a:r>
            <a:r>
              <a:rPr sz="1600" spc="100" dirty="0">
                <a:solidFill>
                  <a:srgbClr val="0A3941"/>
                </a:solidFill>
                <a:latin typeface="Tahoma"/>
                <a:cs typeface="Tahoma"/>
              </a:rPr>
              <a:t>med </a:t>
            </a:r>
            <a:r>
              <a:rPr sz="1600" spc="-484" dirty="0">
                <a:solidFill>
                  <a:srgbClr val="0A3941"/>
                </a:solidFill>
                <a:latin typeface="Tahoma"/>
                <a:cs typeface="Tahoma"/>
              </a:rPr>
              <a:t> </a:t>
            </a:r>
            <a:r>
              <a:rPr sz="1600" spc="75" dirty="0">
                <a:solidFill>
                  <a:srgbClr val="0A3941"/>
                </a:solidFill>
                <a:latin typeface="Tahoma"/>
                <a:cs typeface="Tahoma"/>
              </a:rPr>
              <a:t>proofbacked</a:t>
            </a:r>
            <a:r>
              <a:rPr sz="1600" spc="-90" dirty="0">
                <a:solidFill>
                  <a:srgbClr val="0A3941"/>
                </a:solidFill>
                <a:latin typeface="Tahoma"/>
                <a:cs typeface="Tahoma"/>
              </a:rPr>
              <a:t> </a:t>
            </a:r>
            <a:r>
              <a:rPr sz="1600" spc="80" dirty="0">
                <a:solidFill>
                  <a:srgbClr val="0A3941"/>
                </a:solidFill>
                <a:latin typeface="Tahoma"/>
                <a:cs typeface="Tahoma"/>
              </a:rPr>
              <a:t>kommunikation</a:t>
            </a:r>
            <a:endParaRPr sz="1600">
              <a:latin typeface="Tahoma"/>
              <a:cs typeface="Tahoma"/>
            </a:endParaRPr>
          </a:p>
          <a:p>
            <a:pPr marL="12700" marR="572135">
              <a:lnSpc>
                <a:spcPts val="2160"/>
              </a:lnSpc>
              <a:spcBef>
                <a:spcPts val="110"/>
              </a:spcBef>
            </a:pPr>
            <a:r>
              <a:rPr sz="1400" spc="110" dirty="0">
                <a:solidFill>
                  <a:srgbClr val="636872"/>
                </a:solidFill>
                <a:latin typeface="Tahoma"/>
                <a:cs typeface="Tahoma"/>
              </a:rPr>
              <a:t>Med</a:t>
            </a:r>
            <a:r>
              <a:rPr sz="1400" spc="-80" dirty="0">
                <a:solidFill>
                  <a:srgbClr val="636872"/>
                </a:solidFill>
                <a:latin typeface="Tahoma"/>
                <a:cs typeface="Tahoma"/>
              </a:rPr>
              <a:t> </a:t>
            </a:r>
            <a:r>
              <a:rPr sz="1400" spc="70" dirty="0">
                <a:solidFill>
                  <a:srgbClr val="636872"/>
                </a:solidFill>
                <a:latin typeface="Tahoma"/>
                <a:cs typeface="Tahoma"/>
              </a:rPr>
              <a:t>Herkomst</a:t>
            </a:r>
            <a:r>
              <a:rPr sz="1400" spc="-75" dirty="0">
                <a:solidFill>
                  <a:srgbClr val="636872"/>
                </a:solidFill>
                <a:latin typeface="Tahoma"/>
                <a:cs typeface="Tahoma"/>
              </a:rPr>
              <a:t> </a:t>
            </a:r>
            <a:r>
              <a:rPr sz="1400" spc="60" dirty="0">
                <a:solidFill>
                  <a:srgbClr val="636872"/>
                </a:solidFill>
                <a:latin typeface="Tahoma"/>
                <a:cs typeface="Tahoma"/>
              </a:rPr>
              <a:t>deler</a:t>
            </a:r>
            <a:r>
              <a:rPr sz="1400" spc="-75" dirty="0">
                <a:solidFill>
                  <a:srgbClr val="636872"/>
                </a:solidFill>
                <a:latin typeface="Tahoma"/>
                <a:cs typeface="Tahoma"/>
              </a:rPr>
              <a:t> </a:t>
            </a:r>
            <a:r>
              <a:rPr sz="1400" spc="70" dirty="0">
                <a:solidFill>
                  <a:srgbClr val="636872"/>
                </a:solidFill>
                <a:latin typeface="Tahoma"/>
                <a:cs typeface="Tahoma"/>
              </a:rPr>
              <a:t>Napolina</a:t>
            </a:r>
            <a:r>
              <a:rPr sz="1400" spc="-80" dirty="0">
                <a:solidFill>
                  <a:srgbClr val="636872"/>
                </a:solidFill>
                <a:latin typeface="Tahoma"/>
                <a:cs typeface="Tahoma"/>
              </a:rPr>
              <a:t> </a:t>
            </a:r>
            <a:r>
              <a:rPr sz="1400" spc="45" dirty="0">
                <a:solidFill>
                  <a:srgbClr val="636872"/>
                </a:solidFill>
                <a:latin typeface="Tahoma"/>
                <a:cs typeface="Tahoma"/>
              </a:rPr>
              <a:t>bevis</a:t>
            </a:r>
            <a:r>
              <a:rPr sz="1400" spc="-75" dirty="0">
                <a:solidFill>
                  <a:srgbClr val="636872"/>
                </a:solidFill>
                <a:latin typeface="Tahoma"/>
                <a:cs typeface="Tahoma"/>
              </a:rPr>
              <a:t> </a:t>
            </a:r>
            <a:r>
              <a:rPr sz="1400" spc="65" dirty="0">
                <a:solidFill>
                  <a:srgbClr val="636872"/>
                </a:solidFill>
                <a:latin typeface="Tahoma"/>
                <a:cs typeface="Tahoma"/>
              </a:rPr>
              <a:t>på</a:t>
            </a:r>
            <a:r>
              <a:rPr sz="1400" spc="-75" dirty="0">
                <a:solidFill>
                  <a:srgbClr val="636872"/>
                </a:solidFill>
                <a:latin typeface="Tahoma"/>
                <a:cs typeface="Tahoma"/>
              </a:rPr>
              <a:t> </a:t>
            </a:r>
            <a:r>
              <a:rPr sz="1400" spc="55" dirty="0">
                <a:solidFill>
                  <a:srgbClr val="636872"/>
                </a:solidFill>
                <a:latin typeface="Tahoma"/>
                <a:cs typeface="Tahoma"/>
              </a:rPr>
              <a:t>sine</a:t>
            </a:r>
            <a:r>
              <a:rPr sz="1400" spc="-75" dirty="0">
                <a:solidFill>
                  <a:srgbClr val="636872"/>
                </a:solidFill>
                <a:latin typeface="Tahoma"/>
                <a:cs typeface="Tahoma"/>
              </a:rPr>
              <a:t> </a:t>
            </a:r>
            <a:r>
              <a:rPr sz="1400" spc="60" dirty="0">
                <a:solidFill>
                  <a:srgbClr val="636872"/>
                </a:solidFill>
                <a:latin typeface="Tahoma"/>
                <a:cs typeface="Tahoma"/>
              </a:rPr>
              <a:t>fremskridt </a:t>
            </a:r>
            <a:r>
              <a:rPr sz="1400" spc="-425" dirty="0">
                <a:solidFill>
                  <a:srgbClr val="636872"/>
                </a:solidFill>
                <a:latin typeface="Tahoma"/>
                <a:cs typeface="Tahoma"/>
              </a:rPr>
              <a:t> </a:t>
            </a:r>
            <a:r>
              <a:rPr sz="1400" spc="90" dirty="0">
                <a:solidFill>
                  <a:srgbClr val="636872"/>
                </a:solidFill>
                <a:latin typeface="Tahoma"/>
                <a:cs typeface="Tahoma"/>
              </a:rPr>
              <a:t>med </a:t>
            </a:r>
            <a:r>
              <a:rPr sz="1400" spc="40" dirty="0">
                <a:solidFill>
                  <a:srgbClr val="636872"/>
                </a:solidFill>
                <a:latin typeface="Tahoma"/>
                <a:cs typeface="Tahoma"/>
              </a:rPr>
              <a:t>at tackle </a:t>
            </a:r>
            <a:r>
              <a:rPr sz="1400" spc="55" dirty="0">
                <a:solidFill>
                  <a:srgbClr val="636872"/>
                </a:solidFill>
                <a:latin typeface="Tahoma"/>
                <a:cs typeface="Tahoma"/>
              </a:rPr>
              <a:t>ulovlig </a:t>
            </a:r>
            <a:r>
              <a:rPr sz="1400" spc="50" dirty="0">
                <a:solidFill>
                  <a:srgbClr val="636872"/>
                </a:solidFill>
                <a:latin typeface="Tahoma"/>
                <a:cs typeface="Tahoma"/>
              </a:rPr>
              <a:t>arbejdskraft </a:t>
            </a:r>
            <a:r>
              <a:rPr sz="1400" spc="90" dirty="0">
                <a:solidFill>
                  <a:srgbClr val="636872"/>
                </a:solidFill>
                <a:latin typeface="Tahoma"/>
                <a:cs typeface="Tahoma"/>
              </a:rPr>
              <a:t>med </a:t>
            </a:r>
            <a:r>
              <a:rPr sz="1400" spc="70" dirty="0">
                <a:solidFill>
                  <a:srgbClr val="636872"/>
                </a:solidFill>
                <a:latin typeface="Tahoma"/>
                <a:cs typeface="Tahoma"/>
              </a:rPr>
              <a:t>kunder </a:t>
            </a:r>
            <a:r>
              <a:rPr sz="1400" spc="85" dirty="0">
                <a:solidFill>
                  <a:srgbClr val="636872"/>
                </a:solidFill>
                <a:latin typeface="Tahoma"/>
                <a:cs typeface="Tahoma"/>
              </a:rPr>
              <a:t>og </a:t>
            </a:r>
            <a:r>
              <a:rPr sz="1400" spc="90" dirty="0">
                <a:solidFill>
                  <a:srgbClr val="636872"/>
                </a:solidFill>
                <a:latin typeface="Tahoma"/>
                <a:cs typeface="Tahoma"/>
              </a:rPr>
              <a:t> </a:t>
            </a:r>
            <a:r>
              <a:rPr sz="1400" spc="60" dirty="0">
                <a:solidFill>
                  <a:srgbClr val="636872"/>
                </a:solidFill>
                <a:latin typeface="Tahoma"/>
                <a:cs typeface="Tahoma"/>
              </a:rPr>
              <a:t>industriens</a:t>
            </a:r>
            <a:r>
              <a:rPr sz="1400" spc="-80" dirty="0">
                <a:solidFill>
                  <a:srgbClr val="636872"/>
                </a:solidFill>
                <a:latin typeface="Tahoma"/>
                <a:cs typeface="Tahoma"/>
              </a:rPr>
              <a:t> </a:t>
            </a:r>
            <a:r>
              <a:rPr sz="1400" spc="45" dirty="0">
                <a:solidFill>
                  <a:srgbClr val="636872"/>
                </a:solidFill>
                <a:latin typeface="Tahoma"/>
                <a:cs typeface="Tahoma"/>
              </a:rPr>
              <a:t>interessenter.</a:t>
            </a:r>
            <a:endParaRPr sz="1400">
              <a:latin typeface="Tahoma"/>
              <a:cs typeface="Tahoma"/>
            </a:endParaRPr>
          </a:p>
          <a:p>
            <a:pPr>
              <a:lnSpc>
                <a:spcPct val="100000"/>
              </a:lnSpc>
            </a:pPr>
            <a:endParaRPr sz="1900">
              <a:latin typeface="Tahoma"/>
              <a:cs typeface="Tahoma"/>
            </a:endParaRPr>
          </a:p>
          <a:p>
            <a:pPr>
              <a:lnSpc>
                <a:spcPct val="100000"/>
              </a:lnSpc>
              <a:spcBef>
                <a:spcPts val="25"/>
              </a:spcBef>
            </a:pPr>
            <a:endParaRPr sz="1550">
              <a:latin typeface="Tahoma"/>
              <a:cs typeface="Tahoma"/>
            </a:endParaRPr>
          </a:p>
          <a:p>
            <a:pPr marL="12700" marR="5080">
              <a:lnSpc>
                <a:spcPct val="120000"/>
              </a:lnSpc>
              <a:tabLst>
                <a:tab pos="3287395" algn="l"/>
              </a:tabLst>
            </a:pPr>
            <a:r>
              <a:rPr sz="1500" spc="114" dirty="0">
                <a:solidFill>
                  <a:srgbClr val="636872"/>
                </a:solidFill>
                <a:latin typeface="Tahoma"/>
                <a:cs typeface="Tahoma"/>
              </a:rPr>
              <a:t>Med </a:t>
            </a:r>
            <a:r>
              <a:rPr sz="1500" spc="75" dirty="0">
                <a:solidFill>
                  <a:srgbClr val="636872"/>
                </a:solidFill>
                <a:latin typeface="Tahoma"/>
                <a:cs typeface="Tahoma"/>
              </a:rPr>
              <a:t>Herkomst </a:t>
            </a:r>
            <a:r>
              <a:rPr sz="1500" spc="60" dirty="0">
                <a:solidFill>
                  <a:srgbClr val="636872"/>
                </a:solidFill>
                <a:latin typeface="Tahoma"/>
                <a:cs typeface="Tahoma"/>
              </a:rPr>
              <a:t>forvandlede </a:t>
            </a:r>
            <a:r>
              <a:rPr sz="1500" spc="75" dirty="0">
                <a:solidFill>
                  <a:srgbClr val="636872"/>
                </a:solidFill>
                <a:latin typeface="Tahoma"/>
                <a:cs typeface="Tahoma"/>
              </a:rPr>
              <a:t>Napolina </a:t>
            </a:r>
            <a:r>
              <a:rPr sz="1500" spc="60" dirty="0">
                <a:solidFill>
                  <a:srgbClr val="636872"/>
                </a:solidFill>
                <a:latin typeface="Tahoma"/>
                <a:cs typeface="Tahoma"/>
              </a:rPr>
              <a:t>sine </a:t>
            </a:r>
            <a:r>
              <a:rPr sz="1500" spc="65" dirty="0">
                <a:solidFill>
                  <a:srgbClr val="636872"/>
                </a:solidFill>
                <a:latin typeface="Tahoma"/>
                <a:cs typeface="Tahoma"/>
              </a:rPr>
              <a:t> </a:t>
            </a:r>
            <a:r>
              <a:rPr sz="1500" spc="55" dirty="0">
                <a:solidFill>
                  <a:srgbClr val="636872"/>
                </a:solidFill>
                <a:latin typeface="Tahoma"/>
                <a:cs typeface="Tahoma"/>
              </a:rPr>
              <a:t>forsyningskædedata </a:t>
            </a:r>
            <a:r>
              <a:rPr sz="1500" spc="40" dirty="0">
                <a:solidFill>
                  <a:srgbClr val="636872"/>
                </a:solidFill>
                <a:latin typeface="Tahoma"/>
                <a:cs typeface="Tahoma"/>
              </a:rPr>
              <a:t>til </a:t>
            </a:r>
            <a:r>
              <a:rPr sz="1500" spc="70" dirty="0">
                <a:solidFill>
                  <a:srgbClr val="636872"/>
                </a:solidFill>
                <a:latin typeface="Tahoma"/>
                <a:cs typeface="Tahoma"/>
              </a:rPr>
              <a:t>en </a:t>
            </a:r>
            <a:r>
              <a:rPr sz="1500" spc="65" dirty="0">
                <a:solidFill>
                  <a:srgbClr val="636872"/>
                </a:solidFill>
                <a:latin typeface="Tahoma"/>
                <a:cs typeface="Tahoma"/>
              </a:rPr>
              <a:t>kundevendt </a:t>
            </a:r>
            <a:r>
              <a:rPr sz="1500" spc="55" dirty="0">
                <a:solidFill>
                  <a:srgbClr val="636872"/>
                </a:solidFill>
                <a:latin typeface="Tahoma"/>
                <a:cs typeface="Tahoma"/>
              </a:rPr>
              <a:t>digital </a:t>
            </a:r>
            <a:r>
              <a:rPr sz="1500" spc="45" dirty="0">
                <a:solidFill>
                  <a:srgbClr val="636872"/>
                </a:solidFill>
                <a:latin typeface="Tahoma"/>
                <a:cs typeface="Tahoma"/>
              </a:rPr>
              <a:t>oplevelse, </a:t>
            </a:r>
            <a:r>
              <a:rPr sz="1500" spc="-455" dirty="0">
                <a:solidFill>
                  <a:srgbClr val="636872"/>
                </a:solidFill>
                <a:latin typeface="Tahoma"/>
                <a:cs typeface="Tahoma"/>
              </a:rPr>
              <a:t> </a:t>
            </a:r>
            <a:r>
              <a:rPr sz="1500" spc="75" dirty="0">
                <a:solidFill>
                  <a:srgbClr val="636872"/>
                </a:solidFill>
                <a:latin typeface="Tahoma"/>
                <a:cs typeface="Tahoma"/>
              </a:rPr>
              <a:t>der</a:t>
            </a:r>
            <a:r>
              <a:rPr sz="1500" spc="-75" dirty="0">
                <a:solidFill>
                  <a:srgbClr val="636872"/>
                </a:solidFill>
                <a:latin typeface="Tahoma"/>
                <a:cs typeface="Tahoma"/>
              </a:rPr>
              <a:t> </a:t>
            </a:r>
            <a:r>
              <a:rPr sz="1500" spc="45" dirty="0">
                <a:solidFill>
                  <a:srgbClr val="636872"/>
                </a:solidFill>
                <a:latin typeface="Tahoma"/>
                <a:cs typeface="Tahoma"/>
              </a:rPr>
              <a:t>viser</a:t>
            </a:r>
            <a:r>
              <a:rPr sz="1500" spc="-75" dirty="0">
                <a:solidFill>
                  <a:srgbClr val="636872"/>
                </a:solidFill>
                <a:latin typeface="Tahoma"/>
                <a:cs typeface="Tahoma"/>
              </a:rPr>
              <a:t> </a:t>
            </a:r>
            <a:r>
              <a:rPr sz="1500" spc="70" dirty="0">
                <a:solidFill>
                  <a:srgbClr val="636872"/>
                </a:solidFill>
                <a:latin typeface="Tahoma"/>
                <a:cs typeface="Tahoma"/>
              </a:rPr>
              <a:t>indkøbet</a:t>
            </a:r>
            <a:r>
              <a:rPr sz="1500" spc="-75" dirty="0">
                <a:solidFill>
                  <a:srgbClr val="636872"/>
                </a:solidFill>
                <a:latin typeface="Tahoma"/>
                <a:cs typeface="Tahoma"/>
              </a:rPr>
              <a:t> </a:t>
            </a:r>
            <a:r>
              <a:rPr sz="1500" spc="90" dirty="0">
                <a:solidFill>
                  <a:srgbClr val="636872"/>
                </a:solidFill>
                <a:latin typeface="Tahoma"/>
                <a:cs typeface="Tahoma"/>
              </a:rPr>
              <a:t>og</a:t>
            </a:r>
            <a:r>
              <a:rPr sz="1500" spc="-75" dirty="0">
                <a:solidFill>
                  <a:srgbClr val="636872"/>
                </a:solidFill>
                <a:latin typeface="Tahoma"/>
                <a:cs typeface="Tahoma"/>
              </a:rPr>
              <a:t> </a:t>
            </a:r>
            <a:r>
              <a:rPr sz="1500" spc="65" dirty="0">
                <a:solidFill>
                  <a:srgbClr val="636872"/>
                </a:solidFill>
                <a:latin typeface="Tahoma"/>
                <a:cs typeface="Tahoma"/>
              </a:rPr>
              <a:t>virkningen</a:t>
            </a:r>
            <a:r>
              <a:rPr sz="1500" spc="-70" dirty="0">
                <a:solidFill>
                  <a:srgbClr val="636872"/>
                </a:solidFill>
                <a:latin typeface="Tahoma"/>
                <a:cs typeface="Tahoma"/>
              </a:rPr>
              <a:t> </a:t>
            </a:r>
            <a:r>
              <a:rPr sz="1500" spc="45" dirty="0">
                <a:solidFill>
                  <a:srgbClr val="636872"/>
                </a:solidFill>
                <a:latin typeface="Tahoma"/>
                <a:cs typeface="Tahoma"/>
              </a:rPr>
              <a:t>af	</a:t>
            </a:r>
            <a:r>
              <a:rPr sz="1500" spc="55" dirty="0">
                <a:solidFill>
                  <a:srgbClr val="636872"/>
                </a:solidFill>
                <a:latin typeface="Tahoma"/>
                <a:cs typeface="Tahoma"/>
              </a:rPr>
              <a:t>dets</a:t>
            </a:r>
            <a:r>
              <a:rPr sz="1500" spc="-105" dirty="0">
                <a:solidFill>
                  <a:srgbClr val="636872"/>
                </a:solidFill>
                <a:latin typeface="Tahoma"/>
                <a:cs typeface="Tahoma"/>
              </a:rPr>
              <a:t> </a:t>
            </a:r>
            <a:r>
              <a:rPr sz="1500" spc="55" dirty="0">
                <a:solidFill>
                  <a:srgbClr val="636872"/>
                </a:solidFill>
                <a:latin typeface="Tahoma"/>
                <a:cs typeface="Tahoma"/>
              </a:rPr>
              <a:t>tomater.</a:t>
            </a:r>
            <a:r>
              <a:rPr sz="1500" spc="-105" dirty="0">
                <a:solidFill>
                  <a:srgbClr val="636872"/>
                </a:solidFill>
                <a:latin typeface="Tahoma"/>
                <a:cs typeface="Tahoma"/>
              </a:rPr>
              <a:t> </a:t>
            </a:r>
            <a:r>
              <a:rPr sz="1500" spc="70" dirty="0">
                <a:solidFill>
                  <a:srgbClr val="636872"/>
                </a:solidFill>
                <a:latin typeface="Tahoma"/>
                <a:cs typeface="Tahoma"/>
              </a:rPr>
              <a:t>Denne </a:t>
            </a:r>
            <a:r>
              <a:rPr sz="1500" spc="-450" dirty="0">
                <a:solidFill>
                  <a:srgbClr val="636872"/>
                </a:solidFill>
                <a:latin typeface="Tahoma"/>
                <a:cs typeface="Tahoma"/>
              </a:rPr>
              <a:t> </a:t>
            </a:r>
            <a:r>
              <a:rPr sz="1500" spc="55" dirty="0">
                <a:solidFill>
                  <a:srgbClr val="636872"/>
                </a:solidFill>
                <a:latin typeface="Tahoma"/>
                <a:cs typeface="Tahoma"/>
              </a:rPr>
              <a:t>oplevelse </a:t>
            </a:r>
            <a:r>
              <a:rPr sz="1500" spc="50" dirty="0">
                <a:solidFill>
                  <a:srgbClr val="636872"/>
                </a:solidFill>
                <a:latin typeface="Tahoma"/>
                <a:cs typeface="Tahoma"/>
              </a:rPr>
              <a:t>blev gjort </a:t>
            </a:r>
            <a:r>
              <a:rPr sz="1500" spc="55" dirty="0">
                <a:solidFill>
                  <a:srgbClr val="636872"/>
                </a:solidFill>
                <a:latin typeface="Tahoma"/>
                <a:cs typeface="Tahoma"/>
              </a:rPr>
              <a:t>tilgængelig </a:t>
            </a:r>
            <a:r>
              <a:rPr sz="1500" spc="35" dirty="0">
                <a:solidFill>
                  <a:srgbClr val="636872"/>
                </a:solidFill>
                <a:latin typeface="Tahoma"/>
                <a:cs typeface="Tahoma"/>
              </a:rPr>
              <a:t>via </a:t>
            </a:r>
            <a:r>
              <a:rPr sz="1500" spc="70" dirty="0">
                <a:solidFill>
                  <a:srgbClr val="636872"/>
                </a:solidFill>
                <a:latin typeface="Tahoma"/>
                <a:cs typeface="Tahoma"/>
              </a:rPr>
              <a:t>en </a:t>
            </a:r>
            <a:r>
              <a:rPr sz="1500" spc="45" dirty="0">
                <a:solidFill>
                  <a:srgbClr val="636872"/>
                </a:solidFill>
                <a:latin typeface="Tahoma"/>
                <a:cs typeface="Tahoma"/>
              </a:rPr>
              <a:t>QR-kode </a:t>
            </a:r>
            <a:r>
              <a:rPr sz="1500" spc="70" dirty="0">
                <a:solidFill>
                  <a:srgbClr val="636872"/>
                </a:solidFill>
                <a:latin typeface="Tahoma"/>
                <a:cs typeface="Tahoma"/>
              </a:rPr>
              <a:t>på </a:t>
            </a:r>
            <a:r>
              <a:rPr sz="1500" spc="80" dirty="0">
                <a:solidFill>
                  <a:srgbClr val="636872"/>
                </a:solidFill>
                <a:latin typeface="Tahoma"/>
                <a:cs typeface="Tahoma"/>
              </a:rPr>
              <a:t>mere </a:t>
            </a:r>
            <a:r>
              <a:rPr sz="1500" spc="-455" dirty="0">
                <a:solidFill>
                  <a:srgbClr val="636872"/>
                </a:solidFill>
                <a:latin typeface="Tahoma"/>
                <a:cs typeface="Tahoma"/>
              </a:rPr>
              <a:t> </a:t>
            </a:r>
            <a:r>
              <a:rPr sz="1500" spc="80" dirty="0">
                <a:solidFill>
                  <a:srgbClr val="636872"/>
                </a:solidFill>
                <a:latin typeface="Tahoma"/>
                <a:cs typeface="Tahoma"/>
              </a:rPr>
              <a:t>end </a:t>
            </a:r>
            <a:r>
              <a:rPr sz="1500" spc="35" dirty="0">
                <a:solidFill>
                  <a:srgbClr val="636872"/>
                </a:solidFill>
                <a:latin typeface="Tahoma"/>
                <a:cs typeface="Tahoma"/>
              </a:rPr>
              <a:t>3 </a:t>
            </a:r>
            <a:r>
              <a:rPr sz="1500" spc="70" dirty="0">
                <a:solidFill>
                  <a:srgbClr val="636872"/>
                </a:solidFill>
                <a:latin typeface="Tahoma"/>
                <a:cs typeface="Tahoma"/>
              </a:rPr>
              <a:t>millioner </a:t>
            </a:r>
            <a:r>
              <a:rPr sz="1500" spc="65" dirty="0">
                <a:solidFill>
                  <a:srgbClr val="636872"/>
                </a:solidFill>
                <a:latin typeface="Tahoma"/>
                <a:cs typeface="Tahoma"/>
              </a:rPr>
              <a:t>dåser </a:t>
            </a:r>
            <a:r>
              <a:rPr sz="1500" spc="70" dirty="0">
                <a:solidFill>
                  <a:srgbClr val="636872"/>
                </a:solidFill>
                <a:latin typeface="Tahoma"/>
                <a:cs typeface="Tahoma"/>
              </a:rPr>
              <a:t>tomater </a:t>
            </a:r>
            <a:r>
              <a:rPr sz="1500" spc="90" dirty="0">
                <a:solidFill>
                  <a:srgbClr val="636872"/>
                </a:solidFill>
                <a:latin typeface="Tahoma"/>
                <a:cs typeface="Tahoma"/>
              </a:rPr>
              <a:t>og </a:t>
            </a:r>
            <a:r>
              <a:rPr sz="1500" spc="35" dirty="0">
                <a:solidFill>
                  <a:srgbClr val="636872"/>
                </a:solidFill>
                <a:latin typeface="Tahoma"/>
                <a:cs typeface="Tahoma"/>
              </a:rPr>
              <a:t>via </a:t>
            </a:r>
            <a:r>
              <a:rPr sz="1500" spc="65" dirty="0">
                <a:solidFill>
                  <a:srgbClr val="636872"/>
                </a:solidFill>
                <a:latin typeface="Tahoma"/>
                <a:cs typeface="Tahoma"/>
              </a:rPr>
              <a:t>integrerede </a:t>
            </a:r>
            <a:r>
              <a:rPr sz="1500" spc="70" dirty="0">
                <a:solidFill>
                  <a:srgbClr val="636872"/>
                </a:solidFill>
                <a:latin typeface="Tahoma"/>
                <a:cs typeface="Tahoma"/>
              </a:rPr>
              <a:t> </a:t>
            </a:r>
            <a:r>
              <a:rPr sz="1500" spc="60" dirty="0">
                <a:solidFill>
                  <a:srgbClr val="636872"/>
                </a:solidFill>
                <a:latin typeface="Tahoma"/>
                <a:cs typeface="Tahoma"/>
              </a:rPr>
              <a:t>bevispunkter</a:t>
            </a:r>
            <a:r>
              <a:rPr sz="1500" spc="-80" dirty="0">
                <a:solidFill>
                  <a:srgbClr val="636872"/>
                </a:solidFill>
                <a:latin typeface="Tahoma"/>
                <a:cs typeface="Tahoma"/>
              </a:rPr>
              <a:t> </a:t>
            </a:r>
            <a:r>
              <a:rPr sz="1500" spc="70" dirty="0">
                <a:solidFill>
                  <a:srgbClr val="636872"/>
                </a:solidFill>
                <a:latin typeface="Tahoma"/>
                <a:cs typeface="Tahoma"/>
              </a:rPr>
              <a:t>på</a:t>
            </a:r>
            <a:r>
              <a:rPr sz="1500" spc="-75" dirty="0">
                <a:solidFill>
                  <a:srgbClr val="636872"/>
                </a:solidFill>
                <a:latin typeface="Tahoma"/>
                <a:cs typeface="Tahoma"/>
              </a:rPr>
              <a:t> </a:t>
            </a:r>
            <a:r>
              <a:rPr sz="1500" spc="70" dirty="0">
                <a:solidFill>
                  <a:srgbClr val="636872"/>
                </a:solidFill>
                <a:latin typeface="Tahoma"/>
                <a:cs typeface="Tahoma"/>
              </a:rPr>
              <a:t>Napolinas</a:t>
            </a:r>
            <a:r>
              <a:rPr sz="1500" spc="-75" dirty="0">
                <a:solidFill>
                  <a:srgbClr val="636872"/>
                </a:solidFill>
                <a:latin typeface="Tahoma"/>
                <a:cs typeface="Tahoma"/>
              </a:rPr>
              <a:t> </a:t>
            </a:r>
            <a:r>
              <a:rPr sz="1500" spc="55" dirty="0">
                <a:solidFill>
                  <a:srgbClr val="636872"/>
                </a:solidFill>
                <a:latin typeface="Tahoma"/>
                <a:cs typeface="Tahoma"/>
              </a:rPr>
              <a:t>ansvarlige</a:t>
            </a:r>
            <a:r>
              <a:rPr sz="1500" spc="-75" dirty="0">
                <a:solidFill>
                  <a:srgbClr val="636872"/>
                </a:solidFill>
                <a:latin typeface="Tahoma"/>
                <a:cs typeface="Tahoma"/>
              </a:rPr>
              <a:t> </a:t>
            </a:r>
            <a:r>
              <a:rPr sz="1500" spc="60" dirty="0">
                <a:solidFill>
                  <a:srgbClr val="636872"/>
                </a:solidFill>
                <a:latin typeface="Tahoma"/>
                <a:cs typeface="Tahoma"/>
              </a:rPr>
              <a:t>indkøbswebside.</a:t>
            </a:r>
            <a:endParaRPr sz="1500">
              <a:latin typeface="Tahoma"/>
              <a:cs typeface="Tahoma"/>
            </a:endParaRPr>
          </a:p>
          <a:p>
            <a:pPr marL="12700" marR="451484">
              <a:lnSpc>
                <a:spcPts val="2160"/>
              </a:lnSpc>
              <a:spcBef>
                <a:spcPts val="135"/>
              </a:spcBef>
            </a:pPr>
            <a:r>
              <a:rPr sz="1500" spc="55" dirty="0">
                <a:solidFill>
                  <a:srgbClr val="636872"/>
                </a:solidFill>
                <a:latin typeface="Tahoma"/>
                <a:cs typeface="Tahoma"/>
              </a:rPr>
              <a:t>For </a:t>
            </a:r>
            <a:r>
              <a:rPr sz="1500" spc="45" dirty="0">
                <a:solidFill>
                  <a:srgbClr val="636872"/>
                </a:solidFill>
                <a:latin typeface="Tahoma"/>
                <a:cs typeface="Tahoma"/>
              </a:rPr>
              <a:t>at </a:t>
            </a:r>
            <a:r>
              <a:rPr sz="1500" spc="50" dirty="0">
                <a:solidFill>
                  <a:srgbClr val="636872"/>
                </a:solidFill>
                <a:latin typeface="Tahoma"/>
                <a:cs typeface="Tahoma"/>
              </a:rPr>
              <a:t>beskytte </a:t>
            </a:r>
            <a:r>
              <a:rPr sz="1500" spc="75" dirty="0">
                <a:solidFill>
                  <a:srgbClr val="636872"/>
                </a:solidFill>
                <a:latin typeface="Tahoma"/>
                <a:cs typeface="Tahoma"/>
              </a:rPr>
              <a:t>Napolina </a:t>
            </a:r>
            <a:r>
              <a:rPr sz="1500" spc="90" dirty="0">
                <a:solidFill>
                  <a:srgbClr val="636872"/>
                </a:solidFill>
                <a:latin typeface="Tahoma"/>
                <a:cs typeface="Tahoma"/>
              </a:rPr>
              <a:t>og </a:t>
            </a:r>
            <a:r>
              <a:rPr sz="1500" spc="55" dirty="0">
                <a:solidFill>
                  <a:srgbClr val="636872"/>
                </a:solidFill>
                <a:latin typeface="Tahoma"/>
                <a:cs typeface="Tahoma"/>
              </a:rPr>
              <a:t>dets </a:t>
            </a:r>
            <a:r>
              <a:rPr sz="1500" spc="75" dirty="0">
                <a:solidFill>
                  <a:srgbClr val="636872"/>
                </a:solidFill>
                <a:latin typeface="Tahoma"/>
                <a:cs typeface="Tahoma"/>
              </a:rPr>
              <a:t>kunder </a:t>
            </a:r>
            <a:r>
              <a:rPr sz="1500" spc="105" dirty="0">
                <a:solidFill>
                  <a:srgbClr val="636872"/>
                </a:solidFill>
                <a:latin typeface="Tahoma"/>
                <a:cs typeface="Tahoma"/>
              </a:rPr>
              <a:t>mod </a:t>
            </a:r>
            <a:r>
              <a:rPr sz="1500" spc="110" dirty="0">
                <a:solidFill>
                  <a:srgbClr val="636872"/>
                </a:solidFill>
                <a:latin typeface="Tahoma"/>
                <a:cs typeface="Tahoma"/>
              </a:rPr>
              <a:t> </a:t>
            </a:r>
            <a:r>
              <a:rPr sz="1400" spc="55" dirty="0">
                <a:solidFill>
                  <a:srgbClr val="636872"/>
                </a:solidFill>
                <a:latin typeface="Tahoma"/>
                <a:cs typeface="Tahoma"/>
              </a:rPr>
              <a:t>greenwashing,</a:t>
            </a:r>
            <a:r>
              <a:rPr sz="1400" spc="-80" dirty="0">
                <a:solidFill>
                  <a:srgbClr val="636872"/>
                </a:solidFill>
                <a:latin typeface="Tahoma"/>
                <a:cs typeface="Tahoma"/>
              </a:rPr>
              <a:t> </a:t>
            </a:r>
            <a:r>
              <a:rPr sz="1400" spc="45" dirty="0">
                <a:solidFill>
                  <a:srgbClr val="636872"/>
                </a:solidFill>
                <a:latin typeface="Tahoma"/>
                <a:cs typeface="Tahoma"/>
              </a:rPr>
              <a:t>alle</a:t>
            </a:r>
            <a:r>
              <a:rPr sz="1400" spc="-75" dirty="0">
                <a:solidFill>
                  <a:srgbClr val="636872"/>
                </a:solidFill>
                <a:latin typeface="Tahoma"/>
                <a:cs typeface="Tahoma"/>
              </a:rPr>
              <a:t> </a:t>
            </a:r>
            <a:r>
              <a:rPr sz="1400" spc="60" dirty="0">
                <a:solidFill>
                  <a:srgbClr val="636872"/>
                </a:solidFill>
                <a:latin typeface="Tahoma"/>
                <a:cs typeface="Tahoma"/>
              </a:rPr>
              <a:t>påstande</a:t>
            </a:r>
            <a:r>
              <a:rPr sz="1400" spc="-80" dirty="0">
                <a:solidFill>
                  <a:srgbClr val="636872"/>
                </a:solidFill>
                <a:latin typeface="Tahoma"/>
                <a:cs typeface="Tahoma"/>
              </a:rPr>
              <a:t> </a:t>
            </a:r>
            <a:r>
              <a:rPr sz="1400" spc="45" dirty="0">
                <a:solidFill>
                  <a:srgbClr val="636872"/>
                </a:solidFill>
                <a:latin typeface="Tahoma"/>
                <a:cs typeface="Tahoma"/>
              </a:rPr>
              <a:t>var</a:t>
            </a:r>
            <a:r>
              <a:rPr sz="1400" spc="-75" dirty="0">
                <a:solidFill>
                  <a:srgbClr val="636872"/>
                </a:solidFill>
                <a:latin typeface="Tahoma"/>
                <a:cs typeface="Tahoma"/>
              </a:rPr>
              <a:t> </a:t>
            </a:r>
            <a:r>
              <a:rPr sz="1400" spc="70" dirty="0">
                <a:solidFill>
                  <a:srgbClr val="636872"/>
                </a:solidFill>
                <a:latin typeface="Tahoma"/>
                <a:cs typeface="Tahoma"/>
              </a:rPr>
              <a:t>forbundet</a:t>
            </a:r>
            <a:r>
              <a:rPr sz="1400" spc="-80" dirty="0">
                <a:solidFill>
                  <a:srgbClr val="636872"/>
                </a:solidFill>
                <a:latin typeface="Tahoma"/>
                <a:cs typeface="Tahoma"/>
              </a:rPr>
              <a:t> </a:t>
            </a:r>
            <a:r>
              <a:rPr sz="1400" spc="90" dirty="0">
                <a:solidFill>
                  <a:srgbClr val="636872"/>
                </a:solidFill>
                <a:latin typeface="Tahoma"/>
                <a:cs typeface="Tahoma"/>
              </a:rPr>
              <a:t>med</a:t>
            </a:r>
            <a:r>
              <a:rPr sz="1400" spc="-75" dirty="0">
                <a:solidFill>
                  <a:srgbClr val="636872"/>
                </a:solidFill>
                <a:latin typeface="Tahoma"/>
                <a:cs typeface="Tahoma"/>
              </a:rPr>
              <a:t> </a:t>
            </a:r>
            <a:r>
              <a:rPr sz="1400" spc="50" dirty="0">
                <a:solidFill>
                  <a:srgbClr val="636872"/>
                </a:solidFill>
                <a:latin typeface="Tahoma"/>
                <a:cs typeface="Tahoma"/>
              </a:rPr>
              <a:t>beviser </a:t>
            </a:r>
            <a:r>
              <a:rPr sz="1400" spc="-425" dirty="0">
                <a:solidFill>
                  <a:srgbClr val="636872"/>
                </a:solidFill>
                <a:latin typeface="Tahoma"/>
                <a:cs typeface="Tahoma"/>
              </a:rPr>
              <a:t> </a:t>
            </a:r>
            <a:r>
              <a:rPr sz="1400" spc="50" dirty="0">
                <a:solidFill>
                  <a:srgbClr val="636872"/>
                </a:solidFill>
                <a:latin typeface="Tahoma"/>
                <a:cs typeface="Tahoma"/>
              </a:rPr>
              <a:t>eller</a:t>
            </a:r>
            <a:r>
              <a:rPr sz="1400" spc="-80" dirty="0">
                <a:solidFill>
                  <a:srgbClr val="636872"/>
                </a:solidFill>
                <a:latin typeface="Tahoma"/>
                <a:cs typeface="Tahoma"/>
              </a:rPr>
              <a:t> </a:t>
            </a:r>
            <a:r>
              <a:rPr sz="1400" spc="45" dirty="0">
                <a:solidFill>
                  <a:srgbClr val="636872"/>
                </a:solidFill>
                <a:latin typeface="Tahoma"/>
                <a:cs typeface="Tahoma"/>
              </a:rPr>
              <a:t>tredjepartsverifikation.</a:t>
            </a:r>
            <a:endParaRPr sz="1400">
              <a:latin typeface="Tahoma"/>
              <a:cs typeface="Tahoma"/>
            </a:endParaRPr>
          </a:p>
          <a:p>
            <a:pPr>
              <a:lnSpc>
                <a:spcPct val="100000"/>
              </a:lnSpc>
              <a:spcBef>
                <a:spcPts val="15"/>
              </a:spcBef>
            </a:pPr>
            <a:endParaRPr sz="1650">
              <a:latin typeface="Tahoma"/>
              <a:cs typeface="Tahoma"/>
            </a:endParaRPr>
          </a:p>
          <a:p>
            <a:pPr marL="12700" marR="288290">
              <a:lnSpc>
                <a:spcPct val="128600"/>
              </a:lnSpc>
            </a:pPr>
            <a:r>
              <a:rPr sz="1400" u="sng" spc="50" dirty="0">
                <a:solidFill>
                  <a:srgbClr val="86A56D"/>
                </a:solidFill>
                <a:uFill>
                  <a:solidFill>
                    <a:srgbClr val="86A56D"/>
                  </a:solidFill>
                </a:uFill>
                <a:latin typeface="Tahoma"/>
                <a:cs typeface="Tahoma"/>
                <a:hlinkClick r:id="rId5"/>
              </a:rPr>
              <a:t>Napolina: </a:t>
            </a:r>
            <a:r>
              <a:rPr sz="1400" u="sng" spc="15" dirty="0">
                <a:solidFill>
                  <a:srgbClr val="86A56D"/>
                </a:solidFill>
                <a:uFill>
                  <a:solidFill>
                    <a:srgbClr val="86A56D"/>
                  </a:solidFill>
                </a:uFill>
                <a:latin typeface="Tahoma"/>
                <a:cs typeface="Tahoma"/>
                <a:hlinkClick r:id="rId5"/>
              </a:rPr>
              <a:t>Et </a:t>
            </a:r>
            <a:r>
              <a:rPr sz="1400" u="sng" spc="45" dirty="0">
                <a:solidFill>
                  <a:srgbClr val="86A56D"/>
                </a:solidFill>
                <a:uFill>
                  <a:solidFill>
                    <a:srgbClr val="86A56D"/>
                  </a:solidFill>
                </a:uFill>
                <a:latin typeface="Tahoma"/>
                <a:cs typeface="Tahoma"/>
                <a:hlinkClick r:id="rId5"/>
              </a:rPr>
              <a:t>casestudy </a:t>
            </a:r>
            <a:r>
              <a:rPr sz="1400" u="sng" spc="40" dirty="0">
                <a:solidFill>
                  <a:srgbClr val="86A56D"/>
                </a:solidFill>
                <a:uFill>
                  <a:solidFill>
                    <a:srgbClr val="86A56D"/>
                  </a:solidFill>
                </a:uFill>
                <a:latin typeface="Tahoma"/>
                <a:cs typeface="Tahoma"/>
                <a:hlinkClick r:id="rId5"/>
              </a:rPr>
              <a:t>af </a:t>
            </a:r>
            <a:r>
              <a:rPr sz="1400" spc="45" dirty="0">
                <a:solidFill>
                  <a:srgbClr val="86A56D"/>
                </a:solidFill>
                <a:latin typeface="Tahoma"/>
                <a:cs typeface="Tahoma"/>
              </a:rPr>
              <a:t> </a:t>
            </a:r>
            <a:r>
              <a:rPr sz="1400" u="sng" spc="60" dirty="0">
                <a:solidFill>
                  <a:srgbClr val="86A56D"/>
                </a:solidFill>
                <a:uFill>
                  <a:solidFill>
                    <a:srgbClr val="86A56D"/>
                  </a:solidFill>
                </a:uFill>
                <a:latin typeface="Tahoma"/>
                <a:cs typeface="Tahoma"/>
                <a:hlinkClick r:id="rId5"/>
              </a:rPr>
              <a:t>forsyningskædegennemsigtighe</a:t>
            </a:r>
            <a:r>
              <a:rPr sz="1400" u="sng" spc="60" dirty="0">
                <a:solidFill>
                  <a:srgbClr val="86A56D"/>
                </a:solidFill>
                <a:uFill>
                  <a:solidFill>
                    <a:srgbClr val="86A56D"/>
                  </a:solidFill>
                </a:uFill>
                <a:latin typeface="Tahoma"/>
                <a:cs typeface="Tahoma"/>
              </a:rPr>
              <a:t>d</a:t>
            </a:r>
            <a:r>
              <a:rPr sz="1400" u="sng" spc="-75" dirty="0">
                <a:solidFill>
                  <a:srgbClr val="86A56D"/>
                </a:solidFill>
                <a:uFill>
                  <a:solidFill>
                    <a:srgbClr val="86A56D"/>
                  </a:solidFill>
                </a:uFill>
                <a:latin typeface="Tahoma"/>
                <a:cs typeface="Tahoma"/>
              </a:rPr>
              <a:t> </a:t>
            </a:r>
            <a:r>
              <a:rPr sz="1400" u="sng" spc="235" dirty="0">
                <a:solidFill>
                  <a:srgbClr val="86A56D"/>
                </a:solidFill>
                <a:uFill>
                  <a:solidFill>
                    <a:srgbClr val="86A56D"/>
                  </a:solidFill>
                </a:uFill>
                <a:latin typeface="Tahoma"/>
                <a:cs typeface="Tahoma"/>
              </a:rPr>
              <a:t>|</a:t>
            </a:r>
            <a:r>
              <a:rPr sz="1400" u="sng" spc="-70" dirty="0">
                <a:solidFill>
                  <a:srgbClr val="86A56D"/>
                </a:solidFill>
                <a:uFill>
                  <a:solidFill>
                    <a:srgbClr val="86A56D"/>
                  </a:solidFill>
                </a:uFill>
                <a:latin typeface="Tahoma"/>
                <a:cs typeface="Tahoma"/>
              </a:rPr>
              <a:t> </a:t>
            </a:r>
            <a:r>
              <a:rPr sz="1400" u="sng" spc="70" dirty="0">
                <a:solidFill>
                  <a:srgbClr val="86A56D"/>
                </a:solidFill>
                <a:uFill>
                  <a:solidFill>
                    <a:srgbClr val="86A56D"/>
                  </a:solidFill>
                </a:uFill>
                <a:latin typeface="Tahoma"/>
                <a:cs typeface="Tahoma"/>
              </a:rPr>
              <a:t>Herkomst</a:t>
            </a:r>
            <a:r>
              <a:rPr sz="1400" u="sng" spc="-70" dirty="0">
                <a:solidFill>
                  <a:srgbClr val="86A56D"/>
                </a:solidFill>
                <a:uFill>
                  <a:solidFill>
                    <a:srgbClr val="86A56D"/>
                  </a:solidFill>
                </a:uFill>
                <a:latin typeface="Tahoma"/>
                <a:cs typeface="Tahoma"/>
              </a:rPr>
              <a:t> </a:t>
            </a:r>
            <a:r>
              <a:rPr sz="1400" u="sng" spc="235" dirty="0">
                <a:solidFill>
                  <a:srgbClr val="86A56D"/>
                </a:solidFill>
                <a:uFill>
                  <a:solidFill>
                    <a:srgbClr val="86A56D"/>
                  </a:solidFill>
                </a:uFill>
                <a:latin typeface="Tahoma"/>
                <a:cs typeface="Tahoma"/>
              </a:rPr>
              <a:t>|</a:t>
            </a:r>
            <a:r>
              <a:rPr sz="1400" u="sng" spc="-75" dirty="0">
                <a:solidFill>
                  <a:srgbClr val="86A56D"/>
                </a:solidFill>
                <a:uFill>
                  <a:solidFill>
                    <a:srgbClr val="86A56D"/>
                  </a:solidFill>
                </a:uFill>
                <a:latin typeface="Tahoma"/>
                <a:cs typeface="Tahoma"/>
              </a:rPr>
              <a:t> </a:t>
            </a:r>
            <a:r>
              <a:rPr sz="1400" u="sng" spc="70" dirty="0">
                <a:solidFill>
                  <a:srgbClr val="86A56D"/>
                </a:solidFill>
                <a:uFill>
                  <a:solidFill>
                    <a:srgbClr val="86A56D"/>
                  </a:solidFill>
                </a:uFill>
                <a:latin typeface="Tahoma"/>
                <a:cs typeface="Tahoma"/>
              </a:rPr>
              <a:t>Herkomst</a:t>
            </a:r>
            <a:endParaRPr sz="140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752348" y="400050"/>
            <a:ext cx="6120765" cy="360680"/>
          </a:xfrm>
          <a:prstGeom prst="rect">
            <a:avLst/>
          </a:prstGeom>
        </p:spPr>
        <p:txBody>
          <a:bodyPr vert="horz" wrap="square" lIns="0" tIns="12700" rIns="0" bIns="0" rtlCol="0">
            <a:spAutoFit/>
          </a:bodyPr>
          <a:lstStyle/>
          <a:p>
            <a:pPr marL="12700">
              <a:lnSpc>
                <a:spcPct val="100000"/>
              </a:lnSpc>
              <a:spcBef>
                <a:spcPts val="100"/>
              </a:spcBef>
            </a:pPr>
            <a:r>
              <a:rPr sz="2200" spc="20" dirty="0"/>
              <a:t>PROVENIENS</a:t>
            </a:r>
            <a:r>
              <a:rPr sz="2200" spc="20" dirty="0">
                <a:solidFill>
                  <a:srgbClr val="285F8C"/>
                </a:solidFill>
              </a:rPr>
              <a:t>Bemærkelsesværdige</a:t>
            </a:r>
            <a:r>
              <a:rPr sz="2200" spc="-35" dirty="0">
                <a:solidFill>
                  <a:srgbClr val="285F8C"/>
                </a:solidFill>
              </a:rPr>
              <a:t> </a:t>
            </a:r>
            <a:r>
              <a:rPr sz="2200" spc="-10" dirty="0">
                <a:solidFill>
                  <a:srgbClr val="285F8C"/>
                </a:solidFill>
              </a:rPr>
              <a:t>succeser</a:t>
            </a:r>
            <a:endParaRPr sz="2200"/>
          </a:p>
        </p:txBody>
      </p:sp>
      <p:sp>
        <p:nvSpPr>
          <p:cNvPr id="5" name="object 5"/>
          <p:cNvSpPr txBox="1"/>
          <p:nvPr/>
        </p:nvSpPr>
        <p:spPr>
          <a:xfrm>
            <a:off x="752348" y="1115821"/>
            <a:ext cx="8270240" cy="2480166"/>
          </a:xfrm>
          <a:prstGeom prst="rect">
            <a:avLst/>
          </a:prstGeom>
        </p:spPr>
        <p:txBody>
          <a:bodyPr vert="horz" wrap="square" lIns="0" tIns="12700" rIns="0" bIns="0" rtlCol="0">
            <a:spAutoFit/>
          </a:bodyPr>
          <a:lstStyle/>
          <a:p>
            <a:pPr marL="355600" indent="-342900">
              <a:lnSpc>
                <a:spcPct val="100000"/>
              </a:lnSpc>
              <a:spcBef>
                <a:spcPts val="100"/>
              </a:spcBef>
              <a:buSzPct val="109090"/>
              <a:buChar char="•"/>
              <a:tabLst>
                <a:tab pos="354965" algn="l"/>
                <a:tab pos="355600" algn="l"/>
              </a:tabLst>
            </a:pPr>
            <a:r>
              <a:rPr sz="2200" spc="110" dirty="0">
                <a:solidFill>
                  <a:srgbClr val="262626"/>
                </a:solidFill>
                <a:latin typeface="Tahoma"/>
                <a:cs typeface="Tahoma"/>
              </a:rPr>
              <a:t>Herkomst</a:t>
            </a:r>
            <a:r>
              <a:rPr sz="2200" spc="-120" dirty="0">
                <a:solidFill>
                  <a:srgbClr val="262626"/>
                </a:solidFill>
                <a:latin typeface="Tahoma"/>
                <a:cs typeface="Tahoma"/>
              </a:rPr>
              <a:t> </a:t>
            </a:r>
            <a:r>
              <a:rPr sz="2200" spc="70" dirty="0">
                <a:solidFill>
                  <a:srgbClr val="262626"/>
                </a:solidFill>
                <a:latin typeface="Tahoma"/>
                <a:cs typeface="Tahoma"/>
              </a:rPr>
              <a:t>viser</a:t>
            </a:r>
            <a:r>
              <a:rPr sz="2200" spc="-120" dirty="0">
                <a:solidFill>
                  <a:srgbClr val="262626"/>
                </a:solidFill>
                <a:latin typeface="Tahoma"/>
                <a:cs typeface="Tahoma"/>
              </a:rPr>
              <a:t> </a:t>
            </a:r>
            <a:r>
              <a:rPr sz="2200" spc="85" dirty="0">
                <a:solidFill>
                  <a:srgbClr val="262626"/>
                </a:solidFill>
                <a:latin typeface="Tahoma"/>
                <a:cs typeface="Tahoma"/>
              </a:rPr>
              <a:t>potentialet</a:t>
            </a:r>
            <a:r>
              <a:rPr sz="2200" spc="-120" dirty="0">
                <a:solidFill>
                  <a:srgbClr val="262626"/>
                </a:solidFill>
                <a:latin typeface="Tahoma"/>
                <a:cs typeface="Tahoma"/>
              </a:rPr>
              <a:t> </a:t>
            </a:r>
            <a:r>
              <a:rPr sz="2200" spc="60" dirty="0">
                <a:solidFill>
                  <a:srgbClr val="262626"/>
                </a:solidFill>
                <a:latin typeface="Tahoma"/>
                <a:cs typeface="Tahoma"/>
              </a:rPr>
              <a:t>i</a:t>
            </a:r>
            <a:r>
              <a:rPr sz="2200" spc="-120" dirty="0">
                <a:solidFill>
                  <a:srgbClr val="262626"/>
                </a:solidFill>
                <a:latin typeface="Tahoma"/>
                <a:cs typeface="Tahoma"/>
              </a:rPr>
              <a:t> </a:t>
            </a:r>
            <a:r>
              <a:rPr sz="2200" spc="90" dirty="0">
                <a:solidFill>
                  <a:srgbClr val="262626"/>
                </a:solidFill>
                <a:latin typeface="Tahoma"/>
                <a:cs typeface="Tahoma"/>
              </a:rPr>
              <a:t>blockchain</a:t>
            </a:r>
            <a:r>
              <a:rPr sz="2200" spc="-114" dirty="0">
                <a:solidFill>
                  <a:srgbClr val="262626"/>
                </a:solidFill>
                <a:latin typeface="Tahoma"/>
                <a:cs typeface="Tahoma"/>
              </a:rPr>
              <a:t> </a:t>
            </a:r>
            <a:r>
              <a:rPr sz="2200" spc="130" dirty="0">
                <a:solidFill>
                  <a:srgbClr val="262626"/>
                </a:solidFill>
                <a:latin typeface="Tahoma"/>
                <a:cs typeface="Tahoma"/>
              </a:rPr>
              <a:t>ud</a:t>
            </a:r>
            <a:r>
              <a:rPr sz="2200" spc="-120" dirty="0">
                <a:solidFill>
                  <a:srgbClr val="262626"/>
                </a:solidFill>
                <a:latin typeface="Tahoma"/>
                <a:cs typeface="Tahoma"/>
              </a:rPr>
              <a:t> </a:t>
            </a:r>
            <a:r>
              <a:rPr sz="2200" spc="85" dirty="0">
                <a:solidFill>
                  <a:srgbClr val="262626"/>
                </a:solidFill>
                <a:latin typeface="Tahoma"/>
                <a:cs typeface="Tahoma"/>
              </a:rPr>
              <a:t>over</a:t>
            </a:r>
            <a:r>
              <a:rPr sz="2200" spc="-120" dirty="0">
                <a:solidFill>
                  <a:srgbClr val="262626"/>
                </a:solidFill>
                <a:latin typeface="Tahoma"/>
                <a:cs typeface="Tahoma"/>
              </a:rPr>
              <a:t> </a:t>
            </a:r>
            <a:r>
              <a:rPr sz="2200" spc="80" dirty="0">
                <a:solidFill>
                  <a:srgbClr val="262626"/>
                </a:solidFill>
                <a:latin typeface="Tahoma"/>
                <a:cs typeface="Tahoma"/>
              </a:rPr>
              <a:t>finansiering.</a:t>
            </a:r>
            <a:endParaRPr sz="2200" dirty="0">
              <a:latin typeface="Tahoma"/>
              <a:cs typeface="Tahoma"/>
            </a:endParaRPr>
          </a:p>
          <a:p>
            <a:pPr marL="354965" marR="512445" indent="-342900">
              <a:lnSpc>
                <a:spcPts val="2880"/>
              </a:lnSpc>
              <a:spcBef>
                <a:spcPts val="135"/>
              </a:spcBef>
              <a:buSzPct val="114285"/>
              <a:buChar char="•"/>
              <a:tabLst>
                <a:tab pos="354965" algn="l"/>
                <a:tab pos="355600" algn="l"/>
              </a:tabLst>
            </a:pPr>
            <a:r>
              <a:rPr sz="2100" spc="100" dirty="0">
                <a:solidFill>
                  <a:srgbClr val="262626"/>
                </a:solidFill>
                <a:latin typeface="Tahoma"/>
                <a:cs typeface="Tahoma"/>
              </a:rPr>
              <a:t>Banebrydende</a:t>
            </a:r>
            <a:r>
              <a:rPr sz="2100" spc="-114" dirty="0">
                <a:solidFill>
                  <a:srgbClr val="262626"/>
                </a:solidFill>
                <a:latin typeface="Tahoma"/>
                <a:cs typeface="Tahoma"/>
              </a:rPr>
              <a:t> </a:t>
            </a:r>
            <a:r>
              <a:rPr sz="2100" spc="70" dirty="0">
                <a:solidFill>
                  <a:srgbClr val="262626"/>
                </a:solidFill>
                <a:latin typeface="Tahoma"/>
                <a:cs typeface="Tahoma"/>
              </a:rPr>
              <a:t>bevægelsen</a:t>
            </a:r>
            <a:r>
              <a:rPr sz="2100" spc="-114" dirty="0">
                <a:solidFill>
                  <a:srgbClr val="262626"/>
                </a:solidFill>
                <a:latin typeface="Tahoma"/>
                <a:cs typeface="Tahoma"/>
              </a:rPr>
              <a:t> </a:t>
            </a:r>
            <a:r>
              <a:rPr sz="2100" spc="150" dirty="0">
                <a:solidFill>
                  <a:srgbClr val="262626"/>
                </a:solidFill>
                <a:latin typeface="Tahoma"/>
                <a:cs typeface="Tahoma"/>
              </a:rPr>
              <a:t>mod</a:t>
            </a:r>
            <a:r>
              <a:rPr sz="2100" spc="-114" dirty="0">
                <a:solidFill>
                  <a:srgbClr val="262626"/>
                </a:solidFill>
                <a:latin typeface="Tahoma"/>
                <a:cs typeface="Tahoma"/>
              </a:rPr>
              <a:t> </a:t>
            </a:r>
            <a:r>
              <a:rPr sz="2100" spc="105" dirty="0">
                <a:solidFill>
                  <a:srgbClr val="262626"/>
                </a:solidFill>
                <a:latin typeface="Tahoma"/>
                <a:cs typeface="Tahoma"/>
              </a:rPr>
              <a:t>gennemsigtighed</a:t>
            </a:r>
            <a:r>
              <a:rPr sz="2100" spc="-110" dirty="0">
                <a:solidFill>
                  <a:srgbClr val="262626"/>
                </a:solidFill>
                <a:latin typeface="Tahoma"/>
                <a:cs typeface="Tahoma"/>
              </a:rPr>
              <a:t> </a:t>
            </a:r>
            <a:r>
              <a:rPr sz="2100" spc="130" dirty="0">
                <a:solidFill>
                  <a:srgbClr val="262626"/>
                </a:solidFill>
                <a:latin typeface="Tahoma"/>
                <a:cs typeface="Tahoma"/>
              </a:rPr>
              <a:t>og</a:t>
            </a:r>
            <a:r>
              <a:rPr sz="2100" spc="-114" dirty="0">
                <a:solidFill>
                  <a:srgbClr val="262626"/>
                </a:solidFill>
                <a:latin typeface="Tahoma"/>
                <a:cs typeface="Tahoma"/>
              </a:rPr>
              <a:t> </a:t>
            </a:r>
            <a:r>
              <a:rPr sz="2100" spc="65" dirty="0">
                <a:solidFill>
                  <a:srgbClr val="262626"/>
                </a:solidFill>
                <a:latin typeface="Tahoma"/>
                <a:cs typeface="Tahoma"/>
              </a:rPr>
              <a:t>etisk </a:t>
            </a:r>
            <a:r>
              <a:rPr sz="2100" spc="-640" dirty="0">
                <a:solidFill>
                  <a:srgbClr val="262626"/>
                </a:solidFill>
                <a:latin typeface="Tahoma"/>
                <a:cs typeface="Tahoma"/>
              </a:rPr>
              <a:t> </a:t>
            </a:r>
            <a:r>
              <a:rPr sz="2100" spc="90" dirty="0">
                <a:solidFill>
                  <a:srgbClr val="262626"/>
                </a:solidFill>
                <a:latin typeface="Tahoma"/>
                <a:cs typeface="Tahoma"/>
              </a:rPr>
              <a:t>forbrug.</a:t>
            </a:r>
            <a:endParaRPr sz="2100" dirty="0">
              <a:latin typeface="Tahoma"/>
              <a:cs typeface="Tahoma"/>
            </a:endParaRPr>
          </a:p>
          <a:p>
            <a:pPr marL="355600" indent="-342900">
              <a:lnSpc>
                <a:spcPct val="100000"/>
              </a:lnSpc>
              <a:spcBef>
                <a:spcPts val="405"/>
              </a:spcBef>
              <a:buSzPct val="126315"/>
              <a:buChar char="•"/>
              <a:tabLst>
                <a:tab pos="354965" algn="l"/>
                <a:tab pos="355600" algn="l"/>
                <a:tab pos="3785870" algn="l"/>
              </a:tabLst>
            </a:pPr>
            <a:r>
              <a:rPr sz="1900" spc="20" dirty="0">
                <a:solidFill>
                  <a:srgbClr val="262626"/>
                </a:solidFill>
                <a:latin typeface="Tahoma"/>
                <a:cs typeface="Tahoma"/>
              </a:rPr>
              <a:t>Et</a:t>
            </a:r>
            <a:r>
              <a:rPr sz="1900" spc="-95" dirty="0">
                <a:solidFill>
                  <a:srgbClr val="262626"/>
                </a:solidFill>
                <a:latin typeface="Tahoma"/>
                <a:cs typeface="Tahoma"/>
              </a:rPr>
              <a:t> </a:t>
            </a:r>
            <a:r>
              <a:rPr sz="1900" spc="80" dirty="0">
                <a:solidFill>
                  <a:srgbClr val="262626"/>
                </a:solidFill>
                <a:latin typeface="Tahoma"/>
                <a:cs typeface="Tahoma"/>
              </a:rPr>
              <a:t>vidnesbyrd</a:t>
            </a:r>
            <a:r>
              <a:rPr sz="1900" spc="-95" dirty="0">
                <a:solidFill>
                  <a:srgbClr val="262626"/>
                </a:solidFill>
                <a:latin typeface="Tahoma"/>
                <a:cs typeface="Tahoma"/>
              </a:rPr>
              <a:t> </a:t>
            </a:r>
            <a:r>
              <a:rPr sz="1900" spc="145" dirty="0">
                <a:solidFill>
                  <a:srgbClr val="262626"/>
                </a:solidFill>
                <a:latin typeface="Tahoma"/>
                <a:cs typeface="Tahoma"/>
              </a:rPr>
              <a:t>om</a:t>
            </a:r>
            <a:r>
              <a:rPr sz="1900" spc="-90" dirty="0">
                <a:solidFill>
                  <a:srgbClr val="262626"/>
                </a:solidFill>
                <a:latin typeface="Tahoma"/>
                <a:cs typeface="Tahoma"/>
              </a:rPr>
              <a:t> </a:t>
            </a:r>
            <a:r>
              <a:rPr sz="1900" spc="60" dirty="0">
                <a:solidFill>
                  <a:srgbClr val="262626"/>
                </a:solidFill>
                <a:latin typeface="Tahoma"/>
                <a:cs typeface="Tahoma"/>
              </a:rPr>
              <a:t>værdien</a:t>
            </a:r>
            <a:r>
              <a:rPr sz="1900" spc="-95" dirty="0">
                <a:solidFill>
                  <a:srgbClr val="262626"/>
                </a:solidFill>
                <a:latin typeface="Tahoma"/>
                <a:cs typeface="Tahoma"/>
              </a:rPr>
              <a:t> </a:t>
            </a:r>
            <a:r>
              <a:rPr sz="1900" spc="55" dirty="0">
                <a:solidFill>
                  <a:srgbClr val="262626"/>
                </a:solidFill>
                <a:latin typeface="Tahoma"/>
                <a:cs typeface="Tahoma"/>
              </a:rPr>
              <a:t>af	</a:t>
            </a:r>
            <a:r>
              <a:rPr sz="1900" spc="70" dirty="0">
                <a:solidFill>
                  <a:srgbClr val="262626"/>
                </a:solidFill>
                <a:latin typeface="Tahoma"/>
                <a:cs typeface="Tahoma"/>
              </a:rPr>
              <a:t>autentisk</a:t>
            </a:r>
            <a:r>
              <a:rPr sz="1900" spc="-105" dirty="0">
                <a:solidFill>
                  <a:srgbClr val="262626"/>
                </a:solidFill>
                <a:latin typeface="Tahoma"/>
                <a:cs typeface="Tahoma"/>
              </a:rPr>
              <a:t> </a:t>
            </a:r>
            <a:r>
              <a:rPr sz="1900" spc="100" dirty="0">
                <a:solidFill>
                  <a:srgbClr val="262626"/>
                </a:solidFill>
                <a:latin typeface="Tahoma"/>
                <a:cs typeface="Tahoma"/>
              </a:rPr>
              <a:t>brand</a:t>
            </a:r>
            <a:r>
              <a:rPr sz="1900" spc="-105" dirty="0">
                <a:solidFill>
                  <a:srgbClr val="262626"/>
                </a:solidFill>
                <a:latin typeface="Tahoma"/>
                <a:cs typeface="Tahoma"/>
              </a:rPr>
              <a:t> </a:t>
            </a:r>
            <a:r>
              <a:rPr sz="1900" spc="70" dirty="0">
                <a:solidFill>
                  <a:srgbClr val="262626"/>
                </a:solidFill>
                <a:latin typeface="Tahoma"/>
                <a:cs typeface="Tahoma"/>
              </a:rPr>
              <a:t>storytelling</a:t>
            </a:r>
            <a:endParaRPr sz="1900" dirty="0">
              <a:latin typeface="Tahoma"/>
              <a:cs typeface="Tahoma"/>
            </a:endParaRPr>
          </a:p>
          <a:p>
            <a:pPr marL="355600" indent="-342900">
              <a:lnSpc>
                <a:spcPct val="100000"/>
              </a:lnSpc>
              <a:spcBef>
                <a:spcPts val="400"/>
              </a:spcBef>
              <a:buSzPct val="114285"/>
              <a:buChar char="•"/>
              <a:tabLst>
                <a:tab pos="354965" algn="l"/>
                <a:tab pos="355600" algn="l"/>
              </a:tabLst>
            </a:pPr>
            <a:r>
              <a:rPr sz="2100" spc="55" dirty="0">
                <a:solidFill>
                  <a:srgbClr val="262626"/>
                </a:solidFill>
                <a:latin typeface="Tahoma"/>
                <a:cs typeface="Tahoma"/>
              </a:rPr>
              <a:t>Støttet</a:t>
            </a:r>
            <a:r>
              <a:rPr sz="2100" spc="-114" dirty="0">
                <a:solidFill>
                  <a:srgbClr val="262626"/>
                </a:solidFill>
                <a:latin typeface="Tahoma"/>
                <a:cs typeface="Tahoma"/>
              </a:rPr>
              <a:t> </a:t>
            </a:r>
            <a:r>
              <a:rPr sz="2100" spc="60" dirty="0">
                <a:solidFill>
                  <a:srgbClr val="262626"/>
                </a:solidFill>
                <a:latin typeface="Tahoma"/>
                <a:cs typeface="Tahoma"/>
              </a:rPr>
              <a:t>af</a:t>
            </a:r>
            <a:r>
              <a:rPr sz="2100" spc="-114" dirty="0">
                <a:solidFill>
                  <a:srgbClr val="262626"/>
                </a:solidFill>
                <a:latin typeface="Tahoma"/>
                <a:cs typeface="Tahoma"/>
              </a:rPr>
              <a:t> </a:t>
            </a:r>
            <a:r>
              <a:rPr sz="2100" spc="80" dirty="0">
                <a:solidFill>
                  <a:srgbClr val="262626"/>
                </a:solidFill>
                <a:latin typeface="Tahoma"/>
                <a:cs typeface="Tahoma"/>
              </a:rPr>
              <a:t>betydelige</a:t>
            </a:r>
            <a:r>
              <a:rPr sz="2100" spc="-114" dirty="0">
                <a:solidFill>
                  <a:srgbClr val="262626"/>
                </a:solidFill>
                <a:latin typeface="Tahoma"/>
                <a:cs typeface="Tahoma"/>
              </a:rPr>
              <a:t> </a:t>
            </a:r>
            <a:r>
              <a:rPr sz="2100" spc="70" dirty="0">
                <a:solidFill>
                  <a:srgbClr val="262626"/>
                </a:solidFill>
                <a:latin typeface="Tahoma"/>
                <a:cs typeface="Tahoma"/>
              </a:rPr>
              <a:t>investorer,</a:t>
            </a:r>
            <a:r>
              <a:rPr sz="2100" spc="-114" dirty="0">
                <a:solidFill>
                  <a:srgbClr val="262626"/>
                </a:solidFill>
                <a:latin typeface="Tahoma"/>
                <a:cs typeface="Tahoma"/>
              </a:rPr>
              <a:t> </a:t>
            </a:r>
            <a:r>
              <a:rPr sz="2100" spc="110" dirty="0">
                <a:solidFill>
                  <a:srgbClr val="262626"/>
                </a:solidFill>
                <a:latin typeface="Tahoma"/>
                <a:cs typeface="Tahoma"/>
              </a:rPr>
              <a:t>herunder</a:t>
            </a:r>
            <a:r>
              <a:rPr sz="2100" spc="-114" dirty="0">
                <a:solidFill>
                  <a:srgbClr val="262626"/>
                </a:solidFill>
                <a:latin typeface="Tahoma"/>
                <a:cs typeface="Tahoma"/>
              </a:rPr>
              <a:t> </a:t>
            </a:r>
            <a:r>
              <a:rPr sz="2100" spc="100" dirty="0">
                <a:solidFill>
                  <a:srgbClr val="262626"/>
                </a:solidFill>
                <a:latin typeface="Tahoma"/>
                <a:cs typeface="Tahoma"/>
              </a:rPr>
              <a:t>Humanity</a:t>
            </a:r>
            <a:r>
              <a:rPr sz="2100" spc="-110" dirty="0">
                <a:solidFill>
                  <a:srgbClr val="262626"/>
                </a:solidFill>
                <a:latin typeface="Tahoma"/>
                <a:cs typeface="Tahoma"/>
              </a:rPr>
              <a:t> </a:t>
            </a:r>
            <a:r>
              <a:rPr sz="2100" spc="100" dirty="0">
                <a:solidFill>
                  <a:srgbClr val="262626"/>
                </a:solidFill>
                <a:latin typeface="Tahoma"/>
                <a:cs typeface="Tahoma"/>
              </a:rPr>
              <a:t>United</a:t>
            </a:r>
            <a:endParaRPr sz="2100" dirty="0">
              <a:latin typeface="Tahoma"/>
              <a:cs typeface="Tahoma"/>
            </a:endParaRPr>
          </a:p>
          <a:p>
            <a:pPr>
              <a:lnSpc>
                <a:spcPct val="100000"/>
              </a:lnSpc>
              <a:spcBef>
                <a:spcPts val="45"/>
              </a:spcBef>
            </a:pPr>
            <a:endParaRPr sz="4250" dirty="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1351788"/>
              <a:ext cx="6096000" cy="4389120"/>
            </a:xfrm>
            <a:prstGeom prst="rect">
              <a:avLst/>
            </a:prstGeom>
          </p:spPr>
        </p:pic>
        <p:sp>
          <p:nvSpPr>
            <p:cNvPr id="4" name="object 4"/>
            <p:cNvSpPr/>
            <p:nvPr/>
          </p:nvSpPr>
          <p:spPr>
            <a:xfrm>
              <a:off x="0" y="1352549"/>
              <a:ext cx="12192000" cy="5505450"/>
            </a:xfrm>
            <a:custGeom>
              <a:avLst/>
              <a:gdLst/>
              <a:ahLst/>
              <a:cxnLst/>
              <a:rect l="l" t="t" r="r" b="b"/>
              <a:pathLst>
                <a:path w="12192000" h="5505450">
                  <a:moveTo>
                    <a:pt x="12192000" y="0"/>
                  </a:moveTo>
                  <a:lnTo>
                    <a:pt x="6096000" y="0"/>
                  </a:lnTo>
                  <a:lnTo>
                    <a:pt x="6096000" y="4387850"/>
                  </a:lnTo>
                  <a:lnTo>
                    <a:pt x="0" y="4387850"/>
                  </a:lnTo>
                  <a:lnTo>
                    <a:pt x="0" y="5505450"/>
                  </a:lnTo>
                  <a:lnTo>
                    <a:pt x="12192000" y="5505450"/>
                  </a:lnTo>
                  <a:lnTo>
                    <a:pt x="12192000" y="4387850"/>
                  </a:lnTo>
                  <a:lnTo>
                    <a:pt x="12192000" y="0"/>
                  </a:lnTo>
                  <a:close/>
                </a:path>
              </a:pathLst>
            </a:custGeom>
            <a:solidFill>
              <a:srgbClr val="F1F1F1"/>
            </a:solidFill>
          </p:spPr>
          <p:txBody>
            <a:bodyPr wrap="square" lIns="0" tIns="0" rIns="0" bIns="0" rtlCol="0"/>
            <a:lstStyle/>
            <a:p>
              <a:endParaRPr/>
            </a:p>
          </p:txBody>
        </p:sp>
        <p:pic>
          <p:nvPicPr>
            <p:cNvPr id="5" name="object 5"/>
            <p:cNvPicPr/>
            <p:nvPr/>
          </p:nvPicPr>
          <p:blipFill>
            <a:blip r:embed="rId3" cstate="print"/>
            <a:stretch>
              <a:fillRect/>
            </a:stretch>
          </p:blipFill>
          <p:spPr>
            <a:xfrm>
              <a:off x="0" y="0"/>
              <a:ext cx="12192000" cy="6857997"/>
            </a:xfrm>
            <a:prstGeom prst="rect">
              <a:avLst/>
            </a:prstGeom>
          </p:spPr>
        </p:pic>
      </p:grpSp>
      <p:sp>
        <p:nvSpPr>
          <p:cNvPr id="6" name="object 6"/>
          <p:cNvSpPr txBox="1">
            <a:spLocks noGrp="1"/>
          </p:cNvSpPr>
          <p:nvPr>
            <p:ph type="title"/>
          </p:nvPr>
        </p:nvSpPr>
        <p:spPr>
          <a:xfrm>
            <a:off x="599948" y="2433573"/>
            <a:ext cx="4672330" cy="345440"/>
          </a:xfrm>
          <a:prstGeom prst="rect">
            <a:avLst/>
          </a:prstGeom>
        </p:spPr>
        <p:txBody>
          <a:bodyPr vert="horz" wrap="square" lIns="0" tIns="12700" rIns="0" bIns="0" rtlCol="0">
            <a:spAutoFit/>
          </a:bodyPr>
          <a:lstStyle/>
          <a:p>
            <a:pPr marL="12700">
              <a:lnSpc>
                <a:spcPct val="100000"/>
              </a:lnSpc>
              <a:spcBef>
                <a:spcPts val="100"/>
              </a:spcBef>
            </a:pPr>
            <a:r>
              <a:rPr sz="2100" spc="25" dirty="0">
                <a:solidFill>
                  <a:srgbClr val="FFFFFF"/>
                </a:solidFill>
              </a:rPr>
              <a:t>3.2</a:t>
            </a:r>
            <a:r>
              <a:rPr sz="2100" spc="-45" dirty="0">
                <a:solidFill>
                  <a:srgbClr val="FFFFFF"/>
                </a:solidFill>
              </a:rPr>
              <a:t> </a:t>
            </a:r>
            <a:r>
              <a:rPr sz="2100" spc="15" dirty="0">
                <a:solidFill>
                  <a:srgbClr val="FFFFFF"/>
                </a:solidFill>
              </a:rPr>
              <a:t>Lad</a:t>
            </a:r>
            <a:r>
              <a:rPr sz="2100" spc="-45" dirty="0">
                <a:solidFill>
                  <a:srgbClr val="FFFFFF"/>
                </a:solidFill>
              </a:rPr>
              <a:t> </a:t>
            </a:r>
            <a:r>
              <a:rPr sz="2100" spc="-55" dirty="0">
                <a:solidFill>
                  <a:srgbClr val="FFFFFF"/>
                </a:solidFill>
              </a:rPr>
              <a:t>os</a:t>
            </a:r>
            <a:r>
              <a:rPr sz="2100" spc="-45" dirty="0">
                <a:solidFill>
                  <a:srgbClr val="FFFFFF"/>
                </a:solidFill>
              </a:rPr>
              <a:t> </a:t>
            </a:r>
            <a:r>
              <a:rPr sz="2100" spc="80" dirty="0">
                <a:solidFill>
                  <a:srgbClr val="FFFFFF"/>
                </a:solidFill>
              </a:rPr>
              <a:t>møde</a:t>
            </a:r>
            <a:r>
              <a:rPr sz="2100" spc="-40" dirty="0">
                <a:solidFill>
                  <a:srgbClr val="FFFFFF"/>
                </a:solidFill>
              </a:rPr>
              <a:t> </a:t>
            </a:r>
            <a:r>
              <a:rPr sz="2100" spc="30" dirty="0">
                <a:solidFill>
                  <a:srgbClr val="FFFFFF"/>
                </a:solidFill>
              </a:rPr>
              <a:t>The</a:t>
            </a:r>
            <a:r>
              <a:rPr sz="2100" spc="-45" dirty="0">
                <a:solidFill>
                  <a:srgbClr val="FFFFFF"/>
                </a:solidFill>
              </a:rPr>
              <a:t> </a:t>
            </a:r>
            <a:r>
              <a:rPr sz="2100" spc="-25" dirty="0">
                <a:solidFill>
                  <a:srgbClr val="FFFFFF"/>
                </a:solidFill>
              </a:rPr>
              <a:t>Rice</a:t>
            </a:r>
            <a:r>
              <a:rPr sz="2100" spc="-45" dirty="0">
                <a:solidFill>
                  <a:srgbClr val="FFFFFF"/>
                </a:solidFill>
              </a:rPr>
              <a:t> </a:t>
            </a:r>
            <a:r>
              <a:rPr sz="2100" spc="15" dirty="0">
                <a:solidFill>
                  <a:srgbClr val="FFFFFF"/>
                </a:solidFill>
              </a:rPr>
              <a:t>Exchange</a:t>
            </a:r>
            <a:endParaRPr sz="2100"/>
          </a:p>
        </p:txBody>
      </p:sp>
      <p:sp>
        <p:nvSpPr>
          <p:cNvPr id="7" name="object 7"/>
          <p:cNvSpPr txBox="1"/>
          <p:nvPr/>
        </p:nvSpPr>
        <p:spPr>
          <a:xfrm>
            <a:off x="1321053" y="2786529"/>
            <a:ext cx="3504565" cy="2218690"/>
          </a:xfrm>
          <a:prstGeom prst="rect">
            <a:avLst/>
          </a:prstGeom>
        </p:spPr>
        <p:txBody>
          <a:bodyPr vert="horz" wrap="square" lIns="0" tIns="103505" rIns="0" bIns="0" rtlCol="0">
            <a:spAutoFit/>
          </a:bodyPr>
          <a:lstStyle/>
          <a:p>
            <a:pPr marR="12065" algn="ctr">
              <a:lnSpc>
                <a:spcPct val="100000"/>
              </a:lnSpc>
              <a:spcBef>
                <a:spcPts val="815"/>
              </a:spcBef>
            </a:pPr>
            <a:r>
              <a:rPr sz="2100" spc="100" dirty="0">
                <a:solidFill>
                  <a:srgbClr val="FFFFFF"/>
                </a:solidFill>
                <a:latin typeface="Tahoma"/>
                <a:cs typeface="Tahoma"/>
              </a:rPr>
              <a:t>Hvordan</a:t>
            </a:r>
            <a:r>
              <a:rPr sz="2100" spc="-120" dirty="0">
                <a:solidFill>
                  <a:srgbClr val="FFFFFF"/>
                </a:solidFill>
                <a:latin typeface="Tahoma"/>
                <a:cs typeface="Tahoma"/>
              </a:rPr>
              <a:t> </a:t>
            </a:r>
            <a:r>
              <a:rPr sz="2100" spc="90" dirty="0">
                <a:solidFill>
                  <a:srgbClr val="FFFFFF"/>
                </a:solidFill>
                <a:latin typeface="Tahoma"/>
                <a:cs typeface="Tahoma"/>
              </a:rPr>
              <a:t>industrien</a:t>
            </a:r>
            <a:r>
              <a:rPr sz="2100" spc="-114" dirty="0">
                <a:solidFill>
                  <a:srgbClr val="FFFFFF"/>
                </a:solidFill>
                <a:latin typeface="Tahoma"/>
                <a:cs typeface="Tahoma"/>
              </a:rPr>
              <a:t> </a:t>
            </a:r>
            <a:r>
              <a:rPr sz="2100" spc="105" dirty="0">
                <a:solidFill>
                  <a:srgbClr val="FFFFFF"/>
                </a:solidFill>
                <a:latin typeface="Tahoma"/>
                <a:cs typeface="Tahoma"/>
              </a:rPr>
              <a:t>bringer</a:t>
            </a:r>
            <a:endParaRPr sz="2100">
              <a:latin typeface="Tahoma"/>
              <a:cs typeface="Tahoma"/>
            </a:endParaRPr>
          </a:p>
          <a:p>
            <a:pPr marL="4445" algn="ctr">
              <a:lnSpc>
                <a:spcPct val="100000"/>
              </a:lnSpc>
              <a:spcBef>
                <a:spcPts val="785"/>
              </a:spcBef>
            </a:pPr>
            <a:r>
              <a:rPr sz="2300" spc="114" dirty="0">
                <a:solidFill>
                  <a:srgbClr val="FFFFFF"/>
                </a:solidFill>
                <a:latin typeface="Tahoma"/>
                <a:cs typeface="Tahoma"/>
              </a:rPr>
              <a:t>gennemsigtighed</a:t>
            </a:r>
            <a:r>
              <a:rPr sz="2300" spc="-165" dirty="0">
                <a:solidFill>
                  <a:srgbClr val="FFFFFF"/>
                </a:solidFill>
                <a:latin typeface="Tahoma"/>
                <a:cs typeface="Tahoma"/>
              </a:rPr>
              <a:t> </a:t>
            </a:r>
            <a:r>
              <a:rPr sz="2300" spc="65" dirty="0">
                <a:solidFill>
                  <a:srgbClr val="FFFFFF"/>
                </a:solidFill>
                <a:latin typeface="Tahoma"/>
                <a:cs typeface="Tahoma"/>
              </a:rPr>
              <a:t>til</a:t>
            </a:r>
            <a:endParaRPr sz="2300">
              <a:latin typeface="Tahoma"/>
              <a:cs typeface="Tahoma"/>
            </a:endParaRPr>
          </a:p>
          <a:p>
            <a:pPr algn="ctr">
              <a:lnSpc>
                <a:spcPct val="100000"/>
              </a:lnSpc>
              <a:spcBef>
                <a:spcPts val="1680"/>
              </a:spcBef>
            </a:pPr>
            <a:r>
              <a:rPr sz="1350" spc="60" dirty="0">
                <a:solidFill>
                  <a:srgbClr val="FFFFFF"/>
                </a:solidFill>
                <a:latin typeface="Tahoma"/>
                <a:cs typeface="Tahoma"/>
              </a:rPr>
              <a:t>landbrugsfødevaresektoren</a:t>
            </a:r>
            <a:endParaRPr sz="1350">
              <a:latin typeface="Tahoma"/>
              <a:cs typeface="Tahoma"/>
            </a:endParaRPr>
          </a:p>
          <a:p>
            <a:pPr algn="ctr">
              <a:lnSpc>
                <a:spcPct val="100000"/>
              </a:lnSpc>
              <a:spcBef>
                <a:spcPts val="1325"/>
              </a:spcBef>
            </a:pPr>
            <a:r>
              <a:rPr sz="1900" spc="65" dirty="0">
                <a:solidFill>
                  <a:srgbClr val="FFFFFF"/>
                </a:solidFill>
                <a:latin typeface="Tahoma"/>
                <a:cs typeface="Tahoma"/>
              </a:rPr>
              <a:t>ved</a:t>
            </a:r>
            <a:r>
              <a:rPr sz="1900" spc="-100" dirty="0">
                <a:solidFill>
                  <a:srgbClr val="FFFFFF"/>
                </a:solidFill>
                <a:latin typeface="Tahoma"/>
                <a:cs typeface="Tahoma"/>
              </a:rPr>
              <a:t> </a:t>
            </a:r>
            <a:r>
              <a:rPr sz="1900" spc="40" dirty="0">
                <a:solidFill>
                  <a:srgbClr val="FFFFFF"/>
                </a:solidFill>
                <a:latin typeface="Tahoma"/>
                <a:cs typeface="Tahoma"/>
              </a:rPr>
              <a:t>hjælp</a:t>
            </a:r>
            <a:r>
              <a:rPr sz="1900" spc="-100" dirty="0">
                <a:solidFill>
                  <a:srgbClr val="FFFFFF"/>
                </a:solidFill>
                <a:latin typeface="Tahoma"/>
                <a:cs typeface="Tahoma"/>
              </a:rPr>
              <a:t> </a:t>
            </a:r>
            <a:r>
              <a:rPr sz="1900" spc="55" dirty="0">
                <a:solidFill>
                  <a:srgbClr val="FFFFFF"/>
                </a:solidFill>
                <a:latin typeface="Tahoma"/>
                <a:cs typeface="Tahoma"/>
              </a:rPr>
              <a:t>af</a:t>
            </a:r>
            <a:r>
              <a:rPr sz="1900" spc="-100" dirty="0">
                <a:solidFill>
                  <a:srgbClr val="FFFFFF"/>
                </a:solidFill>
                <a:latin typeface="Tahoma"/>
                <a:cs typeface="Tahoma"/>
              </a:rPr>
              <a:t> </a:t>
            </a:r>
            <a:r>
              <a:rPr sz="1900" spc="45" dirty="0">
                <a:solidFill>
                  <a:srgbClr val="FFFFFF"/>
                </a:solidFill>
                <a:latin typeface="Tahoma"/>
                <a:cs typeface="Tahoma"/>
              </a:rPr>
              <a:t>Fujitsu</a:t>
            </a:r>
            <a:r>
              <a:rPr sz="1900" spc="-100" dirty="0">
                <a:solidFill>
                  <a:srgbClr val="FFFFFF"/>
                </a:solidFill>
                <a:latin typeface="Tahoma"/>
                <a:cs typeface="Tahoma"/>
              </a:rPr>
              <a:t> </a:t>
            </a:r>
            <a:r>
              <a:rPr sz="1900" spc="75" dirty="0">
                <a:solidFill>
                  <a:srgbClr val="FFFFFF"/>
                </a:solidFill>
                <a:latin typeface="Tahoma"/>
                <a:cs typeface="Tahoma"/>
              </a:rPr>
              <a:t>Blockchain</a:t>
            </a:r>
            <a:endParaRPr sz="1900">
              <a:latin typeface="Tahoma"/>
              <a:cs typeface="Tahoma"/>
            </a:endParaRPr>
          </a:p>
          <a:p>
            <a:pPr marL="26670" algn="ctr">
              <a:lnSpc>
                <a:spcPct val="100000"/>
              </a:lnSpc>
              <a:spcBef>
                <a:spcPts val="825"/>
              </a:spcBef>
            </a:pPr>
            <a:r>
              <a:rPr sz="2300" spc="105" dirty="0">
                <a:solidFill>
                  <a:srgbClr val="FFFFFF"/>
                </a:solidFill>
                <a:latin typeface="Tahoma"/>
                <a:cs typeface="Tahoma"/>
              </a:rPr>
              <a:t>løsninger</a:t>
            </a:r>
            <a:endParaRPr sz="2300">
              <a:latin typeface="Tahoma"/>
              <a:cs typeface="Tahom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pic>
        <p:nvPicPr>
          <p:cNvPr id="4" name="object 4"/>
          <p:cNvPicPr/>
          <p:nvPr/>
        </p:nvPicPr>
        <p:blipFill>
          <a:blip r:embed="rId4" cstate="print"/>
          <a:stretch>
            <a:fillRect/>
          </a:stretch>
        </p:blipFill>
        <p:spPr>
          <a:xfrm>
            <a:off x="960119" y="187452"/>
            <a:ext cx="3622548" cy="1988820"/>
          </a:xfrm>
          <a:prstGeom prst="rect">
            <a:avLst/>
          </a:prstGeom>
        </p:spPr>
      </p:pic>
      <p:sp>
        <p:nvSpPr>
          <p:cNvPr id="5" name="object 5"/>
          <p:cNvSpPr/>
          <p:nvPr/>
        </p:nvSpPr>
        <p:spPr>
          <a:xfrm>
            <a:off x="6219444" y="1001267"/>
            <a:ext cx="0" cy="5196840"/>
          </a:xfrm>
          <a:custGeom>
            <a:avLst/>
            <a:gdLst/>
            <a:ahLst/>
            <a:cxnLst/>
            <a:rect l="l" t="t" r="r" b="b"/>
            <a:pathLst>
              <a:path h="5196840">
                <a:moveTo>
                  <a:pt x="0" y="0"/>
                </a:moveTo>
                <a:lnTo>
                  <a:pt x="0" y="5196763"/>
                </a:lnTo>
              </a:path>
            </a:pathLst>
          </a:custGeom>
          <a:ln w="6350">
            <a:solidFill>
              <a:srgbClr val="086C6D"/>
            </a:solidFill>
          </a:ln>
        </p:spPr>
        <p:txBody>
          <a:bodyPr wrap="square" lIns="0" tIns="0" rIns="0" bIns="0" rtlCol="0"/>
          <a:lstStyle/>
          <a:p>
            <a:endParaRPr/>
          </a:p>
        </p:txBody>
      </p:sp>
      <p:pic>
        <p:nvPicPr>
          <p:cNvPr id="6" name="object 6"/>
          <p:cNvPicPr/>
          <p:nvPr/>
        </p:nvPicPr>
        <p:blipFill>
          <a:blip r:embed="rId5" cstate="print"/>
          <a:stretch>
            <a:fillRect/>
          </a:stretch>
        </p:blipFill>
        <p:spPr>
          <a:xfrm>
            <a:off x="6443471" y="1952244"/>
            <a:ext cx="4392167" cy="4177284"/>
          </a:xfrm>
          <a:prstGeom prst="rect">
            <a:avLst/>
          </a:prstGeom>
        </p:spPr>
      </p:pic>
      <p:sp>
        <p:nvSpPr>
          <p:cNvPr id="7" name="object 7"/>
          <p:cNvSpPr txBox="1"/>
          <p:nvPr/>
        </p:nvSpPr>
        <p:spPr>
          <a:xfrm>
            <a:off x="417372" y="2416683"/>
            <a:ext cx="4688205" cy="3583940"/>
          </a:xfrm>
          <a:prstGeom prst="rect">
            <a:avLst/>
          </a:prstGeom>
        </p:spPr>
        <p:txBody>
          <a:bodyPr vert="horz" wrap="square" lIns="0" tIns="12700" rIns="0" bIns="0" rtlCol="0">
            <a:spAutoFit/>
          </a:bodyPr>
          <a:lstStyle/>
          <a:p>
            <a:pPr marL="12700">
              <a:lnSpc>
                <a:spcPct val="100000"/>
              </a:lnSpc>
              <a:spcBef>
                <a:spcPts val="100"/>
              </a:spcBef>
            </a:pPr>
            <a:r>
              <a:rPr sz="1600" b="1" spc="55" dirty="0">
                <a:solidFill>
                  <a:srgbClr val="285F8C"/>
                </a:solidFill>
                <a:latin typeface="Arial"/>
                <a:cs typeface="Arial"/>
              </a:rPr>
              <a:t>Nøgleudfordring</a:t>
            </a:r>
            <a:r>
              <a:rPr sz="1600" b="1" spc="-20" dirty="0">
                <a:solidFill>
                  <a:srgbClr val="285F8C"/>
                </a:solidFill>
                <a:latin typeface="Arial"/>
                <a:cs typeface="Arial"/>
              </a:rPr>
              <a:t> - </a:t>
            </a:r>
            <a:r>
              <a:rPr sz="1600" b="1" spc="50" dirty="0">
                <a:solidFill>
                  <a:srgbClr val="285F8C"/>
                </a:solidFill>
                <a:latin typeface="Arial"/>
                <a:cs typeface="Arial"/>
              </a:rPr>
              <a:t>dysfunktion</a:t>
            </a:r>
            <a:r>
              <a:rPr sz="1600" b="1" spc="-20" dirty="0">
                <a:solidFill>
                  <a:srgbClr val="285F8C"/>
                </a:solidFill>
                <a:latin typeface="Arial"/>
                <a:cs typeface="Arial"/>
              </a:rPr>
              <a:t> </a:t>
            </a:r>
            <a:r>
              <a:rPr sz="1600" b="1" spc="80" dirty="0">
                <a:solidFill>
                  <a:srgbClr val="285F8C"/>
                </a:solidFill>
                <a:latin typeface="Arial"/>
                <a:cs typeface="Arial"/>
              </a:rPr>
              <a:t>af</a:t>
            </a:r>
            <a:r>
              <a:rPr sz="1600" b="1" spc="-20" dirty="0">
                <a:solidFill>
                  <a:srgbClr val="285F8C"/>
                </a:solidFill>
                <a:latin typeface="Arial"/>
                <a:cs typeface="Arial"/>
              </a:rPr>
              <a:t> </a:t>
            </a:r>
            <a:r>
              <a:rPr sz="1600" b="1" spc="70" dirty="0">
                <a:solidFill>
                  <a:srgbClr val="285F8C"/>
                </a:solidFill>
                <a:latin typeface="Arial"/>
                <a:cs typeface="Arial"/>
              </a:rPr>
              <a:t>rismarkedet</a:t>
            </a:r>
            <a:endParaRPr sz="1600">
              <a:latin typeface="Arial"/>
              <a:cs typeface="Arial"/>
            </a:endParaRPr>
          </a:p>
          <a:p>
            <a:pPr>
              <a:lnSpc>
                <a:spcPct val="100000"/>
              </a:lnSpc>
              <a:spcBef>
                <a:spcPts val="15"/>
              </a:spcBef>
            </a:pPr>
            <a:endParaRPr sz="3150">
              <a:latin typeface="Arial"/>
              <a:cs typeface="Arial"/>
            </a:endParaRPr>
          </a:p>
          <a:p>
            <a:pPr marL="355600" indent="-342900">
              <a:lnSpc>
                <a:spcPct val="100000"/>
              </a:lnSpc>
              <a:buSzPct val="133333"/>
              <a:buChar char="•"/>
              <a:tabLst>
                <a:tab pos="354965" algn="l"/>
                <a:tab pos="355600" algn="l"/>
              </a:tabLst>
            </a:pPr>
            <a:r>
              <a:rPr sz="1800" spc="105" dirty="0">
                <a:solidFill>
                  <a:srgbClr val="262626"/>
                </a:solidFill>
                <a:latin typeface="Tahoma"/>
                <a:cs typeface="Tahoma"/>
              </a:rPr>
              <a:t>Meget</a:t>
            </a:r>
            <a:r>
              <a:rPr sz="1800" spc="-120" dirty="0">
                <a:solidFill>
                  <a:srgbClr val="262626"/>
                </a:solidFill>
                <a:latin typeface="Tahoma"/>
                <a:cs typeface="Tahoma"/>
              </a:rPr>
              <a:t> </a:t>
            </a:r>
            <a:r>
              <a:rPr sz="1800" spc="80" dirty="0">
                <a:solidFill>
                  <a:srgbClr val="262626"/>
                </a:solidFill>
                <a:latin typeface="Tahoma"/>
                <a:cs typeface="Tahoma"/>
              </a:rPr>
              <a:t>fragmenteret</a:t>
            </a:r>
            <a:endParaRPr sz="1800">
              <a:latin typeface="Tahoma"/>
              <a:cs typeface="Tahoma"/>
            </a:endParaRPr>
          </a:p>
          <a:p>
            <a:pPr marL="355600" indent="-342900">
              <a:lnSpc>
                <a:spcPct val="100000"/>
              </a:lnSpc>
              <a:spcBef>
                <a:spcPts val="220"/>
              </a:spcBef>
              <a:buSzPct val="104347"/>
              <a:buChar char="•"/>
              <a:tabLst>
                <a:tab pos="354965" algn="l"/>
                <a:tab pos="355600" algn="l"/>
              </a:tabLst>
            </a:pPr>
            <a:r>
              <a:rPr sz="2300" spc="55" dirty="0">
                <a:solidFill>
                  <a:srgbClr val="262626"/>
                </a:solidFill>
                <a:latin typeface="Tahoma"/>
                <a:cs typeface="Tahoma"/>
              </a:rPr>
              <a:t>Lav</a:t>
            </a:r>
            <a:r>
              <a:rPr sz="2300" spc="-160" dirty="0">
                <a:solidFill>
                  <a:srgbClr val="262626"/>
                </a:solidFill>
                <a:latin typeface="Tahoma"/>
                <a:cs typeface="Tahoma"/>
              </a:rPr>
              <a:t> </a:t>
            </a:r>
            <a:r>
              <a:rPr sz="2300" spc="75" dirty="0">
                <a:solidFill>
                  <a:srgbClr val="262626"/>
                </a:solidFill>
                <a:latin typeface="Tahoma"/>
                <a:cs typeface="Tahoma"/>
              </a:rPr>
              <a:t>tillid</a:t>
            </a:r>
            <a:endParaRPr sz="2300">
              <a:latin typeface="Tahoma"/>
              <a:cs typeface="Tahoma"/>
            </a:endParaRPr>
          </a:p>
          <a:p>
            <a:pPr marL="355600" indent="-342900">
              <a:lnSpc>
                <a:spcPct val="100000"/>
              </a:lnSpc>
              <a:spcBef>
                <a:spcPts val="125"/>
              </a:spcBef>
              <a:buSzPct val="104347"/>
              <a:buChar char="•"/>
              <a:tabLst>
                <a:tab pos="354965" algn="l"/>
                <a:tab pos="355600" algn="l"/>
              </a:tabLst>
            </a:pPr>
            <a:r>
              <a:rPr sz="2300" spc="90" dirty="0">
                <a:solidFill>
                  <a:srgbClr val="262626"/>
                </a:solidFill>
                <a:latin typeface="Tahoma"/>
                <a:cs typeface="Tahoma"/>
              </a:rPr>
              <a:t>Afhængig</a:t>
            </a:r>
            <a:r>
              <a:rPr sz="2300" spc="-140" dirty="0">
                <a:solidFill>
                  <a:srgbClr val="262626"/>
                </a:solidFill>
                <a:latin typeface="Tahoma"/>
                <a:cs typeface="Tahoma"/>
              </a:rPr>
              <a:t> </a:t>
            </a:r>
            <a:r>
              <a:rPr sz="2300" spc="70" dirty="0">
                <a:solidFill>
                  <a:srgbClr val="262626"/>
                </a:solidFill>
                <a:latin typeface="Tahoma"/>
                <a:cs typeface="Tahoma"/>
              </a:rPr>
              <a:t>af</a:t>
            </a:r>
            <a:r>
              <a:rPr sz="2300" spc="-140" dirty="0">
                <a:solidFill>
                  <a:srgbClr val="262626"/>
                </a:solidFill>
                <a:latin typeface="Tahoma"/>
                <a:cs typeface="Tahoma"/>
              </a:rPr>
              <a:t> </a:t>
            </a:r>
            <a:r>
              <a:rPr sz="2300" spc="95" dirty="0">
                <a:solidFill>
                  <a:srgbClr val="262626"/>
                </a:solidFill>
                <a:latin typeface="Tahoma"/>
                <a:cs typeface="Tahoma"/>
              </a:rPr>
              <a:t>papirarbejde</a:t>
            </a:r>
            <a:endParaRPr sz="2300">
              <a:latin typeface="Tahoma"/>
              <a:cs typeface="Tahoma"/>
            </a:endParaRPr>
          </a:p>
          <a:p>
            <a:pPr marL="355600" indent="-342900">
              <a:lnSpc>
                <a:spcPct val="100000"/>
              </a:lnSpc>
              <a:spcBef>
                <a:spcPts val="620"/>
              </a:spcBef>
              <a:buSzPct val="133333"/>
              <a:buChar char="•"/>
              <a:tabLst>
                <a:tab pos="354965" algn="l"/>
                <a:tab pos="355600" algn="l"/>
              </a:tabLst>
            </a:pPr>
            <a:r>
              <a:rPr sz="1800" spc="80" dirty="0">
                <a:solidFill>
                  <a:srgbClr val="262626"/>
                </a:solidFill>
                <a:latin typeface="Tahoma"/>
                <a:cs typeface="Tahoma"/>
              </a:rPr>
              <a:t>Underfinansieret</a:t>
            </a:r>
            <a:endParaRPr sz="1800">
              <a:latin typeface="Tahoma"/>
              <a:cs typeface="Tahoma"/>
            </a:endParaRPr>
          </a:p>
          <a:p>
            <a:pPr marL="355600" indent="-342900">
              <a:lnSpc>
                <a:spcPct val="100000"/>
              </a:lnSpc>
              <a:spcBef>
                <a:spcPts val="620"/>
              </a:spcBef>
              <a:buSzPct val="126315"/>
              <a:buChar char="•"/>
              <a:tabLst>
                <a:tab pos="354965" algn="l"/>
                <a:tab pos="355600" algn="l"/>
              </a:tabLst>
            </a:pPr>
            <a:r>
              <a:rPr sz="1900" spc="110" dirty="0">
                <a:solidFill>
                  <a:srgbClr val="262626"/>
                </a:solidFill>
                <a:latin typeface="Tahoma"/>
                <a:cs typeface="Tahoma"/>
              </a:rPr>
              <a:t>Mangel</a:t>
            </a:r>
            <a:r>
              <a:rPr sz="1900" spc="-110" dirty="0">
                <a:solidFill>
                  <a:srgbClr val="262626"/>
                </a:solidFill>
                <a:latin typeface="Tahoma"/>
                <a:cs typeface="Tahoma"/>
              </a:rPr>
              <a:t> </a:t>
            </a:r>
            <a:r>
              <a:rPr sz="1900" spc="90" dirty="0">
                <a:solidFill>
                  <a:srgbClr val="262626"/>
                </a:solidFill>
                <a:latin typeface="Tahoma"/>
                <a:cs typeface="Tahoma"/>
              </a:rPr>
              <a:t>på</a:t>
            </a:r>
            <a:r>
              <a:rPr sz="1900" spc="-105" dirty="0">
                <a:solidFill>
                  <a:srgbClr val="262626"/>
                </a:solidFill>
                <a:latin typeface="Tahoma"/>
                <a:cs typeface="Tahoma"/>
              </a:rPr>
              <a:t> </a:t>
            </a:r>
            <a:r>
              <a:rPr sz="1900" spc="85" dirty="0">
                <a:solidFill>
                  <a:srgbClr val="262626"/>
                </a:solidFill>
                <a:latin typeface="Tahoma"/>
                <a:cs typeface="Tahoma"/>
              </a:rPr>
              <a:t>markedsdata</a:t>
            </a:r>
            <a:endParaRPr sz="1900">
              <a:latin typeface="Tahoma"/>
              <a:cs typeface="Tahoma"/>
            </a:endParaRPr>
          </a:p>
          <a:p>
            <a:pPr marL="424180" indent="-411480">
              <a:lnSpc>
                <a:spcPct val="100000"/>
              </a:lnSpc>
              <a:spcBef>
                <a:spcPts val="1000"/>
              </a:spcBef>
              <a:buSzPct val="160000"/>
              <a:buChar char="•"/>
              <a:tabLst>
                <a:tab pos="423545" algn="l"/>
                <a:tab pos="424180" algn="l"/>
              </a:tabLst>
            </a:pPr>
            <a:r>
              <a:rPr sz="1500" spc="85" dirty="0">
                <a:solidFill>
                  <a:srgbClr val="262626"/>
                </a:solidFill>
                <a:latin typeface="Tahoma"/>
                <a:cs typeface="Tahoma"/>
              </a:rPr>
              <a:t>Manglende</a:t>
            </a:r>
            <a:r>
              <a:rPr sz="1500" spc="-85" dirty="0">
                <a:solidFill>
                  <a:srgbClr val="262626"/>
                </a:solidFill>
                <a:latin typeface="Tahoma"/>
                <a:cs typeface="Tahoma"/>
              </a:rPr>
              <a:t> </a:t>
            </a:r>
            <a:r>
              <a:rPr sz="1500" spc="70" dirty="0">
                <a:solidFill>
                  <a:srgbClr val="262626"/>
                </a:solidFill>
                <a:latin typeface="Tahoma"/>
                <a:cs typeface="Tahoma"/>
              </a:rPr>
              <a:t>prisgennemsigtighed</a:t>
            </a:r>
            <a:endParaRPr sz="1500">
              <a:latin typeface="Tahoma"/>
              <a:cs typeface="Tahoma"/>
            </a:endParaRPr>
          </a:p>
          <a:p>
            <a:pPr marL="355600" indent="-342900">
              <a:lnSpc>
                <a:spcPct val="100000"/>
              </a:lnSpc>
              <a:spcBef>
                <a:spcPts val="180"/>
              </a:spcBef>
              <a:buChar char="•"/>
              <a:tabLst>
                <a:tab pos="354965" algn="l"/>
                <a:tab pos="355600" algn="l"/>
              </a:tabLst>
            </a:pPr>
            <a:r>
              <a:rPr sz="2400" spc="55" dirty="0">
                <a:solidFill>
                  <a:srgbClr val="262626"/>
                </a:solidFill>
                <a:latin typeface="Tahoma"/>
                <a:cs typeface="Tahoma"/>
              </a:rPr>
              <a:t>Svig</a:t>
            </a:r>
            <a:endParaRPr sz="2400">
              <a:latin typeface="Tahoma"/>
              <a:cs typeface="Tahoma"/>
            </a:endParaRPr>
          </a:p>
          <a:p>
            <a:pPr marL="355600" indent="-342900">
              <a:lnSpc>
                <a:spcPct val="100000"/>
              </a:lnSpc>
              <a:spcBef>
                <a:spcPts val="715"/>
              </a:spcBef>
              <a:buSzPct val="141176"/>
              <a:buChar char="•"/>
              <a:tabLst>
                <a:tab pos="354965" algn="l"/>
                <a:tab pos="355600" algn="l"/>
              </a:tabLst>
            </a:pPr>
            <a:r>
              <a:rPr sz="1700" spc="65" dirty="0">
                <a:solidFill>
                  <a:srgbClr val="262626"/>
                </a:solidFill>
                <a:latin typeface="Tahoma"/>
                <a:cs typeface="Tahoma"/>
              </a:rPr>
              <a:t>Begrænset</a:t>
            </a:r>
            <a:r>
              <a:rPr sz="1700" spc="-105" dirty="0">
                <a:solidFill>
                  <a:srgbClr val="262626"/>
                </a:solidFill>
                <a:latin typeface="Tahoma"/>
                <a:cs typeface="Tahoma"/>
              </a:rPr>
              <a:t> </a:t>
            </a:r>
            <a:r>
              <a:rPr sz="1700" spc="70" dirty="0">
                <a:solidFill>
                  <a:srgbClr val="262626"/>
                </a:solidFill>
                <a:latin typeface="Tahoma"/>
                <a:cs typeface="Tahoma"/>
              </a:rPr>
              <a:t>futures</a:t>
            </a:r>
            <a:r>
              <a:rPr sz="1700" spc="-100" dirty="0">
                <a:solidFill>
                  <a:srgbClr val="262626"/>
                </a:solidFill>
                <a:latin typeface="Tahoma"/>
                <a:cs typeface="Tahoma"/>
              </a:rPr>
              <a:t> </a:t>
            </a:r>
            <a:r>
              <a:rPr sz="1700" spc="105" dirty="0">
                <a:solidFill>
                  <a:srgbClr val="262626"/>
                </a:solidFill>
                <a:latin typeface="Tahoma"/>
                <a:cs typeface="Tahoma"/>
              </a:rPr>
              <a:t>og</a:t>
            </a:r>
            <a:r>
              <a:rPr sz="1700" spc="-100" dirty="0">
                <a:solidFill>
                  <a:srgbClr val="262626"/>
                </a:solidFill>
                <a:latin typeface="Tahoma"/>
                <a:cs typeface="Tahoma"/>
              </a:rPr>
              <a:t> </a:t>
            </a:r>
            <a:r>
              <a:rPr sz="1700" spc="65" dirty="0">
                <a:solidFill>
                  <a:srgbClr val="262626"/>
                </a:solidFill>
                <a:latin typeface="Tahoma"/>
                <a:cs typeface="Tahoma"/>
              </a:rPr>
              <a:t>afdækning</a:t>
            </a:r>
            <a:endParaRPr sz="170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060935" y="272795"/>
            <a:ext cx="129540" cy="42672"/>
          </a:xfrm>
          <a:prstGeom prst="rect">
            <a:avLst/>
          </a:prstGeom>
        </p:spPr>
      </p:pic>
      <p:grpSp>
        <p:nvGrpSpPr>
          <p:cNvPr id="3" name="object 3"/>
          <p:cNvGrpSpPr/>
          <p:nvPr/>
        </p:nvGrpSpPr>
        <p:grpSpPr>
          <a:xfrm>
            <a:off x="6996683" y="0"/>
            <a:ext cx="5191125" cy="4906010"/>
            <a:chOff x="6996683" y="0"/>
            <a:chExt cx="5191125" cy="4906010"/>
          </a:xfrm>
        </p:grpSpPr>
        <p:pic>
          <p:nvPicPr>
            <p:cNvPr id="4" name="object 4"/>
            <p:cNvPicPr/>
            <p:nvPr/>
          </p:nvPicPr>
          <p:blipFill>
            <a:blip r:embed="rId3" cstate="print"/>
            <a:stretch>
              <a:fillRect/>
            </a:stretch>
          </p:blipFill>
          <p:spPr>
            <a:xfrm>
              <a:off x="10388599" y="0"/>
              <a:ext cx="1573276" cy="2014624"/>
            </a:xfrm>
            <a:prstGeom prst="rect">
              <a:avLst/>
            </a:prstGeom>
          </p:spPr>
        </p:pic>
        <p:pic>
          <p:nvPicPr>
            <p:cNvPr id="5" name="object 5"/>
            <p:cNvPicPr/>
            <p:nvPr/>
          </p:nvPicPr>
          <p:blipFill>
            <a:blip r:embed="rId4" cstate="print"/>
            <a:stretch>
              <a:fillRect/>
            </a:stretch>
          </p:blipFill>
          <p:spPr>
            <a:xfrm>
              <a:off x="6996683" y="1952244"/>
              <a:ext cx="5190744" cy="2953511"/>
            </a:xfrm>
            <a:prstGeom prst="rect">
              <a:avLst/>
            </a:prstGeom>
          </p:spPr>
        </p:pic>
      </p:grpSp>
      <p:sp>
        <p:nvSpPr>
          <p:cNvPr id="6" name="object 6"/>
          <p:cNvSpPr txBox="1">
            <a:spLocks noGrp="1"/>
          </p:cNvSpPr>
          <p:nvPr>
            <p:ph type="title"/>
          </p:nvPr>
        </p:nvSpPr>
        <p:spPr>
          <a:xfrm>
            <a:off x="194563" y="153796"/>
            <a:ext cx="5924550" cy="756920"/>
          </a:xfrm>
          <a:prstGeom prst="rect">
            <a:avLst/>
          </a:prstGeom>
        </p:spPr>
        <p:txBody>
          <a:bodyPr vert="horz" wrap="square" lIns="0" tIns="12700" rIns="0" bIns="0" rtlCol="0">
            <a:spAutoFit/>
          </a:bodyPr>
          <a:lstStyle/>
          <a:p>
            <a:pPr marL="12700" marR="5080">
              <a:lnSpc>
                <a:spcPct val="126299"/>
              </a:lnSpc>
              <a:spcBef>
                <a:spcPts val="100"/>
              </a:spcBef>
            </a:pPr>
            <a:r>
              <a:rPr sz="1900" b="0" spc="40" dirty="0">
                <a:latin typeface="Tahoma"/>
                <a:cs typeface="Tahoma"/>
              </a:rPr>
              <a:t>Rice</a:t>
            </a:r>
            <a:r>
              <a:rPr sz="1900" b="0" spc="-100" dirty="0">
                <a:latin typeface="Tahoma"/>
                <a:cs typeface="Tahoma"/>
              </a:rPr>
              <a:t> </a:t>
            </a:r>
            <a:r>
              <a:rPr sz="1900" b="0" spc="70" dirty="0">
                <a:latin typeface="Tahoma"/>
                <a:cs typeface="Tahoma"/>
              </a:rPr>
              <a:t>Exchange</a:t>
            </a:r>
            <a:r>
              <a:rPr sz="1900" b="0" spc="-95" dirty="0">
                <a:latin typeface="Tahoma"/>
                <a:cs typeface="Tahoma"/>
              </a:rPr>
              <a:t> </a:t>
            </a:r>
            <a:r>
              <a:rPr sz="1900" b="0" spc="85" dirty="0">
                <a:latin typeface="Tahoma"/>
                <a:cs typeface="Tahoma"/>
              </a:rPr>
              <a:t>er</a:t>
            </a:r>
            <a:r>
              <a:rPr sz="1900" b="0" spc="-100" dirty="0">
                <a:latin typeface="Tahoma"/>
                <a:cs typeface="Tahoma"/>
              </a:rPr>
              <a:t> </a:t>
            </a:r>
            <a:r>
              <a:rPr sz="1900" b="0" spc="90" dirty="0">
                <a:latin typeface="Tahoma"/>
                <a:cs typeface="Tahoma"/>
              </a:rPr>
              <a:t>en</a:t>
            </a:r>
            <a:r>
              <a:rPr sz="1900" b="0" spc="-95" dirty="0">
                <a:latin typeface="Tahoma"/>
                <a:cs typeface="Tahoma"/>
              </a:rPr>
              <a:t> </a:t>
            </a:r>
            <a:r>
              <a:rPr sz="1900" b="0" spc="70" dirty="0">
                <a:latin typeface="Tahoma"/>
                <a:cs typeface="Tahoma"/>
              </a:rPr>
              <a:t>digital</a:t>
            </a:r>
            <a:r>
              <a:rPr sz="1900" b="0" spc="-100" dirty="0">
                <a:latin typeface="Tahoma"/>
                <a:cs typeface="Tahoma"/>
              </a:rPr>
              <a:t> </a:t>
            </a:r>
            <a:r>
              <a:rPr sz="1900" b="0" spc="85" dirty="0">
                <a:latin typeface="Tahoma"/>
                <a:cs typeface="Tahoma"/>
              </a:rPr>
              <a:t>rismarkedsplads</a:t>
            </a:r>
            <a:r>
              <a:rPr sz="1900" b="0" spc="-95" dirty="0">
                <a:latin typeface="Tahoma"/>
                <a:cs typeface="Tahoma"/>
              </a:rPr>
              <a:t> </a:t>
            </a:r>
            <a:r>
              <a:rPr sz="1900" b="0" spc="120" dirty="0">
                <a:latin typeface="Tahoma"/>
                <a:cs typeface="Tahoma"/>
              </a:rPr>
              <a:t>med</a:t>
            </a:r>
            <a:r>
              <a:rPr sz="1900" b="0" spc="-100" dirty="0">
                <a:latin typeface="Tahoma"/>
                <a:cs typeface="Tahoma"/>
              </a:rPr>
              <a:t> </a:t>
            </a:r>
            <a:r>
              <a:rPr sz="1900" b="0" spc="90" dirty="0">
                <a:latin typeface="Tahoma"/>
                <a:cs typeface="Tahoma"/>
              </a:rPr>
              <a:t>en </a:t>
            </a:r>
            <a:r>
              <a:rPr sz="1900" b="0" spc="-580" dirty="0">
                <a:latin typeface="Tahoma"/>
                <a:cs typeface="Tahoma"/>
              </a:rPr>
              <a:t> </a:t>
            </a:r>
            <a:r>
              <a:rPr sz="1900" b="0" spc="80" dirty="0">
                <a:latin typeface="Tahoma"/>
                <a:cs typeface="Tahoma"/>
              </a:rPr>
              <a:t>integreret</a:t>
            </a:r>
            <a:r>
              <a:rPr sz="1900" b="0" spc="-105" dirty="0">
                <a:latin typeface="Tahoma"/>
                <a:cs typeface="Tahoma"/>
              </a:rPr>
              <a:t> </a:t>
            </a:r>
            <a:r>
              <a:rPr sz="1900" b="0" spc="70" dirty="0">
                <a:latin typeface="Tahoma"/>
                <a:cs typeface="Tahoma"/>
              </a:rPr>
              <a:t>forsyningskædeløsning.</a:t>
            </a:r>
            <a:endParaRPr sz="1900">
              <a:latin typeface="Tahoma"/>
              <a:cs typeface="Tahoma"/>
            </a:endParaRPr>
          </a:p>
        </p:txBody>
      </p:sp>
      <p:sp>
        <p:nvSpPr>
          <p:cNvPr id="7" name="object 7"/>
          <p:cNvSpPr txBox="1"/>
          <p:nvPr/>
        </p:nvSpPr>
        <p:spPr>
          <a:xfrm>
            <a:off x="194563" y="1243266"/>
            <a:ext cx="6369685" cy="5151755"/>
          </a:xfrm>
          <a:prstGeom prst="rect">
            <a:avLst/>
          </a:prstGeom>
        </p:spPr>
        <p:txBody>
          <a:bodyPr vert="horz" wrap="square" lIns="0" tIns="12700" rIns="0" bIns="0" rtlCol="0">
            <a:spAutoFit/>
          </a:bodyPr>
          <a:lstStyle/>
          <a:p>
            <a:pPr marL="355600" marR="188595" indent="-342900">
              <a:lnSpc>
                <a:spcPct val="150100"/>
              </a:lnSpc>
              <a:spcBef>
                <a:spcPts val="100"/>
              </a:spcBef>
              <a:buSzPct val="150000"/>
              <a:buChar char="•"/>
              <a:tabLst>
                <a:tab pos="354965" algn="l"/>
                <a:tab pos="355600" algn="l"/>
              </a:tabLst>
            </a:pPr>
            <a:r>
              <a:rPr sz="1600" spc="60" dirty="0">
                <a:solidFill>
                  <a:srgbClr val="262626"/>
                </a:solidFill>
                <a:latin typeface="Tahoma"/>
                <a:cs typeface="Tahoma"/>
              </a:rPr>
              <a:t>Det </a:t>
            </a:r>
            <a:r>
              <a:rPr sz="1600" spc="75" dirty="0">
                <a:solidFill>
                  <a:srgbClr val="262626"/>
                </a:solidFill>
                <a:latin typeface="Tahoma"/>
                <a:cs typeface="Tahoma"/>
              </a:rPr>
              <a:t>handler </a:t>
            </a:r>
            <a:r>
              <a:rPr sz="1600" spc="55" dirty="0">
                <a:solidFill>
                  <a:srgbClr val="262626"/>
                </a:solidFill>
                <a:latin typeface="Tahoma"/>
                <a:cs typeface="Tahoma"/>
              </a:rPr>
              <a:t>ikke </a:t>
            </a:r>
            <a:r>
              <a:rPr sz="1600" spc="80" dirty="0">
                <a:solidFill>
                  <a:srgbClr val="262626"/>
                </a:solidFill>
                <a:latin typeface="Tahoma"/>
                <a:cs typeface="Tahoma"/>
              </a:rPr>
              <a:t>kun </a:t>
            </a:r>
            <a:r>
              <a:rPr sz="1600" spc="125" dirty="0">
                <a:solidFill>
                  <a:srgbClr val="262626"/>
                </a:solidFill>
                <a:latin typeface="Tahoma"/>
                <a:cs typeface="Tahoma"/>
              </a:rPr>
              <a:t>om </a:t>
            </a:r>
            <a:r>
              <a:rPr sz="1600" spc="50" dirty="0">
                <a:solidFill>
                  <a:srgbClr val="262626"/>
                </a:solidFill>
                <a:latin typeface="Tahoma"/>
                <a:cs typeface="Tahoma"/>
              </a:rPr>
              <a:t>at </a:t>
            </a:r>
            <a:r>
              <a:rPr sz="1600" spc="85" dirty="0">
                <a:solidFill>
                  <a:srgbClr val="262626"/>
                </a:solidFill>
                <a:latin typeface="Tahoma"/>
                <a:cs typeface="Tahoma"/>
              </a:rPr>
              <a:t>bruge </a:t>
            </a:r>
            <a:r>
              <a:rPr sz="1600" spc="55" dirty="0">
                <a:solidFill>
                  <a:srgbClr val="262626"/>
                </a:solidFill>
                <a:latin typeface="Tahoma"/>
                <a:cs typeface="Tahoma"/>
              </a:rPr>
              <a:t>teknologi, </a:t>
            </a:r>
            <a:r>
              <a:rPr sz="1600" spc="100" dirty="0">
                <a:solidFill>
                  <a:srgbClr val="262626"/>
                </a:solidFill>
                <a:latin typeface="Tahoma"/>
                <a:cs typeface="Tahoma"/>
              </a:rPr>
              <a:t>men </a:t>
            </a:r>
            <a:r>
              <a:rPr sz="1600" spc="50" dirty="0">
                <a:solidFill>
                  <a:srgbClr val="262626"/>
                </a:solidFill>
                <a:latin typeface="Tahoma"/>
                <a:cs typeface="Tahoma"/>
              </a:rPr>
              <a:t>at </a:t>
            </a:r>
            <a:r>
              <a:rPr sz="1600" spc="85" dirty="0">
                <a:solidFill>
                  <a:srgbClr val="262626"/>
                </a:solidFill>
                <a:latin typeface="Tahoma"/>
                <a:cs typeface="Tahoma"/>
              </a:rPr>
              <a:t>bruge </a:t>
            </a:r>
            <a:r>
              <a:rPr sz="1600" spc="-484" dirty="0">
                <a:solidFill>
                  <a:srgbClr val="262626"/>
                </a:solidFill>
                <a:latin typeface="Tahoma"/>
                <a:cs typeface="Tahoma"/>
              </a:rPr>
              <a:t> </a:t>
            </a:r>
            <a:r>
              <a:rPr sz="1600" spc="85" dirty="0">
                <a:solidFill>
                  <a:srgbClr val="262626"/>
                </a:solidFill>
                <a:latin typeface="Tahoma"/>
                <a:cs typeface="Tahoma"/>
              </a:rPr>
              <a:t>den</a:t>
            </a:r>
            <a:r>
              <a:rPr sz="1600" spc="-90" dirty="0">
                <a:solidFill>
                  <a:srgbClr val="262626"/>
                </a:solidFill>
                <a:latin typeface="Tahoma"/>
                <a:cs typeface="Tahoma"/>
              </a:rPr>
              <a:t> </a:t>
            </a:r>
            <a:r>
              <a:rPr sz="1600" spc="45" dirty="0">
                <a:solidFill>
                  <a:srgbClr val="262626"/>
                </a:solidFill>
                <a:latin typeface="Tahoma"/>
                <a:cs typeface="Tahoma"/>
              </a:rPr>
              <a:t>til</a:t>
            </a:r>
            <a:r>
              <a:rPr sz="1600" spc="-85" dirty="0">
                <a:solidFill>
                  <a:srgbClr val="262626"/>
                </a:solidFill>
                <a:latin typeface="Tahoma"/>
                <a:cs typeface="Tahoma"/>
              </a:rPr>
              <a:t> </a:t>
            </a:r>
            <a:r>
              <a:rPr sz="1600" spc="50" dirty="0">
                <a:solidFill>
                  <a:srgbClr val="262626"/>
                </a:solidFill>
                <a:latin typeface="Tahoma"/>
                <a:cs typeface="Tahoma"/>
              </a:rPr>
              <a:t>at</a:t>
            </a:r>
            <a:r>
              <a:rPr sz="1600" spc="-85" dirty="0">
                <a:solidFill>
                  <a:srgbClr val="262626"/>
                </a:solidFill>
                <a:latin typeface="Tahoma"/>
                <a:cs typeface="Tahoma"/>
              </a:rPr>
              <a:t> </a:t>
            </a:r>
            <a:r>
              <a:rPr sz="1600" spc="80" dirty="0">
                <a:solidFill>
                  <a:srgbClr val="262626"/>
                </a:solidFill>
                <a:latin typeface="Tahoma"/>
                <a:cs typeface="Tahoma"/>
              </a:rPr>
              <a:t>bringe</a:t>
            </a:r>
            <a:r>
              <a:rPr sz="1600" spc="-85" dirty="0">
                <a:solidFill>
                  <a:srgbClr val="262626"/>
                </a:solidFill>
                <a:latin typeface="Tahoma"/>
                <a:cs typeface="Tahoma"/>
              </a:rPr>
              <a:t> </a:t>
            </a:r>
            <a:r>
              <a:rPr sz="1600" spc="55" dirty="0">
                <a:solidFill>
                  <a:srgbClr val="262626"/>
                </a:solidFill>
                <a:latin typeface="Tahoma"/>
                <a:cs typeface="Tahoma"/>
              </a:rPr>
              <a:t>sikkerhed,</a:t>
            </a:r>
            <a:r>
              <a:rPr sz="1600" spc="-85" dirty="0">
                <a:solidFill>
                  <a:srgbClr val="262626"/>
                </a:solidFill>
                <a:latin typeface="Tahoma"/>
                <a:cs typeface="Tahoma"/>
              </a:rPr>
              <a:t> </a:t>
            </a:r>
            <a:r>
              <a:rPr sz="1600" spc="70" dirty="0">
                <a:solidFill>
                  <a:srgbClr val="262626"/>
                </a:solidFill>
                <a:latin typeface="Tahoma"/>
                <a:cs typeface="Tahoma"/>
              </a:rPr>
              <a:t>gennemsigtighed,</a:t>
            </a:r>
            <a:r>
              <a:rPr sz="1600" spc="-85" dirty="0">
                <a:solidFill>
                  <a:srgbClr val="262626"/>
                </a:solidFill>
                <a:latin typeface="Tahoma"/>
                <a:cs typeface="Tahoma"/>
              </a:rPr>
              <a:t> </a:t>
            </a:r>
            <a:r>
              <a:rPr sz="1600" spc="80" dirty="0">
                <a:solidFill>
                  <a:srgbClr val="262626"/>
                </a:solidFill>
                <a:latin typeface="Tahoma"/>
                <a:cs typeface="Tahoma"/>
              </a:rPr>
              <a:t>sporbarhed</a:t>
            </a:r>
            <a:r>
              <a:rPr sz="1600" spc="-85" dirty="0">
                <a:solidFill>
                  <a:srgbClr val="262626"/>
                </a:solidFill>
                <a:latin typeface="Tahoma"/>
                <a:cs typeface="Tahoma"/>
              </a:rPr>
              <a:t> </a:t>
            </a:r>
            <a:r>
              <a:rPr sz="1600" spc="95" dirty="0">
                <a:solidFill>
                  <a:srgbClr val="262626"/>
                </a:solidFill>
                <a:latin typeface="Tahoma"/>
                <a:cs typeface="Tahoma"/>
              </a:rPr>
              <a:t>og </a:t>
            </a:r>
            <a:r>
              <a:rPr sz="1600" spc="-484" dirty="0">
                <a:solidFill>
                  <a:srgbClr val="262626"/>
                </a:solidFill>
                <a:latin typeface="Tahoma"/>
                <a:cs typeface="Tahoma"/>
              </a:rPr>
              <a:t> </a:t>
            </a:r>
            <a:r>
              <a:rPr sz="1600" spc="75" dirty="0">
                <a:solidFill>
                  <a:srgbClr val="262626"/>
                </a:solidFill>
                <a:latin typeface="Tahoma"/>
                <a:cs typeface="Tahoma"/>
              </a:rPr>
              <a:t>endelighed</a:t>
            </a:r>
            <a:r>
              <a:rPr sz="1600" spc="-90" dirty="0">
                <a:solidFill>
                  <a:srgbClr val="262626"/>
                </a:solidFill>
                <a:latin typeface="Tahoma"/>
                <a:cs typeface="Tahoma"/>
              </a:rPr>
              <a:t> </a:t>
            </a:r>
            <a:r>
              <a:rPr sz="1600" spc="45" dirty="0">
                <a:solidFill>
                  <a:srgbClr val="262626"/>
                </a:solidFill>
                <a:latin typeface="Tahoma"/>
                <a:cs typeface="Tahoma"/>
              </a:rPr>
              <a:t>til</a:t>
            </a:r>
            <a:r>
              <a:rPr sz="1600" spc="-85" dirty="0">
                <a:solidFill>
                  <a:srgbClr val="262626"/>
                </a:solidFill>
                <a:latin typeface="Tahoma"/>
                <a:cs typeface="Tahoma"/>
              </a:rPr>
              <a:t> </a:t>
            </a:r>
            <a:r>
              <a:rPr sz="1600" spc="75" dirty="0">
                <a:solidFill>
                  <a:srgbClr val="262626"/>
                </a:solidFill>
                <a:latin typeface="Tahoma"/>
                <a:cs typeface="Tahoma"/>
              </a:rPr>
              <a:t>en</a:t>
            </a:r>
            <a:r>
              <a:rPr sz="1600" spc="-85" dirty="0">
                <a:solidFill>
                  <a:srgbClr val="262626"/>
                </a:solidFill>
                <a:latin typeface="Tahoma"/>
                <a:cs typeface="Tahoma"/>
              </a:rPr>
              <a:t> </a:t>
            </a:r>
            <a:r>
              <a:rPr sz="1600" spc="75" dirty="0">
                <a:solidFill>
                  <a:srgbClr val="262626"/>
                </a:solidFill>
                <a:latin typeface="Tahoma"/>
                <a:cs typeface="Tahoma"/>
              </a:rPr>
              <a:t>kompleks</a:t>
            </a:r>
            <a:r>
              <a:rPr sz="1600" spc="-85" dirty="0">
                <a:solidFill>
                  <a:srgbClr val="262626"/>
                </a:solidFill>
                <a:latin typeface="Tahoma"/>
                <a:cs typeface="Tahoma"/>
              </a:rPr>
              <a:t> </a:t>
            </a:r>
            <a:r>
              <a:rPr sz="1600" spc="75" dirty="0">
                <a:solidFill>
                  <a:srgbClr val="262626"/>
                </a:solidFill>
                <a:latin typeface="Tahoma"/>
                <a:cs typeface="Tahoma"/>
              </a:rPr>
              <a:t>handel</a:t>
            </a:r>
            <a:r>
              <a:rPr sz="1600" spc="-85" dirty="0">
                <a:solidFill>
                  <a:srgbClr val="262626"/>
                </a:solidFill>
                <a:latin typeface="Tahoma"/>
                <a:cs typeface="Tahoma"/>
              </a:rPr>
              <a:t> </a:t>
            </a:r>
            <a:r>
              <a:rPr sz="1600" spc="95" dirty="0">
                <a:solidFill>
                  <a:srgbClr val="262626"/>
                </a:solidFill>
                <a:latin typeface="Tahoma"/>
                <a:cs typeface="Tahoma"/>
              </a:rPr>
              <a:t>og</a:t>
            </a:r>
            <a:endParaRPr sz="1600">
              <a:latin typeface="Tahoma"/>
              <a:cs typeface="Tahoma"/>
            </a:endParaRPr>
          </a:p>
          <a:p>
            <a:pPr marL="355600" marR="990600">
              <a:lnSpc>
                <a:spcPct val="114399"/>
              </a:lnSpc>
              <a:spcBef>
                <a:spcPts val="95"/>
              </a:spcBef>
            </a:pPr>
            <a:r>
              <a:rPr sz="2100" spc="95" dirty="0">
                <a:solidFill>
                  <a:srgbClr val="262626"/>
                </a:solidFill>
                <a:latin typeface="Tahoma"/>
                <a:cs typeface="Tahoma"/>
              </a:rPr>
              <a:t>kommercialisering</a:t>
            </a:r>
            <a:r>
              <a:rPr sz="2100" spc="-114" dirty="0">
                <a:solidFill>
                  <a:srgbClr val="262626"/>
                </a:solidFill>
                <a:latin typeface="Tahoma"/>
                <a:cs typeface="Tahoma"/>
              </a:rPr>
              <a:t> </a:t>
            </a:r>
            <a:r>
              <a:rPr sz="2100" spc="60" dirty="0">
                <a:solidFill>
                  <a:srgbClr val="262626"/>
                </a:solidFill>
                <a:latin typeface="Tahoma"/>
                <a:cs typeface="Tahoma"/>
              </a:rPr>
              <a:t>af</a:t>
            </a:r>
            <a:r>
              <a:rPr sz="2100" spc="-114" dirty="0">
                <a:solidFill>
                  <a:srgbClr val="262626"/>
                </a:solidFill>
                <a:latin typeface="Tahoma"/>
                <a:cs typeface="Tahoma"/>
              </a:rPr>
              <a:t> </a:t>
            </a:r>
            <a:r>
              <a:rPr sz="2100" spc="65" dirty="0">
                <a:solidFill>
                  <a:srgbClr val="262626"/>
                </a:solidFill>
                <a:latin typeface="Tahoma"/>
                <a:cs typeface="Tahoma"/>
              </a:rPr>
              <a:t>et</a:t>
            </a:r>
            <a:r>
              <a:rPr sz="2100" spc="-114" dirty="0">
                <a:solidFill>
                  <a:srgbClr val="262626"/>
                </a:solidFill>
                <a:latin typeface="Tahoma"/>
                <a:cs typeface="Tahoma"/>
              </a:rPr>
              <a:t> </a:t>
            </a:r>
            <a:r>
              <a:rPr sz="2100" spc="90" dirty="0">
                <a:solidFill>
                  <a:srgbClr val="262626"/>
                </a:solidFill>
                <a:latin typeface="Tahoma"/>
                <a:cs typeface="Tahoma"/>
              </a:rPr>
              <a:t>økosystem</a:t>
            </a:r>
            <a:r>
              <a:rPr sz="2100" spc="-114" dirty="0">
                <a:solidFill>
                  <a:srgbClr val="262626"/>
                </a:solidFill>
                <a:latin typeface="Tahoma"/>
                <a:cs typeface="Tahoma"/>
              </a:rPr>
              <a:t> </a:t>
            </a:r>
            <a:r>
              <a:rPr sz="2100" spc="135" dirty="0">
                <a:solidFill>
                  <a:srgbClr val="262626"/>
                </a:solidFill>
                <a:latin typeface="Tahoma"/>
                <a:cs typeface="Tahoma"/>
              </a:rPr>
              <a:t>med </a:t>
            </a:r>
            <a:r>
              <a:rPr sz="2100" spc="-645" dirty="0">
                <a:solidFill>
                  <a:srgbClr val="262626"/>
                </a:solidFill>
                <a:latin typeface="Tahoma"/>
                <a:cs typeface="Tahoma"/>
              </a:rPr>
              <a:t> </a:t>
            </a:r>
            <a:r>
              <a:rPr sz="2100" spc="75" dirty="0">
                <a:solidFill>
                  <a:srgbClr val="262626"/>
                </a:solidFill>
                <a:latin typeface="Tahoma"/>
                <a:cs typeface="Tahoma"/>
              </a:rPr>
              <a:t>flere</a:t>
            </a:r>
            <a:r>
              <a:rPr sz="2100" spc="-120" dirty="0">
                <a:solidFill>
                  <a:srgbClr val="262626"/>
                </a:solidFill>
                <a:latin typeface="Tahoma"/>
                <a:cs typeface="Tahoma"/>
              </a:rPr>
              <a:t> </a:t>
            </a:r>
            <a:r>
              <a:rPr sz="2100" spc="70" dirty="0">
                <a:solidFill>
                  <a:srgbClr val="262626"/>
                </a:solidFill>
                <a:latin typeface="Tahoma"/>
                <a:cs typeface="Tahoma"/>
              </a:rPr>
              <a:t>interessenter.</a:t>
            </a:r>
            <a:endParaRPr sz="2100">
              <a:latin typeface="Tahoma"/>
              <a:cs typeface="Tahoma"/>
            </a:endParaRPr>
          </a:p>
          <a:p>
            <a:pPr marL="355600" marR="65405" indent="-342900">
              <a:lnSpc>
                <a:spcPts val="2880"/>
              </a:lnSpc>
              <a:spcBef>
                <a:spcPts val="155"/>
              </a:spcBef>
              <a:buSzPct val="126315"/>
              <a:buChar char="•"/>
              <a:tabLst>
                <a:tab pos="354965" algn="l"/>
                <a:tab pos="355600" algn="l"/>
              </a:tabLst>
            </a:pPr>
            <a:r>
              <a:rPr sz="1900" spc="-65" dirty="0">
                <a:solidFill>
                  <a:srgbClr val="262626"/>
                </a:solidFill>
                <a:latin typeface="Tahoma"/>
                <a:cs typeface="Tahoma"/>
              </a:rPr>
              <a:t>I</a:t>
            </a:r>
            <a:r>
              <a:rPr sz="1900" spc="-100" dirty="0">
                <a:solidFill>
                  <a:srgbClr val="262626"/>
                </a:solidFill>
                <a:latin typeface="Tahoma"/>
                <a:cs typeface="Tahoma"/>
              </a:rPr>
              <a:t> </a:t>
            </a:r>
            <a:r>
              <a:rPr sz="1900" spc="40" dirty="0">
                <a:solidFill>
                  <a:srgbClr val="262626"/>
                </a:solidFill>
                <a:latin typeface="Tahoma"/>
                <a:cs typeface="Tahoma"/>
              </a:rPr>
              <a:t>Rice</a:t>
            </a:r>
            <a:r>
              <a:rPr sz="1900" spc="-100" dirty="0">
                <a:solidFill>
                  <a:srgbClr val="262626"/>
                </a:solidFill>
                <a:latin typeface="Tahoma"/>
                <a:cs typeface="Tahoma"/>
              </a:rPr>
              <a:t> </a:t>
            </a:r>
            <a:r>
              <a:rPr sz="1900" spc="70" dirty="0">
                <a:solidFill>
                  <a:srgbClr val="262626"/>
                </a:solidFill>
                <a:latin typeface="Tahoma"/>
                <a:cs typeface="Tahoma"/>
              </a:rPr>
              <a:t>Exchange</a:t>
            </a:r>
            <a:r>
              <a:rPr sz="1900" spc="-100" dirty="0">
                <a:solidFill>
                  <a:srgbClr val="262626"/>
                </a:solidFill>
                <a:latin typeface="Tahoma"/>
                <a:cs typeface="Tahoma"/>
              </a:rPr>
              <a:t> </a:t>
            </a:r>
            <a:r>
              <a:rPr sz="1900" spc="75" dirty="0">
                <a:solidFill>
                  <a:srgbClr val="262626"/>
                </a:solidFill>
                <a:latin typeface="Tahoma"/>
                <a:cs typeface="Tahoma"/>
              </a:rPr>
              <a:t>sikrer</a:t>
            </a:r>
            <a:r>
              <a:rPr sz="1900" spc="-100" dirty="0">
                <a:solidFill>
                  <a:srgbClr val="262626"/>
                </a:solidFill>
                <a:latin typeface="Tahoma"/>
                <a:cs typeface="Tahoma"/>
              </a:rPr>
              <a:t> </a:t>
            </a:r>
            <a:r>
              <a:rPr sz="1900" spc="65" dirty="0">
                <a:solidFill>
                  <a:srgbClr val="262626"/>
                </a:solidFill>
                <a:latin typeface="Tahoma"/>
                <a:cs typeface="Tahoma"/>
              </a:rPr>
              <a:t>blockchain,</a:t>
            </a:r>
            <a:r>
              <a:rPr sz="1900" spc="-100" dirty="0">
                <a:solidFill>
                  <a:srgbClr val="262626"/>
                </a:solidFill>
                <a:latin typeface="Tahoma"/>
                <a:cs typeface="Tahoma"/>
              </a:rPr>
              <a:t> </a:t>
            </a:r>
            <a:r>
              <a:rPr sz="1900" spc="55" dirty="0">
                <a:solidFill>
                  <a:srgbClr val="262626"/>
                </a:solidFill>
                <a:latin typeface="Tahoma"/>
                <a:cs typeface="Tahoma"/>
              </a:rPr>
              <a:t>at</a:t>
            </a:r>
            <a:r>
              <a:rPr sz="1900" spc="-100" dirty="0">
                <a:solidFill>
                  <a:srgbClr val="262626"/>
                </a:solidFill>
                <a:latin typeface="Tahoma"/>
                <a:cs typeface="Tahoma"/>
              </a:rPr>
              <a:t> </a:t>
            </a:r>
            <a:r>
              <a:rPr sz="1900" spc="60" dirty="0">
                <a:solidFill>
                  <a:srgbClr val="262626"/>
                </a:solidFill>
                <a:latin typeface="Tahoma"/>
                <a:cs typeface="Tahoma"/>
              </a:rPr>
              <a:t>alle</a:t>
            </a:r>
            <a:r>
              <a:rPr sz="1900" spc="-100" dirty="0">
                <a:solidFill>
                  <a:srgbClr val="262626"/>
                </a:solidFill>
                <a:latin typeface="Tahoma"/>
                <a:cs typeface="Tahoma"/>
              </a:rPr>
              <a:t> </a:t>
            </a:r>
            <a:r>
              <a:rPr sz="1900" spc="70" dirty="0">
                <a:solidFill>
                  <a:srgbClr val="262626"/>
                </a:solidFill>
                <a:latin typeface="Tahoma"/>
                <a:cs typeface="Tahoma"/>
              </a:rPr>
              <a:t>involverede </a:t>
            </a:r>
            <a:r>
              <a:rPr sz="1900" spc="-580" dirty="0">
                <a:solidFill>
                  <a:srgbClr val="262626"/>
                </a:solidFill>
                <a:latin typeface="Tahoma"/>
                <a:cs typeface="Tahoma"/>
              </a:rPr>
              <a:t> </a:t>
            </a:r>
            <a:r>
              <a:rPr sz="1900" spc="75" dirty="0">
                <a:solidFill>
                  <a:srgbClr val="262626"/>
                </a:solidFill>
                <a:latin typeface="Tahoma"/>
                <a:cs typeface="Tahoma"/>
              </a:rPr>
              <a:t>interessenter ser </a:t>
            </a:r>
            <a:r>
              <a:rPr sz="1900" spc="90" dirty="0">
                <a:solidFill>
                  <a:srgbClr val="262626"/>
                </a:solidFill>
                <a:latin typeface="Tahoma"/>
                <a:cs typeface="Tahoma"/>
              </a:rPr>
              <a:t>på de </a:t>
            </a:r>
            <a:r>
              <a:rPr sz="1900" spc="110" dirty="0">
                <a:solidFill>
                  <a:srgbClr val="262626"/>
                </a:solidFill>
                <a:latin typeface="Tahoma"/>
                <a:cs typeface="Tahoma"/>
              </a:rPr>
              <a:t>samme </a:t>
            </a:r>
            <a:r>
              <a:rPr sz="1900" spc="70" dirty="0">
                <a:solidFill>
                  <a:srgbClr val="262626"/>
                </a:solidFill>
                <a:latin typeface="Tahoma"/>
                <a:cs typeface="Tahoma"/>
              </a:rPr>
              <a:t>verificerbare </a:t>
            </a:r>
            <a:r>
              <a:rPr sz="1900" spc="75" dirty="0">
                <a:solidFill>
                  <a:srgbClr val="262626"/>
                </a:solidFill>
                <a:latin typeface="Tahoma"/>
                <a:cs typeface="Tahoma"/>
              </a:rPr>
              <a:t>data </a:t>
            </a:r>
            <a:r>
              <a:rPr sz="1900" spc="55" dirty="0">
                <a:solidFill>
                  <a:srgbClr val="262626"/>
                </a:solidFill>
                <a:latin typeface="Tahoma"/>
                <a:cs typeface="Tahoma"/>
              </a:rPr>
              <a:t>i </a:t>
            </a:r>
            <a:r>
              <a:rPr sz="1900" spc="-580" dirty="0">
                <a:solidFill>
                  <a:srgbClr val="262626"/>
                </a:solidFill>
                <a:latin typeface="Tahoma"/>
                <a:cs typeface="Tahoma"/>
              </a:rPr>
              <a:t> </a:t>
            </a:r>
            <a:r>
              <a:rPr sz="1900" spc="55" dirty="0">
                <a:solidFill>
                  <a:srgbClr val="262626"/>
                </a:solidFill>
                <a:latin typeface="Tahoma"/>
                <a:cs typeface="Tahoma"/>
              </a:rPr>
              <a:t>realtid, </a:t>
            </a:r>
            <a:r>
              <a:rPr sz="1900" spc="105" dirty="0">
                <a:solidFill>
                  <a:srgbClr val="262626"/>
                </a:solidFill>
                <a:latin typeface="Tahoma"/>
                <a:cs typeface="Tahoma"/>
              </a:rPr>
              <a:t>mens </a:t>
            </a:r>
            <a:r>
              <a:rPr sz="1900" spc="90" dirty="0">
                <a:solidFill>
                  <a:srgbClr val="262626"/>
                </a:solidFill>
                <a:latin typeface="Tahoma"/>
                <a:cs typeface="Tahoma"/>
              </a:rPr>
              <a:t>de </a:t>
            </a:r>
            <a:r>
              <a:rPr sz="1900" spc="70" dirty="0">
                <a:solidFill>
                  <a:srgbClr val="262626"/>
                </a:solidFill>
                <a:latin typeface="Tahoma"/>
                <a:cs typeface="Tahoma"/>
              </a:rPr>
              <a:t>accelererer </a:t>
            </a:r>
            <a:r>
              <a:rPr sz="1900" spc="60" dirty="0">
                <a:solidFill>
                  <a:srgbClr val="262626"/>
                </a:solidFill>
                <a:latin typeface="Tahoma"/>
                <a:cs typeface="Tahoma"/>
              </a:rPr>
              <a:t>fjernelse </a:t>
            </a:r>
            <a:r>
              <a:rPr sz="1900" spc="55" dirty="0">
                <a:solidFill>
                  <a:srgbClr val="262626"/>
                </a:solidFill>
                <a:latin typeface="Tahoma"/>
                <a:cs typeface="Tahoma"/>
              </a:rPr>
              <a:t>af </a:t>
            </a:r>
            <a:r>
              <a:rPr sz="1900" spc="75" dirty="0">
                <a:solidFill>
                  <a:srgbClr val="262626"/>
                </a:solidFill>
                <a:latin typeface="Tahoma"/>
                <a:cs typeface="Tahoma"/>
              </a:rPr>
              <a:t>friktion </a:t>
            </a:r>
            <a:r>
              <a:rPr sz="1900" spc="114" dirty="0">
                <a:solidFill>
                  <a:srgbClr val="262626"/>
                </a:solidFill>
                <a:latin typeface="Tahoma"/>
                <a:cs typeface="Tahoma"/>
              </a:rPr>
              <a:t>og </a:t>
            </a:r>
            <a:r>
              <a:rPr sz="1900" spc="-580" dirty="0">
                <a:solidFill>
                  <a:srgbClr val="262626"/>
                </a:solidFill>
                <a:latin typeface="Tahoma"/>
                <a:cs typeface="Tahoma"/>
              </a:rPr>
              <a:t> </a:t>
            </a:r>
            <a:r>
              <a:rPr sz="1900" spc="75" dirty="0">
                <a:solidFill>
                  <a:srgbClr val="262626"/>
                </a:solidFill>
                <a:latin typeface="Tahoma"/>
                <a:cs typeface="Tahoma"/>
              </a:rPr>
              <a:t>forsinkelser</a:t>
            </a:r>
            <a:r>
              <a:rPr sz="1900" spc="-105" dirty="0">
                <a:solidFill>
                  <a:srgbClr val="262626"/>
                </a:solidFill>
                <a:latin typeface="Tahoma"/>
                <a:cs typeface="Tahoma"/>
              </a:rPr>
              <a:t> </a:t>
            </a:r>
            <a:r>
              <a:rPr sz="1900" spc="55" dirty="0">
                <a:solidFill>
                  <a:srgbClr val="262626"/>
                </a:solidFill>
                <a:latin typeface="Tahoma"/>
                <a:cs typeface="Tahoma"/>
              </a:rPr>
              <a:t>i</a:t>
            </a:r>
            <a:r>
              <a:rPr sz="1900" spc="-100" dirty="0">
                <a:solidFill>
                  <a:srgbClr val="262626"/>
                </a:solidFill>
                <a:latin typeface="Tahoma"/>
                <a:cs typeface="Tahoma"/>
              </a:rPr>
              <a:t> </a:t>
            </a:r>
            <a:r>
              <a:rPr sz="1900" spc="65" dirty="0">
                <a:solidFill>
                  <a:srgbClr val="262626"/>
                </a:solidFill>
                <a:latin typeface="Tahoma"/>
                <a:cs typeface="Tahoma"/>
              </a:rPr>
              <a:t>forsyningskæden.</a:t>
            </a:r>
            <a:endParaRPr sz="1900">
              <a:latin typeface="Tahoma"/>
              <a:cs typeface="Tahoma"/>
            </a:endParaRPr>
          </a:p>
          <a:p>
            <a:pPr marL="355600" marR="5080" indent="-342900">
              <a:lnSpc>
                <a:spcPts val="2880"/>
              </a:lnSpc>
              <a:buClr>
                <a:srgbClr val="262626"/>
              </a:buClr>
              <a:buSzPct val="141176"/>
              <a:buFont typeface="Tahoma"/>
              <a:buChar char="•"/>
              <a:tabLst>
                <a:tab pos="423545" algn="l"/>
                <a:tab pos="424180" algn="l"/>
              </a:tabLst>
            </a:pPr>
            <a:r>
              <a:rPr dirty="0"/>
              <a:t>	</a:t>
            </a:r>
            <a:r>
              <a:rPr sz="1700" spc="65" dirty="0">
                <a:solidFill>
                  <a:srgbClr val="262626"/>
                </a:solidFill>
                <a:latin typeface="Tahoma"/>
                <a:cs typeface="Tahoma"/>
              </a:rPr>
              <a:t>Det </a:t>
            </a:r>
            <a:r>
              <a:rPr sz="1700" spc="75" dirty="0">
                <a:solidFill>
                  <a:srgbClr val="262626"/>
                </a:solidFill>
                <a:latin typeface="Tahoma"/>
                <a:cs typeface="Tahoma"/>
              </a:rPr>
              <a:t>primære </a:t>
            </a:r>
            <a:r>
              <a:rPr sz="1700" spc="70" dirty="0">
                <a:solidFill>
                  <a:srgbClr val="262626"/>
                </a:solidFill>
                <a:latin typeface="Tahoma"/>
                <a:cs typeface="Tahoma"/>
              </a:rPr>
              <a:t>spørgsmål, </a:t>
            </a:r>
            <a:r>
              <a:rPr sz="1700" spc="85" dirty="0">
                <a:solidFill>
                  <a:srgbClr val="262626"/>
                </a:solidFill>
                <a:latin typeface="Tahoma"/>
                <a:cs typeface="Tahoma"/>
              </a:rPr>
              <a:t>der </a:t>
            </a:r>
            <a:r>
              <a:rPr sz="1700" spc="65" dirty="0">
                <a:solidFill>
                  <a:srgbClr val="262626"/>
                </a:solidFill>
                <a:latin typeface="Tahoma"/>
                <a:cs typeface="Tahoma"/>
              </a:rPr>
              <a:t>driver </a:t>
            </a:r>
            <a:r>
              <a:rPr sz="1700" spc="55" dirty="0">
                <a:solidFill>
                  <a:srgbClr val="262626"/>
                </a:solidFill>
                <a:latin typeface="Tahoma"/>
                <a:cs typeface="Tahoma"/>
              </a:rPr>
              <a:t>Blockchain, </a:t>
            </a:r>
            <a:r>
              <a:rPr sz="1700" spc="75" dirty="0">
                <a:solidFill>
                  <a:srgbClr val="262626"/>
                </a:solidFill>
                <a:latin typeface="Tahoma"/>
                <a:cs typeface="Tahoma"/>
              </a:rPr>
              <a:t>er </a:t>
            </a:r>
            <a:r>
              <a:rPr sz="1700" spc="60" dirty="0">
                <a:solidFill>
                  <a:srgbClr val="262626"/>
                </a:solidFill>
                <a:latin typeface="Tahoma"/>
                <a:cs typeface="Tahoma"/>
              </a:rPr>
              <a:t>'stoler </a:t>
            </a:r>
            <a:r>
              <a:rPr sz="1700" spc="65" dirty="0">
                <a:solidFill>
                  <a:srgbClr val="262626"/>
                </a:solidFill>
                <a:latin typeface="Tahoma"/>
                <a:cs typeface="Tahoma"/>
              </a:rPr>
              <a:t> </a:t>
            </a:r>
            <a:r>
              <a:rPr sz="1700" spc="40" dirty="0">
                <a:solidFill>
                  <a:srgbClr val="262626"/>
                </a:solidFill>
                <a:latin typeface="Tahoma"/>
                <a:cs typeface="Tahoma"/>
              </a:rPr>
              <a:t>jeg</a:t>
            </a:r>
            <a:r>
              <a:rPr sz="1700" spc="-90" dirty="0">
                <a:solidFill>
                  <a:srgbClr val="262626"/>
                </a:solidFill>
                <a:latin typeface="Tahoma"/>
                <a:cs typeface="Tahoma"/>
              </a:rPr>
              <a:t> </a:t>
            </a:r>
            <a:r>
              <a:rPr sz="1700" spc="80" dirty="0">
                <a:solidFill>
                  <a:srgbClr val="262626"/>
                </a:solidFill>
                <a:latin typeface="Tahoma"/>
                <a:cs typeface="Tahoma"/>
              </a:rPr>
              <a:t>på</a:t>
            </a:r>
            <a:r>
              <a:rPr sz="1700" spc="-90" dirty="0">
                <a:solidFill>
                  <a:srgbClr val="262626"/>
                </a:solidFill>
                <a:latin typeface="Tahoma"/>
                <a:cs typeface="Tahoma"/>
              </a:rPr>
              <a:t> </a:t>
            </a:r>
            <a:r>
              <a:rPr sz="1700" spc="80" dirty="0">
                <a:solidFill>
                  <a:srgbClr val="262626"/>
                </a:solidFill>
                <a:latin typeface="Tahoma"/>
                <a:cs typeface="Tahoma"/>
              </a:rPr>
              <a:t>de</a:t>
            </a:r>
            <a:r>
              <a:rPr sz="1700" spc="-90" dirty="0">
                <a:solidFill>
                  <a:srgbClr val="262626"/>
                </a:solidFill>
                <a:latin typeface="Tahoma"/>
                <a:cs typeface="Tahoma"/>
              </a:rPr>
              <a:t> </a:t>
            </a:r>
            <a:r>
              <a:rPr sz="1700" spc="40" dirty="0">
                <a:solidFill>
                  <a:srgbClr val="262626"/>
                </a:solidFill>
                <a:latin typeface="Tahoma"/>
                <a:cs typeface="Tahoma"/>
              </a:rPr>
              <a:t>data,</a:t>
            </a:r>
            <a:r>
              <a:rPr sz="1700" spc="-90" dirty="0">
                <a:solidFill>
                  <a:srgbClr val="262626"/>
                </a:solidFill>
                <a:latin typeface="Tahoma"/>
                <a:cs typeface="Tahoma"/>
              </a:rPr>
              <a:t> </a:t>
            </a:r>
            <a:r>
              <a:rPr sz="1700" spc="40" dirty="0">
                <a:solidFill>
                  <a:srgbClr val="262626"/>
                </a:solidFill>
                <a:latin typeface="Tahoma"/>
                <a:cs typeface="Tahoma"/>
              </a:rPr>
              <a:t>jeg</a:t>
            </a:r>
            <a:r>
              <a:rPr sz="1700" spc="-85" dirty="0">
                <a:solidFill>
                  <a:srgbClr val="262626"/>
                </a:solidFill>
                <a:latin typeface="Tahoma"/>
                <a:cs typeface="Tahoma"/>
              </a:rPr>
              <a:t> </a:t>
            </a:r>
            <a:r>
              <a:rPr sz="1700" spc="70" dirty="0">
                <a:solidFill>
                  <a:srgbClr val="262626"/>
                </a:solidFill>
                <a:latin typeface="Tahoma"/>
                <a:cs typeface="Tahoma"/>
              </a:rPr>
              <a:t>bruger,</a:t>
            </a:r>
            <a:r>
              <a:rPr sz="1700" spc="-90" dirty="0">
                <a:solidFill>
                  <a:srgbClr val="262626"/>
                </a:solidFill>
                <a:latin typeface="Tahoma"/>
                <a:cs typeface="Tahoma"/>
              </a:rPr>
              <a:t> </a:t>
            </a:r>
            <a:r>
              <a:rPr sz="1700" spc="105" dirty="0">
                <a:solidFill>
                  <a:srgbClr val="262626"/>
                </a:solidFill>
                <a:latin typeface="Tahoma"/>
                <a:cs typeface="Tahoma"/>
              </a:rPr>
              <a:t>og</a:t>
            </a:r>
            <a:r>
              <a:rPr sz="1700" spc="-90" dirty="0">
                <a:solidFill>
                  <a:srgbClr val="262626"/>
                </a:solidFill>
                <a:latin typeface="Tahoma"/>
                <a:cs typeface="Tahoma"/>
              </a:rPr>
              <a:t> </a:t>
            </a:r>
            <a:r>
              <a:rPr sz="1700" spc="75" dirty="0">
                <a:solidFill>
                  <a:srgbClr val="262626"/>
                </a:solidFill>
                <a:latin typeface="Tahoma"/>
                <a:cs typeface="Tahoma"/>
              </a:rPr>
              <a:t>kan</a:t>
            </a:r>
            <a:r>
              <a:rPr sz="1700" spc="-90" dirty="0">
                <a:solidFill>
                  <a:srgbClr val="262626"/>
                </a:solidFill>
                <a:latin typeface="Tahoma"/>
                <a:cs typeface="Tahoma"/>
              </a:rPr>
              <a:t> </a:t>
            </a:r>
            <a:r>
              <a:rPr sz="1700" spc="40" dirty="0">
                <a:solidFill>
                  <a:srgbClr val="262626"/>
                </a:solidFill>
                <a:latin typeface="Tahoma"/>
                <a:cs typeface="Tahoma"/>
              </a:rPr>
              <a:t>jeg</a:t>
            </a:r>
            <a:r>
              <a:rPr sz="1700" spc="-90" dirty="0">
                <a:solidFill>
                  <a:srgbClr val="262626"/>
                </a:solidFill>
                <a:latin typeface="Tahoma"/>
                <a:cs typeface="Tahoma"/>
              </a:rPr>
              <a:t> </a:t>
            </a:r>
            <a:r>
              <a:rPr sz="1700" spc="60" dirty="0">
                <a:solidFill>
                  <a:srgbClr val="262626"/>
                </a:solidFill>
                <a:latin typeface="Tahoma"/>
                <a:cs typeface="Tahoma"/>
              </a:rPr>
              <a:t>stole</a:t>
            </a:r>
            <a:r>
              <a:rPr sz="1700" spc="-85" dirty="0">
                <a:solidFill>
                  <a:srgbClr val="262626"/>
                </a:solidFill>
                <a:latin typeface="Tahoma"/>
                <a:cs typeface="Tahoma"/>
              </a:rPr>
              <a:t> </a:t>
            </a:r>
            <a:r>
              <a:rPr sz="1700" spc="80" dirty="0">
                <a:solidFill>
                  <a:srgbClr val="262626"/>
                </a:solidFill>
                <a:latin typeface="Tahoma"/>
                <a:cs typeface="Tahoma"/>
              </a:rPr>
              <a:t>på</a:t>
            </a:r>
            <a:r>
              <a:rPr sz="1700" spc="-90" dirty="0">
                <a:solidFill>
                  <a:srgbClr val="262626"/>
                </a:solidFill>
                <a:latin typeface="Tahoma"/>
                <a:cs typeface="Tahoma"/>
              </a:rPr>
              <a:t> </a:t>
            </a:r>
            <a:r>
              <a:rPr sz="1700" spc="110" dirty="0">
                <a:solidFill>
                  <a:srgbClr val="262626"/>
                </a:solidFill>
                <a:latin typeface="Tahoma"/>
                <a:cs typeface="Tahoma"/>
              </a:rPr>
              <a:t>dem</a:t>
            </a:r>
            <a:r>
              <a:rPr sz="1700" spc="-90" dirty="0">
                <a:solidFill>
                  <a:srgbClr val="262626"/>
                </a:solidFill>
                <a:latin typeface="Tahoma"/>
                <a:cs typeface="Tahoma"/>
              </a:rPr>
              <a:t> </a:t>
            </a:r>
            <a:r>
              <a:rPr sz="1700" spc="75" dirty="0">
                <a:solidFill>
                  <a:srgbClr val="262626"/>
                </a:solidFill>
                <a:latin typeface="Tahoma"/>
                <a:cs typeface="Tahoma"/>
              </a:rPr>
              <a:t>for</a:t>
            </a:r>
            <a:r>
              <a:rPr sz="1700" spc="-90" dirty="0">
                <a:solidFill>
                  <a:srgbClr val="262626"/>
                </a:solidFill>
                <a:latin typeface="Tahoma"/>
                <a:cs typeface="Tahoma"/>
              </a:rPr>
              <a:t> </a:t>
            </a:r>
            <a:r>
              <a:rPr sz="1700" spc="50" dirty="0">
                <a:solidFill>
                  <a:srgbClr val="262626"/>
                </a:solidFill>
                <a:latin typeface="Tahoma"/>
                <a:cs typeface="Tahoma"/>
              </a:rPr>
              <a:t>at </a:t>
            </a:r>
            <a:r>
              <a:rPr sz="1700" spc="55" dirty="0">
                <a:solidFill>
                  <a:srgbClr val="262626"/>
                </a:solidFill>
                <a:latin typeface="Tahoma"/>
                <a:cs typeface="Tahoma"/>
              </a:rPr>
              <a:t> </a:t>
            </a:r>
            <a:r>
              <a:rPr sz="1700" spc="75" dirty="0">
                <a:solidFill>
                  <a:srgbClr val="262626"/>
                </a:solidFill>
                <a:latin typeface="Tahoma"/>
                <a:cs typeface="Tahoma"/>
              </a:rPr>
              <a:t>vurdere</a:t>
            </a:r>
            <a:r>
              <a:rPr sz="1700" spc="-90" dirty="0">
                <a:solidFill>
                  <a:srgbClr val="262626"/>
                </a:solidFill>
                <a:latin typeface="Tahoma"/>
                <a:cs typeface="Tahoma"/>
              </a:rPr>
              <a:t> </a:t>
            </a:r>
            <a:r>
              <a:rPr sz="1700" spc="100" dirty="0">
                <a:solidFill>
                  <a:srgbClr val="262626"/>
                </a:solidFill>
                <a:latin typeface="Tahoma"/>
                <a:cs typeface="Tahoma"/>
              </a:rPr>
              <a:t>min</a:t>
            </a:r>
            <a:r>
              <a:rPr sz="1700" spc="-90" dirty="0">
                <a:solidFill>
                  <a:srgbClr val="262626"/>
                </a:solidFill>
                <a:latin typeface="Tahoma"/>
                <a:cs typeface="Tahoma"/>
              </a:rPr>
              <a:t> </a:t>
            </a:r>
            <a:r>
              <a:rPr sz="1700" spc="45" dirty="0">
                <a:solidFill>
                  <a:srgbClr val="262626"/>
                </a:solidFill>
                <a:latin typeface="Tahoma"/>
                <a:cs typeface="Tahoma"/>
              </a:rPr>
              <a:t>risiko?'</a:t>
            </a:r>
            <a:r>
              <a:rPr sz="1700" spc="-90" dirty="0">
                <a:solidFill>
                  <a:srgbClr val="262626"/>
                </a:solidFill>
                <a:latin typeface="Tahoma"/>
                <a:cs typeface="Tahoma"/>
              </a:rPr>
              <a:t> </a:t>
            </a:r>
            <a:r>
              <a:rPr sz="1700" spc="-60" dirty="0">
                <a:solidFill>
                  <a:srgbClr val="262626"/>
                </a:solidFill>
                <a:latin typeface="Tahoma"/>
                <a:cs typeface="Tahoma"/>
              </a:rPr>
              <a:t>I</a:t>
            </a:r>
            <a:r>
              <a:rPr sz="1700" spc="-90" dirty="0">
                <a:solidFill>
                  <a:srgbClr val="262626"/>
                </a:solidFill>
                <a:latin typeface="Tahoma"/>
                <a:cs typeface="Tahoma"/>
              </a:rPr>
              <a:t> </a:t>
            </a:r>
            <a:r>
              <a:rPr sz="1700" spc="35" dirty="0">
                <a:solidFill>
                  <a:srgbClr val="262626"/>
                </a:solidFill>
                <a:latin typeface="Tahoma"/>
                <a:cs typeface="Tahoma"/>
              </a:rPr>
              <a:t>Rice</a:t>
            </a:r>
            <a:r>
              <a:rPr sz="1700" spc="-90" dirty="0">
                <a:solidFill>
                  <a:srgbClr val="262626"/>
                </a:solidFill>
                <a:latin typeface="Tahoma"/>
                <a:cs typeface="Tahoma"/>
              </a:rPr>
              <a:t> </a:t>
            </a:r>
            <a:r>
              <a:rPr sz="1700" spc="60" dirty="0">
                <a:solidFill>
                  <a:srgbClr val="262626"/>
                </a:solidFill>
                <a:latin typeface="Tahoma"/>
                <a:cs typeface="Tahoma"/>
              </a:rPr>
              <a:t>Exchange</a:t>
            </a:r>
            <a:r>
              <a:rPr sz="1700" spc="-85" dirty="0">
                <a:solidFill>
                  <a:srgbClr val="262626"/>
                </a:solidFill>
                <a:latin typeface="Tahoma"/>
                <a:cs typeface="Tahoma"/>
              </a:rPr>
              <a:t> </a:t>
            </a:r>
            <a:r>
              <a:rPr sz="1700" spc="75" dirty="0">
                <a:solidFill>
                  <a:srgbClr val="262626"/>
                </a:solidFill>
                <a:latin typeface="Tahoma"/>
                <a:cs typeface="Tahoma"/>
              </a:rPr>
              <a:t>er</a:t>
            </a:r>
            <a:r>
              <a:rPr sz="1700" spc="-90" dirty="0">
                <a:solidFill>
                  <a:srgbClr val="262626"/>
                </a:solidFill>
                <a:latin typeface="Tahoma"/>
                <a:cs typeface="Tahoma"/>
              </a:rPr>
              <a:t> </a:t>
            </a:r>
            <a:r>
              <a:rPr sz="1700" spc="75" dirty="0">
                <a:solidFill>
                  <a:srgbClr val="262626"/>
                </a:solidFill>
                <a:latin typeface="Tahoma"/>
                <a:cs typeface="Tahoma"/>
              </a:rPr>
              <a:t>usikkerhed</a:t>
            </a:r>
            <a:r>
              <a:rPr sz="1700" spc="-90" dirty="0">
                <a:solidFill>
                  <a:srgbClr val="262626"/>
                </a:solidFill>
                <a:latin typeface="Tahoma"/>
                <a:cs typeface="Tahoma"/>
              </a:rPr>
              <a:t> </a:t>
            </a:r>
            <a:r>
              <a:rPr sz="1700" spc="55" dirty="0">
                <a:solidFill>
                  <a:srgbClr val="262626"/>
                </a:solidFill>
                <a:latin typeface="Tahoma"/>
                <a:cs typeface="Tahoma"/>
              </a:rPr>
              <a:t>erstattet </a:t>
            </a:r>
            <a:r>
              <a:rPr sz="1700" spc="-515" dirty="0">
                <a:solidFill>
                  <a:srgbClr val="262626"/>
                </a:solidFill>
                <a:latin typeface="Tahoma"/>
                <a:cs typeface="Tahoma"/>
              </a:rPr>
              <a:t> </a:t>
            </a:r>
            <a:r>
              <a:rPr sz="1700" spc="50" dirty="0">
                <a:solidFill>
                  <a:srgbClr val="262626"/>
                </a:solidFill>
                <a:latin typeface="Tahoma"/>
                <a:cs typeface="Tahoma"/>
              </a:rPr>
              <a:t>af </a:t>
            </a:r>
            <a:r>
              <a:rPr sz="1700" spc="75" dirty="0">
                <a:solidFill>
                  <a:srgbClr val="262626"/>
                </a:solidFill>
                <a:latin typeface="Tahoma"/>
                <a:cs typeface="Tahoma"/>
              </a:rPr>
              <a:t>gennemsigtighed, </a:t>
            </a:r>
            <a:r>
              <a:rPr sz="1700" spc="105" dirty="0">
                <a:solidFill>
                  <a:srgbClr val="262626"/>
                </a:solidFill>
                <a:latin typeface="Tahoma"/>
                <a:cs typeface="Tahoma"/>
              </a:rPr>
              <a:t>og </a:t>
            </a:r>
            <a:r>
              <a:rPr sz="1700" spc="65" dirty="0">
                <a:solidFill>
                  <a:srgbClr val="262626"/>
                </a:solidFill>
                <a:latin typeface="Tahoma"/>
                <a:cs typeface="Tahoma"/>
              </a:rPr>
              <a:t>interessenter </a:t>
            </a:r>
            <a:r>
              <a:rPr sz="1700" spc="75" dirty="0">
                <a:solidFill>
                  <a:srgbClr val="262626"/>
                </a:solidFill>
                <a:latin typeface="Tahoma"/>
                <a:cs typeface="Tahoma"/>
              </a:rPr>
              <a:t>kan </a:t>
            </a:r>
            <a:r>
              <a:rPr sz="1700" spc="85" dirty="0">
                <a:solidFill>
                  <a:srgbClr val="262626"/>
                </a:solidFill>
                <a:latin typeface="Tahoma"/>
                <a:cs typeface="Tahoma"/>
              </a:rPr>
              <a:t>bedre </a:t>
            </a:r>
            <a:r>
              <a:rPr sz="1700" spc="50" dirty="0">
                <a:solidFill>
                  <a:srgbClr val="262626"/>
                </a:solidFill>
                <a:latin typeface="Tahoma"/>
                <a:cs typeface="Tahoma"/>
              </a:rPr>
              <a:t>styre </a:t>
            </a:r>
            <a:r>
              <a:rPr sz="1700" spc="55" dirty="0">
                <a:solidFill>
                  <a:srgbClr val="262626"/>
                </a:solidFill>
                <a:latin typeface="Tahoma"/>
                <a:cs typeface="Tahoma"/>
              </a:rPr>
              <a:t> </a:t>
            </a:r>
            <a:r>
              <a:rPr sz="1700" spc="75" dirty="0">
                <a:solidFill>
                  <a:srgbClr val="262626"/>
                </a:solidFill>
                <a:latin typeface="Tahoma"/>
                <a:cs typeface="Tahoma"/>
              </a:rPr>
              <a:t>deres</a:t>
            </a:r>
            <a:r>
              <a:rPr sz="1700" spc="-95" dirty="0">
                <a:solidFill>
                  <a:srgbClr val="262626"/>
                </a:solidFill>
                <a:latin typeface="Tahoma"/>
                <a:cs typeface="Tahoma"/>
              </a:rPr>
              <a:t> </a:t>
            </a:r>
            <a:r>
              <a:rPr sz="1700" spc="65" dirty="0">
                <a:solidFill>
                  <a:srgbClr val="262626"/>
                </a:solidFill>
                <a:latin typeface="Tahoma"/>
                <a:cs typeface="Tahoma"/>
              </a:rPr>
              <a:t>risiko</a:t>
            </a:r>
            <a:endParaRPr sz="1700">
              <a:latin typeface="Tahoma"/>
              <a:cs typeface="Tahoma"/>
            </a:endParaRPr>
          </a:p>
        </p:txBody>
      </p:sp>
      <p:sp>
        <p:nvSpPr>
          <p:cNvPr id="8" name="object 8"/>
          <p:cNvSpPr/>
          <p:nvPr/>
        </p:nvSpPr>
        <p:spPr>
          <a:xfrm>
            <a:off x="10959401" y="5820765"/>
            <a:ext cx="49530" cy="0"/>
          </a:xfrm>
          <a:custGeom>
            <a:avLst/>
            <a:gdLst/>
            <a:ahLst/>
            <a:cxnLst/>
            <a:rect l="l" t="t" r="r" b="b"/>
            <a:pathLst>
              <a:path w="49529">
                <a:moveTo>
                  <a:pt x="0" y="0"/>
                </a:moveTo>
                <a:lnTo>
                  <a:pt x="49530" y="0"/>
                </a:lnTo>
              </a:path>
            </a:pathLst>
          </a:custGeom>
          <a:ln w="12700">
            <a:solidFill>
              <a:srgbClr val="86A56D"/>
            </a:solidFill>
          </a:ln>
        </p:spPr>
        <p:txBody>
          <a:bodyPr wrap="square" lIns="0" tIns="0" rIns="0" bIns="0" rtlCol="0"/>
          <a:lstStyle/>
          <a:p>
            <a:endParaRPr/>
          </a:p>
        </p:txBody>
      </p:sp>
      <p:sp>
        <p:nvSpPr>
          <p:cNvPr id="9" name="object 9"/>
          <p:cNvSpPr txBox="1"/>
          <p:nvPr/>
        </p:nvSpPr>
        <p:spPr>
          <a:xfrm>
            <a:off x="7076313" y="5233741"/>
            <a:ext cx="4121150" cy="874394"/>
          </a:xfrm>
          <a:prstGeom prst="rect">
            <a:avLst/>
          </a:prstGeom>
        </p:spPr>
        <p:txBody>
          <a:bodyPr vert="horz" wrap="square" lIns="0" tIns="12065" rIns="0" bIns="0" rtlCol="0">
            <a:spAutoFit/>
          </a:bodyPr>
          <a:lstStyle/>
          <a:p>
            <a:pPr marL="12700" marR="5080">
              <a:lnSpc>
                <a:spcPct val="117900"/>
              </a:lnSpc>
              <a:spcBef>
                <a:spcPts val="95"/>
              </a:spcBef>
              <a:tabLst>
                <a:tab pos="939165" algn="l"/>
                <a:tab pos="4107815" algn="l"/>
              </a:tabLst>
            </a:pPr>
            <a:r>
              <a:rPr sz="1700" b="1" u="heavy" spc="-30" dirty="0">
                <a:solidFill>
                  <a:srgbClr val="86A56D"/>
                </a:solidFill>
                <a:uFill>
                  <a:solidFill>
                    <a:srgbClr val="86A66D"/>
                  </a:solidFill>
                </a:uFill>
                <a:latin typeface="Arial"/>
                <a:cs typeface="Arial"/>
                <a:hlinkClick r:id="rId5"/>
              </a:rPr>
              <a:t>KILDE	</a:t>
            </a:r>
            <a:r>
              <a:rPr sz="1500" u="heavy" spc="35" dirty="0">
                <a:solidFill>
                  <a:srgbClr val="86A56D"/>
                </a:solidFill>
                <a:uFill>
                  <a:solidFill>
                    <a:srgbClr val="86A66D"/>
                  </a:solidFill>
                </a:uFill>
                <a:latin typeface="Tahoma"/>
                <a:cs typeface="Tahoma"/>
                <a:hlinkClick r:id="rId5"/>
              </a:rPr>
              <a:t>Fujitsu</a:t>
            </a:r>
            <a:r>
              <a:rPr sz="1500" u="heavy" spc="-85" dirty="0">
                <a:solidFill>
                  <a:srgbClr val="86A56D"/>
                </a:solidFill>
                <a:uFill>
                  <a:solidFill>
                    <a:srgbClr val="86A66D"/>
                  </a:solidFill>
                </a:uFill>
                <a:latin typeface="Tahoma"/>
                <a:cs typeface="Tahoma"/>
                <a:hlinkClick r:id="rId5"/>
              </a:rPr>
              <a:t> </a:t>
            </a:r>
            <a:r>
              <a:rPr sz="1500" u="heavy" spc="90" dirty="0">
                <a:solidFill>
                  <a:srgbClr val="86A56D"/>
                </a:solidFill>
                <a:uFill>
                  <a:solidFill>
                    <a:srgbClr val="86A66D"/>
                  </a:solidFill>
                </a:uFill>
                <a:latin typeface="Tahoma"/>
                <a:cs typeface="Tahoma"/>
                <a:hlinkClick r:id="rId5"/>
              </a:rPr>
              <a:t>og</a:t>
            </a:r>
            <a:r>
              <a:rPr sz="1500" u="heavy" spc="-80" dirty="0">
                <a:solidFill>
                  <a:srgbClr val="86A56D"/>
                </a:solidFill>
                <a:uFill>
                  <a:solidFill>
                    <a:srgbClr val="86A66D"/>
                  </a:solidFill>
                </a:uFill>
                <a:latin typeface="Tahoma"/>
                <a:cs typeface="Tahoma"/>
                <a:hlinkClick r:id="rId5"/>
              </a:rPr>
              <a:t> </a:t>
            </a:r>
            <a:r>
              <a:rPr sz="1500" u="heavy" spc="30" dirty="0">
                <a:solidFill>
                  <a:srgbClr val="86A56D"/>
                </a:solidFill>
                <a:uFill>
                  <a:solidFill>
                    <a:srgbClr val="86A66D"/>
                  </a:solidFill>
                </a:uFill>
                <a:latin typeface="Tahoma"/>
                <a:cs typeface="Tahoma"/>
                <a:hlinkClick r:id="rId5"/>
              </a:rPr>
              <a:t>Rice</a:t>
            </a:r>
            <a:r>
              <a:rPr sz="1500" u="heavy" spc="-80" dirty="0">
                <a:solidFill>
                  <a:srgbClr val="86A56D"/>
                </a:solidFill>
                <a:uFill>
                  <a:solidFill>
                    <a:srgbClr val="86A66D"/>
                  </a:solidFill>
                </a:uFill>
                <a:latin typeface="Tahoma"/>
                <a:cs typeface="Tahoma"/>
                <a:hlinkClick r:id="rId5"/>
              </a:rPr>
              <a:t> </a:t>
            </a:r>
            <a:r>
              <a:rPr sz="1500" u="heavy" spc="55" dirty="0">
                <a:solidFill>
                  <a:srgbClr val="86A56D"/>
                </a:solidFill>
                <a:uFill>
                  <a:solidFill>
                    <a:srgbClr val="86A66D"/>
                  </a:solidFill>
                </a:uFill>
                <a:latin typeface="Tahoma"/>
                <a:cs typeface="Tahoma"/>
                <a:hlinkClick r:id="rId5"/>
              </a:rPr>
              <a:t>Exchange</a:t>
            </a:r>
            <a:r>
              <a:rPr sz="1500" u="heavy" spc="-80" dirty="0">
                <a:solidFill>
                  <a:srgbClr val="86A56D"/>
                </a:solidFill>
                <a:uFill>
                  <a:solidFill>
                    <a:srgbClr val="86A66D"/>
                  </a:solidFill>
                </a:uFill>
                <a:latin typeface="Tahoma"/>
                <a:cs typeface="Tahoma"/>
                <a:hlinkClick r:id="rId5"/>
              </a:rPr>
              <a:t> </a:t>
            </a:r>
            <a:r>
              <a:rPr sz="1500" u="heavy" spc="75" dirty="0">
                <a:solidFill>
                  <a:srgbClr val="86A56D"/>
                </a:solidFill>
                <a:uFill>
                  <a:solidFill>
                    <a:srgbClr val="86A66D"/>
                  </a:solidFill>
                </a:uFill>
                <a:latin typeface="Tahoma"/>
                <a:cs typeface="Tahoma"/>
                <a:hlinkClick r:id="rId5"/>
              </a:rPr>
              <a:t>Bring</a:t>
            </a:r>
            <a:r>
              <a:rPr sz="1500" u="heavy" spc="-85" dirty="0">
                <a:solidFill>
                  <a:srgbClr val="86A56D"/>
                </a:solidFill>
                <a:uFill>
                  <a:solidFill>
                    <a:srgbClr val="86A66D"/>
                  </a:solidFill>
                </a:uFill>
                <a:latin typeface="Tahoma"/>
                <a:cs typeface="Tahoma"/>
                <a:hlinkClick r:id="rId5"/>
              </a:rPr>
              <a:t> </a:t>
            </a:r>
            <a:r>
              <a:rPr sz="1500" u="heavy" spc="40" dirty="0">
                <a:solidFill>
                  <a:srgbClr val="86A56D"/>
                </a:solidFill>
                <a:uFill>
                  <a:solidFill>
                    <a:srgbClr val="86A66D"/>
                  </a:solidFill>
                </a:uFill>
                <a:latin typeface="Tahoma"/>
                <a:cs typeface="Tahoma"/>
                <a:hlinkClick r:id="rId5"/>
              </a:rPr>
              <a:t>til </a:t>
            </a:r>
            <a:r>
              <a:rPr sz="1500" u="heavy" dirty="0">
                <a:solidFill>
                  <a:srgbClr val="86A56D"/>
                </a:solidFill>
                <a:uFill>
                  <a:solidFill>
                    <a:srgbClr val="86A66D"/>
                  </a:solidFill>
                </a:uFill>
                <a:latin typeface="Tahoma"/>
                <a:cs typeface="Tahoma"/>
                <a:hlinkClick r:id="rId5"/>
              </a:rPr>
              <a:t>	</a:t>
            </a:r>
            <a:r>
              <a:rPr sz="1500" dirty="0">
                <a:solidFill>
                  <a:srgbClr val="86A56D"/>
                </a:solidFill>
                <a:latin typeface="Tahoma"/>
                <a:cs typeface="Tahoma"/>
              </a:rPr>
              <a:t> </a:t>
            </a:r>
            <a:r>
              <a:rPr sz="1500" u="heavy" spc="80" dirty="0">
                <a:solidFill>
                  <a:srgbClr val="86A56D"/>
                </a:solidFill>
                <a:uFill>
                  <a:solidFill>
                    <a:srgbClr val="86A66D"/>
                  </a:solidFill>
                </a:uFill>
                <a:latin typeface="Tahoma"/>
                <a:cs typeface="Tahoma"/>
                <a:hlinkClick r:id="rId5"/>
              </a:rPr>
              <a:t>Market </a:t>
            </a:r>
            <a:r>
              <a:rPr sz="1500" u="heavy" spc="40" dirty="0">
                <a:solidFill>
                  <a:srgbClr val="86A56D"/>
                </a:solidFill>
                <a:uFill>
                  <a:solidFill>
                    <a:srgbClr val="86A66D"/>
                  </a:solidFill>
                </a:uFill>
                <a:latin typeface="Tahoma"/>
                <a:cs typeface="Tahoma"/>
                <a:hlinkClick r:id="rId5"/>
              </a:rPr>
              <a:t>First </a:t>
            </a:r>
            <a:r>
              <a:rPr sz="1500" u="heavy" spc="70" dirty="0">
                <a:solidFill>
                  <a:srgbClr val="86A56D"/>
                </a:solidFill>
                <a:uFill>
                  <a:solidFill>
                    <a:srgbClr val="86A66D"/>
                  </a:solidFill>
                </a:uFill>
                <a:latin typeface="Tahoma"/>
                <a:cs typeface="Tahoma"/>
                <a:hlinkClick r:id="rId5"/>
              </a:rPr>
              <a:t>Global </a:t>
            </a:r>
            <a:r>
              <a:rPr sz="1500" u="heavy" spc="60" dirty="0">
                <a:solidFill>
                  <a:srgbClr val="86A56D"/>
                </a:solidFill>
                <a:uFill>
                  <a:solidFill>
                    <a:srgbClr val="86A66D"/>
                  </a:solidFill>
                </a:uFill>
                <a:latin typeface="Tahoma"/>
                <a:cs typeface="Tahoma"/>
                <a:hlinkClick r:id="rId5"/>
              </a:rPr>
              <a:t>Blockchain </a:t>
            </a:r>
            <a:r>
              <a:rPr sz="1500" u="heavy" spc="30" dirty="0">
                <a:solidFill>
                  <a:srgbClr val="86A56D"/>
                </a:solidFill>
                <a:uFill>
                  <a:solidFill>
                    <a:srgbClr val="86A66D"/>
                  </a:solidFill>
                </a:uFill>
                <a:latin typeface="Tahoma"/>
                <a:cs typeface="Tahoma"/>
                <a:hlinkClick r:id="rId5"/>
              </a:rPr>
              <a:t>Rice </a:t>
            </a:r>
            <a:r>
              <a:rPr sz="1500" u="heavy" spc="55" dirty="0">
                <a:solidFill>
                  <a:srgbClr val="86A56D"/>
                </a:solidFill>
                <a:uFill>
                  <a:solidFill>
                    <a:srgbClr val="86A66D"/>
                  </a:solidFill>
                </a:uFill>
                <a:latin typeface="Tahoma"/>
                <a:cs typeface="Tahoma"/>
                <a:hlinkClick r:id="rId5"/>
              </a:rPr>
              <a:t>Trading </a:t>
            </a:r>
            <a:r>
              <a:rPr sz="1500" spc="60" dirty="0">
                <a:solidFill>
                  <a:srgbClr val="86A56D"/>
                </a:solidFill>
                <a:latin typeface="Tahoma"/>
                <a:cs typeface="Tahoma"/>
              </a:rPr>
              <a:t> </a:t>
            </a:r>
            <a:r>
              <a:rPr sz="1500" u="sng" spc="60" dirty="0">
                <a:solidFill>
                  <a:srgbClr val="86A56D"/>
                </a:solidFill>
                <a:uFill>
                  <a:solidFill>
                    <a:srgbClr val="86A56D"/>
                  </a:solidFill>
                </a:uFill>
                <a:latin typeface="Tahoma"/>
                <a:cs typeface="Tahoma"/>
                <a:hlinkClick r:id="rId5"/>
              </a:rPr>
              <a:t>Platfor</a:t>
            </a:r>
            <a:r>
              <a:rPr sz="1500" u="sng" spc="140" dirty="0">
                <a:solidFill>
                  <a:srgbClr val="86A56D"/>
                </a:solidFill>
                <a:uFill>
                  <a:solidFill>
                    <a:srgbClr val="86A56D"/>
                  </a:solidFill>
                </a:uFill>
                <a:latin typeface="Tahoma"/>
                <a:cs typeface="Tahoma"/>
                <a:hlinkClick r:id="rId5"/>
              </a:rPr>
              <a:t>m</a:t>
            </a:r>
            <a:r>
              <a:rPr sz="1500" u="sng" spc="-80" dirty="0">
                <a:solidFill>
                  <a:srgbClr val="86A56D"/>
                </a:solidFill>
                <a:uFill>
                  <a:solidFill>
                    <a:srgbClr val="86A56D"/>
                  </a:solidFill>
                </a:uFill>
                <a:latin typeface="Tahoma"/>
                <a:cs typeface="Tahoma"/>
                <a:hlinkClick r:id="rId5"/>
              </a:rPr>
              <a:t> </a:t>
            </a:r>
            <a:r>
              <a:rPr sz="1500" u="sng" spc="-65" dirty="0">
                <a:solidFill>
                  <a:srgbClr val="86A56D"/>
                </a:solidFill>
                <a:uFill>
                  <a:solidFill>
                    <a:srgbClr val="86A56D"/>
                  </a:solidFill>
                </a:uFill>
                <a:latin typeface="Tahoma"/>
                <a:cs typeface="Tahoma"/>
                <a:hlinkClick r:id="rId5"/>
              </a:rPr>
              <a:t>-</a:t>
            </a:r>
            <a:r>
              <a:rPr sz="1500" u="sng" spc="-80" dirty="0">
                <a:solidFill>
                  <a:srgbClr val="86A56D"/>
                </a:solidFill>
                <a:uFill>
                  <a:solidFill>
                    <a:srgbClr val="86A56D"/>
                  </a:solidFill>
                </a:uFill>
                <a:latin typeface="Tahoma"/>
                <a:cs typeface="Tahoma"/>
                <a:hlinkClick r:id="rId5"/>
              </a:rPr>
              <a:t> </a:t>
            </a:r>
            <a:r>
              <a:rPr sz="1500" u="sng" spc="30" dirty="0">
                <a:solidFill>
                  <a:srgbClr val="86A56D"/>
                </a:solidFill>
                <a:uFill>
                  <a:solidFill>
                    <a:srgbClr val="86A56D"/>
                  </a:solidFill>
                </a:uFill>
                <a:latin typeface="Tahoma"/>
                <a:cs typeface="Tahoma"/>
                <a:hlinkClick r:id="rId5"/>
              </a:rPr>
              <a:t>Fujits</a:t>
            </a:r>
            <a:r>
              <a:rPr sz="1500" u="sng" spc="90" dirty="0">
                <a:solidFill>
                  <a:srgbClr val="86A56D"/>
                </a:solidFill>
                <a:uFill>
                  <a:solidFill>
                    <a:srgbClr val="86A56D"/>
                  </a:solidFill>
                </a:uFill>
                <a:latin typeface="Tahoma"/>
                <a:cs typeface="Tahoma"/>
                <a:hlinkClick r:id="rId5"/>
              </a:rPr>
              <a:t>u</a:t>
            </a:r>
            <a:r>
              <a:rPr sz="1500" u="sng" spc="-80" dirty="0">
                <a:solidFill>
                  <a:srgbClr val="86A56D"/>
                </a:solidFill>
                <a:uFill>
                  <a:solidFill>
                    <a:srgbClr val="86A56D"/>
                  </a:solidFill>
                </a:uFill>
                <a:latin typeface="Tahoma"/>
                <a:cs typeface="Tahoma"/>
                <a:hlinkClick r:id="rId5"/>
              </a:rPr>
              <a:t> </a:t>
            </a:r>
            <a:r>
              <a:rPr sz="1500" u="sng" spc="35" dirty="0">
                <a:solidFill>
                  <a:srgbClr val="86A56D"/>
                </a:solidFill>
                <a:uFill>
                  <a:solidFill>
                    <a:srgbClr val="86A56D"/>
                  </a:solidFill>
                </a:uFill>
                <a:latin typeface="Tahoma"/>
                <a:cs typeface="Tahoma"/>
                <a:hlinkClick r:id="rId5"/>
              </a:rPr>
              <a:t>EMEIA</a:t>
            </a:r>
            <a:endParaRPr sz="1500">
              <a:latin typeface="Tahoma"/>
              <a:cs typeface="Tahoma"/>
            </a:endParaRPr>
          </a:p>
        </p:txBody>
      </p:sp>
      <p:sp>
        <p:nvSpPr>
          <p:cNvPr id="10" name="object 10"/>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11" name="object 11"/>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2" name="object 12"/>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3" name="object 13"/>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graphicFrame>
        <p:nvGraphicFramePr>
          <p:cNvPr id="4" name="object 4"/>
          <p:cNvGraphicFramePr>
            <a:graphicFrameLocks noGrp="1"/>
          </p:cNvGraphicFramePr>
          <p:nvPr/>
        </p:nvGraphicFramePr>
        <p:xfrm>
          <a:off x="332308" y="1089660"/>
          <a:ext cx="8863965" cy="4206239"/>
        </p:xfrm>
        <a:graphic>
          <a:graphicData uri="http://schemas.openxmlformats.org/drawingml/2006/table">
            <a:tbl>
              <a:tblPr firstRow="1" bandRow="1">
                <a:tableStyleId>{2D5ABB26-0587-4C30-8999-92F81FD0307C}</a:tableStyleId>
              </a:tblPr>
              <a:tblGrid>
                <a:gridCol w="2954655">
                  <a:extLst>
                    <a:ext uri="{9D8B030D-6E8A-4147-A177-3AD203B41FA5}">
                      <a16:colId xmlns:a16="http://schemas.microsoft.com/office/drawing/2014/main" val="20000"/>
                    </a:ext>
                  </a:extLst>
                </a:gridCol>
                <a:gridCol w="2954655">
                  <a:extLst>
                    <a:ext uri="{9D8B030D-6E8A-4147-A177-3AD203B41FA5}">
                      <a16:colId xmlns:a16="http://schemas.microsoft.com/office/drawing/2014/main" val="20001"/>
                    </a:ext>
                  </a:extLst>
                </a:gridCol>
                <a:gridCol w="2954655">
                  <a:extLst>
                    <a:ext uri="{9D8B030D-6E8A-4147-A177-3AD203B41FA5}">
                      <a16:colId xmlns:a16="http://schemas.microsoft.com/office/drawing/2014/main" val="20002"/>
                    </a:ext>
                  </a:extLst>
                </a:gridCol>
              </a:tblGrid>
              <a:tr h="426719">
                <a:tc>
                  <a:txBody>
                    <a:bodyPr/>
                    <a:lstStyle/>
                    <a:p>
                      <a:pPr marL="90805">
                        <a:lnSpc>
                          <a:spcPct val="100000"/>
                        </a:lnSpc>
                        <a:spcBef>
                          <a:spcPts val="825"/>
                        </a:spcBef>
                      </a:pPr>
                      <a:r>
                        <a:rPr sz="1600" b="1" spc="60" dirty="0">
                          <a:solidFill>
                            <a:srgbClr val="FFFFFF"/>
                          </a:solidFill>
                          <a:latin typeface="Arial"/>
                          <a:cs typeface="Arial"/>
                        </a:rPr>
                        <a:t>Umiddelbare</a:t>
                      </a:r>
                      <a:r>
                        <a:rPr sz="1600" b="1" spc="-95" dirty="0">
                          <a:solidFill>
                            <a:srgbClr val="FFFFFF"/>
                          </a:solidFill>
                          <a:latin typeface="Arial"/>
                          <a:cs typeface="Arial"/>
                        </a:rPr>
                        <a:t> </a:t>
                      </a:r>
                      <a:r>
                        <a:rPr sz="1600" b="1" spc="55" dirty="0">
                          <a:solidFill>
                            <a:srgbClr val="FFFFFF"/>
                          </a:solidFill>
                          <a:latin typeface="Arial"/>
                          <a:cs typeface="Arial"/>
                        </a:rPr>
                        <a:t>fordele</a:t>
                      </a:r>
                      <a:endParaRPr sz="1600">
                        <a:latin typeface="Arial"/>
                        <a:cs typeface="Arial"/>
                      </a:endParaRPr>
                    </a:p>
                  </a:txBody>
                  <a:tcPr marL="0" marR="0" marT="10477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86C6D"/>
                    </a:solidFill>
                  </a:tcPr>
                </a:tc>
                <a:tc>
                  <a:txBody>
                    <a:bodyPr/>
                    <a:lstStyle/>
                    <a:p>
                      <a:pPr marL="91440">
                        <a:lnSpc>
                          <a:spcPct val="100000"/>
                        </a:lnSpc>
                        <a:spcBef>
                          <a:spcPts val="1025"/>
                        </a:spcBef>
                      </a:pPr>
                      <a:r>
                        <a:rPr sz="1400" b="1" spc="40" dirty="0">
                          <a:solidFill>
                            <a:srgbClr val="FFFFFF"/>
                          </a:solidFill>
                          <a:latin typeface="Arial"/>
                          <a:cs typeface="Arial"/>
                        </a:rPr>
                        <a:t>Værdifulde</a:t>
                      </a:r>
                      <a:r>
                        <a:rPr sz="1400" b="1" spc="-45" dirty="0">
                          <a:solidFill>
                            <a:srgbClr val="FFFFFF"/>
                          </a:solidFill>
                          <a:latin typeface="Arial"/>
                          <a:cs typeface="Arial"/>
                        </a:rPr>
                        <a:t> </a:t>
                      </a:r>
                      <a:r>
                        <a:rPr sz="1400" b="1" spc="60" dirty="0">
                          <a:solidFill>
                            <a:srgbClr val="FFFFFF"/>
                          </a:solidFill>
                          <a:latin typeface="Arial"/>
                          <a:cs typeface="Arial"/>
                        </a:rPr>
                        <a:t>målinger</a:t>
                      </a:r>
                      <a:endParaRPr sz="1400">
                        <a:latin typeface="Arial"/>
                        <a:cs typeface="Arial"/>
                      </a:endParaRPr>
                    </a:p>
                  </a:txBody>
                  <a:tcPr marL="0" marR="0" marT="13017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86C6D"/>
                    </a:solidFill>
                  </a:tcPr>
                </a:tc>
                <a:tc>
                  <a:txBody>
                    <a:bodyPr/>
                    <a:lstStyle/>
                    <a:p>
                      <a:pPr marL="92075">
                        <a:lnSpc>
                          <a:spcPct val="100000"/>
                        </a:lnSpc>
                        <a:spcBef>
                          <a:spcPts val="525"/>
                        </a:spcBef>
                      </a:pPr>
                      <a:r>
                        <a:rPr sz="1900" b="1" spc="210" dirty="0">
                          <a:solidFill>
                            <a:srgbClr val="FFFFFF"/>
                          </a:solidFill>
                          <a:latin typeface="Arial"/>
                          <a:cs typeface="Arial"/>
                        </a:rPr>
                        <a:t>I</a:t>
                      </a:r>
                      <a:r>
                        <a:rPr sz="1900" b="1" spc="-70" dirty="0">
                          <a:solidFill>
                            <a:srgbClr val="FFFFFF"/>
                          </a:solidFill>
                          <a:latin typeface="Arial"/>
                          <a:cs typeface="Arial"/>
                        </a:rPr>
                        <a:t> </a:t>
                      </a:r>
                      <a:r>
                        <a:rPr sz="1900" b="1" spc="75" dirty="0">
                          <a:solidFill>
                            <a:srgbClr val="FFFFFF"/>
                          </a:solidFill>
                          <a:latin typeface="Arial"/>
                          <a:cs typeface="Arial"/>
                        </a:rPr>
                        <a:t>produktion</a:t>
                      </a:r>
                      <a:endParaRPr sz="1900">
                        <a:latin typeface="Arial"/>
                        <a:cs typeface="Arial"/>
                      </a:endParaRPr>
                    </a:p>
                  </a:txBody>
                  <a:tcPr marL="0" marR="0" marT="6667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86C6D"/>
                    </a:solidFill>
                  </a:tcPr>
                </a:tc>
                <a:extLst>
                  <a:ext uri="{0D108BD9-81ED-4DB2-BD59-A6C34878D82A}">
                    <a16:rowId xmlns:a16="http://schemas.microsoft.com/office/drawing/2014/main" val="10000"/>
                  </a:ext>
                </a:extLst>
              </a:tr>
              <a:tr h="3779520">
                <a:tc>
                  <a:txBody>
                    <a:bodyPr/>
                    <a:lstStyle/>
                    <a:p>
                      <a:pPr marL="377825" marR="112395" indent="-287020">
                        <a:lnSpc>
                          <a:spcPct val="122200"/>
                        </a:lnSpc>
                        <a:spcBef>
                          <a:spcPts val="145"/>
                        </a:spcBef>
                        <a:buSzPct val="122222"/>
                        <a:buChar char="•"/>
                        <a:tabLst>
                          <a:tab pos="377825" algn="l"/>
                          <a:tab pos="378460" algn="l"/>
                        </a:tabLst>
                      </a:pPr>
                      <a:r>
                        <a:rPr sz="1800" spc="95" dirty="0">
                          <a:solidFill>
                            <a:srgbClr val="076C6D"/>
                          </a:solidFill>
                          <a:latin typeface="Tahoma"/>
                          <a:cs typeface="Tahoma"/>
                        </a:rPr>
                        <a:t>Åbn </a:t>
                      </a:r>
                      <a:r>
                        <a:rPr sz="1800" spc="65" dirty="0">
                          <a:solidFill>
                            <a:srgbClr val="076C6D"/>
                          </a:solidFill>
                          <a:latin typeface="Tahoma"/>
                          <a:cs typeface="Tahoma"/>
                        </a:rPr>
                        <a:t>nye </a:t>
                      </a:r>
                      <a:r>
                        <a:rPr sz="1800" spc="70" dirty="0">
                          <a:solidFill>
                            <a:srgbClr val="076C6D"/>
                          </a:solidFill>
                          <a:latin typeface="Tahoma"/>
                          <a:cs typeface="Tahoma"/>
                        </a:rPr>
                        <a:t> </a:t>
                      </a:r>
                      <a:r>
                        <a:rPr sz="1800" dirty="0">
                          <a:solidFill>
                            <a:srgbClr val="076C6D"/>
                          </a:solidFill>
                          <a:latin typeface="Tahoma"/>
                          <a:cs typeface="Tahoma"/>
                        </a:rPr>
                        <a:t>forretningsmuligheder</a:t>
                      </a:r>
                      <a:endParaRPr sz="1800">
                        <a:latin typeface="Tahoma"/>
                        <a:cs typeface="Tahoma"/>
                      </a:endParaRPr>
                    </a:p>
                    <a:p>
                      <a:pPr marL="377825" marR="145415" indent="-287020">
                        <a:lnSpc>
                          <a:spcPts val="2640"/>
                        </a:lnSpc>
                        <a:spcBef>
                          <a:spcPts val="170"/>
                        </a:spcBef>
                        <a:buSzPct val="129411"/>
                        <a:buChar char="•"/>
                        <a:tabLst>
                          <a:tab pos="377825" algn="l"/>
                          <a:tab pos="378460" algn="l"/>
                        </a:tabLst>
                      </a:pPr>
                      <a:r>
                        <a:rPr sz="1700" spc="80" dirty="0">
                          <a:solidFill>
                            <a:srgbClr val="076C6D"/>
                          </a:solidFill>
                          <a:latin typeface="Tahoma"/>
                          <a:cs typeface="Tahoma"/>
                        </a:rPr>
                        <a:t>Landmænd</a:t>
                      </a:r>
                      <a:r>
                        <a:rPr sz="1700" spc="-110" dirty="0">
                          <a:solidFill>
                            <a:srgbClr val="076C6D"/>
                          </a:solidFill>
                          <a:latin typeface="Tahoma"/>
                          <a:cs typeface="Tahoma"/>
                        </a:rPr>
                        <a:t> </a:t>
                      </a:r>
                      <a:r>
                        <a:rPr sz="1700" spc="75" dirty="0">
                          <a:solidFill>
                            <a:srgbClr val="076C6D"/>
                          </a:solidFill>
                          <a:latin typeface="Tahoma"/>
                          <a:cs typeface="Tahoma"/>
                        </a:rPr>
                        <a:t>kan</a:t>
                      </a:r>
                      <a:r>
                        <a:rPr sz="1700" spc="-110" dirty="0">
                          <a:solidFill>
                            <a:srgbClr val="076C6D"/>
                          </a:solidFill>
                          <a:latin typeface="Tahoma"/>
                          <a:cs typeface="Tahoma"/>
                        </a:rPr>
                        <a:t> </a:t>
                      </a:r>
                      <a:r>
                        <a:rPr sz="1700" spc="50" dirty="0">
                          <a:solidFill>
                            <a:srgbClr val="076C6D"/>
                          </a:solidFill>
                          <a:latin typeface="Tahoma"/>
                          <a:cs typeface="Tahoma"/>
                        </a:rPr>
                        <a:t>få</a:t>
                      </a:r>
                      <a:r>
                        <a:rPr sz="1700" spc="-110" dirty="0">
                          <a:solidFill>
                            <a:srgbClr val="076C6D"/>
                          </a:solidFill>
                          <a:latin typeface="Tahoma"/>
                          <a:cs typeface="Tahoma"/>
                        </a:rPr>
                        <a:t> </a:t>
                      </a:r>
                      <a:r>
                        <a:rPr sz="1700" spc="90" dirty="0">
                          <a:solidFill>
                            <a:srgbClr val="076C6D"/>
                          </a:solidFill>
                          <a:latin typeface="Tahoma"/>
                          <a:cs typeface="Tahoma"/>
                        </a:rPr>
                        <a:t>mere </a:t>
                      </a:r>
                      <a:r>
                        <a:rPr sz="1700" spc="-515" dirty="0">
                          <a:solidFill>
                            <a:srgbClr val="076C6D"/>
                          </a:solidFill>
                          <a:latin typeface="Tahoma"/>
                          <a:cs typeface="Tahoma"/>
                        </a:rPr>
                        <a:t> </a:t>
                      </a:r>
                      <a:r>
                        <a:rPr sz="1700" spc="100" dirty="0">
                          <a:solidFill>
                            <a:srgbClr val="076C6D"/>
                          </a:solidFill>
                          <a:latin typeface="Tahoma"/>
                          <a:cs typeface="Tahoma"/>
                        </a:rPr>
                        <a:t>ud</a:t>
                      </a:r>
                      <a:r>
                        <a:rPr sz="1700" spc="-95" dirty="0">
                          <a:solidFill>
                            <a:srgbClr val="076C6D"/>
                          </a:solidFill>
                          <a:latin typeface="Tahoma"/>
                          <a:cs typeface="Tahoma"/>
                        </a:rPr>
                        <a:t> </a:t>
                      </a:r>
                      <a:r>
                        <a:rPr sz="1700" spc="50" dirty="0">
                          <a:solidFill>
                            <a:srgbClr val="076C6D"/>
                          </a:solidFill>
                          <a:latin typeface="Tahoma"/>
                          <a:cs typeface="Tahoma"/>
                        </a:rPr>
                        <a:t>af</a:t>
                      </a:r>
                      <a:r>
                        <a:rPr sz="1700" spc="-95" dirty="0">
                          <a:solidFill>
                            <a:srgbClr val="076C6D"/>
                          </a:solidFill>
                          <a:latin typeface="Tahoma"/>
                          <a:cs typeface="Tahoma"/>
                        </a:rPr>
                        <a:t> </a:t>
                      </a:r>
                      <a:r>
                        <a:rPr sz="1700" spc="75" dirty="0">
                          <a:solidFill>
                            <a:srgbClr val="076C6D"/>
                          </a:solidFill>
                          <a:latin typeface="Tahoma"/>
                          <a:cs typeface="Tahoma"/>
                        </a:rPr>
                        <a:t>deres</a:t>
                      </a:r>
                      <a:endParaRPr sz="1700">
                        <a:latin typeface="Tahoma"/>
                        <a:cs typeface="Tahoma"/>
                      </a:endParaRPr>
                    </a:p>
                    <a:p>
                      <a:pPr marL="377825">
                        <a:lnSpc>
                          <a:spcPct val="100000"/>
                        </a:lnSpc>
                        <a:spcBef>
                          <a:spcPts val="315"/>
                        </a:spcBef>
                      </a:pPr>
                      <a:r>
                        <a:rPr sz="1800" spc="90" dirty="0">
                          <a:solidFill>
                            <a:srgbClr val="076C6D"/>
                          </a:solidFill>
                          <a:latin typeface="Tahoma"/>
                          <a:cs typeface="Tahoma"/>
                        </a:rPr>
                        <a:t>produktion</a:t>
                      </a:r>
                      <a:endParaRPr sz="1800">
                        <a:latin typeface="Tahoma"/>
                        <a:cs typeface="Tahoma"/>
                      </a:endParaRPr>
                    </a:p>
                    <a:p>
                      <a:pPr marL="377825" marR="582295" indent="-287020">
                        <a:lnSpc>
                          <a:spcPct val="122200"/>
                        </a:lnSpc>
                        <a:buSzPct val="122222"/>
                        <a:buChar char="•"/>
                        <a:tabLst>
                          <a:tab pos="377825" algn="l"/>
                          <a:tab pos="378460" algn="l"/>
                        </a:tabLst>
                      </a:pPr>
                      <a:r>
                        <a:rPr sz="1800" spc="55" dirty="0">
                          <a:solidFill>
                            <a:srgbClr val="076C6D"/>
                          </a:solidFill>
                          <a:latin typeface="Tahoma"/>
                          <a:cs typeface="Tahoma"/>
                        </a:rPr>
                        <a:t>Sikker </a:t>
                      </a:r>
                      <a:r>
                        <a:rPr sz="1800" spc="85" dirty="0">
                          <a:solidFill>
                            <a:srgbClr val="076C6D"/>
                          </a:solidFill>
                          <a:latin typeface="Tahoma"/>
                          <a:cs typeface="Tahoma"/>
                        </a:rPr>
                        <a:t>afregning </a:t>
                      </a:r>
                      <a:r>
                        <a:rPr sz="1800" spc="-75" dirty="0">
                          <a:solidFill>
                            <a:srgbClr val="076C6D"/>
                          </a:solidFill>
                          <a:latin typeface="Tahoma"/>
                          <a:cs typeface="Tahoma"/>
                        </a:rPr>
                        <a:t>- </a:t>
                      </a:r>
                      <a:r>
                        <a:rPr sz="1800" spc="-550" dirty="0">
                          <a:solidFill>
                            <a:srgbClr val="076C6D"/>
                          </a:solidFill>
                          <a:latin typeface="Tahoma"/>
                          <a:cs typeface="Tahoma"/>
                        </a:rPr>
                        <a:t> </a:t>
                      </a:r>
                      <a:r>
                        <a:rPr sz="1800" spc="55" dirty="0">
                          <a:solidFill>
                            <a:srgbClr val="076C6D"/>
                          </a:solidFill>
                          <a:latin typeface="Tahoma"/>
                          <a:cs typeface="Tahoma"/>
                        </a:rPr>
                        <a:t>alle</a:t>
                      </a:r>
                      <a:r>
                        <a:rPr sz="1800" spc="-125" dirty="0">
                          <a:solidFill>
                            <a:srgbClr val="076C6D"/>
                          </a:solidFill>
                          <a:latin typeface="Tahoma"/>
                          <a:cs typeface="Tahoma"/>
                        </a:rPr>
                        <a:t> </a:t>
                      </a:r>
                      <a:r>
                        <a:rPr sz="1800" spc="80" dirty="0">
                          <a:solidFill>
                            <a:srgbClr val="076C6D"/>
                          </a:solidFill>
                          <a:latin typeface="Tahoma"/>
                          <a:cs typeface="Tahoma"/>
                        </a:rPr>
                        <a:t>oplysninger</a:t>
                      </a:r>
                      <a:r>
                        <a:rPr sz="1800" spc="-125" dirty="0">
                          <a:solidFill>
                            <a:srgbClr val="076C6D"/>
                          </a:solidFill>
                          <a:latin typeface="Tahoma"/>
                          <a:cs typeface="Tahoma"/>
                        </a:rPr>
                        <a:t> </a:t>
                      </a:r>
                      <a:r>
                        <a:rPr sz="1800" spc="80" dirty="0">
                          <a:solidFill>
                            <a:srgbClr val="076C6D"/>
                          </a:solidFill>
                          <a:latin typeface="Tahoma"/>
                          <a:cs typeface="Tahoma"/>
                        </a:rPr>
                        <a:t>er</a:t>
                      </a:r>
                      <a:endParaRPr sz="1800">
                        <a:latin typeface="Tahoma"/>
                        <a:cs typeface="Tahoma"/>
                      </a:endParaRPr>
                    </a:p>
                    <a:p>
                      <a:pPr marL="377825">
                        <a:lnSpc>
                          <a:spcPct val="100000"/>
                        </a:lnSpc>
                        <a:spcBef>
                          <a:spcPts val="880"/>
                        </a:spcBef>
                      </a:pPr>
                      <a:r>
                        <a:rPr sz="1400" spc="45" dirty="0">
                          <a:solidFill>
                            <a:srgbClr val="076C6D"/>
                          </a:solidFill>
                          <a:latin typeface="Tahoma"/>
                          <a:cs typeface="Tahoma"/>
                        </a:rPr>
                        <a:t>verificeret</a:t>
                      </a:r>
                      <a:r>
                        <a:rPr sz="1400" spc="-105" dirty="0">
                          <a:solidFill>
                            <a:srgbClr val="076C6D"/>
                          </a:solidFill>
                          <a:latin typeface="Tahoma"/>
                          <a:cs typeface="Tahoma"/>
                        </a:rPr>
                        <a:t> </a:t>
                      </a:r>
                      <a:r>
                        <a:rPr sz="1400" spc="90" dirty="0">
                          <a:solidFill>
                            <a:srgbClr val="076C6D"/>
                          </a:solidFill>
                          <a:latin typeface="Tahoma"/>
                          <a:cs typeface="Tahoma"/>
                        </a:rPr>
                        <a:t>med</a:t>
                      </a:r>
                      <a:r>
                        <a:rPr sz="1400" spc="-100" dirty="0">
                          <a:solidFill>
                            <a:srgbClr val="076C6D"/>
                          </a:solidFill>
                          <a:latin typeface="Tahoma"/>
                          <a:cs typeface="Tahoma"/>
                        </a:rPr>
                        <a:t> </a:t>
                      </a:r>
                      <a:r>
                        <a:rPr sz="1400" spc="65" dirty="0">
                          <a:solidFill>
                            <a:srgbClr val="076C6D"/>
                          </a:solidFill>
                          <a:latin typeface="Tahoma"/>
                          <a:cs typeface="Tahoma"/>
                        </a:rPr>
                        <a:t>en</a:t>
                      </a:r>
                      <a:endParaRPr sz="1400">
                        <a:latin typeface="Tahoma"/>
                        <a:cs typeface="Tahoma"/>
                      </a:endParaRPr>
                    </a:p>
                    <a:p>
                      <a:pPr marL="377825">
                        <a:lnSpc>
                          <a:spcPct val="100000"/>
                        </a:lnSpc>
                        <a:spcBef>
                          <a:spcPts val="660"/>
                        </a:spcBef>
                      </a:pPr>
                      <a:r>
                        <a:rPr sz="1700" spc="85" dirty="0">
                          <a:solidFill>
                            <a:srgbClr val="076C6D"/>
                          </a:solidFill>
                          <a:latin typeface="Tahoma"/>
                          <a:cs typeface="Tahoma"/>
                        </a:rPr>
                        <a:t>dokumentmatchning</a:t>
                      </a:r>
                      <a:endParaRPr sz="1700">
                        <a:latin typeface="Tahoma"/>
                        <a:cs typeface="Tahoma"/>
                      </a:endParaRPr>
                    </a:p>
                    <a:p>
                      <a:pPr marL="377825">
                        <a:lnSpc>
                          <a:spcPct val="100000"/>
                        </a:lnSpc>
                        <a:spcBef>
                          <a:spcPts val="1355"/>
                        </a:spcBef>
                      </a:pPr>
                      <a:r>
                        <a:rPr sz="950" spc="20" dirty="0">
                          <a:solidFill>
                            <a:srgbClr val="076C6D"/>
                          </a:solidFill>
                          <a:latin typeface="Tahoma"/>
                          <a:cs typeface="Tahoma"/>
                        </a:rPr>
                        <a:t>værktøj</a:t>
                      </a:r>
                      <a:endParaRPr sz="950">
                        <a:latin typeface="Tahoma"/>
                        <a:cs typeface="Tahoma"/>
                      </a:endParaRPr>
                    </a:p>
                  </a:txBody>
                  <a:tcPr marL="0" marR="0" marT="1841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CD3D4"/>
                    </a:solidFill>
                  </a:tcPr>
                </a:tc>
                <a:tc>
                  <a:txBody>
                    <a:bodyPr/>
                    <a:lstStyle/>
                    <a:p>
                      <a:pPr marL="434340" marR="285750" indent="-342900">
                        <a:lnSpc>
                          <a:spcPts val="2640"/>
                        </a:lnSpc>
                        <a:spcBef>
                          <a:spcPts val="315"/>
                        </a:spcBef>
                        <a:buSzPct val="244444"/>
                        <a:buChar char="•"/>
                        <a:tabLst>
                          <a:tab pos="434340" algn="l"/>
                          <a:tab pos="434975" algn="l"/>
                        </a:tabLst>
                      </a:pPr>
                      <a:r>
                        <a:rPr sz="900" spc="45" dirty="0">
                          <a:solidFill>
                            <a:srgbClr val="076C6D"/>
                          </a:solidFill>
                          <a:latin typeface="Tahoma"/>
                          <a:cs typeface="Tahoma"/>
                        </a:rPr>
                        <a:t>Omkostninger </a:t>
                      </a:r>
                      <a:r>
                        <a:rPr sz="900" spc="30" dirty="0">
                          <a:solidFill>
                            <a:srgbClr val="076C6D"/>
                          </a:solidFill>
                          <a:latin typeface="Tahoma"/>
                          <a:cs typeface="Tahoma"/>
                        </a:rPr>
                        <a:t>ved </a:t>
                      </a:r>
                      <a:r>
                        <a:rPr sz="900" spc="40" dirty="0">
                          <a:solidFill>
                            <a:srgbClr val="076C6D"/>
                          </a:solidFill>
                          <a:latin typeface="Tahoma"/>
                          <a:cs typeface="Tahoma"/>
                        </a:rPr>
                        <a:t>handel </a:t>
                      </a:r>
                      <a:r>
                        <a:rPr sz="900" spc="45" dirty="0">
                          <a:solidFill>
                            <a:srgbClr val="076C6D"/>
                          </a:solidFill>
                          <a:latin typeface="Tahoma"/>
                          <a:cs typeface="Tahoma"/>
                        </a:rPr>
                        <a:t> </a:t>
                      </a:r>
                      <a:r>
                        <a:rPr sz="1800" spc="50" dirty="0">
                          <a:solidFill>
                            <a:srgbClr val="076C6D"/>
                          </a:solidFill>
                          <a:latin typeface="Tahoma"/>
                          <a:cs typeface="Tahoma"/>
                        </a:rPr>
                        <a:t>væsentligt</a:t>
                      </a:r>
                      <a:r>
                        <a:rPr sz="1800" spc="-140" dirty="0">
                          <a:solidFill>
                            <a:srgbClr val="076C6D"/>
                          </a:solidFill>
                          <a:latin typeface="Tahoma"/>
                          <a:cs typeface="Tahoma"/>
                        </a:rPr>
                        <a:t> </a:t>
                      </a:r>
                      <a:r>
                        <a:rPr sz="1800" spc="75" dirty="0">
                          <a:solidFill>
                            <a:srgbClr val="076C6D"/>
                          </a:solidFill>
                          <a:latin typeface="Tahoma"/>
                          <a:cs typeface="Tahoma"/>
                        </a:rPr>
                        <a:t>reduceret </a:t>
                      </a:r>
                      <a:r>
                        <a:rPr sz="1800" spc="-545" dirty="0">
                          <a:solidFill>
                            <a:srgbClr val="076C6D"/>
                          </a:solidFill>
                          <a:latin typeface="Tahoma"/>
                          <a:cs typeface="Tahoma"/>
                        </a:rPr>
                        <a:t> </a:t>
                      </a:r>
                      <a:r>
                        <a:rPr sz="1700" spc="-20" dirty="0">
                          <a:solidFill>
                            <a:srgbClr val="076C6D"/>
                          </a:solidFill>
                          <a:latin typeface="Tahoma"/>
                          <a:cs typeface="Tahoma"/>
                        </a:rPr>
                        <a:t>(20</a:t>
                      </a:r>
                      <a:r>
                        <a:rPr sz="1700" spc="-95" dirty="0">
                          <a:solidFill>
                            <a:srgbClr val="076C6D"/>
                          </a:solidFill>
                          <a:latin typeface="Tahoma"/>
                          <a:cs typeface="Tahoma"/>
                        </a:rPr>
                        <a:t> </a:t>
                      </a:r>
                      <a:r>
                        <a:rPr sz="1700" spc="-195" dirty="0">
                          <a:solidFill>
                            <a:srgbClr val="076C6D"/>
                          </a:solidFill>
                          <a:latin typeface="Tahoma"/>
                          <a:cs typeface="Tahoma"/>
                        </a:rPr>
                        <a:t>%)</a:t>
                      </a:r>
                      <a:endParaRPr sz="1700">
                        <a:latin typeface="Tahoma"/>
                        <a:cs typeface="Tahoma"/>
                      </a:endParaRPr>
                    </a:p>
                    <a:p>
                      <a:pPr marL="434340" marR="481965" indent="-342900">
                        <a:lnSpc>
                          <a:spcPts val="2640"/>
                        </a:lnSpc>
                        <a:buSzPct val="157142"/>
                        <a:buChar char="•"/>
                        <a:tabLst>
                          <a:tab pos="434340" algn="l"/>
                          <a:tab pos="434975" algn="l"/>
                        </a:tabLst>
                      </a:pPr>
                      <a:r>
                        <a:rPr sz="1400" dirty="0">
                          <a:solidFill>
                            <a:srgbClr val="076C6D"/>
                          </a:solidFill>
                          <a:latin typeface="Tahoma"/>
                          <a:cs typeface="Tahoma"/>
                        </a:rPr>
                        <a:t>90</a:t>
                      </a:r>
                      <a:r>
                        <a:rPr sz="1400" spc="-75" dirty="0">
                          <a:solidFill>
                            <a:srgbClr val="076C6D"/>
                          </a:solidFill>
                          <a:latin typeface="Tahoma"/>
                          <a:cs typeface="Tahoma"/>
                        </a:rPr>
                        <a:t> </a:t>
                      </a:r>
                      <a:r>
                        <a:rPr sz="1400" dirty="0">
                          <a:solidFill>
                            <a:srgbClr val="076C6D"/>
                          </a:solidFill>
                          <a:latin typeface="Tahoma"/>
                          <a:cs typeface="Tahoma"/>
                        </a:rPr>
                        <a:t>%</a:t>
                      </a:r>
                      <a:r>
                        <a:rPr sz="1400" spc="-75" dirty="0">
                          <a:solidFill>
                            <a:srgbClr val="076C6D"/>
                          </a:solidFill>
                          <a:latin typeface="Tahoma"/>
                          <a:cs typeface="Tahoma"/>
                        </a:rPr>
                        <a:t> </a:t>
                      </a:r>
                      <a:r>
                        <a:rPr sz="1400" dirty="0">
                          <a:solidFill>
                            <a:srgbClr val="076C6D"/>
                          </a:solidFill>
                          <a:latin typeface="Tahoma"/>
                          <a:cs typeface="Tahoma"/>
                        </a:rPr>
                        <a:t>af</a:t>
                      </a:r>
                      <a:r>
                        <a:rPr sz="1400" spc="-75" dirty="0">
                          <a:solidFill>
                            <a:srgbClr val="076C6D"/>
                          </a:solidFill>
                          <a:latin typeface="Tahoma"/>
                          <a:cs typeface="Tahoma"/>
                        </a:rPr>
                        <a:t> </a:t>
                      </a:r>
                      <a:r>
                        <a:rPr sz="1400" dirty="0">
                          <a:solidFill>
                            <a:srgbClr val="076C6D"/>
                          </a:solidFill>
                          <a:latin typeface="Tahoma"/>
                          <a:cs typeface="Tahoma"/>
                        </a:rPr>
                        <a:t>handlerne  </a:t>
                      </a:r>
                      <a:r>
                        <a:rPr sz="1400" spc="70" dirty="0">
                          <a:solidFill>
                            <a:srgbClr val="076C6D"/>
                          </a:solidFill>
                          <a:latin typeface="Tahoma"/>
                          <a:cs typeface="Tahoma"/>
                        </a:rPr>
                        <a:t>gennemføres</a:t>
                      </a:r>
                      <a:r>
                        <a:rPr sz="1400" spc="-100" dirty="0">
                          <a:solidFill>
                            <a:srgbClr val="076C6D"/>
                          </a:solidFill>
                          <a:latin typeface="Tahoma"/>
                          <a:cs typeface="Tahoma"/>
                        </a:rPr>
                        <a:t> </a:t>
                      </a:r>
                      <a:r>
                        <a:rPr sz="1400" spc="65" dirty="0">
                          <a:solidFill>
                            <a:srgbClr val="076C6D"/>
                          </a:solidFill>
                          <a:latin typeface="Tahoma"/>
                          <a:cs typeface="Tahoma"/>
                        </a:rPr>
                        <a:t>på</a:t>
                      </a:r>
                      <a:r>
                        <a:rPr sz="1400" spc="-100" dirty="0">
                          <a:solidFill>
                            <a:srgbClr val="076C6D"/>
                          </a:solidFill>
                          <a:latin typeface="Tahoma"/>
                          <a:cs typeface="Tahoma"/>
                        </a:rPr>
                        <a:t> </a:t>
                      </a:r>
                      <a:r>
                        <a:rPr sz="1400" spc="75" dirty="0">
                          <a:solidFill>
                            <a:srgbClr val="076C6D"/>
                          </a:solidFill>
                          <a:latin typeface="Tahoma"/>
                          <a:cs typeface="Tahoma"/>
                        </a:rPr>
                        <a:t>mindre</a:t>
                      </a:r>
                      <a:endParaRPr sz="1400">
                        <a:latin typeface="Tahoma"/>
                        <a:cs typeface="Tahoma"/>
                      </a:endParaRPr>
                    </a:p>
                    <a:p>
                      <a:pPr marL="434340">
                        <a:lnSpc>
                          <a:spcPct val="100000"/>
                        </a:lnSpc>
                        <a:spcBef>
                          <a:spcPts val="315"/>
                        </a:spcBef>
                      </a:pPr>
                      <a:r>
                        <a:rPr sz="1800" spc="95" dirty="0">
                          <a:solidFill>
                            <a:srgbClr val="076C6D"/>
                          </a:solidFill>
                          <a:latin typeface="Tahoma"/>
                          <a:cs typeface="Tahoma"/>
                        </a:rPr>
                        <a:t>end</a:t>
                      </a:r>
                      <a:r>
                        <a:rPr sz="1800" spc="-120" dirty="0">
                          <a:solidFill>
                            <a:srgbClr val="076C6D"/>
                          </a:solidFill>
                          <a:latin typeface="Tahoma"/>
                          <a:cs typeface="Tahoma"/>
                        </a:rPr>
                        <a:t> </a:t>
                      </a:r>
                      <a:r>
                        <a:rPr sz="1800" spc="45" dirty="0">
                          <a:solidFill>
                            <a:srgbClr val="076C6D"/>
                          </a:solidFill>
                          <a:latin typeface="Tahoma"/>
                          <a:cs typeface="Tahoma"/>
                        </a:rPr>
                        <a:t>6</a:t>
                      </a:r>
                      <a:r>
                        <a:rPr sz="1800" spc="-120" dirty="0">
                          <a:solidFill>
                            <a:srgbClr val="076C6D"/>
                          </a:solidFill>
                          <a:latin typeface="Tahoma"/>
                          <a:cs typeface="Tahoma"/>
                        </a:rPr>
                        <a:t> </a:t>
                      </a:r>
                      <a:r>
                        <a:rPr sz="1800" spc="85" dirty="0">
                          <a:solidFill>
                            <a:srgbClr val="076C6D"/>
                          </a:solidFill>
                          <a:latin typeface="Tahoma"/>
                          <a:cs typeface="Tahoma"/>
                        </a:rPr>
                        <a:t>minutter</a:t>
                      </a:r>
                      <a:endParaRPr sz="1800">
                        <a:latin typeface="Tahoma"/>
                        <a:cs typeface="Tahoma"/>
                      </a:endParaRPr>
                    </a:p>
                    <a:p>
                      <a:pPr marL="434340" marR="222885" indent="-342900">
                        <a:lnSpc>
                          <a:spcPts val="2640"/>
                        </a:lnSpc>
                        <a:spcBef>
                          <a:spcPts val="170"/>
                        </a:spcBef>
                        <a:buSzPct val="122222"/>
                        <a:buChar char="•"/>
                        <a:tabLst>
                          <a:tab pos="434340" algn="l"/>
                          <a:tab pos="434975" algn="l"/>
                        </a:tabLst>
                      </a:pPr>
                      <a:r>
                        <a:rPr sz="1800" dirty="0">
                          <a:solidFill>
                            <a:srgbClr val="076C6D"/>
                          </a:solidFill>
                          <a:latin typeface="Tahoma"/>
                          <a:cs typeface="Tahoma"/>
                        </a:rPr>
                        <a:t>I</a:t>
                      </a:r>
                      <a:r>
                        <a:rPr sz="1800" spc="-95" dirty="0">
                          <a:solidFill>
                            <a:srgbClr val="076C6D"/>
                          </a:solidFill>
                          <a:latin typeface="Tahoma"/>
                          <a:cs typeface="Tahoma"/>
                        </a:rPr>
                        <a:t> </a:t>
                      </a:r>
                      <a:r>
                        <a:rPr sz="1800" dirty="0">
                          <a:solidFill>
                            <a:srgbClr val="076C6D"/>
                          </a:solidFill>
                          <a:latin typeface="Tahoma"/>
                          <a:cs typeface="Tahoma"/>
                        </a:rPr>
                        <a:t>2020</a:t>
                      </a:r>
                      <a:r>
                        <a:rPr sz="1800" spc="-95" dirty="0">
                          <a:solidFill>
                            <a:srgbClr val="076C6D"/>
                          </a:solidFill>
                          <a:latin typeface="Tahoma"/>
                          <a:cs typeface="Tahoma"/>
                        </a:rPr>
                        <a:t> </a:t>
                      </a:r>
                      <a:r>
                        <a:rPr sz="1800" dirty="0">
                          <a:solidFill>
                            <a:srgbClr val="076C6D"/>
                          </a:solidFill>
                          <a:latin typeface="Tahoma"/>
                          <a:cs typeface="Tahoma"/>
                        </a:rPr>
                        <a:t>brugt</a:t>
                      </a:r>
                      <a:r>
                        <a:rPr sz="1800" spc="-95" dirty="0">
                          <a:solidFill>
                            <a:srgbClr val="076C6D"/>
                          </a:solidFill>
                          <a:latin typeface="Tahoma"/>
                          <a:cs typeface="Tahoma"/>
                        </a:rPr>
                        <a:t> </a:t>
                      </a:r>
                      <a:r>
                        <a:rPr sz="1800" dirty="0">
                          <a:solidFill>
                            <a:srgbClr val="076C6D"/>
                          </a:solidFill>
                          <a:latin typeface="Tahoma"/>
                          <a:cs typeface="Tahoma"/>
                        </a:rPr>
                        <a:t>af</a:t>
                      </a:r>
                      <a:r>
                        <a:rPr sz="1800" spc="-95" dirty="0">
                          <a:solidFill>
                            <a:srgbClr val="076C6D"/>
                          </a:solidFill>
                          <a:latin typeface="Tahoma"/>
                          <a:cs typeface="Tahoma"/>
                        </a:rPr>
                        <a:t> </a:t>
                      </a:r>
                      <a:r>
                        <a:rPr sz="1800" dirty="0">
                          <a:solidFill>
                            <a:srgbClr val="076C6D"/>
                          </a:solidFill>
                          <a:latin typeface="Tahoma"/>
                          <a:cs typeface="Tahoma"/>
                        </a:rPr>
                        <a:t>300+  </a:t>
                      </a:r>
                      <a:r>
                        <a:rPr sz="1800" spc="70" dirty="0">
                          <a:solidFill>
                            <a:srgbClr val="076C6D"/>
                          </a:solidFill>
                          <a:latin typeface="Tahoma"/>
                          <a:cs typeface="Tahoma"/>
                        </a:rPr>
                        <a:t>organisationer, </a:t>
                      </a:r>
                      <a:r>
                        <a:rPr sz="1800" spc="75" dirty="0">
                          <a:solidFill>
                            <a:srgbClr val="076C6D"/>
                          </a:solidFill>
                          <a:latin typeface="Tahoma"/>
                          <a:cs typeface="Tahoma"/>
                        </a:rPr>
                        <a:t> </a:t>
                      </a:r>
                      <a:r>
                        <a:rPr sz="1600" spc="70" dirty="0">
                          <a:solidFill>
                            <a:srgbClr val="076C6D"/>
                          </a:solidFill>
                          <a:latin typeface="Tahoma"/>
                          <a:cs typeface="Tahoma"/>
                        </a:rPr>
                        <a:t>håndtere</a:t>
                      </a:r>
                      <a:r>
                        <a:rPr sz="1600" spc="-95" dirty="0">
                          <a:solidFill>
                            <a:srgbClr val="076C6D"/>
                          </a:solidFill>
                          <a:latin typeface="Tahoma"/>
                          <a:cs typeface="Tahoma"/>
                        </a:rPr>
                        <a:t> </a:t>
                      </a:r>
                      <a:r>
                        <a:rPr sz="1600" spc="60" dirty="0">
                          <a:solidFill>
                            <a:srgbClr val="076C6D"/>
                          </a:solidFill>
                          <a:latin typeface="Tahoma"/>
                          <a:cs typeface="Tahoma"/>
                        </a:rPr>
                        <a:t>over</a:t>
                      </a:r>
                      <a:r>
                        <a:rPr sz="1600" spc="-90" dirty="0">
                          <a:solidFill>
                            <a:srgbClr val="076C6D"/>
                          </a:solidFill>
                          <a:latin typeface="Tahoma"/>
                          <a:cs typeface="Tahoma"/>
                        </a:rPr>
                        <a:t> </a:t>
                      </a:r>
                      <a:r>
                        <a:rPr sz="1600" spc="40" dirty="0">
                          <a:solidFill>
                            <a:srgbClr val="076C6D"/>
                          </a:solidFill>
                          <a:latin typeface="Tahoma"/>
                          <a:cs typeface="Tahoma"/>
                        </a:rPr>
                        <a:t>$250</a:t>
                      </a:r>
                      <a:r>
                        <a:rPr sz="1600" spc="-95" dirty="0">
                          <a:solidFill>
                            <a:srgbClr val="076C6D"/>
                          </a:solidFill>
                          <a:latin typeface="Tahoma"/>
                          <a:cs typeface="Tahoma"/>
                        </a:rPr>
                        <a:t> </a:t>
                      </a:r>
                      <a:r>
                        <a:rPr sz="1600" spc="95" dirty="0">
                          <a:solidFill>
                            <a:srgbClr val="076C6D"/>
                          </a:solidFill>
                          <a:latin typeface="Tahoma"/>
                          <a:cs typeface="Tahoma"/>
                        </a:rPr>
                        <a:t>mio</a:t>
                      </a:r>
                      <a:endParaRPr sz="1600">
                        <a:latin typeface="Tahoma"/>
                        <a:cs typeface="Tahoma"/>
                      </a:endParaRPr>
                    </a:p>
                    <a:p>
                      <a:pPr marL="434340" marR="414020">
                        <a:lnSpc>
                          <a:spcPts val="2640"/>
                        </a:lnSpc>
                      </a:pPr>
                      <a:r>
                        <a:rPr sz="1800" spc="50" dirty="0">
                          <a:solidFill>
                            <a:srgbClr val="076C6D"/>
                          </a:solidFill>
                          <a:latin typeface="Tahoma"/>
                          <a:cs typeface="Tahoma"/>
                        </a:rPr>
                        <a:t>i</a:t>
                      </a:r>
                      <a:r>
                        <a:rPr sz="1800" spc="-114" dirty="0">
                          <a:solidFill>
                            <a:srgbClr val="076C6D"/>
                          </a:solidFill>
                          <a:latin typeface="Tahoma"/>
                          <a:cs typeface="Tahoma"/>
                        </a:rPr>
                        <a:t> </a:t>
                      </a:r>
                      <a:r>
                        <a:rPr sz="1800" spc="85" dirty="0">
                          <a:solidFill>
                            <a:srgbClr val="076C6D"/>
                          </a:solidFill>
                          <a:latin typeface="Tahoma"/>
                          <a:cs typeface="Tahoma"/>
                        </a:rPr>
                        <a:t>handler</a:t>
                      </a:r>
                      <a:r>
                        <a:rPr sz="1800" spc="-110" dirty="0">
                          <a:solidFill>
                            <a:srgbClr val="076C6D"/>
                          </a:solidFill>
                          <a:latin typeface="Tahoma"/>
                          <a:cs typeface="Tahoma"/>
                        </a:rPr>
                        <a:t> </a:t>
                      </a:r>
                      <a:r>
                        <a:rPr sz="1800" spc="45" dirty="0">
                          <a:solidFill>
                            <a:srgbClr val="076C6D"/>
                          </a:solidFill>
                          <a:latin typeface="Tahoma"/>
                          <a:cs typeface="Tahoma"/>
                        </a:rPr>
                        <a:t>pr.</a:t>
                      </a:r>
                      <a:r>
                        <a:rPr sz="1800" spc="-110" dirty="0">
                          <a:solidFill>
                            <a:srgbClr val="076C6D"/>
                          </a:solidFill>
                          <a:latin typeface="Tahoma"/>
                          <a:cs typeface="Tahoma"/>
                        </a:rPr>
                        <a:t> </a:t>
                      </a:r>
                      <a:r>
                        <a:rPr sz="1800" spc="55" dirty="0">
                          <a:solidFill>
                            <a:srgbClr val="076C6D"/>
                          </a:solidFill>
                          <a:latin typeface="Tahoma"/>
                          <a:cs typeface="Tahoma"/>
                        </a:rPr>
                        <a:t>kvartal </a:t>
                      </a:r>
                      <a:r>
                        <a:rPr sz="1800" spc="-550" dirty="0">
                          <a:solidFill>
                            <a:srgbClr val="076C6D"/>
                          </a:solidFill>
                          <a:latin typeface="Tahoma"/>
                          <a:cs typeface="Tahoma"/>
                        </a:rPr>
                        <a:t> </a:t>
                      </a:r>
                      <a:r>
                        <a:rPr sz="1800" spc="90" dirty="0">
                          <a:solidFill>
                            <a:srgbClr val="076C6D"/>
                          </a:solidFill>
                          <a:latin typeface="Tahoma"/>
                          <a:cs typeface="Tahoma"/>
                        </a:rPr>
                        <a:t>inden</a:t>
                      </a:r>
                      <a:r>
                        <a:rPr sz="1800" spc="-105" dirty="0">
                          <a:solidFill>
                            <a:srgbClr val="076C6D"/>
                          </a:solidFill>
                          <a:latin typeface="Tahoma"/>
                          <a:cs typeface="Tahoma"/>
                        </a:rPr>
                        <a:t> </a:t>
                      </a:r>
                      <a:r>
                        <a:rPr sz="1800" spc="80" dirty="0">
                          <a:solidFill>
                            <a:srgbClr val="076C6D"/>
                          </a:solidFill>
                          <a:latin typeface="Tahoma"/>
                          <a:cs typeface="Tahoma"/>
                        </a:rPr>
                        <a:t>for</a:t>
                      </a:r>
                      <a:r>
                        <a:rPr sz="1800" spc="-100" dirty="0">
                          <a:solidFill>
                            <a:srgbClr val="076C6D"/>
                          </a:solidFill>
                          <a:latin typeface="Tahoma"/>
                          <a:cs typeface="Tahoma"/>
                        </a:rPr>
                        <a:t> </a:t>
                      </a:r>
                      <a:r>
                        <a:rPr sz="1800" spc="55" dirty="0">
                          <a:solidFill>
                            <a:srgbClr val="076C6D"/>
                          </a:solidFill>
                          <a:latin typeface="Tahoma"/>
                          <a:cs typeface="Tahoma"/>
                        </a:rPr>
                        <a:t>et</a:t>
                      </a:r>
                      <a:r>
                        <a:rPr sz="1800" spc="-100" dirty="0">
                          <a:solidFill>
                            <a:srgbClr val="076C6D"/>
                          </a:solidFill>
                          <a:latin typeface="Tahoma"/>
                          <a:cs typeface="Tahoma"/>
                        </a:rPr>
                        <a:t> </a:t>
                      </a:r>
                      <a:r>
                        <a:rPr sz="1800" spc="75" dirty="0">
                          <a:solidFill>
                            <a:srgbClr val="076C6D"/>
                          </a:solidFill>
                          <a:latin typeface="Tahoma"/>
                          <a:cs typeface="Tahoma"/>
                        </a:rPr>
                        <a:t>år</a:t>
                      </a:r>
                      <a:endParaRPr sz="1800">
                        <a:latin typeface="Tahoma"/>
                        <a:cs typeface="Tahoma"/>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CD3D4"/>
                    </a:solidFill>
                  </a:tcPr>
                </a:tc>
                <a:tc>
                  <a:txBody>
                    <a:bodyPr/>
                    <a:lstStyle/>
                    <a:p>
                      <a:pPr marL="434975" marR="467995" indent="-343535">
                        <a:lnSpc>
                          <a:spcPct val="110000"/>
                        </a:lnSpc>
                        <a:spcBef>
                          <a:spcPts val="185"/>
                        </a:spcBef>
                        <a:buSzPct val="110000"/>
                        <a:buChar char="•"/>
                        <a:tabLst>
                          <a:tab pos="434975" algn="l"/>
                          <a:tab pos="435609" algn="l"/>
                        </a:tabLst>
                      </a:pPr>
                      <a:r>
                        <a:rPr sz="2000" spc="135" dirty="0">
                          <a:solidFill>
                            <a:srgbClr val="076C6D"/>
                          </a:solidFill>
                          <a:latin typeface="Tahoma"/>
                          <a:cs typeface="Tahoma"/>
                        </a:rPr>
                        <a:t>Op</a:t>
                      </a:r>
                      <a:r>
                        <a:rPr sz="2000" spc="-125" dirty="0">
                          <a:solidFill>
                            <a:srgbClr val="076C6D"/>
                          </a:solidFill>
                          <a:latin typeface="Tahoma"/>
                          <a:cs typeface="Tahoma"/>
                        </a:rPr>
                        <a:t> </a:t>
                      </a:r>
                      <a:r>
                        <a:rPr sz="2000" spc="120" dirty="0">
                          <a:solidFill>
                            <a:srgbClr val="076C6D"/>
                          </a:solidFill>
                          <a:latin typeface="Tahoma"/>
                          <a:cs typeface="Tahoma"/>
                        </a:rPr>
                        <a:t>og</a:t>
                      </a:r>
                      <a:r>
                        <a:rPr sz="2000" spc="-125" dirty="0">
                          <a:solidFill>
                            <a:srgbClr val="076C6D"/>
                          </a:solidFill>
                          <a:latin typeface="Tahoma"/>
                          <a:cs typeface="Tahoma"/>
                        </a:rPr>
                        <a:t> </a:t>
                      </a:r>
                      <a:r>
                        <a:rPr sz="2000" spc="90" dirty="0">
                          <a:solidFill>
                            <a:srgbClr val="076C6D"/>
                          </a:solidFill>
                          <a:latin typeface="Tahoma"/>
                          <a:cs typeface="Tahoma"/>
                        </a:rPr>
                        <a:t>køre</a:t>
                      </a:r>
                      <a:r>
                        <a:rPr sz="2000" spc="-120" dirty="0">
                          <a:solidFill>
                            <a:srgbClr val="076C6D"/>
                          </a:solidFill>
                          <a:latin typeface="Tahoma"/>
                          <a:cs typeface="Tahoma"/>
                        </a:rPr>
                        <a:t> </a:t>
                      </a:r>
                      <a:r>
                        <a:rPr sz="2000" spc="85" dirty="0">
                          <a:solidFill>
                            <a:srgbClr val="076C6D"/>
                          </a:solidFill>
                          <a:latin typeface="Tahoma"/>
                          <a:cs typeface="Tahoma"/>
                        </a:rPr>
                        <a:t>siden </a:t>
                      </a:r>
                      <a:r>
                        <a:rPr sz="2000" spc="-615" dirty="0">
                          <a:solidFill>
                            <a:srgbClr val="076C6D"/>
                          </a:solidFill>
                          <a:latin typeface="Tahoma"/>
                          <a:cs typeface="Tahoma"/>
                        </a:rPr>
                        <a:t> </a:t>
                      </a:r>
                      <a:r>
                        <a:rPr sz="2000" spc="95" dirty="0">
                          <a:solidFill>
                            <a:srgbClr val="076C6D"/>
                          </a:solidFill>
                          <a:latin typeface="Tahoma"/>
                          <a:cs typeface="Tahoma"/>
                        </a:rPr>
                        <a:t>september</a:t>
                      </a:r>
                      <a:r>
                        <a:rPr sz="2000" spc="-130" dirty="0">
                          <a:solidFill>
                            <a:srgbClr val="076C6D"/>
                          </a:solidFill>
                          <a:latin typeface="Tahoma"/>
                          <a:cs typeface="Tahoma"/>
                        </a:rPr>
                        <a:t> </a:t>
                      </a:r>
                      <a:r>
                        <a:rPr sz="2000" spc="50" dirty="0">
                          <a:solidFill>
                            <a:srgbClr val="076C6D"/>
                          </a:solidFill>
                          <a:latin typeface="Tahoma"/>
                          <a:cs typeface="Tahoma"/>
                        </a:rPr>
                        <a:t>2020</a:t>
                      </a:r>
                      <a:endParaRPr sz="2000">
                        <a:latin typeface="Tahoma"/>
                        <a:cs typeface="Tahoma"/>
                      </a:endParaRPr>
                    </a:p>
                  </a:txBody>
                  <a:tcPr marL="0" marR="0" marT="2349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CD3D4"/>
                    </a:solidFill>
                  </a:tcPr>
                </a:tc>
                <a:extLst>
                  <a:ext uri="{0D108BD9-81ED-4DB2-BD59-A6C34878D82A}">
                    <a16:rowId xmlns:a16="http://schemas.microsoft.com/office/drawing/2014/main" val="10001"/>
                  </a:ext>
                </a:extLst>
              </a:tr>
            </a:tbl>
          </a:graphicData>
        </a:graphic>
      </p:graphicFrame>
      <p:sp>
        <p:nvSpPr>
          <p:cNvPr id="5" name="object 5"/>
          <p:cNvSpPr txBox="1">
            <a:spLocks noGrp="1"/>
          </p:cNvSpPr>
          <p:nvPr>
            <p:ph type="title"/>
          </p:nvPr>
        </p:nvSpPr>
        <p:spPr>
          <a:xfrm>
            <a:off x="399999" y="328421"/>
            <a:ext cx="9116695" cy="360680"/>
          </a:xfrm>
          <a:prstGeom prst="rect">
            <a:avLst/>
          </a:prstGeom>
        </p:spPr>
        <p:txBody>
          <a:bodyPr vert="horz" wrap="square" lIns="0" tIns="12700" rIns="0" bIns="0" rtlCol="0">
            <a:spAutoFit/>
          </a:bodyPr>
          <a:lstStyle/>
          <a:p>
            <a:pPr marL="12700">
              <a:lnSpc>
                <a:spcPct val="100000"/>
              </a:lnSpc>
              <a:spcBef>
                <a:spcPts val="100"/>
              </a:spcBef>
            </a:pPr>
            <a:r>
              <a:rPr sz="2200" b="0" spc="45" dirty="0">
                <a:latin typeface="Tahoma"/>
                <a:cs typeface="Tahoma"/>
              </a:rPr>
              <a:t>Rice</a:t>
            </a:r>
            <a:r>
              <a:rPr sz="2200" b="0" spc="-125" dirty="0">
                <a:latin typeface="Tahoma"/>
                <a:cs typeface="Tahoma"/>
              </a:rPr>
              <a:t> </a:t>
            </a:r>
            <a:r>
              <a:rPr sz="2200" b="0" spc="80" dirty="0">
                <a:latin typeface="Tahoma"/>
                <a:cs typeface="Tahoma"/>
              </a:rPr>
              <a:t>Exchange</a:t>
            </a:r>
            <a:r>
              <a:rPr sz="2200" b="0" spc="-120" dirty="0">
                <a:latin typeface="Tahoma"/>
                <a:cs typeface="Tahoma"/>
              </a:rPr>
              <a:t> </a:t>
            </a:r>
            <a:r>
              <a:rPr sz="2200" b="0" spc="105" dirty="0">
                <a:latin typeface="Tahoma"/>
                <a:cs typeface="Tahoma"/>
              </a:rPr>
              <a:t>åbner</a:t>
            </a:r>
            <a:r>
              <a:rPr sz="2200" b="0" spc="-120" dirty="0">
                <a:latin typeface="Tahoma"/>
                <a:cs typeface="Tahoma"/>
              </a:rPr>
              <a:t> </a:t>
            </a:r>
            <a:r>
              <a:rPr sz="2200" b="0" spc="80" dirty="0">
                <a:latin typeface="Tahoma"/>
                <a:cs typeface="Tahoma"/>
              </a:rPr>
              <a:t>nye</a:t>
            </a:r>
            <a:r>
              <a:rPr sz="2200" b="0" spc="-120" dirty="0">
                <a:latin typeface="Tahoma"/>
                <a:cs typeface="Tahoma"/>
              </a:rPr>
              <a:t> </a:t>
            </a:r>
            <a:r>
              <a:rPr sz="2200" b="0" spc="114" dirty="0">
                <a:latin typeface="Tahoma"/>
                <a:cs typeface="Tahoma"/>
              </a:rPr>
              <a:t>muligheder</a:t>
            </a:r>
            <a:r>
              <a:rPr sz="2200" b="0" spc="-120" dirty="0">
                <a:latin typeface="Tahoma"/>
                <a:cs typeface="Tahoma"/>
              </a:rPr>
              <a:t> </a:t>
            </a:r>
            <a:r>
              <a:rPr sz="2200" b="0" spc="100" dirty="0">
                <a:latin typeface="Tahoma"/>
                <a:cs typeface="Tahoma"/>
              </a:rPr>
              <a:t>for</a:t>
            </a:r>
            <a:r>
              <a:rPr sz="2200" b="0" spc="-120" dirty="0">
                <a:latin typeface="Tahoma"/>
                <a:cs typeface="Tahoma"/>
              </a:rPr>
              <a:t> </a:t>
            </a:r>
            <a:r>
              <a:rPr sz="2200" b="0" spc="95" dirty="0">
                <a:latin typeface="Tahoma"/>
                <a:cs typeface="Tahoma"/>
              </a:rPr>
              <a:t>aktører</a:t>
            </a:r>
            <a:r>
              <a:rPr sz="2200" b="0" spc="-120" dirty="0">
                <a:latin typeface="Tahoma"/>
                <a:cs typeface="Tahoma"/>
              </a:rPr>
              <a:t> </a:t>
            </a:r>
            <a:r>
              <a:rPr sz="2200" b="0" spc="60" dirty="0">
                <a:latin typeface="Tahoma"/>
                <a:cs typeface="Tahoma"/>
              </a:rPr>
              <a:t>i</a:t>
            </a:r>
            <a:r>
              <a:rPr sz="2200" b="0" spc="-120" dirty="0">
                <a:latin typeface="Tahoma"/>
                <a:cs typeface="Tahoma"/>
              </a:rPr>
              <a:t> </a:t>
            </a:r>
            <a:r>
              <a:rPr sz="2200" b="0" spc="95" dirty="0">
                <a:latin typeface="Tahoma"/>
                <a:cs typeface="Tahoma"/>
              </a:rPr>
              <a:t>rishandelssektoren</a:t>
            </a:r>
            <a:endParaRPr sz="22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662166" y="2580767"/>
            <a:ext cx="3745865" cy="1263015"/>
          </a:xfrm>
          <a:prstGeom prst="rect">
            <a:avLst/>
          </a:prstGeom>
        </p:spPr>
        <p:txBody>
          <a:bodyPr vert="horz" wrap="square" lIns="0" tIns="12700" rIns="0" bIns="0" rtlCol="0">
            <a:spAutoFit/>
          </a:bodyPr>
          <a:lstStyle/>
          <a:p>
            <a:pPr marL="647700" marR="5080" indent="-635635">
              <a:lnSpc>
                <a:spcPct val="117400"/>
              </a:lnSpc>
              <a:spcBef>
                <a:spcPts val="100"/>
              </a:spcBef>
            </a:pPr>
            <a:r>
              <a:rPr sz="2300" b="0" spc="-10" dirty="0">
                <a:solidFill>
                  <a:srgbClr val="FFFFFF"/>
                </a:solidFill>
                <a:latin typeface="Tahoma"/>
                <a:cs typeface="Tahoma"/>
              </a:rPr>
              <a:t>3.3.</a:t>
            </a:r>
            <a:r>
              <a:rPr sz="2300" b="0" spc="-145" dirty="0">
                <a:solidFill>
                  <a:srgbClr val="FFFFFF"/>
                </a:solidFill>
                <a:latin typeface="Tahoma"/>
                <a:cs typeface="Tahoma"/>
              </a:rPr>
              <a:t> </a:t>
            </a:r>
            <a:r>
              <a:rPr sz="2300" b="0" spc="95" dirty="0">
                <a:solidFill>
                  <a:srgbClr val="FFFFFF"/>
                </a:solidFill>
                <a:latin typeface="Tahoma"/>
                <a:cs typeface="Tahoma"/>
              </a:rPr>
              <a:t>Lad</a:t>
            </a:r>
            <a:r>
              <a:rPr sz="2300" b="0" spc="-145" dirty="0">
                <a:solidFill>
                  <a:srgbClr val="FFFFFF"/>
                </a:solidFill>
                <a:latin typeface="Tahoma"/>
                <a:cs typeface="Tahoma"/>
              </a:rPr>
              <a:t> </a:t>
            </a:r>
            <a:r>
              <a:rPr sz="2300" b="0" spc="105" dirty="0">
                <a:solidFill>
                  <a:srgbClr val="FFFFFF"/>
                </a:solidFill>
                <a:latin typeface="Tahoma"/>
                <a:cs typeface="Tahoma"/>
              </a:rPr>
              <a:t>os</a:t>
            </a:r>
            <a:r>
              <a:rPr sz="2300" b="0" spc="-145" dirty="0">
                <a:solidFill>
                  <a:srgbClr val="FFFFFF"/>
                </a:solidFill>
                <a:latin typeface="Tahoma"/>
                <a:cs typeface="Tahoma"/>
              </a:rPr>
              <a:t> </a:t>
            </a:r>
            <a:r>
              <a:rPr sz="2300" b="0" spc="145" dirty="0">
                <a:solidFill>
                  <a:srgbClr val="FFFFFF"/>
                </a:solidFill>
                <a:latin typeface="Tahoma"/>
                <a:cs typeface="Tahoma"/>
              </a:rPr>
              <a:t>møde</a:t>
            </a:r>
            <a:r>
              <a:rPr sz="2300" b="0" spc="-140" dirty="0">
                <a:solidFill>
                  <a:srgbClr val="FFFFFF"/>
                </a:solidFill>
                <a:latin typeface="Tahoma"/>
                <a:cs typeface="Tahoma"/>
              </a:rPr>
              <a:t> </a:t>
            </a:r>
            <a:r>
              <a:rPr sz="2300" b="0" spc="10" dirty="0">
                <a:solidFill>
                  <a:srgbClr val="FFFFFF"/>
                </a:solidFill>
                <a:latin typeface="Tahoma"/>
                <a:cs typeface="Tahoma"/>
              </a:rPr>
              <a:t>TE-FOOD: </a:t>
            </a:r>
            <a:r>
              <a:rPr sz="2300" b="0" spc="-705" dirty="0">
                <a:solidFill>
                  <a:srgbClr val="FFFFFF"/>
                </a:solidFill>
                <a:latin typeface="Tahoma"/>
                <a:cs typeface="Tahoma"/>
              </a:rPr>
              <a:t> </a:t>
            </a:r>
            <a:r>
              <a:rPr sz="2300" b="0" spc="55" dirty="0">
                <a:solidFill>
                  <a:srgbClr val="FFFFFF"/>
                </a:solidFill>
                <a:latin typeface="Tahoma"/>
                <a:cs typeface="Tahoma"/>
              </a:rPr>
              <a:t>End-to-End</a:t>
            </a:r>
            <a:r>
              <a:rPr sz="2300" b="0" spc="-135" dirty="0">
                <a:solidFill>
                  <a:srgbClr val="FFFFFF"/>
                </a:solidFill>
                <a:latin typeface="Tahoma"/>
                <a:cs typeface="Tahoma"/>
              </a:rPr>
              <a:t> </a:t>
            </a:r>
            <a:r>
              <a:rPr sz="2300" b="0" spc="105" dirty="0">
                <a:solidFill>
                  <a:srgbClr val="FFFFFF"/>
                </a:solidFill>
                <a:latin typeface="Tahoma"/>
                <a:cs typeface="Tahoma"/>
              </a:rPr>
              <a:t>Food</a:t>
            </a:r>
            <a:endParaRPr sz="2300">
              <a:latin typeface="Tahoma"/>
              <a:cs typeface="Tahoma"/>
            </a:endParaRPr>
          </a:p>
          <a:p>
            <a:pPr marL="1059180">
              <a:lnSpc>
                <a:spcPct val="100000"/>
              </a:lnSpc>
              <a:spcBef>
                <a:spcPts val="380"/>
              </a:spcBef>
            </a:pPr>
            <a:r>
              <a:rPr sz="2400" b="0" spc="114" dirty="0">
                <a:solidFill>
                  <a:srgbClr val="FFFFFF"/>
                </a:solidFill>
                <a:latin typeface="Tahoma"/>
                <a:cs typeface="Tahoma"/>
              </a:rPr>
              <a:t>Sporbarhed</a:t>
            </a:r>
            <a:endParaRPr sz="2400">
              <a:latin typeface="Tahoma"/>
              <a:cs typeface="Tahoma"/>
            </a:endParaRPr>
          </a:p>
        </p:txBody>
      </p:sp>
      <p:sp>
        <p:nvSpPr>
          <p:cNvPr id="3" name="object 3"/>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4" name="object 4"/>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5" name="object 5"/>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6" name="object 6"/>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752348" y="273050"/>
            <a:ext cx="6520815" cy="513080"/>
          </a:xfrm>
          <a:prstGeom prst="rect">
            <a:avLst/>
          </a:prstGeom>
        </p:spPr>
        <p:txBody>
          <a:bodyPr vert="horz" wrap="square" lIns="0" tIns="12700" rIns="0" bIns="0" rtlCol="0">
            <a:spAutoFit/>
          </a:bodyPr>
          <a:lstStyle/>
          <a:p>
            <a:pPr marL="12700">
              <a:lnSpc>
                <a:spcPct val="100000"/>
              </a:lnSpc>
              <a:spcBef>
                <a:spcPts val="100"/>
              </a:spcBef>
            </a:pPr>
            <a:r>
              <a:rPr sz="3200" spc="50" dirty="0"/>
              <a:t>TE-MAD</a:t>
            </a:r>
            <a:r>
              <a:rPr sz="3200" b="0" u="sng" spc="50" dirty="0">
                <a:solidFill>
                  <a:srgbClr val="86A56D"/>
                </a:solidFill>
                <a:uFill>
                  <a:solidFill>
                    <a:srgbClr val="86A56D"/>
                  </a:solidFill>
                </a:uFill>
                <a:latin typeface="Tahoma"/>
                <a:cs typeface="Tahoma"/>
              </a:rPr>
              <a:t>https://</a:t>
            </a:r>
            <a:r>
              <a:rPr sz="3200" b="0" u="sng" spc="50" dirty="0">
                <a:solidFill>
                  <a:srgbClr val="86A56D"/>
                </a:solidFill>
                <a:uFill>
                  <a:solidFill>
                    <a:srgbClr val="86A56D"/>
                  </a:solidFill>
                </a:uFill>
                <a:latin typeface="Tahoma"/>
                <a:cs typeface="Tahoma"/>
                <a:hlinkClick r:id="rId4"/>
              </a:rPr>
              <a:t>www.te-food.com/</a:t>
            </a:r>
            <a:endParaRPr sz="3200">
              <a:latin typeface="Tahoma"/>
              <a:cs typeface="Tahoma"/>
            </a:endParaRPr>
          </a:p>
        </p:txBody>
      </p:sp>
      <p:sp>
        <p:nvSpPr>
          <p:cNvPr id="5" name="object 5"/>
          <p:cNvSpPr txBox="1"/>
          <p:nvPr/>
        </p:nvSpPr>
        <p:spPr>
          <a:xfrm>
            <a:off x="752348" y="1075097"/>
            <a:ext cx="8811260" cy="4431030"/>
          </a:xfrm>
          <a:prstGeom prst="rect">
            <a:avLst/>
          </a:prstGeom>
        </p:spPr>
        <p:txBody>
          <a:bodyPr vert="horz" wrap="square" lIns="0" tIns="12700" rIns="0" bIns="0" rtlCol="0">
            <a:spAutoFit/>
          </a:bodyPr>
          <a:lstStyle/>
          <a:p>
            <a:pPr marL="12700" marR="5080">
              <a:lnSpc>
                <a:spcPct val="133400"/>
              </a:lnSpc>
              <a:spcBef>
                <a:spcPts val="100"/>
              </a:spcBef>
            </a:pPr>
            <a:r>
              <a:rPr sz="1800" spc="90" dirty="0">
                <a:solidFill>
                  <a:srgbClr val="262626"/>
                </a:solidFill>
                <a:latin typeface="Tahoma"/>
                <a:cs typeface="Tahoma"/>
              </a:rPr>
              <a:t>Grundlagt</a:t>
            </a:r>
            <a:r>
              <a:rPr sz="1800" spc="-95" dirty="0">
                <a:solidFill>
                  <a:srgbClr val="262626"/>
                </a:solidFill>
                <a:latin typeface="Tahoma"/>
                <a:cs typeface="Tahoma"/>
              </a:rPr>
              <a:t> </a:t>
            </a:r>
            <a:r>
              <a:rPr sz="1800" spc="50" dirty="0">
                <a:solidFill>
                  <a:srgbClr val="262626"/>
                </a:solidFill>
                <a:latin typeface="Tahoma"/>
                <a:cs typeface="Tahoma"/>
              </a:rPr>
              <a:t>i</a:t>
            </a:r>
            <a:r>
              <a:rPr sz="1800" spc="-90" dirty="0">
                <a:solidFill>
                  <a:srgbClr val="262626"/>
                </a:solidFill>
                <a:latin typeface="Tahoma"/>
                <a:cs typeface="Tahoma"/>
              </a:rPr>
              <a:t> </a:t>
            </a:r>
            <a:r>
              <a:rPr sz="1800" spc="45" dirty="0">
                <a:solidFill>
                  <a:srgbClr val="262626"/>
                </a:solidFill>
                <a:latin typeface="Tahoma"/>
                <a:cs typeface="Tahoma"/>
              </a:rPr>
              <a:t>2016</a:t>
            </a:r>
            <a:r>
              <a:rPr sz="1800" spc="-90" dirty="0">
                <a:solidFill>
                  <a:srgbClr val="262626"/>
                </a:solidFill>
                <a:latin typeface="Tahoma"/>
                <a:cs typeface="Tahoma"/>
              </a:rPr>
              <a:t> </a:t>
            </a:r>
            <a:r>
              <a:rPr sz="1800" spc="114" dirty="0">
                <a:solidFill>
                  <a:srgbClr val="262626"/>
                </a:solidFill>
                <a:latin typeface="Tahoma"/>
                <a:cs typeface="Tahoma"/>
              </a:rPr>
              <a:t>med</a:t>
            </a:r>
            <a:r>
              <a:rPr sz="1800" spc="-90" dirty="0">
                <a:solidFill>
                  <a:srgbClr val="262626"/>
                </a:solidFill>
                <a:latin typeface="Tahoma"/>
                <a:cs typeface="Tahoma"/>
              </a:rPr>
              <a:t> </a:t>
            </a:r>
            <a:r>
              <a:rPr sz="1800" spc="55" dirty="0">
                <a:solidFill>
                  <a:srgbClr val="262626"/>
                </a:solidFill>
                <a:latin typeface="Tahoma"/>
                <a:cs typeface="Tahoma"/>
              </a:rPr>
              <a:t>aktiviteter</a:t>
            </a:r>
            <a:r>
              <a:rPr sz="1800" spc="-90" dirty="0">
                <a:solidFill>
                  <a:srgbClr val="262626"/>
                </a:solidFill>
                <a:latin typeface="Tahoma"/>
                <a:cs typeface="Tahoma"/>
              </a:rPr>
              <a:t> </a:t>
            </a:r>
            <a:r>
              <a:rPr sz="1800" spc="50" dirty="0">
                <a:solidFill>
                  <a:srgbClr val="262626"/>
                </a:solidFill>
                <a:latin typeface="Tahoma"/>
                <a:cs typeface="Tahoma"/>
              </a:rPr>
              <a:t>i</a:t>
            </a:r>
            <a:r>
              <a:rPr sz="1800" spc="-90" dirty="0">
                <a:solidFill>
                  <a:srgbClr val="262626"/>
                </a:solidFill>
                <a:latin typeface="Tahoma"/>
                <a:cs typeface="Tahoma"/>
              </a:rPr>
              <a:t> </a:t>
            </a:r>
            <a:r>
              <a:rPr sz="1800" spc="50" dirty="0">
                <a:solidFill>
                  <a:srgbClr val="262626"/>
                </a:solidFill>
                <a:latin typeface="Tahoma"/>
                <a:cs typeface="Tahoma"/>
              </a:rPr>
              <a:t>Tyskland</a:t>
            </a:r>
            <a:r>
              <a:rPr sz="1800" spc="-90" dirty="0">
                <a:solidFill>
                  <a:srgbClr val="262626"/>
                </a:solidFill>
                <a:latin typeface="Tahoma"/>
                <a:cs typeface="Tahoma"/>
              </a:rPr>
              <a:t> </a:t>
            </a:r>
            <a:r>
              <a:rPr sz="1800" spc="110" dirty="0">
                <a:solidFill>
                  <a:srgbClr val="262626"/>
                </a:solidFill>
                <a:latin typeface="Tahoma"/>
                <a:cs typeface="Tahoma"/>
              </a:rPr>
              <a:t>og</a:t>
            </a:r>
            <a:r>
              <a:rPr sz="1800" spc="-90" dirty="0">
                <a:solidFill>
                  <a:srgbClr val="262626"/>
                </a:solidFill>
                <a:latin typeface="Tahoma"/>
                <a:cs typeface="Tahoma"/>
              </a:rPr>
              <a:t> </a:t>
            </a:r>
            <a:r>
              <a:rPr sz="1800" spc="70" dirty="0">
                <a:solidFill>
                  <a:srgbClr val="262626"/>
                </a:solidFill>
                <a:latin typeface="Tahoma"/>
                <a:cs typeface="Tahoma"/>
              </a:rPr>
              <a:t>Vietnam</a:t>
            </a:r>
            <a:r>
              <a:rPr sz="1800" spc="-90" dirty="0">
                <a:solidFill>
                  <a:srgbClr val="262626"/>
                </a:solidFill>
                <a:latin typeface="Tahoma"/>
                <a:cs typeface="Tahoma"/>
              </a:rPr>
              <a:t> </a:t>
            </a:r>
            <a:r>
              <a:rPr sz="1800" spc="110" dirty="0">
                <a:solidFill>
                  <a:srgbClr val="262626"/>
                </a:solidFill>
                <a:latin typeface="Tahoma"/>
                <a:cs typeface="Tahoma"/>
              </a:rPr>
              <a:t>som</a:t>
            </a:r>
            <a:r>
              <a:rPr sz="1800" spc="-90" dirty="0">
                <a:solidFill>
                  <a:srgbClr val="262626"/>
                </a:solidFill>
                <a:latin typeface="Tahoma"/>
                <a:cs typeface="Tahoma"/>
              </a:rPr>
              <a:t> </a:t>
            </a:r>
            <a:r>
              <a:rPr sz="1800" spc="55" dirty="0">
                <a:solidFill>
                  <a:srgbClr val="262626"/>
                </a:solidFill>
                <a:latin typeface="Tahoma"/>
                <a:cs typeface="Tahoma"/>
              </a:rPr>
              <a:t>et</a:t>
            </a:r>
            <a:r>
              <a:rPr sz="1800" spc="-90" dirty="0">
                <a:solidFill>
                  <a:srgbClr val="262626"/>
                </a:solidFill>
                <a:latin typeface="Tahoma"/>
                <a:cs typeface="Tahoma"/>
              </a:rPr>
              <a:t> </a:t>
            </a:r>
            <a:r>
              <a:rPr sz="1800" spc="55" dirty="0">
                <a:solidFill>
                  <a:srgbClr val="262626"/>
                </a:solidFill>
                <a:latin typeface="Tahoma"/>
                <a:cs typeface="Tahoma"/>
              </a:rPr>
              <a:t>svar</a:t>
            </a:r>
            <a:r>
              <a:rPr sz="1800" spc="-90" dirty="0">
                <a:solidFill>
                  <a:srgbClr val="262626"/>
                </a:solidFill>
                <a:latin typeface="Tahoma"/>
                <a:cs typeface="Tahoma"/>
              </a:rPr>
              <a:t> </a:t>
            </a:r>
            <a:r>
              <a:rPr sz="1800" spc="85" dirty="0">
                <a:solidFill>
                  <a:srgbClr val="262626"/>
                </a:solidFill>
                <a:latin typeface="Tahoma"/>
                <a:cs typeface="Tahoma"/>
              </a:rPr>
              <a:t>på</a:t>
            </a:r>
            <a:r>
              <a:rPr sz="1800" spc="-90" dirty="0">
                <a:solidFill>
                  <a:srgbClr val="262626"/>
                </a:solidFill>
                <a:latin typeface="Tahoma"/>
                <a:cs typeface="Tahoma"/>
              </a:rPr>
              <a:t> </a:t>
            </a:r>
            <a:r>
              <a:rPr sz="1800" spc="75" dirty="0">
                <a:solidFill>
                  <a:srgbClr val="262626"/>
                </a:solidFill>
                <a:latin typeface="Tahoma"/>
                <a:cs typeface="Tahoma"/>
              </a:rPr>
              <a:t>det</a:t>
            </a:r>
            <a:r>
              <a:rPr sz="1800" spc="-90" dirty="0">
                <a:solidFill>
                  <a:srgbClr val="262626"/>
                </a:solidFill>
                <a:latin typeface="Tahoma"/>
                <a:cs typeface="Tahoma"/>
              </a:rPr>
              <a:t> </a:t>
            </a:r>
            <a:r>
              <a:rPr sz="1800" spc="80" dirty="0">
                <a:solidFill>
                  <a:srgbClr val="262626"/>
                </a:solidFill>
                <a:latin typeface="Tahoma"/>
                <a:cs typeface="Tahoma"/>
              </a:rPr>
              <a:t>globale </a:t>
            </a:r>
            <a:r>
              <a:rPr sz="1800" spc="-545" dirty="0">
                <a:solidFill>
                  <a:srgbClr val="262626"/>
                </a:solidFill>
                <a:latin typeface="Tahoma"/>
                <a:cs typeface="Tahoma"/>
              </a:rPr>
              <a:t> </a:t>
            </a:r>
            <a:r>
              <a:rPr sz="1800" spc="80" dirty="0">
                <a:solidFill>
                  <a:srgbClr val="262626"/>
                </a:solidFill>
                <a:latin typeface="Tahoma"/>
                <a:cs typeface="Tahoma"/>
              </a:rPr>
              <a:t>behov for </a:t>
            </a:r>
            <a:r>
              <a:rPr sz="1800" spc="65" dirty="0">
                <a:solidFill>
                  <a:srgbClr val="262626"/>
                </a:solidFill>
                <a:latin typeface="Tahoma"/>
                <a:cs typeface="Tahoma"/>
              </a:rPr>
              <a:t>fødevaresikkerhed. Det </a:t>
            </a:r>
            <a:r>
              <a:rPr sz="1800" spc="60" dirty="0">
                <a:solidFill>
                  <a:srgbClr val="262626"/>
                </a:solidFill>
                <a:latin typeface="Tahoma"/>
                <a:cs typeface="Tahoma"/>
              </a:rPr>
              <a:t>hævder </a:t>
            </a:r>
            <a:r>
              <a:rPr sz="1800" spc="55" dirty="0">
                <a:solidFill>
                  <a:srgbClr val="262626"/>
                </a:solidFill>
                <a:latin typeface="Tahoma"/>
                <a:cs typeface="Tahoma"/>
              </a:rPr>
              <a:t>at </a:t>
            </a:r>
            <a:r>
              <a:rPr sz="1800" spc="35" dirty="0">
                <a:solidFill>
                  <a:srgbClr val="262626"/>
                </a:solidFill>
                <a:latin typeface="Tahoma"/>
                <a:cs typeface="Tahoma"/>
              </a:rPr>
              <a:t>være </a:t>
            </a:r>
            <a:r>
              <a:rPr sz="1800" spc="95" dirty="0">
                <a:solidFill>
                  <a:srgbClr val="262626"/>
                </a:solidFill>
                <a:latin typeface="Tahoma"/>
                <a:cs typeface="Tahoma"/>
              </a:rPr>
              <a:t>den </a:t>
            </a:r>
            <a:r>
              <a:rPr sz="1800" spc="65" dirty="0">
                <a:solidFill>
                  <a:srgbClr val="262626"/>
                </a:solidFill>
                <a:latin typeface="Tahoma"/>
                <a:cs typeface="Tahoma"/>
              </a:rPr>
              <a:t>største </a:t>
            </a:r>
            <a:r>
              <a:rPr sz="1800" spc="50" dirty="0">
                <a:solidFill>
                  <a:srgbClr val="262626"/>
                </a:solidFill>
                <a:latin typeface="Tahoma"/>
                <a:cs typeface="Tahoma"/>
              </a:rPr>
              <a:t>jord-til-bord </a:t>
            </a:r>
            <a:r>
              <a:rPr sz="1800" spc="55" dirty="0">
                <a:solidFill>
                  <a:srgbClr val="262626"/>
                </a:solidFill>
                <a:latin typeface="Tahoma"/>
                <a:cs typeface="Tahoma"/>
              </a:rPr>
              <a:t> </a:t>
            </a:r>
            <a:r>
              <a:rPr sz="1800" spc="85" dirty="0">
                <a:solidFill>
                  <a:srgbClr val="262626"/>
                </a:solidFill>
                <a:latin typeface="Tahoma"/>
                <a:cs typeface="Tahoma"/>
              </a:rPr>
              <a:t>sporbarhedsløsning</a:t>
            </a:r>
            <a:r>
              <a:rPr sz="1800" spc="-85" dirty="0">
                <a:solidFill>
                  <a:srgbClr val="262626"/>
                </a:solidFill>
                <a:latin typeface="Tahoma"/>
                <a:cs typeface="Tahoma"/>
              </a:rPr>
              <a:t> </a:t>
            </a:r>
            <a:r>
              <a:rPr sz="1800" spc="75" dirty="0">
                <a:solidFill>
                  <a:srgbClr val="262626"/>
                </a:solidFill>
                <a:latin typeface="Tahoma"/>
                <a:cs typeface="Tahoma"/>
              </a:rPr>
              <a:t>globalt</a:t>
            </a:r>
            <a:r>
              <a:rPr sz="1800" spc="-85" dirty="0">
                <a:solidFill>
                  <a:srgbClr val="262626"/>
                </a:solidFill>
                <a:latin typeface="Tahoma"/>
                <a:cs typeface="Tahoma"/>
              </a:rPr>
              <a:t> </a:t>
            </a:r>
            <a:r>
              <a:rPr sz="1800" spc="114" dirty="0">
                <a:solidFill>
                  <a:srgbClr val="262626"/>
                </a:solidFill>
                <a:latin typeface="Tahoma"/>
                <a:cs typeface="Tahoma"/>
              </a:rPr>
              <a:t>med</a:t>
            </a:r>
            <a:r>
              <a:rPr sz="1800" spc="-85" dirty="0">
                <a:solidFill>
                  <a:srgbClr val="262626"/>
                </a:solidFill>
                <a:latin typeface="Tahoma"/>
                <a:cs typeface="Tahoma"/>
              </a:rPr>
              <a:t> </a:t>
            </a:r>
            <a:r>
              <a:rPr sz="1800" spc="70" dirty="0">
                <a:solidFill>
                  <a:srgbClr val="262626"/>
                </a:solidFill>
                <a:latin typeface="Tahoma"/>
                <a:cs typeface="Tahoma"/>
              </a:rPr>
              <a:t>over</a:t>
            </a:r>
            <a:r>
              <a:rPr sz="1800" spc="-85" dirty="0">
                <a:solidFill>
                  <a:srgbClr val="262626"/>
                </a:solidFill>
                <a:latin typeface="Tahoma"/>
                <a:cs typeface="Tahoma"/>
              </a:rPr>
              <a:t> </a:t>
            </a:r>
            <a:r>
              <a:rPr sz="1800" spc="25" dirty="0">
                <a:solidFill>
                  <a:srgbClr val="262626"/>
                </a:solidFill>
                <a:latin typeface="Tahoma"/>
                <a:cs typeface="Tahoma"/>
              </a:rPr>
              <a:t>6.000</a:t>
            </a:r>
            <a:r>
              <a:rPr sz="1800" spc="-85" dirty="0">
                <a:solidFill>
                  <a:srgbClr val="262626"/>
                </a:solidFill>
                <a:latin typeface="Tahoma"/>
                <a:cs typeface="Tahoma"/>
              </a:rPr>
              <a:t> </a:t>
            </a:r>
            <a:r>
              <a:rPr sz="1800" spc="65" dirty="0">
                <a:solidFill>
                  <a:srgbClr val="262626"/>
                </a:solidFill>
                <a:latin typeface="Tahoma"/>
                <a:cs typeface="Tahoma"/>
              </a:rPr>
              <a:t>erhvervskunder,</a:t>
            </a:r>
            <a:r>
              <a:rPr sz="1800" spc="-85" dirty="0">
                <a:solidFill>
                  <a:srgbClr val="262626"/>
                </a:solidFill>
                <a:latin typeface="Tahoma"/>
                <a:cs typeface="Tahoma"/>
              </a:rPr>
              <a:t> </a:t>
            </a:r>
            <a:r>
              <a:rPr sz="1800" spc="90" dirty="0">
                <a:solidFill>
                  <a:srgbClr val="262626"/>
                </a:solidFill>
                <a:latin typeface="Tahoma"/>
                <a:cs typeface="Tahoma"/>
              </a:rPr>
              <a:t>der</a:t>
            </a:r>
            <a:r>
              <a:rPr sz="1800" spc="-85" dirty="0">
                <a:solidFill>
                  <a:srgbClr val="262626"/>
                </a:solidFill>
                <a:latin typeface="Tahoma"/>
                <a:cs typeface="Tahoma"/>
              </a:rPr>
              <a:t> </a:t>
            </a:r>
            <a:r>
              <a:rPr sz="1800" spc="90" dirty="0">
                <a:solidFill>
                  <a:srgbClr val="262626"/>
                </a:solidFill>
                <a:latin typeface="Tahoma"/>
                <a:cs typeface="Tahoma"/>
              </a:rPr>
              <a:t>sporer</a:t>
            </a:r>
            <a:r>
              <a:rPr sz="1800" spc="-85" dirty="0">
                <a:solidFill>
                  <a:srgbClr val="262626"/>
                </a:solidFill>
                <a:latin typeface="Tahoma"/>
                <a:cs typeface="Tahoma"/>
              </a:rPr>
              <a:t> </a:t>
            </a:r>
            <a:r>
              <a:rPr sz="1800" spc="-10" dirty="0">
                <a:solidFill>
                  <a:srgbClr val="262626"/>
                </a:solidFill>
                <a:latin typeface="Tahoma"/>
                <a:cs typeface="Tahoma"/>
              </a:rPr>
              <a:t>400.000+ </a:t>
            </a:r>
            <a:r>
              <a:rPr sz="1800" spc="-545" dirty="0">
                <a:solidFill>
                  <a:srgbClr val="262626"/>
                </a:solidFill>
                <a:latin typeface="Tahoma"/>
                <a:cs typeface="Tahoma"/>
              </a:rPr>
              <a:t> </a:t>
            </a:r>
            <a:r>
              <a:rPr sz="1800" spc="85" dirty="0">
                <a:solidFill>
                  <a:srgbClr val="262626"/>
                </a:solidFill>
                <a:latin typeface="Tahoma"/>
                <a:cs typeface="Tahoma"/>
              </a:rPr>
              <a:t>operationer</a:t>
            </a:r>
            <a:r>
              <a:rPr sz="1800" spc="-100" dirty="0">
                <a:solidFill>
                  <a:srgbClr val="262626"/>
                </a:solidFill>
                <a:latin typeface="Tahoma"/>
                <a:cs typeface="Tahoma"/>
              </a:rPr>
              <a:t> </a:t>
            </a:r>
            <a:r>
              <a:rPr sz="1800" spc="60" dirty="0">
                <a:solidFill>
                  <a:srgbClr val="262626"/>
                </a:solidFill>
                <a:latin typeface="Tahoma"/>
                <a:cs typeface="Tahoma"/>
              </a:rPr>
              <a:t>dagligt.</a:t>
            </a:r>
            <a:endParaRPr sz="1800">
              <a:latin typeface="Tahoma"/>
              <a:cs typeface="Tahoma"/>
            </a:endParaRPr>
          </a:p>
          <a:p>
            <a:pPr>
              <a:lnSpc>
                <a:spcPct val="100000"/>
              </a:lnSpc>
              <a:spcBef>
                <a:spcPts val="40"/>
              </a:spcBef>
            </a:pPr>
            <a:endParaRPr sz="2450">
              <a:latin typeface="Tahoma"/>
              <a:cs typeface="Tahoma"/>
            </a:endParaRPr>
          </a:p>
          <a:p>
            <a:pPr marL="12700">
              <a:lnSpc>
                <a:spcPct val="100000"/>
              </a:lnSpc>
            </a:pPr>
            <a:r>
              <a:rPr sz="2400" b="1" spc="80" dirty="0">
                <a:solidFill>
                  <a:srgbClr val="6A9D55"/>
                </a:solidFill>
                <a:latin typeface="Arial"/>
                <a:cs typeface="Arial"/>
              </a:rPr>
              <a:t>Mål:</a:t>
            </a:r>
            <a:endParaRPr sz="2400">
              <a:latin typeface="Arial"/>
              <a:cs typeface="Arial"/>
            </a:endParaRPr>
          </a:p>
          <a:p>
            <a:pPr marL="12700" marR="644525">
              <a:lnSpc>
                <a:spcPts val="2880"/>
              </a:lnSpc>
              <a:spcBef>
                <a:spcPts val="95"/>
              </a:spcBef>
            </a:pPr>
            <a:r>
              <a:rPr sz="2000" spc="75" dirty="0">
                <a:solidFill>
                  <a:srgbClr val="262626"/>
                </a:solidFill>
                <a:latin typeface="Tahoma"/>
                <a:cs typeface="Tahoma"/>
              </a:rPr>
              <a:t>Reducer</a:t>
            </a:r>
            <a:r>
              <a:rPr sz="2000" spc="-105" dirty="0">
                <a:solidFill>
                  <a:srgbClr val="262626"/>
                </a:solidFill>
                <a:latin typeface="Tahoma"/>
                <a:cs typeface="Tahoma"/>
              </a:rPr>
              <a:t> </a:t>
            </a:r>
            <a:r>
              <a:rPr sz="2000" spc="90" dirty="0">
                <a:solidFill>
                  <a:srgbClr val="262626"/>
                </a:solidFill>
                <a:latin typeface="Tahoma"/>
                <a:cs typeface="Tahoma"/>
              </a:rPr>
              <a:t>epidemiske</a:t>
            </a:r>
            <a:r>
              <a:rPr sz="2000" spc="-100" dirty="0">
                <a:solidFill>
                  <a:srgbClr val="262626"/>
                </a:solidFill>
                <a:latin typeface="Tahoma"/>
                <a:cs typeface="Tahoma"/>
              </a:rPr>
              <a:t> </a:t>
            </a:r>
            <a:r>
              <a:rPr sz="2000" spc="120" dirty="0">
                <a:solidFill>
                  <a:srgbClr val="262626"/>
                </a:solidFill>
                <a:latin typeface="Tahoma"/>
                <a:cs typeface="Tahoma"/>
              </a:rPr>
              <a:t>udbrud</a:t>
            </a:r>
            <a:r>
              <a:rPr sz="2000" spc="-100" dirty="0">
                <a:solidFill>
                  <a:srgbClr val="262626"/>
                </a:solidFill>
                <a:latin typeface="Tahoma"/>
                <a:cs typeface="Tahoma"/>
              </a:rPr>
              <a:t> </a:t>
            </a:r>
            <a:r>
              <a:rPr sz="2000" spc="120" dirty="0">
                <a:solidFill>
                  <a:srgbClr val="262626"/>
                </a:solidFill>
                <a:latin typeface="Tahoma"/>
                <a:cs typeface="Tahoma"/>
              </a:rPr>
              <a:t>og</a:t>
            </a:r>
            <a:r>
              <a:rPr sz="2000" spc="-105" dirty="0">
                <a:solidFill>
                  <a:srgbClr val="262626"/>
                </a:solidFill>
                <a:latin typeface="Tahoma"/>
                <a:cs typeface="Tahoma"/>
              </a:rPr>
              <a:t> </a:t>
            </a:r>
            <a:r>
              <a:rPr sz="2000" spc="70" dirty="0">
                <a:solidFill>
                  <a:srgbClr val="262626"/>
                </a:solidFill>
                <a:latin typeface="Tahoma"/>
                <a:cs typeface="Tahoma"/>
              </a:rPr>
              <a:t>svindel</a:t>
            </a:r>
            <a:r>
              <a:rPr sz="2000" spc="-100" dirty="0">
                <a:solidFill>
                  <a:srgbClr val="262626"/>
                </a:solidFill>
                <a:latin typeface="Tahoma"/>
                <a:cs typeface="Tahoma"/>
              </a:rPr>
              <a:t> </a:t>
            </a:r>
            <a:r>
              <a:rPr sz="2000" spc="55" dirty="0">
                <a:solidFill>
                  <a:srgbClr val="262626"/>
                </a:solidFill>
                <a:latin typeface="Tahoma"/>
                <a:cs typeface="Tahoma"/>
              </a:rPr>
              <a:t>i</a:t>
            </a:r>
            <a:r>
              <a:rPr sz="2000" spc="-100" dirty="0">
                <a:solidFill>
                  <a:srgbClr val="262626"/>
                </a:solidFill>
                <a:latin typeface="Tahoma"/>
                <a:cs typeface="Tahoma"/>
              </a:rPr>
              <a:t> </a:t>
            </a:r>
            <a:r>
              <a:rPr sz="2000" spc="85" dirty="0">
                <a:solidFill>
                  <a:srgbClr val="262626"/>
                </a:solidFill>
                <a:latin typeface="Tahoma"/>
                <a:cs typeface="Tahoma"/>
              </a:rPr>
              <a:t>fødevareindustrien</a:t>
            </a:r>
            <a:r>
              <a:rPr sz="2000" spc="-100" dirty="0">
                <a:solidFill>
                  <a:srgbClr val="262626"/>
                </a:solidFill>
                <a:latin typeface="Tahoma"/>
                <a:cs typeface="Tahoma"/>
              </a:rPr>
              <a:t> </a:t>
            </a:r>
            <a:r>
              <a:rPr sz="2000" spc="120" dirty="0">
                <a:solidFill>
                  <a:srgbClr val="262626"/>
                </a:solidFill>
                <a:latin typeface="Tahoma"/>
                <a:cs typeface="Tahoma"/>
              </a:rPr>
              <a:t>og</a:t>
            </a:r>
            <a:r>
              <a:rPr sz="2000" spc="-105" dirty="0">
                <a:solidFill>
                  <a:srgbClr val="262626"/>
                </a:solidFill>
                <a:latin typeface="Tahoma"/>
                <a:cs typeface="Tahoma"/>
              </a:rPr>
              <a:t> </a:t>
            </a:r>
            <a:r>
              <a:rPr sz="2000" spc="114" dirty="0">
                <a:solidFill>
                  <a:srgbClr val="262626"/>
                </a:solidFill>
                <a:latin typeface="Tahoma"/>
                <a:cs typeface="Tahoma"/>
              </a:rPr>
              <a:t>brug </a:t>
            </a:r>
            <a:r>
              <a:rPr sz="2000" spc="-615" dirty="0">
                <a:solidFill>
                  <a:srgbClr val="262626"/>
                </a:solidFill>
                <a:latin typeface="Tahoma"/>
                <a:cs typeface="Tahoma"/>
              </a:rPr>
              <a:t> </a:t>
            </a:r>
            <a:r>
              <a:rPr sz="2000" spc="80" dirty="0">
                <a:solidFill>
                  <a:srgbClr val="262626"/>
                </a:solidFill>
                <a:latin typeface="Tahoma"/>
                <a:cs typeface="Tahoma"/>
              </a:rPr>
              <a:t>blockchain</a:t>
            </a:r>
            <a:r>
              <a:rPr sz="2000" spc="-105" dirty="0">
                <a:solidFill>
                  <a:srgbClr val="262626"/>
                </a:solidFill>
                <a:latin typeface="Tahoma"/>
                <a:cs typeface="Tahoma"/>
              </a:rPr>
              <a:t> </a:t>
            </a:r>
            <a:r>
              <a:rPr sz="2000" spc="55" dirty="0">
                <a:solidFill>
                  <a:srgbClr val="262626"/>
                </a:solidFill>
                <a:latin typeface="Tahoma"/>
                <a:cs typeface="Tahoma"/>
              </a:rPr>
              <a:t>til</a:t>
            </a:r>
            <a:r>
              <a:rPr sz="2000" spc="-105" dirty="0">
                <a:solidFill>
                  <a:srgbClr val="262626"/>
                </a:solidFill>
                <a:latin typeface="Tahoma"/>
                <a:cs typeface="Tahoma"/>
              </a:rPr>
              <a:t> </a:t>
            </a:r>
            <a:r>
              <a:rPr sz="2000" spc="90" dirty="0">
                <a:solidFill>
                  <a:srgbClr val="262626"/>
                </a:solidFill>
                <a:latin typeface="Tahoma"/>
                <a:cs typeface="Tahoma"/>
              </a:rPr>
              <a:t>uforanderlige</a:t>
            </a:r>
            <a:r>
              <a:rPr sz="2000" spc="-105" dirty="0">
                <a:solidFill>
                  <a:srgbClr val="262626"/>
                </a:solidFill>
                <a:latin typeface="Tahoma"/>
                <a:cs typeface="Tahoma"/>
              </a:rPr>
              <a:t> </a:t>
            </a:r>
            <a:r>
              <a:rPr sz="2000" spc="80" dirty="0">
                <a:solidFill>
                  <a:srgbClr val="262626"/>
                </a:solidFill>
                <a:latin typeface="Tahoma"/>
                <a:cs typeface="Tahoma"/>
              </a:rPr>
              <a:t>data</a:t>
            </a:r>
            <a:r>
              <a:rPr sz="2000" spc="-105" dirty="0">
                <a:solidFill>
                  <a:srgbClr val="262626"/>
                </a:solidFill>
                <a:latin typeface="Tahoma"/>
                <a:cs typeface="Tahoma"/>
              </a:rPr>
              <a:t> </a:t>
            </a:r>
            <a:r>
              <a:rPr sz="2000" spc="120" dirty="0">
                <a:solidFill>
                  <a:srgbClr val="262626"/>
                </a:solidFill>
                <a:latin typeface="Tahoma"/>
                <a:cs typeface="Tahoma"/>
              </a:rPr>
              <a:t>og</a:t>
            </a:r>
            <a:r>
              <a:rPr sz="2000" spc="-105" dirty="0">
                <a:solidFill>
                  <a:srgbClr val="262626"/>
                </a:solidFill>
                <a:latin typeface="Tahoma"/>
                <a:cs typeface="Tahoma"/>
              </a:rPr>
              <a:t> </a:t>
            </a:r>
            <a:r>
              <a:rPr sz="2000" spc="45" dirty="0">
                <a:solidFill>
                  <a:srgbClr val="262626"/>
                </a:solidFill>
                <a:latin typeface="Tahoma"/>
                <a:cs typeface="Tahoma"/>
              </a:rPr>
              <a:t>tillid.</a:t>
            </a:r>
            <a:endParaRPr sz="2000">
              <a:latin typeface="Tahoma"/>
              <a:cs typeface="Tahoma"/>
            </a:endParaRPr>
          </a:p>
          <a:p>
            <a:pPr>
              <a:lnSpc>
                <a:spcPct val="100000"/>
              </a:lnSpc>
              <a:spcBef>
                <a:spcPts val="5"/>
              </a:spcBef>
            </a:pPr>
            <a:endParaRPr sz="3050">
              <a:latin typeface="Tahoma"/>
              <a:cs typeface="Tahoma"/>
            </a:endParaRPr>
          </a:p>
          <a:p>
            <a:pPr marL="12700">
              <a:lnSpc>
                <a:spcPct val="100000"/>
              </a:lnSpc>
            </a:pPr>
            <a:r>
              <a:rPr sz="1500" b="1" spc="50" dirty="0">
                <a:solidFill>
                  <a:srgbClr val="6A9D55"/>
                </a:solidFill>
                <a:latin typeface="Arial"/>
                <a:cs typeface="Arial"/>
              </a:rPr>
              <a:t>Nøgleudfordringer:</a:t>
            </a:r>
            <a:endParaRPr sz="1500">
              <a:latin typeface="Arial"/>
              <a:cs typeface="Arial"/>
            </a:endParaRPr>
          </a:p>
          <a:p>
            <a:pPr marL="424180" indent="-411480">
              <a:lnSpc>
                <a:spcPct val="100000"/>
              </a:lnSpc>
              <a:spcBef>
                <a:spcPts val="685"/>
              </a:spcBef>
              <a:buSzPct val="126315"/>
              <a:buChar char="•"/>
              <a:tabLst>
                <a:tab pos="423545" algn="l"/>
                <a:tab pos="424180" algn="l"/>
              </a:tabLst>
            </a:pPr>
            <a:r>
              <a:rPr sz="1900" spc="90" dirty="0">
                <a:solidFill>
                  <a:srgbClr val="262626"/>
                </a:solidFill>
                <a:latin typeface="Tahoma"/>
                <a:cs typeface="Tahoma"/>
              </a:rPr>
              <a:t>Uddannelse</a:t>
            </a:r>
            <a:r>
              <a:rPr sz="1900" spc="-95" dirty="0">
                <a:solidFill>
                  <a:srgbClr val="262626"/>
                </a:solidFill>
                <a:latin typeface="Tahoma"/>
                <a:cs typeface="Tahoma"/>
              </a:rPr>
              <a:t> </a:t>
            </a:r>
            <a:r>
              <a:rPr sz="1900" spc="55" dirty="0">
                <a:solidFill>
                  <a:srgbClr val="262626"/>
                </a:solidFill>
                <a:latin typeface="Tahoma"/>
                <a:cs typeface="Tahoma"/>
              </a:rPr>
              <a:t>af</a:t>
            </a:r>
            <a:r>
              <a:rPr sz="1900" spc="-90" dirty="0">
                <a:solidFill>
                  <a:srgbClr val="262626"/>
                </a:solidFill>
                <a:latin typeface="Tahoma"/>
                <a:cs typeface="Tahoma"/>
              </a:rPr>
              <a:t> </a:t>
            </a:r>
            <a:r>
              <a:rPr sz="1900" spc="90" dirty="0">
                <a:solidFill>
                  <a:srgbClr val="262626"/>
                </a:solidFill>
                <a:latin typeface="Tahoma"/>
                <a:cs typeface="Tahoma"/>
              </a:rPr>
              <a:t>en</a:t>
            </a:r>
            <a:r>
              <a:rPr sz="1900" spc="-95" dirty="0">
                <a:solidFill>
                  <a:srgbClr val="262626"/>
                </a:solidFill>
                <a:latin typeface="Tahoma"/>
                <a:cs typeface="Tahoma"/>
              </a:rPr>
              <a:t> </a:t>
            </a:r>
            <a:r>
              <a:rPr sz="1900" spc="75" dirty="0">
                <a:solidFill>
                  <a:srgbClr val="262626"/>
                </a:solidFill>
                <a:latin typeface="Tahoma"/>
                <a:cs typeface="Tahoma"/>
              </a:rPr>
              <a:t>traditionel</a:t>
            </a:r>
            <a:r>
              <a:rPr sz="1900" spc="-90" dirty="0">
                <a:solidFill>
                  <a:srgbClr val="262626"/>
                </a:solidFill>
                <a:latin typeface="Tahoma"/>
                <a:cs typeface="Tahoma"/>
              </a:rPr>
              <a:t> </a:t>
            </a:r>
            <a:r>
              <a:rPr sz="1900" spc="75" dirty="0">
                <a:solidFill>
                  <a:srgbClr val="262626"/>
                </a:solidFill>
                <a:latin typeface="Tahoma"/>
                <a:cs typeface="Tahoma"/>
              </a:rPr>
              <a:t>sektor</a:t>
            </a:r>
            <a:r>
              <a:rPr sz="1900" spc="-90" dirty="0">
                <a:solidFill>
                  <a:srgbClr val="262626"/>
                </a:solidFill>
                <a:latin typeface="Tahoma"/>
                <a:cs typeface="Tahoma"/>
              </a:rPr>
              <a:t> </a:t>
            </a:r>
            <a:r>
              <a:rPr sz="1900" spc="145" dirty="0">
                <a:solidFill>
                  <a:srgbClr val="262626"/>
                </a:solidFill>
                <a:latin typeface="Tahoma"/>
                <a:cs typeface="Tahoma"/>
              </a:rPr>
              <a:t>om</a:t>
            </a:r>
            <a:r>
              <a:rPr sz="1900" spc="-95" dirty="0">
                <a:solidFill>
                  <a:srgbClr val="262626"/>
                </a:solidFill>
                <a:latin typeface="Tahoma"/>
                <a:cs typeface="Tahoma"/>
              </a:rPr>
              <a:t> </a:t>
            </a:r>
            <a:r>
              <a:rPr sz="1900" spc="110" dirty="0">
                <a:solidFill>
                  <a:srgbClr val="262626"/>
                </a:solidFill>
                <a:latin typeface="Tahoma"/>
                <a:cs typeface="Tahoma"/>
              </a:rPr>
              <a:t>moderne</a:t>
            </a:r>
            <a:r>
              <a:rPr sz="1900" spc="-90" dirty="0">
                <a:solidFill>
                  <a:srgbClr val="262626"/>
                </a:solidFill>
                <a:latin typeface="Tahoma"/>
                <a:cs typeface="Tahoma"/>
              </a:rPr>
              <a:t> </a:t>
            </a:r>
            <a:r>
              <a:rPr sz="1900" spc="65" dirty="0">
                <a:solidFill>
                  <a:srgbClr val="262626"/>
                </a:solidFill>
                <a:latin typeface="Tahoma"/>
                <a:cs typeface="Tahoma"/>
              </a:rPr>
              <a:t>blockchain-teknologi.</a:t>
            </a:r>
            <a:endParaRPr sz="1900">
              <a:latin typeface="Tahoma"/>
              <a:cs typeface="Tahoma"/>
            </a:endParaRPr>
          </a:p>
          <a:p>
            <a:pPr marL="355600" indent="-342900">
              <a:lnSpc>
                <a:spcPct val="100000"/>
              </a:lnSpc>
              <a:spcBef>
                <a:spcPts val="800"/>
              </a:spcBef>
              <a:buSzPct val="141176"/>
              <a:buChar char="•"/>
              <a:tabLst>
                <a:tab pos="354965" algn="l"/>
                <a:tab pos="355600" algn="l"/>
              </a:tabLst>
            </a:pPr>
            <a:r>
              <a:rPr sz="1700" spc="145" dirty="0">
                <a:solidFill>
                  <a:srgbClr val="262626"/>
                </a:solidFill>
                <a:latin typeface="Tahoma"/>
                <a:cs typeface="Tahoma"/>
              </a:rPr>
              <a:t>Mod</a:t>
            </a:r>
            <a:r>
              <a:rPr sz="1700" spc="-85" dirty="0">
                <a:solidFill>
                  <a:srgbClr val="262626"/>
                </a:solidFill>
                <a:latin typeface="Tahoma"/>
                <a:cs typeface="Tahoma"/>
              </a:rPr>
              <a:t> </a:t>
            </a:r>
            <a:r>
              <a:rPr sz="1700" spc="80" dirty="0">
                <a:solidFill>
                  <a:srgbClr val="262626"/>
                </a:solidFill>
                <a:latin typeface="Tahoma"/>
                <a:cs typeface="Tahoma"/>
              </a:rPr>
              <a:t>en</a:t>
            </a:r>
            <a:r>
              <a:rPr sz="1700" spc="-85" dirty="0">
                <a:solidFill>
                  <a:srgbClr val="262626"/>
                </a:solidFill>
                <a:latin typeface="Tahoma"/>
                <a:cs typeface="Tahoma"/>
              </a:rPr>
              <a:t> </a:t>
            </a:r>
            <a:r>
              <a:rPr sz="1700" spc="60" dirty="0">
                <a:solidFill>
                  <a:srgbClr val="262626"/>
                </a:solidFill>
                <a:latin typeface="Tahoma"/>
                <a:cs typeface="Tahoma"/>
              </a:rPr>
              <a:t>sikker</a:t>
            </a:r>
            <a:r>
              <a:rPr sz="1700" spc="-85" dirty="0">
                <a:solidFill>
                  <a:srgbClr val="262626"/>
                </a:solidFill>
                <a:latin typeface="Tahoma"/>
                <a:cs typeface="Tahoma"/>
              </a:rPr>
              <a:t> </a:t>
            </a:r>
            <a:r>
              <a:rPr sz="1700" spc="60" dirty="0">
                <a:solidFill>
                  <a:srgbClr val="262626"/>
                </a:solidFill>
                <a:latin typeface="Tahoma"/>
                <a:cs typeface="Tahoma"/>
              </a:rPr>
              <a:t>fødevarefremtid:</a:t>
            </a:r>
            <a:r>
              <a:rPr sz="1700" spc="-85" dirty="0">
                <a:solidFill>
                  <a:srgbClr val="262626"/>
                </a:solidFill>
                <a:latin typeface="Tahoma"/>
                <a:cs typeface="Tahoma"/>
              </a:rPr>
              <a:t> </a:t>
            </a:r>
            <a:r>
              <a:rPr sz="1700" dirty="0">
                <a:solidFill>
                  <a:srgbClr val="262626"/>
                </a:solidFill>
                <a:latin typeface="Tahoma"/>
                <a:cs typeface="Tahoma"/>
              </a:rPr>
              <a:t>Sæt</a:t>
            </a:r>
            <a:r>
              <a:rPr sz="1700" spc="-85" dirty="0">
                <a:solidFill>
                  <a:srgbClr val="262626"/>
                </a:solidFill>
                <a:latin typeface="Tahoma"/>
                <a:cs typeface="Tahoma"/>
              </a:rPr>
              <a:t> </a:t>
            </a:r>
            <a:r>
              <a:rPr sz="1700" spc="75" dirty="0">
                <a:solidFill>
                  <a:srgbClr val="262626"/>
                </a:solidFill>
                <a:latin typeface="Tahoma"/>
                <a:cs typeface="Tahoma"/>
              </a:rPr>
              <a:t>globale</a:t>
            </a:r>
            <a:r>
              <a:rPr sz="1700" spc="-80" dirty="0">
                <a:solidFill>
                  <a:srgbClr val="262626"/>
                </a:solidFill>
                <a:latin typeface="Tahoma"/>
                <a:cs typeface="Tahoma"/>
              </a:rPr>
              <a:t> </a:t>
            </a:r>
            <a:r>
              <a:rPr sz="1700" spc="75" dirty="0">
                <a:solidFill>
                  <a:srgbClr val="262626"/>
                </a:solidFill>
                <a:latin typeface="Tahoma"/>
                <a:cs typeface="Tahoma"/>
              </a:rPr>
              <a:t>standarder</a:t>
            </a:r>
            <a:r>
              <a:rPr sz="1700" spc="-85" dirty="0">
                <a:solidFill>
                  <a:srgbClr val="262626"/>
                </a:solidFill>
                <a:latin typeface="Tahoma"/>
                <a:cs typeface="Tahoma"/>
              </a:rPr>
              <a:t> </a:t>
            </a:r>
            <a:r>
              <a:rPr sz="1700" spc="75" dirty="0">
                <a:solidFill>
                  <a:srgbClr val="262626"/>
                </a:solidFill>
                <a:latin typeface="Tahoma"/>
                <a:cs typeface="Tahoma"/>
              </a:rPr>
              <a:t>for</a:t>
            </a:r>
            <a:r>
              <a:rPr sz="1700" spc="-85" dirty="0">
                <a:solidFill>
                  <a:srgbClr val="262626"/>
                </a:solidFill>
                <a:latin typeface="Tahoma"/>
                <a:cs typeface="Tahoma"/>
              </a:rPr>
              <a:t> </a:t>
            </a:r>
            <a:r>
              <a:rPr sz="1700" spc="70" dirty="0">
                <a:solidFill>
                  <a:srgbClr val="262626"/>
                </a:solidFill>
                <a:latin typeface="Tahoma"/>
                <a:cs typeface="Tahoma"/>
              </a:rPr>
              <a:t>fødevaresporbarhed.</a:t>
            </a:r>
            <a:endParaRPr sz="17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563067" y="270890"/>
            <a:ext cx="5718810" cy="543560"/>
          </a:xfrm>
          <a:prstGeom prst="rect">
            <a:avLst/>
          </a:prstGeom>
        </p:spPr>
        <p:txBody>
          <a:bodyPr vert="horz" wrap="square" lIns="0" tIns="12700" rIns="0" bIns="0" rtlCol="0">
            <a:spAutoFit/>
          </a:bodyPr>
          <a:lstStyle/>
          <a:p>
            <a:pPr marL="12700">
              <a:lnSpc>
                <a:spcPct val="100000"/>
              </a:lnSpc>
              <a:spcBef>
                <a:spcPts val="100"/>
              </a:spcBef>
            </a:pPr>
            <a:r>
              <a:rPr sz="3400" spc="70" dirty="0"/>
              <a:t>TE-MAD</a:t>
            </a:r>
            <a:r>
              <a:rPr sz="3400" b="0" spc="70" dirty="0">
                <a:solidFill>
                  <a:srgbClr val="6A9D55"/>
                </a:solidFill>
                <a:latin typeface="Tahoma"/>
                <a:cs typeface="Tahoma"/>
              </a:rPr>
              <a:t>Samarbejde</a:t>
            </a:r>
            <a:r>
              <a:rPr sz="3400" b="0" spc="-220" dirty="0">
                <a:solidFill>
                  <a:srgbClr val="6A9D55"/>
                </a:solidFill>
                <a:latin typeface="Tahoma"/>
                <a:cs typeface="Tahoma"/>
              </a:rPr>
              <a:t> </a:t>
            </a:r>
            <a:r>
              <a:rPr sz="3400" b="0" spc="100" dirty="0">
                <a:solidFill>
                  <a:srgbClr val="6A9D55"/>
                </a:solidFill>
                <a:latin typeface="Tahoma"/>
                <a:cs typeface="Tahoma"/>
              </a:rPr>
              <a:t>i</a:t>
            </a:r>
            <a:r>
              <a:rPr sz="3400" b="0" spc="-215" dirty="0">
                <a:solidFill>
                  <a:srgbClr val="6A9D55"/>
                </a:solidFill>
                <a:latin typeface="Tahoma"/>
                <a:cs typeface="Tahoma"/>
              </a:rPr>
              <a:t> </a:t>
            </a:r>
            <a:r>
              <a:rPr sz="3400" b="0" spc="140" dirty="0">
                <a:solidFill>
                  <a:srgbClr val="6A9D55"/>
                </a:solidFill>
                <a:latin typeface="Tahoma"/>
                <a:cs typeface="Tahoma"/>
              </a:rPr>
              <a:t>aktion</a:t>
            </a:r>
            <a:endParaRPr sz="3400">
              <a:latin typeface="Tahoma"/>
              <a:cs typeface="Tahoma"/>
            </a:endParaRPr>
          </a:p>
        </p:txBody>
      </p:sp>
      <p:sp>
        <p:nvSpPr>
          <p:cNvPr id="5" name="object 5"/>
          <p:cNvSpPr txBox="1"/>
          <p:nvPr/>
        </p:nvSpPr>
        <p:spPr>
          <a:xfrm>
            <a:off x="666089" y="1251965"/>
            <a:ext cx="9457690" cy="4418330"/>
          </a:xfrm>
          <a:prstGeom prst="rect">
            <a:avLst/>
          </a:prstGeom>
        </p:spPr>
        <p:txBody>
          <a:bodyPr vert="horz" wrap="square" lIns="0" tIns="12700" rIns="0" bIns="0" rtlCol="0">
            <a:spAutoFit/>
          </a:bodyPr>
          <a:lstStyle/>
          <a:p>
            <a:pPr marL="12700" marR="1008380">
              <a:lnSpc>
                <a:spcPct val="126299"/>
              </a:lnSpc>
              <a:spcBef>
                <a:spcPts val="100"/>
              </a:spcBef>
              <a:tabLst>
                <a:tab pos="3760470" algn="l"/>
              </a:tabLst>
            </a:pPr>
            <a:r>
              <a:rPr sz="1900" spc="25" dirty="0">
                <a:solidFill>
                  <a:srgbClr val="242424"/>
                </a:solidFill>
                <a:latin typeface="Tahoma"/>
                <a:cs typeface="Tahoma"/>
              </a:rPr>
              <a:t>TE-Food</a:t>
            </a:r>
            <a:r>
              <a:rPr sz="1900" spc="-95" dirty="0">
                <a:solidFill>
                  <a:srgbClr val="242424"/>
                </a:solidFill>
                <a:latin typeface="Tahoma"/>
                <a:cs typeface="Tahoma"/>
              </a:rPr>
              <a:t> </a:t>
            </a:r>
            <a:r>
              <a:rPr sz="1900" spc="85" dirty="0">
                <a:solidFill>
                  <a:srgbClr val="242424"/>
                </a:solidFill>
                <a:latin typeface="Tahoma"/>
                <a:cs typeface="Tahoma"/>
              </a:rPr>
              <a:t>er</a:t>
            </a:r>
            <a:r>
              <a:rPr sz="1900" spc="-95" dirty="0">
                <a:solidFill>
                  <a:srgbClr val="242424"/>
                </a:solidFill>
                <a:latin typeface="Tahoma"/>
                <a:cs typeface="Tahoma"/>
              </a:rPr>
              <a:t> </a:t>
            </a:r>
            <a:r>
              <a:rPr sz="1900" spc="50" dirty="0">
                <a:solidFill>
                  <a:srgbClr val="242424"/>
                </a:solidFill>
                <a:latin typeface="Tahoma"/>
                <a:cs typeface="Tahoma"/>
              </a:rPr>
              <a:t>aktiveret</a:t>
            </a:r>
            <a:r>
              <a:rPr sz="1900" b="1" u="sng" spc="50" dirty="0">
                <a:solidFill>
                  <a:srgbClr val="86A56D"/>
                </a:solidFill>
                <a:uFill>
                  <a:solidFill>
                    <a:srgbClr val="86A56D"/>
                  </a:solidFill>
                </a:uFill>
                <a:latin typeface="Arial"/>
                <a:cs typeface="Arial"/>
              </a:rPr>
              <a:t>Auchan</a:t>
            </a:r>
            <a:r>
              <a:rPr sz="1900" b="1" spc="-30" dirty="0">
                <a:solidFill>
                  <a:srgbClr val="86A56D"/>
                </a:solidFill>
                <a:latin typeface="Arial"/>
                <a:cs typeface="Arial"/>
              </a:rPr>
              <a:t> </a:t>
            </a:r>
            <a:r>
              <a:rPr sz="1900" spc="-70" dirty="0">
                <a:solidFill>
                  <a:srgbClr val="242424"/>
                </a:solidFill>
                <a:latin typeface="Tahoma"/>
                <a:cs typeface="Tahoma"/>
                <a:hlinkClick r:id="rId4"/>
              </a:rPr>
              <a:t>,</a:t>
            </a:r>
            <a:r>
              <a:rPr sz="1900" spc="-90" dirty="0">
                <a:solidFill>
                  <a:srgbClr val="242424"/>
                </a:solidFill>
                <a:latin typeface="Tahoma"/>
                <a:cs typeface="Tahoma"/>
                <a:hlinkClick r:id="rId4"/>
              </a:rPr>
              <a:t> </a:t>
            </a:r>
            <a:r>
              <a:rPr sz="1900" spc="70" dirty="0">
                <a:solidFill>
                  <a:srgbClr val="242424"/>
                </a:solidFill>
                <a:latin typeface="Tahoma"/>
                <a:cs typeface="Tahoma"/>
                <a:hlinkClick r:id="rId4"/>
              </a:rPr>
              <a:t>F</a:t>
            </a:r>
            <a:r>
              <a:rPr sz="1900" spc="70" dirty="0">
                <a:solidFill>
                  <a:srgbClr val="111111"/>
                </a:solidFill>
                <a:latin typeface="Tahoma"/>
                <a:cs typeface="Tahoma"/>
              </a:rPr>
              <a:t>rench</a:t>
            </a:r>
            <a:r>
              <a:rPr sz="1900" spc="-95" dirty="0">
                <a:solidFill>
                  <a:srgbClr val="111111"/>
                </a:solidFill>
                <a:latin typeface="Tahoma"/>
                <a:cs typeface="Tahoma"/>
              </a:rPr>
              <a:t> </a:t>
            </a:r>
            <a:r>
              <a:rPr sz="1900" spc="85" dirty="0">
                <a:solidFill>
                  <a:srgbClr val="111111"/>
                </a:solidFill>
                <a:latin typeface="Tahoma"/>
                <a:cs typeface="Tahoma"/>
              </a:rPr>
              <a:t>multinational</a:t>
            </a:r>
            <a:r>
              <a:rPr sz="1900" spc="-95" dirty="0">
                <a:solidFill>
                  <a:srgbClr val="111111"/>
                </a:solidFill>
                <a:latin typeface="Tahoma"/>
                <a:cs typeface="Tahoma"/>
              </a:rPr>
              <a:t> </a:t>
            </a:r>
            <a:r>
              <a:rPr sz="1900" spc="75" dirty="0">
                <a:solidFill>
                  <a:srgbClr val="111111"/>
                </a:solidFill>
                <a:latin typeface="Tahoma"/>
                <a:cs typeface="Tahoma"/>
              </a:rPr>
              <a:t>detailhandelsgruppe,</a:t>
            </a:r>
            <a:r>
              <a:rPr sz="1900" spc="75" dirty="0">
                <a:solidFill>
                  <a:srgbClr val="242424"/>
                </a:solidFill>
                <a:latin typeface="Tahoma"/>
                <a:cs typeface="Tahoma"/>
              </a:rPr>
              <a:t>at </a:t>
            </a:r>
            <a:r>
              <a:rPr sz="1900" spc="-575" dirty="0">
                <a:solidFill>
                  <a:srgbClr val="242424"/>
                </a:solidFill>
                <a:latin typeface="Tahoma"/>
                <a:cs typeface="Tahoma"/>
              </a:rPr>
              <a:t> </a:t>
            </a:r>
            <a:r>
              <a:rPr sz="1900" spc="95" dirty="0">
                <a:solidFill>
                  <a:srgbClr val="242424"/>
                </a:solidFill>
                <a:latin typeface="Tahoma"/>
                <a:cs typeface="Tahoma"/>
              </a:rPr>
              <a:t>implementere</a:t>
            </a:r>
            <a:r>
              <a:rPr sz="1900" spc="-90" dirty="0">
                <a:solidFill>
                  <a:srgbClr val="242424"/>
                </a:solidFill>
                <a:latin typeface="Tahoma"/>
                <a:cs typeface="Tahoma"/>
              </a:rPr>
              <a:t> </a:t>
            </a:r>
            <a:r>
              <a:rPr sz="1900" spc="95" dirty="0">
                <a:solidFill>
                  <a:srgbClr val="242424"/>
                </a:solidFill>
                <a:latin typeface="Tahoma"/>
                <a:cs typeface="Tahoma"/>
              </a:rPr>
              <a:t>sporbarheden</a:t>
            </a:r>
            <a:r>
              <a:rPr sz="1900" spc="-90" dirty="0">
                <a:solidFill>
                  <a:srgbClr val="242424"/>
                </a:solidFill>
                <a:latin typeface="Tahoma"/>
                <a:cs typeface="Tahoma"/>
              </a:rPr>
              <a:t> </a:t>
            </a:r>
            <a:r>
              <a:rPr sz="1900" spc="55" dirty="0">
                <a:solidFill>
                  <a:srgbClr val="242424"/>
                </a:solidFill>
                <a:latin typeface="Tahoma"/>
                <a:cs typeface="Tahoma"/>
              </a:rPr>
              <a:t>af	</a:t>
            </a:r>
            <a:r>
              <a:rPr sz="1900" spc="70" dirty="0">
                <a:solidFill>
                  <a:srgbClr val="242424"/>
                </a:solidFill>
                <a:latin typeface="Tahoma"/>
                <a:cs typeface="Tahoma"/>
              </a:rPr>
              <a:t>sveskeprodukter.</a:t>
            </a:r>
            <a:endParaRPr sz="1900">
              <a:latin typeface="Tahoma"/>
              <a:cs typeface="Tahoma"/>
            </a:endParaRPr>
          </a:p>
          <a:p>
            <a:pPr>
              <a:lnSpc>
                <a:spcPct val="100000"/>
              </a:lnSpc>
              <a:spcBef>
                <a:spcPts val="45"/>
              </a:spcBef>
            </a:pPr>
            <a:endParaRPr sz="2350">
              <a:latin typeface="Tahoma"/>
              <a:cs typeface="Tahoma"/>
            </a:endParaRPr>
          </a:p>
          <a:p>
            <a:pPr marL="12700" marR="173355">
              <a:lnSpc>
                <a:spcPct val="126299"/>
              </a:lnSpc>
            </a:pPr>
            <a:r>
              <a:rPr sz="1900" spc="85" dirty="0">
                <a:solidFill>
                  <a:srgbClr val="242424"/>
                </a:solidFill>
                <a:latin typeface="Tahoma"/>
                <a:cs typeface="Tahoma"/>
              </a:rPr>
              <a:t>Auchan</a:t>
            </a:r>
            <a:r>
              <a:rPr sz="1900" spc="-95" dirty="0">
                <a:solidFill>
                  <a:srgbClr val="242424"/>
                </a:solidFill>
                <a:latin typeface="Tahoma"/>
                <a:cs typeface="Tahoma"/>
              </a:rPr>
              <a:t> </a:t>
            </a:r>
            <a:r>
              <a:rPr sz="1900" spc="75" dirty="0">
                <a:solidFill>
                  <a:srgbClr val="242424"/>
                </a:solidFill>
                <a:latin typeface="Tahoma"/>
                <a:cs typeface="Tahoma"/>
              </a:rPr>
              <a:t>arbejder</a:t>
            </a:r>
            <a:r>
              <a:rPr sz="1900" spc="-95" dirty="0">
                <a:solidFill>
                  <a:srgbClr val="242424"/>
                </a:solidFill>
                <a:latin typeface="Tahoma"/>
                <a:cs typeface="Tahoma"/>
              </a:rPr>
              <a:t> </a:t>
            </a:r>
            <a:r>
              <a:rPr sz="1900" spc="110" dirty="0">
                <a:solidFill>
                  <a:srgbClr val="242424"/>
                </a:solidFill>
                <a:latin typeface="Tahoma"/>
                <a:cs typeface="Tahoma"/>
              </a:rPr>
              <a:t>sammen</a:t>
            </a:r>
            <a:r>
              <a:rPr sz="1900" spc="-95" dirty="0">
                <a:solidFill>
                  <a:srgbClr val="242424"/>
                </a:solidFill>
                <a:latin typeface="Tahoma"/>
                <a:cs typeface="Tahoma"/>
              </a:rPr>
              <a:t> </a:t>
            </a:r>
            <a:r>
              <a:rPr sz="1900" spc="114" dirty="0">
                <a:solidFill>
                  <a:srgbClr val="242424"/>
                </a:solidFill>
                <a:latin typeface="Tahoma"/>
                <a:cs typeface="Tahoma"/>
              </a:rPr>
              <a:t>med</a:t>
            </a:r>
            <a:r>
              <a:rPr sz="1900" u="sng" spc="114" dirty="0">
                <a:solidFill>
                  <a:srgbClr val="86A56D"/>
                </a:solidFill>
                <a:uFill>
                  <a:solidFill>
                    <a:srgbClr val="86A56D"/>
                  </a:solidFill>
                </a:uFill>
                <a:latin typeface="Tahoma"/>
                <a:cs typeface="Tahoma"/>
                <a:hlinkClick r:id="rId5"/>
              </a:rPr>
              <a:t>Maison</a:t>
            </a:r>
            <a:r>
              <a:rPr sz="1900" u="sng" spc="-95" dirty="0">
                <a:solidFill>
                  <a:srgbClr val="86A56D"/>
                </a:solidFill>
                <a:uFill>
                  <a:solidFill>
                    <a:srgbClr val="86A56D"/>
                  </a:solidFill>
                </a:uFill>
                <a:latin typeface="Tahoma"/>
                <a:cs typeface="Tahoma"/>
                <a:hlinkClick r:id="rId5"/>
              </a:rPr>
              <a:t> </a:t>
            </a:r>
            <a:r>
              <a:rPr sz="1900" u="sng" spc="70" dirty="0">
                <a:solidFill>
                  <a:srgbClr val="86A56D"/>
                </a:solidFill>
                <a:uFill>
                  <a:solidFill>
                    <a:srgbClr val="86A56D"/>
                  </a:solidFill>
                </a:uFill>
                <a:latin typeface="Tahoma"/>
                <a:cs typeface="Tahoma"/>
                <a:hlinkClick r:id="rId5"/>
              </a:rPr>
              <a:t>Roucadil</a:t>
            </a:r>
            <a:r>
              <a:rPr sz="1900" spc="-95" dirty="0">
                <a:solidFill>
                  <a:srgbClr val="86A56D"/>
                </a:solidFill>
                <a:latin typeface="Tahoma"/>
                <a:cs typeface="Tahoma"/>
                <a:hlinkClick r:id="rId5"/>
              </a:rPr>
              <a:t> </a:t>
            </a:r>
            <a:r>
              <a:rPr sz="1900" spc="-70" dirty="0">
                <a:solidFill>
                  <a:srgbClr val="242424"/>
                </a:solidFill>
                <a:latin typeface="Tahoma"/>
                <a:cs typeface="Tahoma"/>
                <a:hlinkClick r:id="rId5"/>
              </a:rPr>
              <a:t>,</a:t>
            </a:r>
            <a:r>
              <a:rPr sz="1900" spc="-95" dirty="0">
                <a:solidFill>
                  <a:srgbClr val="242424"/>
                </a:solidFill>
                <a:latin typeface="Tahoma"/>
                <a:cs typeface="Tahoma"/>
                <a:hlinkClick r:id="rId5"/>
              </a:rPr>
              <a:t> </a:t>
            </a:r>
            <a:r>
              <a:rPr sz="1900" spc="90" dirty="0">
                <a:solidFill>
                  <a:srgbClr val="242424"/>
                </a:solidFill>
                <a:latin typeface="Tahoma"/>
                <a:cs typeface="Tahoma"/>
              </a:rPr>
              <a:t>en</a:t>
            </a:r>
            <a:r>
              <a:rPr sz="1900" spc="-95" dirty="0">
                <a:solidFill>
                  <a:srgbClr val="242424"/>
                </a:solidFill>
                <a:latin typeface="Tahoma"/>
                <a:cs typeface="Tahoma"/>
              </a:rPr>
              <a:t> </a:t>
            </a:r>
            <a:r>
              <a:rPr sz="1900" spc="45" dirty="0">
                <a:solidFill>
                  <a:srgbClr val="242424"/>
                </a:solidFill>
                <a:latin typeface="Tahoma"/>
                <a:cs typeface="Tahoma"/>
              </a:rPr>
              <a:t>130</a:t>
            </a:r>
            <a:r>
              <a:rPr sz="1900" spc="-95" dirty="0">
                <a:solidFill>
                  <a:srgbClr val="242424"/>
                </a:solidFill>
                <a:latin typeface="Tahoma"/>
                <a:cs typeface="Tahoma"/>
              </a:rPr>
              <a:t> </a:t>
            </a:r>
            <a:r>
              <a:rPr sz="1900" spc="80" dirty="0">
                <a:solidFill>
                  <a:srgbClr val="242424"/>
                </a:solidFill>
                <a:latin typeface="Tahoma"/>
                <a:cs typeface="Tahoma"/>
              </a:rPr>
              <a:t>år</a:t>
            </a:r>
            <a:r>
              <a:rPr sz="1900" spc="-95" dirty="0">
                <a:solidFill>
                  <a:srgbClr val="242424"/>
                </a:solidFill>
                <a:latin typeface="Tahoma"/>
                <a:cs typeface="Tahoma"/>
              </a:rPr>
              <a:t> </a:t>
            </a:r>
            <a:r>
              <a:rPr sz="1900" spc="110" dirty="0">
                <a:solidFill>
                  <a:srgbClr val="242424"/>
                </a:solidFill>
                <a:latin typeface="Tahoma"/>
                <a:cs typeface="Tahoma"/>
              </a:rPr>
              <a:t>gammel</a:t>
            </a:r>
            <a:r>
              <a:rPr sz="1900" spc="-95" dirty="0">
                <a:solidFill>
                  <a:srgbClr val="242424"/>
                </a:solidFill>
                <a:latin typeface="Tahoma"/>
                <a:cs typeface="Tahoma"/>
              </a:rPr>
              <a:t> </a:t>
            </a:r>
            <a:r>
              <a:rPr sz="1900" spc="75" dirty="0">
                <a:solidFill>
                  <a:srgbClr val="242424"/>
                </a:solidFill>
                <a:latin typeface="Tahoma"/>
                <a:cs typeface="Tahoma"/>
              </a:rPr>
              <a:t>landbrugs-</a:t>
            </a:r>
            <a:r>
              <a:rPr sz="1900" spc="-95" dirty="0">
                <a:solidFill>
                  <a:srgbClr val="242424"/>
                </a:solidFill>
                <a:latin typeface="Tahoma"/>
                <a:cs typeface="Tahoma"/>
              </a:rPr>
              <a:t> </a:t>
            </a:r>
            <a:r>
              <a:rPr sz="1900" spc="114" dirty="0">
                <a:solidFill>
                  <a:srgbClr val="242424"/>
                </a:solidFill>
                <a:latin typeface="Tahoma"/>
                <a:cs typeface="Tahoma"/>
              </a:rPr>
              <a:t>og </a:t>
            </a:r>
            <a:r>
              <a:rPr sz="1900" spc="-580" dirty="0">
                <a:solidFill>
                  <a:srgbClr val="242424"/>
                </a:solidFill>
                <a:latin typeface="Tahoma"/>
                <a:cs typeface="Tahoma"/>
              </a:rPr>
              <a:t> </a:t>
            </a:r>
            <a:r>
              <a:rPr sz="1900" spc="80" dirty="0">
                <a:solidFill>
                  <a:srgbClr val="242424"/>
                </a:solidFill>
                <a:latin typeface="Tahoma"/>
                <a:cs typeface="Tahoma"/>
              </a:rPr>
              <a:t>landbrugsforarbejdningsvirksomhed. </a:t>
            </a:r>
            <a:r>
              <a:rPr sz="1900" spc="70" dirty="0">
                <a:solidFill>
                  <a:srgbClr val="242424"/>
                </a:solidFill>
                <a:latin typeface="Tahoma"/>
                <a:cs typeface="Tahoma"/>
              </a:rPr>
              <a:t>Roucadil </a:t>
            </a:r>
            <a:r>
              <a:rPr sz="1900" spc="85" dirty="0">
                <a:solidFill>
                  <a:srgbClr val="242424"/>
                </a:solidFill>
                <a:latin typeface="Tahoma"/>
                <a:cs typeface="Tahoma"/>
              </a:rPr>
              <a:t>er </a:t>
            </a:r>
            <a:r>
              <a:rPr sz="1900" spc="60" dirty="0">
                <a:solidFill>
                  <a:srgbClr val="242424"/>
                </a:solidFill>
                <a:latin typeface="Tahoma"/>
                <a:cs typeface="Tahoma"/>
              </a:rPr>
              <a:t>blevet </a:t>
            </a:r>
            <a:r>
              <a:rPr sz="1900" spc="-30" dirty="0">
                <a:solidFill>
                  <a:srgbClr val="242424"/>
                </a:solidFill>
                <a:latin typeface="Tahoma"/>
                <a:cs typeface="Tahoma"/>
              </a:rPr>
              <a:t>IFS </a:t>
            </a:r>
            <a:r>
              <a:rPr sz="1900" spc="50" dirty="0">
                <a:solidFill>
                  <a:srgbClr val="242424"/>
                </a:solidFill>
                <a:latin typeface="Tahoma"/>
                <a:cs typeface="Tahoma"/>
              </a:rPr>
              <a:t>(International </a:t>
            </a:r>
            <a:r>
              <a:rPr sz="1900" spc="85" dirty="0">
                <a:solidFill>
                  <a:srgbClr val="242424"/>
                </a:solidFill>
                <a:latin typeface="Tahoma"/>
                <a:cs typeface="Tahoma"/>
              </a:rPr>
              <a:t>Food </a:t>
            </a:r>
            <a:r>
              <a:rPr sz="1900" spc="90" dirty="0">
                <a:solidFill>
                  <a:srgbClr val="242424"/>
                </a:solidFill>
                <a:latin typeface="Tahoma"/>
                <a:cs typeface="Tahoma"/>
              </a:rPr>
              <a:t> </a:t>
            </a:r>
            <a:r>
              <a:rPr sz="1900" spc="50" dirty="0">
                <a:solidFill>
                  <a:srgbClr val="242424"/>
                </a:solidFill>
                <a:latin typeface="Tahoma"/>
                <a:cs typeface="Tahoma"/>
              </a:rPr>
              <a:t>Standard) certificeret, </a:t>
            </a:r>
            <a:r>
              <a:rPr sz="1900" spc="90" dirty="0">
                <a:solidFill>
                  <a:srgbClr val="242424"/>
                </a:solidFill>
                <a:latin typeface="Tahoma"/>
                <a:cs typeface="Tahoma"/>
              </a:rPr>
              <a:t>samt </a:t>
            </a:r>
            <a:r>
              <a:rPr sz="1900" spc="75" dirty="0">
                <a:solidFill>
                  <a:srgbClr val="242424"/>
                </a:solidFill>
                <a:latin typeface="Tahoma"/>
                <a:cs typeface="Tahoma"/>
              </a:rPr>
              <a:t>Zero </a:t>
            </a:r>
            <a:r>
              <a:rPr sz="1900" spc="65" dirty="0">
                <a:solidFill>
                  <a:srgbClr val="242424"/>
                </a:solidFill>
                <a:latin typeface="Tahoma"/>
                <a:cs typeface="Tahoma"/>
              </a:rPr>
              <a:t>Pesticide </a:t>
            </a:r>
            <a:r>
              <a:rPr sz="1900" spc="70" dirty="0">
                <a:solidFill>
                  <a:srgbClr val="242424"/>
                </a:solidFill>
                <a:latin typeface="Tahoma"/>
                <a:cs typeface="Tahoma"/>
              </a:rPr>
              <a:t>Residue </a:t>
            </a:r>
            <a:r>
              <a:rPr sz="1900" spc="114" dirty="0">
                <a:solidFill>
                  <a:srgbClr val="242424"/>
                </a:solidFill>
                <a:latin typeface="Tahoma"/>
                <a:cs typeface="Tahoma"/>
              </a:rPr>
              <a:t>og </a:t>
            </a:r>
            <a:r>
              <a:rPr sz="1900" spc="40" dirty="0">
                <a:solidFill>
                  <a:srgbClr val="242424"/>
                </a:solidFill>
                <a:latin typeface="Tahoma"/>
                <a:cs typeface="Tahoma"/>
              </a:rPr>
              <a:t>HVE </a:t>
            </a:r>
            <a:r>
              <a:rPr sz="1900" spc="50" dirty="0">
                <a:solidFill>
                  <a:srgbClr val="242424"/>
                </a:solidFill>
                <a:latin typeface="Tahoma"/>
                <a:cs typeface="Tahoma"/>
              </a:rPr>
              <a:t>(High </a:t>
            </a:r>
            <a:r>
              <a:rPr sz="1900" spc="80" dirty="0">
                <a:solidFill>
                  <a:srgbClr val="242424"/>
                </a:solidFill>
                <a:latin typeface="Tahoma"/>
                <a:cs typeface="Tahoma"/>
              </a:rPr>
              <a:t>Environmental </a:t>
            </a:r>
            <a:r>
              <a:rPr sz="1900" spc="85" dirty="0">
                <a:solidFill>
                  <a:srgbClr val="242424"/>
                </a:solidFill>
                <a:latin typeface="Tahoma"/>
                <a:cs typeface="Tahoma"/>
              </a:rPr>
              <a:t> </a:t>
            </a:r>
            <a:r>
              <a:rPr sz="1900" spc="25" dirty="0">
                <a:solidFill>
                  <a:srgbClr val="242424"/>
                </a:solidFill>
                <a:latin typeface="Tahoma"/>
                <a:cs typeface="Tahoma"/>
              </a:rPr>
              <a:t>Value)</a:t>
            </a:r>
            <a:r>
              <a:rPr sz="1900" spc="-105" dirty="0">
                <a:solidFill>
                  <a:srgbClr val="242424"/>
                </a:solidFill>
                <a:latin typeface="Tahoma"/>
                <a:cs typeface="Tahoma"/>
              </a:rPr>
              <a:t> </a:t>
            </a:r>
            <a:r>
              <a:rPr sz="1900" spc="50" dirty="0">
                <a:solidFill>
                  <a:srgbClr val="242424"/>
                </a:solidFill>
                <a:latin typeface="Tahoma"/>
                <a:cs typeface="Tahoma"/>
              </a:rPr>
              <a:t>certificeret.</a:t>
            </a:r>
            <a:endParaRPr sz="1900">
              <a:latin typeface="Tahoma"/>
              <a:cs typeface="Tahoma"/>
            </a:endParaRPr>
          </a:p>
          <a:p>
            <a:pPr>
              <a:lnSpc>
                <a:spcPct val="100000"/>
              </a:lnSpc>
              <a:spcBef>
                <a:spcPts val="5"/>
              </a:spcBef>
            </a:pPr>
            <a:endParaRPr sz="2400">
              <a:latin typeface="Tahoma"/>
              <a:cs typeface="Tahoma"/>
            </a:endParaRPr>
          </a:p>
          <a:p>
            <a:pPr marL="12700" marR="5080">
              <a:lnSpc>
                <a:spcPct val="120000"/>
              </a:lnSpc>
            </a:pPr>
            <a:r>
              <a:rPr sz="2000" spc="85" dirty="0">
                <a:solidFill>
                  <a:srgbClr val="242424"/>
                </a:solidFill>
                <a:latin typeface="Tahoma"/>
                <a:cs typeface="Tahoma"/>
              </a:rPr>
              <a:t>Deres </a:t>
            </a:r>
            <a:r>
              <a:rPr sz="2000" spc="100" dirty="0">
                <a:solidFill>
                  <a:srgbClr val="242424"/>
                </a:solidFill>
                <a:latin typeface="Tahoma"/>
                <a:cs typeface="Tahoma"/>
              </a:rPr>
              <a:t>produkter </a:t>
            </a:r>
            <a:r>
              <a:rPr sz="2000" spc="90" dirty="0">
                <a:solidFill>
                  <a:srgbClr val="242424"/>
                </a:solidFill>
                <a:latin typeface="Tahoma"/>
                <a:cs typeface="Tahoma"/>
              </a:rPr>
              <a:t>er </a:t>
            </a:r>
            <a:r>
              <a:rPr sz="2000" spc="95" dirty="0">
                <a:solidFill>
                  <a:srgbClr val="242424"/>
                </a:solidFill>
                <a:latin typeface="Tahoma"/>
                <a:cs typeface="Tahoma"/>
              </a:rPr>
              <a:t>også </a:t>
            </a:r>
            <a:r>
              <a:rPr sz="2000" spc="65" dirty="0">
                <a:solidFill>
                  <a:srgbClr val="242424"/>
                </a:solidFill>
                <a:latin typeface="Tahoma"/>
                <a:cs typeface="Tahoma"/>
              </a:rPr>
              <a:t>certificeret </a:t>
            </a:r>
            <a:r>
              <a:rPr sz="2000" spc="130" dirty="0">
                <a:solidFill>
                  <a:srgbClr val="242424"/>
                </a:solidFill>
                <a:latin typeface="Tahoma"/>
                <a:cs typeface="Tahoma"/>
              </a:rPr>
              <a:t>med </a:t>
            </a:r>
            <a:r>
              <a:rPr sz="2000" spc="65" dirty="0">
                <a:solidFill>
                  <a:srgbClr val="242424"/>
                </a:solidFill>
                <a:latin typeface="Tahoma"/>
                <a:cs typeface="Tahoma"/>
              </a:rPr>
              <a:t>beskyttet </a:t>
            </a:r>
            <a:r>
              <a:rPr sz="2000" spc="85" dirty="0">
                <a:solidFill>
                  <a:srgbClr val="242424"/>
                </a:solidFill>
                <a:latin typeface="Tahoma"/>
                <a:cs typeface="Tahoma"/>
              </a:rPr>
              <a:t>geografisk </a:t>
            </a:r>
            <a:r>
              <a:rPr sz="2000" spc="70" dirty="0">
                <a:solidFill>
                  <a:srgbClr val="242424"/>
                </a:solidFill>
                <a:latin typeface="Tahoma"/>
                <a:cs typeface="Tahoma"/>
              </a:rPr>
              <a:t>betegnelse, </a:t>
            </a:r>
            <a:r>
              <a:rPr sz="2000" spc="75" dirty="0">
                <a:solidFill>
                  <a:srgbClr val="242424"/>
                </a:solidFill>
                <a:latin typeface="Tahoma"/>
                <a:cs typeface="Tahoma"/>
              </a:rPr>
              <a:t> </a:t>
            </a:r>
            <a:r>
              <a:rPr sz="2000" spc="65" dirty="0">
                <a:solidFill>
                  <a:srgbClr val="242424"/>
                </a:solidFill>
                <a:latin typeface="Tahoma"/>
                <a:cs typeface="Tahoma"/>
              </a:rPr>
              <a:t>hvilket</a:t>
            </a:r>
            <a:r>
              <a:rPr sz="2000" spc="-95" dirty="0">
                <a:solidFill>
                  <a:srgbClr val="242424"/>
                </a:solidFill>
                <a:latin typeface="Tahoma"/>
                <a:cs typeface="Tahoma"/>
              </a:rPr>
              <a:t> </a:t>
            </a:r>
            <a:r>
              <a:rPr sz="2000" spc="75" dirty="0">
                <a:solidFill>
                  <a:srgbClr val="242424"/>
                </a:solidFill>
                <a:latin typeface="Tahoma"/>
                <a:cs typeface="Tahoma"/>
              </a:rPr>
              <a:t>garanterer,</a:t>
            </a:r>
            <a:r>
              <a:rPr sz="2000" spc="-95" dirty="0">
                <a:solidFill>
                  <a:srgbClr val="242424"/>
                </a:solidFill>
                <a:latin typeface="Tahoma"/>
                <a:cs typeface="Tahoma"/>
              </a:rPr>
              <a:t> </a:t>
            </a:r>
            <a:r>
              <a:rPr sz="2000" spc="60" dirty="0">
                <a:solidFill>
                  <a:srgbClr val="242424"/>
                </a:solidFill>
                <a:latin typeface="Tahoma"/>
                <a:cs typeface="Tahoma"/>
              </a:rPr>
              <a:t>at</a:t>
            </a:r>
            <a:r>
              <a:rPr sz="2000" spc="-95" dirty="0">
                <a:solidFill>
                  <a:srgbClr val="242424"/>
                </a:solidFill>
                <a:latin typeface="Tahoma"/>
                <a:cs typeface="Tahoma"/>
              </a:rPr>
              <a:t> </a:t>
            </a:r>
            <a:r>
              <a:rPr sz="2000" spc="65" dirty="0">
                <a:solidFill>
                  <a:srgbClr val="242424"/>
                </a:solidFill>
                <a:latin typeface="Tahoma"/>
                <a:cs typeface="Tahoma"/>
              </a:rPr>
              <a:t>Agen-svesker</a:t>
            </a:r>
            <a:r>
              <a:rPr sz="2000" spc="-90" dirty="0">
                <a:solidFill>
                  <a:srgbClr val="242424"/>
                </a:solidFill>
                <a:latin typeface="Tahoma"/>
                <a:cs typeface="Tahoma"/>
              </a:rPr>
              <a:t> </a:t>
            </a:r>
            <a:r>
              <a:rPr sz="2000" spc="90" dirty="0">
                <a:solidFill>
                  <a:srgbClr val="242424"/>
                </a:solidFill>
                <a:latin typeface="Tahoma"/>
                <a:cs typeface="Tahoma"/>
              </a:rPr>
              <a:t>udelukkende</a:t>
            </a:r>
            <a:r>
              <a:rPr sz="2000" spc="-95" dirty="0">
                <a:solidFill>
                  <a:srgbClr val="242424"/>
                </a:solidFill>
                <a:latin typeface="Tahoma"/>
                <a:cs typeface="Tahoma"/>
              </a:rPr>
              <a:t> </a:t>
            </a:r>
            <a:r>
              <a:rPr sz="2000" spc="60" dirty="0">
                <a:solidFill>
                  <a:srgbClr val="242424"/>
                </a:solidFill>
                <a:latin typeface="Tahoma"/>
                <a:cs typeface="Tahoma"/>
              </a:rPr>
              <a:t>fås</a:t>
            </a:r>
            <a:r>
              <a:rPr sz="2000" spc="-95" dirty="0">
                <a:solidFill>
                  <a:srgbClr val="242424"/>
                </a:solidFill>
                <a:latin typeface="Tahoma"/>
                <a:cs typeface="Tahoma"/>
              </a:rPr>
              <a:t> </a:t>
            </a:r>
            <a:r>
              <a:rPr sz="2000" spc="75" dirty="0">
                <a:solidFill>
                  <a:srgbClr val="242424"/>
                </a:solidFill>
                <a:latin typeface="Tahoma"/>
                <a:cs typeface="Tahoma"/>
              </a:rPr>
              <a:t>fra</a:t>
            </a:r>
            <a:r>
              <a:rPr sz="2000" spc="-95" dirty="0">
                <a:solidFill>
                  <a:srgbClr val="242424"/>
                </a:solidFill>
                <a:latin typeface="Tahoma"/>
                <a:cs typeface="Tahoma"/>
              </a:rPr>
              <a:t> </a:t>
            </a:r>
            <a:r>
              <a:rPr sz="2000" spc="55" dirty="0">
                <a:solidFill>
                  <a:srgbClr val="242424"/>
                </a:solidFill>
                <a:latin typeface="Tahoma"/>
                <a:cs typeface="Tahoma"/>
              </a:rPr>
              <a:t>Ente</a:t>
            </a:r>
            <a:r>
              <a:rPr sz="2000" spc="-90" dirty="0">
                <a:solidFill>
                  <a:srgbClr val="242424"/>
                </a:solidFill>
                <a:latin typeface="Tahoma"/>
                <a:cs typeface="Tahoma"/>
              </a:rPr>
              <a:t> </a:t>
            </a:r>
            <a:r>
              <a:rPr sz="2000" spc="100" dirty="0">
                <a:solidFill>
                  <a:srgbClr val="242424"/>
                </a:solidFill>
                <a:latin typeface="Tahoma"/>
                <a:cs typeface="Tahoma"/>
              </a:rPr>
              <a:t>blommeplantager </a:t>
            </a:r>
            <a:r>
              <a:rPr sz="2000" spc="-615" dirty="0">
                <a:solidFill>
                  <a:srgbClr val="242424"/>
                </a:solidFill>
                <a:latin typeface="Tahoma"/>
                <a:cs typeface="Tahoma"/>
              </a:rPr>
              <a:t> </a:t>
            </a:r>
            <a:r>
              <a:rPr sz="2000" spc="75" dirty="0">
                <a:solidFill>
                  <a:srgbClr val="242424"/>
                </a:solidFill>
                <a:latin typeface="Tahoma"/>
                <a:cs typeface="Tahoma"/>
              </a:rPr>
              <a:t>plantet</a:t>
            </a:r>
            <a:r>
              <a:rPr sz="2000" spc="-100" dirty="0">
                <a:solidFill>
                  <a:srgbClr val="242424"/>
                </a:solidFill>
                <a:latin typeface="Tahoma"/>
                <a:cs typeface="Tahoma"/>
              </a:rPr>
              <a:t> </a:t>
            </a:r>
            <a:r>
              <a:rPr sz="2000" spc="55" dirty="0">
                <a:solidFill>
                  <a:srgbClr val="242424"/>
                </a:solidFill>
                <a:latin typeface="Tahoma"/>
                <a:cs typeface="Tahoma"/>
              </a:rPr>
              <a:t>i</a:t>
            </a:r>
            <a:r>
              <a:rPr sz="2000" spc="-95" dirty="0">
                <a:solidFill>
                  <a:srgbClr val="242424"/>
                </a:solidFill>
                <a:latin typeface="Tahoma"/>
                <a:cs typeface="Tahoma"/>
              </a:rPr>
              <a:t> </a:t>
            </a:r>
            <a:r>
              <a:rPr sz="2000" spc="80" dirty="0">
                <a:solidFill>
                  <a:srgbClr val="242424"/>
                </a:solidFill>
                <a:latin typeface="Tahoma"/>
                <a:cs typeface="Tahoma"/>
              </a:rPr>
              <a:t>det</a:t>
            </a:r>
            <a:r>
              <a:rPr sz="2000" spc="-95" dirty="0">
                <a:solidFill>
                  <a:srgbClr val="242424"/>
                </a:solidFill>
                <a:latin typeface="Tahoma"/>
                <a:cs typeface="Tahoma"/>
              </a:rPr>
              <a:t> </a:t>
            </a:r>
            <a:r>
              <a:rPr sz="2000" spc="75" dirty="0">
                <a:solidFill>
                  <a:srgbClr val="242424"/>
                </a:solidFill>
                <a:latin typeface="Tahoma"/>
                <a:cs typeface="Tahoma"/>
              </a:rPr>
              <a:t>afgrænsede</a:t>
            </a:r>
            <a:r>
              <a:rPr sz="2000" spc="-100" dirty="0">
                <a:solidFill>
                  <a:srgbClr val="242424"/>
                </a:solidFill>
                <a:latin typeface="Tahoma"/>
                <a:cs typeface="Tahoma"/>
              </a:rPr>
              <a:t> </a:t>
            </a:r>
            <a:r>
              <a:rPr sz="2000" spc="95" dirty="0">
                <a:solidFill>
                  <a:srgbClr val="242424"/>
                </a:solidFill>
                <a:latin typeface="Tahoma"/>
                <a:cs typeface="Tahoma"/>
              </a:rPr>
              <a:t>produktionsområde,</a:t>
            </a:r>
            <a:r>
              <a:rPr sz="2000" spc="-95" dirty="0">
                <a:solidFill>
                  <a:srgbClr val="242424"/>
                </a:solidFill>
                <a:latin typeface="Tahoma"/>
                <a:cs typeface="Tahoma"/>
              </a:rPr>
              <a:t> </a:t>
            </a:r>
            <a:r>
              <a:rPr sz="2000" spc="120" dirty="0">
                <a:solidFill>
                  <a:srgbClr val="242424"/>
                </a:solidFill>
                <a:latin typeface="Tahoma"/>
                <a:cs typeface="Tahoma"/>
              </a:rPr>
              <a:t>og</a:t>
            </a:r>
            <a:r>
              <a:rPr sz="2000" spc="-95" dirty="0">
                <a:solidFill>
                  <a:srgbClr val="242424"/>
                </a:solidFill>
                <a:latin typeface="Tahoma"/>
                <a:cs typeface="Tahoma"/>
              </a:rPr>
              <a:t> </a:t>
            </a:r>
            <a:r>
              <a:rPr sz="2000" spc="60" dirty="0">
                <a:solidFill>
                  <a:srgbClr val="242424"/>
                </a:solidFill>
                <a:latin typeface="Tahoma"/>
                <a:cs typeface="Tahoma"/>
              </a:rPr>
              <a:t>at</a:t>
            </a:r>
            <a:r>
              <a:rPr sz="2000" spc="-95" dirty="0">
                <a:solidFill>
                  <a:srgbClr val="242424"/>
                </a:solidFill>
                <a:latin typeface="Tahoma"/>
                <a:cs typeface="Tahoma"/>
              </a:rPr>
              <a:t> </a:t>
            </a:r>
            <a:r>
              <a:rPr sz="2000" spc="95" dirty="0">
                <a:solidFill>
                  <a:srgbClr val="242424"/>
                </a:solidFill>
                <a:latin typeface="Tahoma"/>
                <a:cs typeface="Tahoma"/>
              </a:rPr>
              <a:t>de</a:t>
            </a:r>
            <a:r>
              <a:rPr sz="2000" spc="-100" dirty="0">
                <a:solidFill>
                  <a:srgbClr val="242424"/>
                </a:solidFill>
                <a:latin typeface="Tahoma"/>
                <a:cs typeface="Tahoma"/>
              </a:rPr>
              <a:t> </a:t>
            </a:r>
            <a:r>
              <a:rPr sz="2000" spc="90" dirty="0">
                <a:solidFill>
                  <a:srgbClr val="242424"/>
                </a:solidFill>
                <a:latin typeface="Tahoma"/>
                <a:cs typeface="Tahoma"/>
              </a:rPr>
              <a:t>er</a:t>
            </a:r>
            <a:r>
              <a:rPr sz="2000" spc="-95" dirty="0">
                <a:solidFill>
                  <a:srgbClr val="242424"/>
                </a:solidFill>
                <a:latin typeface="Tahoma"/>
                <a:cs typeface="Tahoma"/>
              </a:rPr>
              <a:t> </a:t>
            </a:r>
            <a:r>
              <a:rPr sz="2000" spc="60" dirty="0">
                <a:solidFill>
                  <a:srgbClr val="242424"/>
                </a:solidFill>
                <a:latin typeface="Tahoma"/>
                <a:cs typeface="Tahoma"/>
              </a:rPr>
              <a:t>tørret,</a:t>
            </a:r>
            <a:r>
              <a:rPr sz="2000" spc="-95" dirty="0">
                <a:solidFill>
                  <a:srgbClr val="242424"/>
                </a:solidFill>
                <a:latin typeface="Tahoma"/>
                <a:cs typeface="Tahoma"/>
              </a:rPr>
              <a:t> </a:t>
            </a:r>
            <a:r>
              <a:rPr sz="2000" spc="85" dirty="0">
                <a:solidFill>
                  <a:srgbClr val="242424"/>
                </a:solidFill>
                <a:latin typeface="Tahoma"/>
                <a:cs typeface="Tahoma"/>
              </a:rPr>
              <a:t>konditioneret </a:t>
            </a:r>
            <a:r>
              <a:rPr sz="2000" spc="90" dirty="0">
                <a:solidFill>
                  <a:srgbClr val="242424"/>
                </a:solidFill>
                <a:latin typeface="Tahoma"/>
                <a:cs typeface="Tahoma"/>
              </a:rPr>
              <a:t> </a:t>
            </a:r>
            <a:r>
              <a:rPr sz="2000" spc="120" dirty="0">
                <a:solidFill>
                  <a:srgbClr val="242424"/>
                </a:solidFill>
                <a:latin typeface="Tahoma"/>
                <a:cs typeface="Tahoma"/>
              </a:rPr>
              <a:t>og</a:t>
            </a:r>
            <a:r>
              <a:rPr sz="2000" spc="-100" dirty="0">
                <a:solidFill>
                  <a:srgbClr val="242424"/>
                </a:solidFill>
                <a:latin typeface="Tahoma"/>
                <a:cs typeface="Tahoma"/>
              </a:rPr>
              <a:t> </a:t>
            </a:r>
            <a:r>
              <a:rPr sz="2000" spc="75" dirty="0">
                <a:solidFill>
                  <a:srgbClr val="242424"/>
                </a:solidFill>
                <a:latin typeface="Tahoma"/>
                <a:cs typeface="Tahoma"/>
              </a:rPr>
              <a:t>forarbejdet</a:t>
            </a:r>
            <a:r>
              <a:rPr sz="2000" spc="-100" dirty="0">
                <a:solidFill>
                  <a:srgbClr val="242424"/>
                </a:solidFill>
                <a:latin typeface="Tahoma"/>
                <a:cs typeface="Tahoma"/>
              </a:rPr>
              <a:t> </a:t>
            </a:r>
            <a:r>
              <a:rPr sz="2000" spc="60" dirty="0">
                <a:solidFill>
                  <a:srgbClr val="242424"/>
                </a:solidFill>
                <a:latin typeface="Tahoma"/>
                <a:cs typeface="Tahoma"/>
              </a:rPr>
              <a:t>af</a:t>
            </a:r>
            <a:r>
              <a:rPr sz="2000" spc="-100" dirty="0">
                <a:solidFill>
                  <a:srgbClr val="242424"/>
                </a:solidFill>
                <a:latin typeface="Tahoma"/>
                <a:cs typeface="Tahoma"/>
              </a:rPr>
              <a:t> </a:t>
            </a:r>
            <a:r>
              <a:rPr sz="2000" spc="90" dirty="0">
                <a:solidFill>
                  <a:srgbClr val="242424"/>
                </a:solidFill>
                <a:latin typeface="Tahoma"/>
                <a:cs typeface="Tahoma"/>
              </a:rPr>
              <a:t>virksomheder</a:t>
            </a:r>
            <a:r>
              <a:rPr sz="2000" spc="-100" dirty="0">
                <a:solidFill>
                  <a:srgbClr val="242424"/>
                </a:solidFill>
                <a:latin typeface="Tahoma"/>
                <a:cs typeface="Tahoma"/>
              </a:rPr>
              <a:t> </a:t>
            </a:r>
            <a:r>
              <a:rPr sz="2000" spc="75" dirty="0">
                <a:solidFill>
                  <a:srgbClr val="242424"/>
                </a:solidFill>
                <a:latin typeface="Tahoma"/>
                <a:cs typeface="Tahoma"/>
              </a:rPr>
              <a:t>etableret</a:t>
            </a:r>
            <a:r>
              <a:rPr sz="2000" spc="-100" dirty="0">
                <a:solidFill>
                  <a:srgbClr val="242424"/>
                </a:solidFill>
                <a:latin typeface="Tahoma"/>
                <a:cs typeface="Tahoma"/>
              </a:rPr>
              <a:t> </a:t>
            </a:r>
            <a:r>
              <a:rPr sz="2000" spc="55" dirty="0">
                <a:solidFill>
                  <a:srgbClr val="242424"/>
                </a:solidFill>
                <a:latin typeface="Tahoma"/>
                <a:cs typeface="Tahoma"/>
              </a:rPr>
              <a:t>i</a:t>
            </a:r>
            <a:r>
              <a:rPr sz="2000" spc="-100" dirty="0">
                <a:solidFill>
                  <a:srgbClr val="242424"/>
                </a:solidFill>
                <a:latin typeface="Tahoma"/>
                <a:cs typeface="Tahoma"/>
              </a:rPr>
              <a:t> </a:t>
            </a:r>
            <a:r>
              <a:rPr sz="2000" spc="60" dirty="0">
                <a:solidFill>
                  <a:srgbClr val="242424"/>
                </a:solidFill>
                <a:latin typeface="Tahoma"/>
                <a:cs typeface="Tahoma"/>
              </a:rPr>
              <a:t>et</a:t>
            </a:r>
            <a:r>
              <a:rPr sz="2000" spc="-100" dirty="0">
                <a:solidFill>
                  <a:srgbClr val="242424"/>
                </a:solidFill>
                <a:latin typeface="Tahoma"/>
                <a:cs typeface="Tahoma"/>
              </a:rPr>
              <a:t> </a:t>
            </a:r>
            <a:r>
              <a:rPr sz="2000" spc="95" dirty="0">
                <a:solidFill>
                  <a:srgbClr val="242424"/>
                </a:solidFill>
                <a:latin typeface="Tahoma"/>
                <a:cs typeface="Tahoma"/>
              </a:rPr>
              <a:t>udpeget</a:t>
            </a:r>
            <a:r>
              <a:rPr sz="2000" spc="-100" dirty="0">
                <a:solidFill>
                  <a:srgbClr val="242424"/>
                </a:solidFill>
                <a:latin typeface="Tahoma"/>
                <a:cs typeface="Tahoma"/>
              </a:rPr>
              <a:t> </a:t>
            </a:r>
            <a:r>
              <a:rPr sz="2000" spc="114" dirty="0">
                <a:solidFill>
                  <a:srgbClr val="242424"/>
                </a:solidFill>
                <a:latin typeface="Tahoma"/>
                <a:cs typeface="Tahoma"/>
              </a:rPr>
              <a:t>område</a:t>
            </a:r>
            <a:r>
              <a:rPr sz="2000" spc="-95" dirty="0">
                <a:solidFill>
                  <a:srgbClr val="242424"/>
                </a:solidFill>
                <a:latin typeface="Tahoma"/>
                <a:cs typeface="Tahoma"/>
              </a:rPr>
              <a:t> </a:t>
            </a:r>
            <a:r>
              <a:rPr sz="2000" spc="55" dirty="0">
                <a:solidFill>
                  <a:srgbClr val="242424"/>
                </a:solidFill>
                <a:latin typeface="Tahoma"/>
                <a:cs typeface="Tahoma"/>
              </a:rPr>
              <a:t>i</a:t>
            </a:r>
            <a:r>
              <a:rPr sz="2000" spc="-100" dirty="0">
                <a:solidFill>
                  <a:srgbClr val="242424"/>
                </a:solidFill>
                <a:latin typeface="Tahoma"/>
                <a:cs typeface="Tahoma"/>
              </a:rPr>
              <a:t> </a:t>
            </a:r>
            <a:r>
              <a:rPr sz="2000" spc="60" dirty="0">
                <a:solidFill>
                  <a:srgbClr val="242424"/>
                </a:solidFill>
                <a:latin typeface="Tahoma"/>
                <a:cs typeface="Tahoma"/>
              </a:rPr>
              <a:t>Frankrig.</a:t>
            </a:r>
            <a:endParaRPr sz="20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42306" y="0"/>
            <a:ext cx="11419840" cy="5692140"/>
            <a:chOff x="542306" y="0"/>
            <a:chExt cx="11419840" cy="5692140"/>
          </a:xfrm>
        </p:grpSpPr>
        <p:pic>
          <p:nvPicPr>
            <p:cNvPr id="3" name="object 3"/>
            <p:cNvPicPr/>
            <p:nvPr/>
          </p:nvPicPr>
          <p:blipFill>
            <a:blip r:embed="rId2" cstate="print"/>
            <a:stretch>
              <a:fillRect/>
            </a:stretch>
          </p:blipFill>
          <p:spPr>
            <a:xfrm>
              <a:off x="10388599" y="0"/>
              <a:ext cx="1573276" cy="2014624"/>
            </a:xfrm>
            <a:prstGeom prst="rect">
              <a:avLst/>
            </a:prstGeom>
          </p:spPr>
        </p:pic>
        <p:pic>
          <p:nvPicPr>
            <p:cNvPr id="4" name="object 4"/>
            <p:cNvPicPr/>
            <p:nvPr/>
          </p:nvPicPr>
          <p:blipFill>
            <a:blip r:embed="rId3" cstate="print"/>
            <a:stretch>
              <a:fillRect/>
            </a:stretch>
          </p:blipFill>
          <p:spPr>
            <a:xfrm>
              <a:off x="542306" y="1754123"/>
              <a:ext cx="9846801" cy="3937908"/>
            </a:xfrm>
            <a:prstGeom prst="rect">
              <a:avLst/>
            </a:prstGeom>
          </p:spPr>
        </p:pic>
      </p:grpSp>
      <p:pic>
        <p:nvPicPr>
          <p:cNvPr id="5" name="object 5"/>
          <p:cNvPicPr/>
          <p:nvPr/>
        </p:nvPicPr>
        <p:blipFill>
          <a:blip r:embed="rId4" cstate="print"/>
          <a:stretch>
            <a:fillRect/>
          </a:stretch>
        </p:blipFill>
        <p:spPr>
          <a:xfrm>
            <a:off x="12060935" y="272795"/>
            <a:ext cx="129540" cy="42672"/>
          </a:xfrm>
          <a:prstGeom prst="rect">
            <a:avLst/>
          </a:prstGeom>
        </p:spPr>
      </p:pic>
      <p:sp>
        <p:nvSpPr>
          <p:cNvPr id="6" name="object 6"/>
          <p:cNvSpPr txBox="1">
            <a:spLocks noGrp="1"/>
          </p:cNvSpPr>
          <p:nvPr>
            <p:ph type="title"/>
          </p:nvPr>
        </p:nvSpPr>
        <p:spPr>
          <a:xfrm>
            <a:off x="563067" y="270890"/>
            <a:ext cx="5718810" cy="543560"/>
          </a:xfrm>
          <a:prstGeom prst="rect">
            <a:avLst/>
          </a:prstGeom>
        </p:spPr>
        <p:txBody>
          <a:bodyPr vert="horz" wrap="square" lIns="0" tIns="12700" rIns="0" bIns="0" rtlCol="0">
            <a:spAutoFit/>
          </a:bodyPr>
          <a:lstStyle/>
          <a:p>
            <a:pPr marL="12700">
              <a:lnSpc>
                <a:spcPct val="100000"/>
              </a:lnSpc>
              <a:spcBef>
                <a:spcPts val="100"/>
              </a:spcBef>
            </a:pPr>
            <a:r>
              <a:rPr sz="3400" spc="70" dirty="0"/>
              <a:t>TE-MAD</a:t>
            </a:r>
            <a:r>
              <a:rPr sz="3400" b="0" spc="70" dirty="0">
                <a:solidFill>
                  <a:srgbClr val="6A9D55"/>
                </a:solidFill>
                <a:latin typeface="Tahoma"/>
                <a:cs typeface="Tahoma"/>
              </a:rPr>
              <a:t>Samarbejde</a:t>
            </a:r>
            <a:r>
              <a:rPr sz="3400" b="0" spc="-220" dirty="0">
                <a:solidFill>
                  <a:srgbClr val="6A9D55"/>
                </a:solidFill>
                <a:latin typeface="Tahoma"/>
                <a:cs typeface="Tahoma"/>
              </a:rPr>
              <a:t> </a:t>
            </a:r>
            <a:r>
              <a:rPr sz="3400" b="0" spc="100" dirty="0">
                <a:solidFill>
                  <a:srgbClr val="6A9D55"/>
                </a:solidFill>
                <a:latin typeface="Tahoma"/>
                <a:cs typeface="Tahoma"/>
              </a:rPr>
              <a:t>i</a:t>
            </a:r>
            <a:r>
              <a:rPr sz="3400" b="0" spc="-215" dirty="0">
                <a:solidFill>
                  <a:srgbClr val="6A9D55"/>
                </a:solidFill>
                <a:latin typeface="Tahoma"/>
                <a:cs typeface="Tahoma"/>
              </a:rPr>
              <a:t> </a:t>
            </a:r>
            <a:r>
              <a:rPr sz="3400" b="0" spc="140" dirty="0">
                <a:solidFill>
                  <a:srgbClr val="6A9D55"/>
                </a:solidFill>
                <a:latin typeface="Tahoma"/>
                <a:cs typeface="Tahoma"/>
              </a:rPr>
              <a:t>aktion</a:t>
            </a:r>
            <a:endParaRPr sz="3400">
              <a:latin typeface="Tahoma"/>
              <a:cs typeface="Tahoma"/>
            </a:endParaRPr>
          </a:p>
        </p:txBody>
      </p:sp>
      <p:sp>
        <p:nvSpPr>
          <p:cNvPr id="7" name="object 7"/>
          <p:cNvSpPr txBox="1"/>
          <p:nvPr/>
        </p:nvSpPr>
        <p:spPr>
          <a:xfrm>
            <a:off x="9163304" y="5971336"/>
            <a:ext cx="525145" cy="284480"/>
          </a:xfrm>
          <a:prstGeom prst="rect">
            <a:avLst/>
          </a:prstGeom>
        </p:spPr>
        <p:txBody>
          <a:bodyPr vert="horz" wrap="square" lIns="0" tIns="12700" rIns="0" bIns="0" rtlCol="0">
            <a:spAutoFit/>
          </a:bodyPr>
          <a:lstStyle/>
          <a:p>
            <a:pPr marL="12700">
              <a:lnSpc>
                <a:spcPct val="100000"/>
              </a:lnSpc>
              <a:spcBef>
                <a:spcPts val="100"/>
              </a:spcBef>
            </a:pPr>
            <a:r>
              <a:rPr sz="1700" u="sng" spc="60" dirty="0">
                <a:solidFill>
                  <a:srgbClr val="86A56D"/>
                </a:solidFill>
                <a:uFill>
                  <a:solidFill>
                    <a:srgbClr val="86A56D"/>
                  </a:solidFill>
                </a:uFill>
                <a:latin typeface="Tahoma"/>
                <a:cs typeface="Tahoma"/>
                <a:hlinkClick r:id="rId5"/>
              </a:rPr>
              <a:t>Kilde</a:t>
            </a:r>
            <a:endParaRPr sz="170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3" name="object 3"/>
          <p:cNvPicPr/>
          <p:nvPr/>
        </p:nvPicPr>
        <p:blipFill>
          <a:blip r:embed="rId2" cstate="print"/>
          <a:stretch>
            <a:fillRect/>
          </a:stretch>
        </p:blipFill>
        <p:spPr>
          <a:xfrm>
            <a:off x="12191" y="6095"/>
            <a:ext cx="2186940" cy="6851904"/>
          </a:xfrm>
          <a:prstGeom prst="rect">
            <a:avLst/>
          </a:prstGeom>
        </p:spPr>
      </p:pic>
      <p:sp>
        <p:nvSpPr>
          <p:cNvPr id="4" name="object 4"/>
          <p:cNvSpPr/>
          <p:nvPr/>
        </p:nvSpPr>
        <p:spPr>
          <a:xfrm>
            <a:off x="2599944" y="2647188"/>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5" name="object 5"/>
          <p:cNvSpPr/>
          <p:nvPr/>
        </p:nvSpPr>
        <p:spPr>
          <a:xfrm>
            <a:off x="2599944" y="3322320"/>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6" name="object 6"/>
          <p:cNvSpPr/>
          <p:nvPr/>
        </p:nvSpPr>
        <p:spPr>
          <a:xfrm>
            <a:off x="2599944" y="4024884"/>
            <a:ext cx="7754620" cy="29209"/>
          </a:xfrm>
          <a:custGeom>
            <a:avLst/>
            <a:gdLst/>
            <a:ahLst/>
            <a:cxnLst/>
            <a:rect l="l" t="t" r="r" b="b"/>
            <a:pathLst>
              <a:path w="7754620" h="29210">
                <a:moveTo>
                  <a:pt x="7754111" y="0"/>
                </a:moveTo>
                <a:lnTo>
                  <a:pt x="0" y="0"/>
                </a:lnTo>
                <a:lnTo>
                  <a:pt x="0" y="28956"/>
                </a:lnTo>
                <a:lnTo>
                  <a:pt x="7754111" y="28956"/>
                </a:lnTo>
                <a:lnTo>
                  <a:pt x="7754111" y="0"/>
                </a:lnTo>
                <a:close/>
              </a:path>
            </a:pathLst>
          </a:custGeom>
          <a:solidFill>
            <a:srgbClr val="6A9D55"/>
          </a:solidFill>
        </p:spPr>
        <p:txBody>
          <a:bodyPr wrap="square" lIns="0" tIns="0" rIns="0" bIns="0" rtlCol="0"/>
          <a:lstStyle/>
          <a:p>
            <a:endParaRPr/>
          </a:p>
        </p:txBody>
      </p:sp>
      <p:sp>
        <p:nvSpPr>
          <p:cNvPr id="7" name="object 7"/>
          <p:cNvSpPr/>
          <p:nvPr/>
        </p:nvSpPr>
        <p:spPr>
          <a:xfrm>
            <a:off x="2599944" y="4728971"/>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pic>
        <p:nvPicPr>
          <p:cNvPr id="8" name="object 8"/>
          <p:cNvPicPr/>
          <p:nvPr/>
        </p:nvPicPr>
        <p:blipFill>
          <a:blip r:embed="rId3" cstate="print"/>
          <a:stretch>
            <a:fillRect/>
          </a:stretch>
        </p:blipFill>
        <p:spPr>
          <a:xfrm>
            <a:off x="342900" y="4824984"/>
            <a:ext cx="1580388" cy="1540764"/>
          </a:xfrm>
          <a:prstGeom prst="rect">
            <a:avLst/>
          </a:prstGeom>
        </p:spPr>
      </p:pic>
      <p:grpSp>
        <p:nvGrpSpPr>
          <p:cNvPr id="9" name="object 9"/>
          <p:cNvGrpSpPr/>
          <p:nvPr/>
        </p:nvGrpSpPr>
        <p:grpSpPr>
          <a:xfrm>
            <a:off x="10929619" y="1001267"/>
            <a:ext cx="1221740" cy="1809114"/>
            <a:chOff x="10929619" y="1001267"/>
            <a:chExt cx="1221740" cy="1809114"/>
          </a:xfrm>
        </p:grpSpPr>
        <p:pic>
          <p:nvPicPr>
            <p:cNvPr id="10" name="object 10"/>
            <p:cNvPicPr/>
            <p:nvPr/>
          </p:nvPicPr>
          <p:blipFill>
            <a:blip r:embed="rId4" cstate="print"/>
            <a:stretch>
              <a:fillRect/>
            </a:stretch>
          </p:blipFill>
          <p:spPr>
            <a:xfrm>
              <a:off x="11619991" y="1001267"/>
              <a:ext cx="526287" cy="752856"/>
            </a:xfrm>
            <a:prstGeom prst="rect">
              <a:avLst/>
            </a:prstGeom>
          </p:spPr>
        </p:pic>
        <p:pic>
          <p:nvPicPr>
            <p:cNvPr id="11" name="object 11"/>
            <p:cNvPicPr/>
            <p:nvPr/>
          </p:nvPicPr>
          <p:blipFill>
            <a:blip r:embed="rId5" cstate="print"/>
            <a:stretch>
              <a:fillRect/>
            </a:stretch>
          </p:blipFill>
          <p:spPr>
            <a:xfrm>
              <a:off x="10929619" y="1791715"/>
              <a:ext cx="882903" cy="1018539"/>
            </a:xfrm>
            <a:prstGeom prst="rect">
              <a:avLst/>
            </a:prstGeom>
          </p:spPr>
        </p:pic>
        <p:pic>
          <p:nvPicPr>
            <p:cNvPr id="12" name="object 12"/>
            <p:cNvPicPr/>
            <p:nvPr/>
          </p:nvPicPr>
          <p:blipFill>
            <a:blip r:embed="rId6" cstate="print"/>
            <a:stretch>
              <a:fillRect/>
            </a:stretch>
          </p:blipFill>
          <p:spPr>
            <a:xfrm>
              <a:off x="11855195" y="2407919"/>
              <a:ext cx="295655" cy="47243"/>
            </a:xfrm>
            <a:prstGeom prst="rect">
              <a:avLst/>
            </a:prstGeom>
          </p:spPr>
        </p:pic>
      </p:grpSp>
      <p:grpSp>
        <p:nvGrpSpPr>
          <p:cNvPr id="13" name="object 13"/>
          <p:cNvGrpSpPr/>
          <p:nvPr/>
        </p:nvGrpSpPr>
        <p:grpSpPr>
          <a:xfrm>
            <a:off x="2371344" y="0"/>
            <a:ext cx="9549765" cy="6858000"/>
            <a:chOff x="2371344" y="0"/>
            <a:chExt cx="9549765" cy="6858000"/>
          </a:xfrm>
        </p:grpSpPr>
        <p:pic>
          <p:nvPicPr>
            <p:cNvPr id="14" name="object 14"/>
            <p:cNvPicPr/>
            <p:nvPr/>
          </p:nvPicPr>
          <p:blipFill>
            <a:blip r:embed="rId7" cstate="print"/>
            <a:stretch>
              <a:fillRect/>
            </a:stretch>
          </p:blipFill>
          <p:spPr>
            <a:xfrm>
              <a:off x="10347451" y="0"/>
              <a:ext cx="1573276" cy="2014624"/>
            </a:xfrm>
            <a:prstGeom prst="rect">
              <a:avLst/>
            </a:prstGeom>
          </p:spPr>
        </p:pic>
        <p:sp>
          <p:nvSpPr>
            <p:cNvPr id="15" name="object 15"/>
            <p:cNvSpPr/>
            <p:nvPr/>
          </p:nvSpPr>
          <p:spPr>
            <a:xfrm>
              <a:off x="2371344" y="589787"/>
              <a:ext cx="8336280" cy="6268720"/>
            </a:xfrm>
            <a:custGeom>
              <a:avLst/>
              <a:gdLst/>
              <a:ahLst/>
              <a:cxnLst/>
              <a:rect l="l" t="t" r="r" b="b"/>
              <a:pathLst>
                <a:path w="8336280" h="6268720">
                  <a:moveTo>
                    <a:pt x="8336280" y="0"/>
                  </a:moveTo>
                  <a:lnTo>
                    <a:pt x="0" y="0"/>
                  </a:lnTo>
                  <a:lnTo>
                    <a:pt x="0" y="6268210"/>
                  </a:lnTo>
                  <a:lnTo>
                    <a:pt x="8336280" y="6268210"/>
                  </a:lnTo>
                  <a:lnTo>
                    <a:pt x="8336280" y="0"/>
                  </a:lnTo>
                  <a:close/>
                </a:path>
              </a:pathLst>
            </a:custGeom>
            <a:solidFill>
              <a:srgbClr val="FFFFFF"/>
            </a:solidFill>
          </p:spPr>
          <p:txBody>
            <a:bodyPr wrap="square" lIns="0" tIns="0" rIns="0" bIns="0" rtlCol="0"/>
            <a:lstStyle/>
            <a:p>
              <a:endParaRPr/>
            </a:p>
          </p:txBody>
        </p:sp>
      </p:grpSp>
      <p:pic>
        <p:nvPicPr>
          <p:cNvPr id="16" name="object 16"/>
          <p:cNvPicPr/>
          <p:nvPr/>
        </p:nvPicPr>
        <p:blipFill>
          <a:blip r:embed="rId8" cstate="print"/>
          <a:stretch>
            <a:fillRect/>
          </a:stretch>
        </p:blipFill>
        <p:spPr>
          <a:xfrm>
            <a:off x="12019788" y="272795"/>
            <a:ext cx="128015" cy="42672"/>
          </a:xfrm>
          <a:prstGeom prst="rect">
            <a:avLst/>
          </a:prstGeom>
        </p:spPr>
      </p:pic>
      <p:sp>
        <p:nvSpPr>
          <p:cNvPr id="17" name="object 17"/>
          <p:cNvSpPr txBox="1">
            <a:spLocks noGrp="1"/>
          </p:cNvSpPr>
          <p:nvPr>
            <p:ph type="title"/>
          </p:nvPr>
        </p:nvSpPr>
        <p:spPr>
          <a:xfrm>
            <a:off x="2354326" y="56007"/>
            <a:ext cx="3470910" cy="543560"/>
          </a:xfrm>
          <a:prstGeom prst="rect">
            <a:avLst/>
          </a:prstGeom>
        </p:spPr>
        <p:txBody>
          <a:bodyPr vert="horz" wrap="square" lIns="0" tIns="12700" rIns="0" bIns="0" rtlCol="0">
            <a:spAutoFit/>
          </a:bodyPr>
          <a:lstStyle/>
          <a:p>
            <a:pPr marL="12700">
              <a:lnSpc>
                <a:spcPct val="100000"/>
              </a:lnSpc>
              <a:spcBef>
                <a:spcPts val="100"/>
              </a:spcBef>
            </a:pPr>
            <a:r>
              <a:rPr sz="3400" spc="100" dirty="0"/>
              <a:t>Læringsudbytte</a:t>
            </a:r>
            <a:endParaRPr sz="3400"/>
          </a:p>
        </p:txBody>
      </p:sp>
      <p:sp>
        <p:nvSpPr>
          <p:cNvPr id="18" name="object 18"/>
          <p:cNvSpPr txBox="1"/>
          <p:nvPr/>
        </p:nvSpPr>
        <p:spPr>
          <a:xfrm>
            <a:off x="2450083" y="605039"/>
            <a:ext cx="7952105" cy="5890587"/>
          </a:xfrm>
          <a:prstGeom prst="rect">
            <a:avLst/>
          </a:prstGeom>
        </p:spPr>
        <p:txBody>
          <a:bodyPr vert="horz" wrap="square" lIns="0" tIns="90170" rIns="0" bIns="0" rtlCol="0">
            <a:spAutoFit/>
          </a:bodyPr>
          <a:lstStyle/>
          <a:p>
            <a:pPr marL="12700">
              <a:lnSpc>
                <a:spcPct val="100000"/>
              </a:lnSpc>
              <a:spcBef>
                <a:spcPts val="710"/>
              </a:spcBef>
              <a:tabLst>
                <a:tab pos="1802130" algn="l"/>
              </a:tabLst>
            </a:pPr>
            <a:r>
              <a:rPr spc="55" dirty="0">
                <a:solidFill>
                  <a:srgbClr val="262626"/>
                </a:solidFill>
                <a:latin typeface="Tahoma"/>
                <a:cs typeface="Tahoma"/>
              </a:rPr>
              <a:t>Ved</a:t>
            </a:r>
            <a:r>
              <a:rPr spc="-80" dirty="0">
                <a:solidFill>
                  <a:srgbClr val="262626"/>
                </a:solidFill>
                <a:latin typeface="Tahoma"/>
                <a:cs typeface="Tahoma"/>
              </a:rPr>
              <a:t> </a:t>
            </a:r>
            <a:r>
              <a:rPr spc="85" dirty="0">
                <a:solidFill>
                  <a:srgbClr val="262626"/>
                </a:solidFill>
                <a:latin typeface="Tahoma"/>
                <a:cs typeface="Tahoma"/>
              </a:rPr>
              <a:t>udgangen</a:t>
            </a:r>
            <a:r>
              <a:rPr spc="-75" dirty="0">
                <a:solidFill>
                  <a:srgbClr val="262626"/>
                </a:solidFill>
                <a:latin typeface="Tahoma"/>
                <a:cs typeface="Tahoma"/>
              </a:rPr>
              <a:t> </a:t>
            </a:r>
            <a:r>
              <a:rPr spc="45" dirty="0">
                <a:solidFill>
                  <a:srgbClr val="262626"/>
                </a:solidFill>
                <a:latin typeface="Tahoma"/>
                <a:cs typeface="Tahoma"/>
              </a:rPr>
              <a:t>af	</a:t>
            </a:r>
            <a:r>
              <a:rPr spc="95" dirty="0">
                <a:solidFill>
                  <a:srgbClr val="262626"/>
                </a:solidFill>
                <a:latin typeface="Tahoma"/>
                <a:cs typeface="Tahoma"/>
              </a:rPr>
              <a:t>modul</a:t>
            </a:r>
            <a:r>
              <a:rPr spc="-85" dirty="0">
                <a:solidFill>
                  <a:srgbClr val="262626"/>
                </a:solidFill>
                <a:latin typeface="Tahoma"/>
                <a:cs typeface="Tahoma"/>
              </a:rPr>
              <a:t> </a:t>
            </a:r>
            <a:r>
              <a:rPr spc="40" dirty="0">
                <a:solidFill>
                  <a:srgbClr val="262626"/>
                </a:solidFill>
                <a:latin typeface="Tahoma"/>
                <a:cs typeface="Tahoma"/>
              </a:rPr>
              <a:t>4</a:t>
            </a:r>
            <a:r>
              <a:rPr spc="-90" dirty="0">
                <a:solidFill>
                  <a:srgbClr val="262626"/>
                </a:solidFill>
                <a:latin typeface="Tahoma"/>
                <a:cs typeface="Tahoma"/>
              </a:rPr>
              <a:t> </a:t>
            </a:r>
            <a:r>
              <a:rPr spc="35" dirty="0">
                <a:solidFill>
                  <a:srgbClr val="262626"/>
                </a:solidFill>
                <a:latin typeface="Tahoma"/>
                <a:cs typeface="Tahoma"/>
              </a:rPr>
              <a:t>vil</a:t>
            </a:r>
            <a:r>
              <a:rPr spc="-85" dirty="0">
                <a:solidFill>
                  <a:srgbClr val="262626"/>
                </a:solidFill>
                <a:latin typeface="Tahoma"/>
                <a:cs typeface="Tahoma"/>
              </a:rPr>
              <a:t> </a:t>
            </a:r>
            <a:r>
              <a:rPr spc="70" dirty="0">
                <a:solidFill>
                  <a:srgbClr val="262626"/>
                </a:solidFill>
                <a:latin typeface="Tahoma"/>
                <a:cs typeface="Tahoma"/>
              </a:rPr>
              <a:t>deltagerne</a:t>
            </a:r>
            <a:r>
              <a:rPr spc="-85" dirty="0">
                <a:solidFill>
                  <a:srgbClr val="262626"/>
                </a:solidFill>
                <a:latin typeface="Tahoma"/>
                <a:cs typeface="Tahoma"/>
              </a:rPr>
              <a:t> </a:t>
            </a:r>
            <a:r>
              <a:rPr spc="30" dirty="0">
                <a:solidFill>
                  <a:srgbClr val="262626"/>
                </a:solidFill>
                <a:latin typeface="Tahoma"/>
                <a:cs typeface="Tahoma"/>
              </a:rPr>
              <a:t>være</a:t>
            </a:r>
            <a:r>
              <a:rPr spc="-90" dirty="0">
                <a:solidFill>
                  <a:srgbClr val="262626"/>
                </a:solidFill>
                <a:latin typeface="Tahoma"/>
                <a:cs typeface="Tahoma"/>
              </a:rPr>
              <a:t> </a:t>
            </a:r>
            <a:r>
              <a:rPr spc="45" dirty="0">
                <a:solidFill>
                  <a:srgbClr val="262626"/>
                </a:solidFill>
                <a:latin typeface="Tahoma"/>
                <a:cs typeface="Tahoma"/>
              </a:rPr>
              <a:t>i</a:t>
            </a:r>
            <a:r>
              <a:rPr spc="-85" dirty="0">
                <a:solidFill>
                  <a:srgbClr val="262626"/>
                </a:solidFill>
                <a:latin typeface="Tahoma"/>
                <a:cs typeface="Tahoma"/>
              </a:rPr>
              <a:t> </a:t>
            </a:r>
            <a:r>
              <a:rPr spc="65" dirty="0">
                <a:solidFill>
                  <a:srgbClr val="262626"/>
                </a:solidFill>
                <a:latin typeface="Tahoma"/>
                <a:cs typeface="Tahoma"/>
              </a:rPr>
              <a:t>stand</a:t>
            </a:r>
            <a:r>
              <a:rPr spc="-85" dirty="0">
                <a:solidFill>
                  <a:srgbClr val="262626"/>
                </a:solidFill>
                <a:latin typeface="Tahoma"/>
                <a:cs typeface="Tahoma"/>
              </a:rPr>
              <a:t> </a:t>
            </a:r>
            <a:r>
              <a:rPr spc="45" dirty="0">
                <a:solidFill>
                  <a:srgbClr val="262626"/>
                </a:solidFill>
                <a:latin typeface="Tahoma"/>
                <a:cs typeface="Tahoma"/>
              </a:rPr>
              <a:t>til</a:t>
            </a:r>
            <a:r>
              <a:rPr spc="-90" dirty="0">
                <a:solidFill>
                  <a:srgbClr val="262626"/>
                </a:solidFill>
                <a:latin typeface="Tahoma"/>
                <a:cs typeface="Tahoma"/>
              </a:rPr>
              <a:t> </a:t>
            </a:r>
            <a:r>
              <a:rPr spc="-15" dirty="0">
                <a:solidFill>
                  <a:srgbClr val="262626"/>
                </a:solidFill>
                <a:latin typeface="Tahoma"/>
                <a:cs typeface="Tahoma"/>
              </a:rPr>
              <a:t>at:</a:t>
            </a:r>
            <a:endParaRPr dirty="0">
              <a:latin typeface="Tahoma"/>
              <a:cs typeface="Tahoma"/>
            </a:endParaRPr>
          </a:p>
          <a:p>
            <a:pPr marL="355600" marR="822960" indent="-342900">
              <a:lnSpc>
                <a:spcPct val="146700"/>
              </a:lnSpc>
              <a:spcBef>
                <a:spcPts val="700"/>
              </a:spcBef>
              <a:buSzPct val="146666"/>
              <a:buChar char="•"/>
              <a:tabLst>
                <a:tab pos="354965" algn="l"/>
                <a:tab pos="355600" algn="l"/>
              </a:tabLst>
            </a:pPr>
            <a:r>
              <a:rPr spc="25" dirty="0">
                <a:solidFill>
                  <a:srgbClr val="262626"/>
                </a:solidFill>
                <a:latin typeface="Tahoma"/>
                <a:cs typeface="Tahoma"/>
              </a:rPr>
              <a:t>Få</a:t>
            </a:r>
            <a:r>
              <a:rPr spc="-80" dirty="0">
                <a:solidFill>
                  <a:srgbClr val="262626"/>
                </a:solidFill>
                <a:latin typeface="Tahoma"/>
                <a:cs typeface="Tahoma"/>
              </a:rPr>
              <a:t> </a:t>
            </a:r>
            <a:r>
              <a:rPr spc="40" dirty="0">
                <a:solidFill>
                  <a:srgbClr val="262626"/>
                </a:solidFill>
                <a:latin typeface="Tahoma"/>
                <a:cs typeface="Tahoma"/>
              </a:rPr>
              <a:t>fat</a:t>
            </a:r>
            <a:r>
              <a:rPr spc="-80" dirty="0">
                <a:solidFill>
                  <a:srgbClr val="262626"/>
                </a:solidFill>
                <a:latin typeface="Tahoma"/>
                <a:cs typeface="Tahoma"/>
              </a:rPr>
              <a:t> </a:t>
            </a:r>
            <a:r>
              <a:rPr spc="40" dirty="0">
                <a:solidFill>
                  <a:srgbClr val="262626"/>
                </a:solidFill>
                <a:latin typeface="Tahoma"/>
                <a:cs typeface="Tahoma"/>
              </a:rPr>
              <a:t>i</a:t>
            </a:r>
            <a:r>
              <a:rPr spc="-80" dirty="0">
                <a:solidFill>
                  <a:srgbClr val="262626"/>
                </a:solidFill>
                <a:latin typeface="Tahoma"/>
                <a:cs typeface="Tahoma"/>
              </a:rPr>
              <a:t> </a:t>
            </a:r>
            <a:r>
              <a:rPr spc="70" dirty="0">
                <a:solidFill>
                  <a:srgbClr val="262626"/>
                </a:solidFill>
                <a:latin typeface="Tahoma"/>
                <a:cs typeface="Tahoma"/>
              </a:rPr>
              <a:t>de</a:t>
            </a:r>
            <a:r>
              <a:rPr spc="-80" dirty="0">
                <a:solidFill>
                  <a:srgbClr val="262626"/>
                </a:solidFill>
                <a:latin typeface="Tahoma"/>
                <a:cs typeface="Tahoma"/>
              </a:rPr>
              <a:t> </a:t>
            </a:r>
            <a:r>
              <a:rPr spc="50" dirty="0">
                <a:solidFill>
                  <a:srgbClr val="262626"/>
                </a:solidFill>
                <a:latin typeface="Tahoma"/>
                <a:cs typeface="Tahoma"/>
              </a:rPr>
              <a:t>vigtigste</a:t>
            </a:r>
            <a:r>
              <a:rPr spc="-80" dirty="0">
                <a:solidFill>
                  <a:srgbClr val="262626"/>
                </a:solidFill>
                <a:latin typeface="Tahoma"/>
                <a:cs typeface="Tahoma"/>
              </a:rPr>
              <a:t> </a:t>
            </a:r>
            <a:r>
              <a:rPr spc="70" dirty="0">
                <a:solidFill>
                  <a:srgbClr val="262626"/>
                </a:solidFill>
                <a:latin typeface="Tahoma"/>
                <a:cs typeface="Tahoma"/>
              </a:rPr>
              <a:t>principper</a:t>
            </a:r>
            <a:r>
              <a:rPr spc="-80" dirty="0">
                <a:solidFill>
                  <a:srgbClr val="262626"/>
                </a:solidFill>
                <a:latin typeface="Tahoma"/>
                <a:cs typeface="Tahoma"/>
              </a:rPr>
              <a:t> </a:t>
            </a:r>
            <a:r>
              <a:rPr spc="90" dirty="0">
                <a:solidFill>
                  <a:srgbClr val="262626"/>
                </a:solidFill>
                <a:latin typeface="Tahoma"/>
                <a:cs typeface="Tahoma"/>
              </a:rPr>
              <a:t>og</a:t>
            </a:r>
            <a:r>
              <a:rPr spc="-80" dirty="0">
                <a:solidFill>
                  <a:srgbClr val="262626"/>
                </a:solidFill>
                <a:latin typeface="Tahoma"/>
                <a:cs typeface="Tahoma"/>
              </a:rPr>
              <a:t> </a:t>
            </a:r>
            <a:r>
              <a:rPr spc="65" dirty="0">
                <a:solidFill>
                  <a:srgbClr val="262626"/>
                </a:solidFill>
                <a:latin typeface="Tahoma"/>
                <a:cs typeface="Tahoma"/>
              </a:rPr>
              <a:t>mekanismer,</a:t>
            </a:r>
            <a:r>
              <a:rPr spc="-80" dirty="0">
                <a:solidFill>
                  <a:srgbClr val="262626"/>
                </a:solidFill>
                <a:latin typeface="Tahoma"/>
                <a:cs typeface="Tahoma"/>
              </a:rPr>
              <a:t> </a:t>
            </a:r>
            <a:r>
              <a:rPr spc="75" dirty="0">
                <a:solidFill>
                  <a:srgbClr val="262626"/>
                </a:solidFill>
                <a:latin typeface="Tahoma"/>
                <a:cs typeface="Tahoma"/>
              </a:rPr>
              <a:t>der</a:t>
            </a:r>
            <a:r>
              <a:rPr spc="-80" dirty="0">
                <a:solidFill>
                  <a:srgbClr val="262626"/>
                </a:solidFill>
                <a:latin typeface="Tahoma"/>
                <a:cs typeface="Tahoma"/>
              </a:rPr>
              <a:t> </a:t>
            </a:r>
            <a:r>
              <a:rPr spc="65" dirty="0">
                <a:solidFill>
                  <a:srgbClr val="262626"/>
                </a:solidFill>
                <a:latin typeface="Tahoma"/>
                <a:cs typeface="Tahoma"/>
              </a:rPr>
              <a:t>understøtter</a:t>
            </a:r>
            <a:r>
              <a:rPr spc="-80" dirty="0">
                <a:solidFill>
                  <a:srgbClr val="262626"/>
                </a:solidFill>
                <a:latin typeface="Tahoma"/>
                <a:cs typeface="Tahoma"/>
              </a:rPr>
              <a:t> </a:t>
            </a:r>
            <a:r>
              <a:rPr spc="50" dirty="0">
                <a:solidFill>
                  <a:srgbClr val="262626"/>
                </a:solidFill>
                <a:latin typeface="Tahoma"/>
                <a:cs typeface="Tahoma"/>
              </a:rPr>
              <a:t>blockchain- </a:t>
            </a:r>
            <a:r>
              <a:rPr spc="-455" dirty="0">
                <a:solidFill>
                  <a:srgbClr val="262626"/>
                </a:solidFill>
                <a:latin typeface="Tahoma"/>
                <a:cs typeface="Tahoma"/>
              </a:rPr>
              <a:t> </a:t>
            </a:r>
            <a:r>
              <a:rPr spc="65" dirty="0">
                <a:solidFill>
                  <a:srgbClr val="262626"/>
                </a:solidFill>
                <a:latin typeface="Tahoma"/>
                <a:cs typeface="Tahoma"/>
              </a:rPr>
              <a:t>teknologi</a:t>
            </a:r>
            <a:r>
              <a:rPr spc="-80" dirty="0">
                <a:solidFill>
                  <a:srgbClr val="262626"/>
                </a:solidFill>
                <a:latin typeface="Tahoma"/>
                <a:cs typeface="Tahoma"/>
              </a:rPr>
              <a:t> </a:t>
            </a:r>
            <a:r>
              <a:rPr spc="70" dirty="0">
                <a:solidFill>
                  <a:srgbClr val="262626"/>
                </a:solidFill>
                <a:latin typeface="Tahoma"/>
                <a:cs typeface="Tahoma"/>
              </a:rPr>
              <a:t>på</a:t>
            </a:r>
            <a:r>
              <a:rPr spc="-80" dirty="0">
                <a:solidFill>
                  <a:srgbClr val="262626"/>
                </a:solidFill>
                <a:latin typeface="Tahoma"/>
                <a:cs typeface="Tahoma"/>
              </a:rPr>
              <a:t> </a:t>
            </a:r>
            <a:r>
              <a:rPr spc="60" dirty="0">
                <a:solidFill>
                  <a:srgbClr val="262626"/>
                </a:solidFill>
                <a:latin typeface="Tahoma"/>
                <a:cs typeface="Tahoma"/>
              </a:rPr>
              <a:t>anvendte</a:t>
            </a:r>
            <a:r>
              <a:rPr spc="-80" dirty="0">
                <a:solidFill>
                  <a:srgbClr val="262626"/>
                </a:solidFill>
                <a:latin typeface="Tahoma"/>
                <a:cs typeface="Tahoma"/>
              </a:rPr>
              <a:t> </a:t>
            </a:r>
            <a:r>
              <a:rPr spc="85" dirty="0">
                <a:solidFill>
                  <a:srgbClr val="262626"/>
                </a:solidFill>
                <a:latin typeface="Tahoma"/>
                <a:cs typeface="Tahoma"/>
              </a:rPr>
              <a:t>måder</a:t>
            </a:r>
            <a:r>
              <a:rPr spc="-80" dirty="0">
                <a:solidFill>
                  <a:srgbClr val="262626"/>
                </a:solidFill>
                <a:latin typeface="Tahoma"/>
                <a:cs typeface="Tahoma"/>
              </a:rPr>
              <a:t> </a:t>
            </a:r>
            <a:r>
              <a:rPr spc="40" dirty="0">
                <a:solidFill>
                  <a:srgbClr val="262626"/>
                </a:solidFill>
                <a:latin typeface="Tahoma"/>
                <a:cs typeface="Tahoma"/>
              </a:rPr>
              <a:t>i</a:t>
            </a:r>
            <a:r>
              <a:rPr spc="-80" dirty="0">
                <a:solidFill>
                  <a:srgbClr val="262626"/>
                </a:solidFill>
                <a:latin typeface="Tahoma"/>
                <a:cs typeface="Tahoma"/>
              </a:rPr>
              <a:t> </a:t>
            </a:r>
            <a:r>
              <a:rPr spc="60" dirty="0">
                <a:solidFill>
                  <a:srgbClr val="262626"/>
                </a:solidFill>
                <a:latin typeface="Tahoma"/>
                <a:cs typeface="Tahoma"/>
              </a:rPr>
              <a:t>landbrugsfødevaresektoren.</a:t>
            </a:r>
            <a:endParaRPr dirty="0">
              <a:latin typeface="Tahoma"/>
              <a:cs typeface="Tahoma"/>
            </a:endParaRPr>
          </a:p>
          <a:p>
            <a:pPr marL="355600" marR="103505" indent="-342900">
              <a:lnSpc>
                <a:spcPct val="137600"/>
              </a:lnSpc>
              <a:spcBef>
                <a:spcPts val="15"/>
              </a:spcBef>
              <a:buSzPct val="137500"/>
              <a:buChar char="•"/>
              <a:tabLst>
                <a:tab pos="354965" algn="l"/>
                <a:tab pos="355600" algn="l"/>
              </a:tabLst>
            </a:pPr>
            <a:r>
              <a:rPr spc="75" dirty="0">
                <a:solidFill>
                  <a:srgbClr val="262626"/>
                </a:solidFill>
                <a:latin typeface="Tahoma"/>
                <a:cs typeface="Tahoma"/>
              </a:rPr>
              <a:t>Anerkend</a:t>
            </a:r>
            <a:r>
              <a:rPr spc="-55" dirty="0">
                <a:solidFill>
                  <a:srgbClr val="262626"/>
                </a:solidFill>
                <a:latin typeface="Tahoma"/>
                <a:cs typeface="Tahoma"/>
              </a:rPr>
              <a:t> </a:t>
            </a:r>
            <a:r>
              <a:rPr spc="60" dirty="0">
                <a:solidFill>
                  <a:srgbClr val="262626"/>
                </a:solidFill>
                <a:latin typeface="Tahoma"/>
                <a:cs typeface="Tahoma"/>
              </a:rPr>
              <a:t>blockchains</a:t>
            </a:r>
            <a:r>
              <a:rPr spc="-55" dirty="0">
                <a:solidFill>
                  <a:srgbClr val="262626"/>
                </a:solidFill>
                <a:latin typeface="Tahoma"/>
                <a:cs typeface="Tahoma"/>
              </a:rPr>
              <a:t> </a:t>
            </a:r>
            <a:r>
              <a:rPr spc="65" dirty="0">
                <a:solidFill>
                  <a:srgbClr val="262626"/>
                </a:solidFill>
                <a:latin typeface="Tahoma"/>
                <a:cs typeface="Tahoma"/>
              </a:rPr>
              <a:t>rolle</a:t>
            </a:r>
            <a:r>
              <a:rPr spc="-55" dirty="0">
                <a:solidFill>
                  <a:srgbClr val="262626"/>
                </a:solidFill>
                <a:latin typeface="Tahoma"/>
                <a:cs typeface="Tahoma"/>
              </a:rPr>
              <a:t> </a:t>
            </a:r>
            <a:r>
              <a:rPr spc="45" dirty="0">
                <a:solidFill>
                  <a:srgbClr val="262626"/>
                </a:solidFill>
                <a:latin typeface="Tahoma"/>
                <a:cs typeface="Tahoma"/>
              </a:rPr>
              <a:t>i</a:t>
            </a:r>
            <a:r>
              <a:rPr spc="-55" dirty="0">
                <a:solidFill>
                  <a:srgbClr val="262626"/>
                </a:solidFill>
                <a:latin typeface="Tahoma"/>
                <a:cs typeface="Tahoma"/>
              </a:rPr>
              <a:t> </a:t>
            </a:r>
            <a:r>
              <a:rPr spc="65" dirty="0">
                <a:solidFill>
                  <a:srgbClr val="262626"/>
                </a:solidFill>
                <a:latin typeface="Tahoma"/>
                <a:cs typeface="Tahoma"/>
              </a:rPr>
              <a:t>landbrugsfødevareforsyningskæder</a:t>
            </a:r>
            <a:r>
              <a:rPr spc="-55" dirty="0">
                <a:solidFill>
                  <a:srgbClr val="262626"/>
                </a:solidFill>
                <a:latin typeface="Tahoma"/>
                <a:cs typeface="Tahoma"/>
              </a:rPr>
              <a:t> </a:t>
            </a:r>
            <a:r>
              <a:rPr spc="95" dirty="0">
                <a:solidFill>
                  <a:srgbClr val="262626"/>
                </a:solidFill>
                <a:latin typeface="Tahoma"/>
                <a:cs typeface="Tahoma"/>
              </a:rPr>
              <a:t>og</a:t>
            </a:r>
            <a:r>
              <a:rPr spc="-55" dirty="0">
                <a:solidFill>
                  <a:srgbClr val="262626"/>
                </a:solidFill>
                <a:latin typeface="Tahoma"/>
                <a:cs typeface="Tahoma"/>
              </a:rPr>
              <a:t> </a:t>
            </a:r>
            <a:r>
              <a:rPr spc="55" dirty="0">
                <a:solidFill>
                  <a:srgbClr val="262626"/>
                </a:solidFill>
                <a:latin typeface="Tahoma"/>
                <a:cs typeface="Tahoma"/>
              </a:rPr>
              <a:t>identificer </a:t>
            </a:r>
            <a:r>
              <a:rPr spc="-484" dirty="0">
                <a:solidFill>
                  <a:srgbClr val="262626"/>
                </a:solidFill>
                <a:latin typeface="Tahoma"/>
                <a:cs typeface="Tahoma"/>
              </a:rPr>
              <a:t> </a:t>
            </a:r>
            <a:r>
              <a:rPr spc="70" dirty="0">
                <a:solidFill>
                  <a:srgbClr val="262626"/>
                </a:solidFill>
                <a:latin typeface="Tahoma"/>
                <a:cs typeface="Tahoma"/>
              </a:rPr>
              <a:t>fordelene </a:t>
            </a:r>
            <a:r>
              <a:rPr spc="95" dirty="0">
                <a:solidFill>
                  <a:srgbClr val="262626"/>
                </a:solidFill>
                <a:latin typeface="Tahoma"/>
                <a:cs typeface="Tahoma"/>
              </a:rPr>
              <a:t>og </a:t>
            </a:r>
            <a:r>
              <a:rPr spc="80" dirty="0">
                <a:solidFill>
                  <a:srgbClr val="262626"/>
                </a:solidFill>
                <a:latin typeface="Tahoma"/>
                <a:cs typeface="Tahoma"/>
              </a:rPr>
              <a:t>udfordringerne </a:t>
            </a:r>
            <a:r>
              <a:rPr spc="55" dirty="0">
                <a:solidFill>
                  <a:srgbClr val="262626"/>
                </a:solidFill>
                <a:latin typeface="Tahoma"/>
                <a:cs typeface="Tahoma"/>
              </a:rPr>
              <a:t>ved </a:t>
            </a:r>
            <a:r>
              <a:rPr spc="50" dirty="0">
                <a:solidFill>
                  <a:srgbClr val="262626"/>
                </a:solidFill>
                <a:latin typeface="Tahoma"/>
                <a:cs typeface="Tahoma"/>
              </a:rPr>
              <a:t>at </a:t>
            </a:r>
            <a:r>
              <a:rPr spc="80" dirty="0">
                <a:solidFill>
                  <a:srgbClr val="262626"/>
                </a:solidFill>
                <a:latin typeface="Tahoma"/>
                <a:cs typeface="Tahoma"/>
              </a:rPr>
              <a:t>implementere </a:t>
            </a:r>
            <a:r>
              <a:rPr spc="65" dirty="0">
                <a:solidFill>
                  <a:srgbClr val="262626"/>
                </a:solidFill>
                <a:latin typeface="Tahoma"/>
                <a:cs typeface="Tahoma"/>
              </a:rPr>
              <a:t>blockchain </a:t>
            </a:r>
            <a:r>
              <a:rPr spc="45" dirty="0">
                <a:solidFill>
                  <a:srgbClr val="262626"/>
                </a:solidFill>
                <a:latin typeface="Tahoma"/>
                <a:cs typeface="Tahoma"/>
              </a:rPr>
              <a:t>i </a:t>
            </a:r>
            <a:r>
              <a:rPr spc="75" dirty="0">
                <a:solidFill>
                  <a:srgbClr val="262626"/>
                </a:solidFill>
                <a:latin typeface="Tahoma"/>
                <a:cs typeface="Tahoma"/>
              </a:rPr>
              <a:t>landbrugets </a:t>
            </a:r>
            <a:r>
              <a:rPr spc="80" dirty="0">
                <a:solidFill>
                  <a:srgbClr val="262626"/>
                </a:solidFill>
                <a:latin typeface="Tahoma"/>
                <a:cs typeface="Tahoma"/>
              </a:rPr>
              <a:t> </a:t>
            </a:r>
            <a:r>
              <a:rPr spc="55" dirty="0">
                <a:solidFill>
                  <a:srgbClr val="262626"/>
                </a:solidFill>
                <a:latin typeface="Tahoma"/>
                <a:cs typeface="Tahoma"/>
              </a:rPr>
              <a:t>forsyningskæder.</a:t>
            </a:r>
            <a:endParaRPr dirty="0">
              <a:latin typeface="Tahoma"/>
              <a:cs typeface="Tahoma"/>
            </a:endParaRPr>
          </a:p>
          <a:p>
            <a:pPr marL="355600" marR="160020" indent="-342900">
              <a:lnSpc>
                <a:spcPct val="129500"/>
              </a:lnSpc>
              <a:spcBef>
                <a:spcPts val="20"/>
              </a:spcBef>
              <a:buSzPct val="129411"/>
              <a:buChar char="•"/>
              <a:tabLst>
                <a:tab pos="354965" algn="l"/>
                <a:tab pos="355600" algn="l"/>
                <a:tab pos="2325370" algn="l"/>
                <a:tab pos="2784475" algn="l"/>
              </a:tabLst>
            </a:pPr>
            <a:r>
              <a:rPr spc="60" dirty="0">
                <a:solidFill>
                  <a:srgbClr val="262626"/>
                </a:solidFill>
                <a:latin typeface="Tahoma"/>
                <a:cs typeface="Tahoma"/>
              </a:rPr>
              <a:t>Analyser</a:t>
            </a:r>
            <a:r>
              <a:rPr spc="-50" dirty="0">
                <a:solidFill>
                  <a:srgbClr val="262626"/>
                </a:solidFill>
                <a:latin typeface="Tahoma"/>
                <a:cs typeface="Tahoma"/>
              </a:rPr>
              <a:t> </a:t>
            </a:r>
            <a:r>
              <a:rPr spc="70" dirty="0">
                <a:solidFill>
                  <a:srgbClr val="262626"/>
                </a:solidFill>
                <a:latin typeface="Tahoma"/>
                <a:cs typeface="Tahoma"/>
              </a:rPr>
              <a:t>virkningen</a:t>
            </a:r>
            <a:r>
              <a:rPr spc="-50" dirty="0">
                <a:solidFill>
                  <a:srgbClr val="262626"/>
                </a:solidFill>
                <a:latin typeface="Tahoma"/>
                <a:cs typeface="Tahoma"/>
              </a:rPr>
              <a:t> </a:t>
            </a:r>
            <a:r>
              <a:rPr spc="50" dirty="0">
                <a:solidFill>
                  <a:srgbClr val="262626"/>
                </a:solidFill>
                <a:latin typeface="Tahoma"/>
                <a:cs typeface="Tahoma"/>
              </a:rPr>
              <a:t>af	</a:t>
            </a:r>
            <a:r>
              <a:rPr spc="85" dirty="0">
                <a:solidFill>
                  <a:srgbClr val="262626"/>
                </a:solidFill>
                <a:latin typeface="Tahoma"/>
                <a:cs typeface="Tahoma"/>
              </a:rPr>
              <a:t>mellemliggende</a:t>
            </a:r>
            <a:r>
              <a:rPr spc="-100" dirty="0">
                <a:solidFill>
                  <a:srgbClr val="262626"/>
                </a:solidFill>
                <a:latin typeface="Tahoma"/>
                <a:cs typeface="Tahoma"/>
              </a:rPr>
              <a:t> </a:t>
            </a:r>
            <a:r>
              <a:rPr spc="65" dirty="0">
                <a:solidFill>
                  <a:srgbClr val="262626"/>
                </a:solidFill>
                <a:latin typeface="Tahoma"/>
                <a:cs typeface="Tahoma"/>
              </a:rPr>
              <a:t>platforme.</a:t>
            </a:r>
            <a:r>
              <a:rPr spc="-100" dirty="0">
                <a:solidFill>
                  <a:srgbClr val="262626"/>
                </a:solidFill>
                <a:latin typeface="Tahoma"/>
                <a:cs typeface="Tahoma"/>
              </a:rPr>
              <a:t> </a:t>
            </a:r>
            <a:r>
              <a:rPr spc="50" dirty="0">
                <a:solidFill>
                  <a:srgbClr val="262626"/>
                </a:solidFill>
                <a:latin typeface="Tahoma"/>
                <a:cs typeface="Tahoma"/>
              </a:rPr>
              <a:t>Evaluer</a:t>
            </a:r>
            <a:r>
              <a:rPr spc="-100" dirty="0">
                <a:solidFill>
                  <a:srgbClr val="262626"/>
                </a:solidFill>
                <a:latin typeface="Tahoma"/>
                <a:cs typeface="Tahoma"/>
              </a:rPr>
              <a:t> </a:t>
            </a:r>
            <a:r>
              <a:rPr spc="85" dirty="0">
                <a:solidFill>
                  <a:srgbClr val="262626"/>
                </a:solidFill>
                <a:latin typeface="Tahoma"/>
                <a:cs typeface="Tahoma"/>
              </a:rPr>
              <a:t>fremkomsten </a:t>
            </a:r>
            <a:r>
              <a:rPr spc="-515" dirty="0">
                <a:solidFill>
                  <a:srgbClr val="262626"/>
                </a:solidFill>
                <a:latin typeface="Tahoma"/>
                <a:cs typeface="Tahoma"/>
              </a:rPr>
              <a:t> </a:t>
            </a:r>
            <a:r>
              <a:rPr spc="105" dirty="0">
                <a:solidFill>
                  <a:srgbClr val="262626"/>
                </a:solidFill>
                <a:latin typeface="Tahoma"/>
                <a:cs typeface="Tahoma"/>
              </a:rPr>
              <a:t>og</a:t>
            </a:r>
            <a:r>
              <a:rPr spc="-85" dirty="0">
                <a:solidFill>
                  <a:srgbClr val="262626"/>
                </a:solidFill>
                <a:latin typeface="Tahoma"/>
                <a:cs typeface="Tahoma"/>
              </a:rPr>
              <a:t> </a:t>
            </a:r>
            <a:r>
              <a:rPr spc="65" dirty="0" err="1">
                <a:solidFill>
                  <a:srgbClr val="262626"/>
                </a:solidFill>
                <a:latin typeface="Tahoma"/>
                <a:cs typeface="Tahoma"/>
              </a:rPr>
              <a:t>indflydelsen</a:t>
            </a:r>
            <a:r>
              <a:rPr spc="-80" dirty="0">
                <a:solidFill>
                  <a:srgbClr val="262626"/>
                </a:solidFill>
                <a:latin typeface="Tahoma"/>
                <a:cs typeface="Tahoma"/>
              </a:rPr>
              <a:t> </a:t>
            </a:r>
            <a:r>
              <a:rPr spc="50" dirty="0" err="1">
                <a:solidFill>
                  <a:srgbClr val="262626"/>
                </a:solidFill>
                <a:latin typeface="Tahoma"/>
                <a:cs typeface="Tahoma"/>
              </a:rPr>
              <a:t>af</a:t>
            </a:r>
            <a:r>
              <a:rPr spc="85" dirty="0" err="1">
                <a:solidFill>
                  <a:srgbClr val="262626"/>
                </a:solidFill>
                <a:latin typeface="Tahoma"/>
                <a:cs typeface="Tahoma"/>
              </a:rPr>
              <a:t>mellemliggende</a:t>
            </a:r>
            <a:r>
              <a:rPr spc="-90" dirty="0">
                <a:solidFill>
                  <a:srgbClr val="262626"/>
                </a:solidFill>
                <a:latin typeface="Tahoma"/>
                <a:cs typeface="Tahoma"/>
              </a:rPr>
              <a:t> </a:t>
            </a:r>
            <a:r>
              <a:rPr spc="80" dirty="0">
                <a:solidFill>
                  <a:srgbClr val="262626"/>
                </a:solidFill>
                <a:latin typeface="Tahoma"/>
                <a:cs typeface="Tahoma"/>
              </a:rPr>
              <a:t>platforme</a:t>
            </a:r>
            <a:r>
              <a:rPr spc="-90" dirty="0">
                <a:solidFill>
                  <a:srgbClr val="262626"/>
                </a:solidFill>
                <a:latin typeface="Tahoma"/>
                <a:cs typeface="Tahoma"/>
              </a:rPr>
              <a:t> </a:t>
            </a:r>
            <a:r>
              <a:rPr spc="50" dirty="0">
                <a:solidFill>
                  <a:srgbClr val="262626"/>
                </a:solidFill>
                <a:latin typeface="Tahoma"/>
                <a:cs typeface="Tahoma"/>
              </a:rPr>
              <a:t>i</a:t>
            </a:r>
            <a:r>
              <a:rPr spc="-95" dirty="0">
                <a:solidFill>
                  <a:srgbClr val="262626"/>
                </a:solidFill>
                <a:latin typeface="Tahoma"/>
                <a:cs typeface="Tahoma"/>
              </a:rPr>
              <a:t> </a:t>
            </a:r>
            <a:r>
              <a:rPr spc="80" dirty="0">
                <a:solidFill>
                  <a:srgbClr val="262626"/>
                </a:solidFill>
                <a:latin typeface="Tahoma"/>
                <a:cs typeface="Tahoma"/>
              </a:rPr>
              <a:t>agrifood</a:t>
            </a:r>
            <a:endParaRPr dirty="0">
              <a:latin typeface="Tahoma"/>
              <a:cs typeface="Tahoma"/>
            </a:endParaRPr>
          </a:p>
          <a:p>
            <a:pPr marL="355600">
              <a:lnSpc>
                <a:spcPct val="100000"/>
              </a:lnSpc>
              <a:spcBef>
                <a:spcPts val="600"/>
              </a:spcBef>
            </a:pPr>
            <a:r>
              <a:rPr spc="65" dirty="0">
                <a:solidFill>
                  <a:srgbClr val="262626"/>
                </a:solidFill>
                <a:latin typeface="Tahoma"/>
                <a:cs typeface="Tahoma"/>
              </a:rPr>
              <a:t>marked.</a:t>
            </a:r>
            <a:endParaRPr dirty="0">
              <a:latin typeface="Tahoma"/>
              <a:cs typeface="Tahoma"/>
            </a:endParaRPr>
          </a:p>
          <a:p>
            <a:pPr marL="355600" marR="76200" indent="-342900">
              <a:lnSpc>
                <a:spcPts val="2640"/>
              </a:lnSpc>
              <a:spcBef>
                <a:spcPts val="190"/>
              </a:spcBef>
              <a:buSzPct val="115789"/>
              <a:buChar char="•"/>
              <a:tabLst>
                <a:tab pos="354965" algn="l"/>
                <a:tab pos="355600" algn="l"/>
              </a:tabLst>
            </a:pPr>
            <a:r>
              <a:rPr spc="85" dirty="0">
                <a:solidFill>
                  <a:srgbClr val="262626"/>
                </a:solidFill>
                <a:latin typeface="Tahoma"/>
                <a:cs typeface="Tahoma"/>
              </a:rPr>
              <a:t>Vurder</a:t>
            </a:r>
            <a:r>
              <a:rPr spc="-110" dirty="0">
                <a:solidFill>
                  <a:srgbClr val="262626"/>
                </a:solidFill>
                <a:latin typeface="Tahoma"/>
                <a:cs typeface="Tahoma"/>
              </a:rPr>
              <a:t> </a:t>
            </a:r>
            <a:r>
              <a:rPr spc="85" dirty="0">
                <a:solidFill>
                  <a:srgbClr val="262626"/>
                </a:solidFill>
                <a:latin typeface="Tahoma"/>
                <a:cs typeface="Tahoma"/>
              </a:rPr>
              <a:t>forhandlerintegration</a:t>
            </a:r>
            <a:r>
              <a:rPr spc="-110" dirty="0">
                <a:solidFill>
                  <a:srgbClr val="262626"/>
                </a:solidFill>
                <a:latin typeface="Tahoma"/>
                <a:cs typeface="Tahoma"/>
              </a:rPr>
              <a:t> </a:t>
            </a:r>
            <a:r>
              <a:rPr spc="55" dirty="0">
                <a:solidFill>
                  <a:srgbClr val="262626"/>
                </a:solidFill>
                <a:latin typeface="Tahoma"/>
                <a:cs typeface="Tahoma"/>
              </a:rPr>
              <a:t>af</a:t>
            </a:r>
            <a:r>
              <a:rPr spc="-105" dirty="0">
                <a:solidFill>
                  <a:srgbClr val="262626"/>
                </a:solidFill>
                <a:latin typeface="Tahoma"/>
                <a:cs typeface="Tahoma"/>
              </a:rPr>
              <a:t> </a:t>
            </a:r>
            <a:r>
              <a:rPr spc="65" dirty="0">
                <a:solidFill>
                  <a:srgbClr val="262626"/>
                </a:solidFill>
                <a:latin typeface="Tahoma"/>
                <a:cs typeface="Tahoma"/>
              </a:rPr>
              <a:t>blockchain.</a:t>
            </a:r>
            <a:r>
              <a:rPr spc="-110" dirty="0">
                <a:solidFill>
                  <a:srgbClr val="262626"/>
                </a:solidFill>
                <a:latin typeface="Tahoma"/>
                <a:cs typeface="Tahoma"/>
              </a:rPr>
              <a:t> </a:t>
            </a:r>
            <a:r>
              <a:rPr spc="65" dirty="0">
                <a:solidFill>
                  <a:srgbClr val="262626"/>
                </a:solidFill>
                <a:latin typeface="Tahoma"/>
                <a:cs typeface="Tahoma"/>
              </a:rPr>
              <a:t>Forstå</a:t>
            </a:r>
            <a:r>
              <a:rPr spc="-105" dirty="0">
                <a:solidFill>
                  <a:srgbClr val="262626"/>
                </a:solidFill>
                <a:latin typeface="Tahoma"/>
                <a:cs typeface="Tahoma"/>
              </a:rPr>
              <a:t> </a:t>
            </a:r>
            <a:r>
              <a:rPr spc="85" dirty="0">
                <a:solidFill>
                  <a:srgbClr val="262626"/>
                </a:solidFill>
                <a:latin typeface="Tahoma"/>
                <a:cs typeface="Tahoma"/>
              </a:rPr>
              <a:t>motivationerne </a:t>
            </a:r>
            <a:r>
              <a:rPr spc="-580" dirty="0">
                <a:solidFill>
                  <a:srgbClr val="262626"/>
                </a:solidFill>
                <a:latin typeface="Tahoma"/>
                <a:cs typeface="Tahoma"/>
              </a:rPr>
              <a:t> </a:t>
            </a:r>
            <a:r>
              <a:rPr spc="105" dirty="0">
                <a:solidFill>
                  <a:srgbClr val="262626"/>
                </a:solidFill>
                <a:latin typeface="Tahoma"/>
                <a:cs typeface="Tahoma"/>
              </a:rPr>
              <a:t>og </a:t>
            </a:r>
            <a:r>
              <a:rPr spc="65" dirty="0">
                <a:solidFill>
                  <a:srgbClr val="262626"/>
                </a:solidFill>
                <a:latin typeface="Tahoma"/>
                <a:cs typeface="Tahoma"/>
              </a:rPr>
              <a:t>strategier </a:t>
            </a:r>
            <a:r>
              <a:rPr spc="90" dirty="0">
                <a:solidFill>
                  <a:srgbClr val="262626"/>
                </a:solidFill>
                <a:latin typeface="Tahoma"/>
                <a:cs typeface="Tahoma"/>
              </a:rPr>
              <a:t>bag </a:t>
            </a:r>
            <a:r>
              <a:rPr spc="70" dirty="0">
                <a:solidFill>
                  <a:srgbClr val="262626"/>
                </a:solidFill>
                <a:latin typeface="Tahoma"/>
                <a:cs typeface="Tahoma"/>
              </a:rPr>
              <a:t>detailhandlerens indførelse </a:t>
            </a:r>
            <a:r>
              <a:rPr spc="50" dirty="0">
                <a:solidFill>
                  <a:srgbClr val="262626"/>
                </a:solidFill>
                <a:latin typeface="Tahoma"/>
                <a:cs typeface="Tahoma"/>
              </a:rPr>
              <a:t>af </a:t>
            </a:r>
            <a:r>
              <a:rPr spc="65" dirty="0">
                <a:solidFill>
                  <a:srgbClr val="262626"/>
                </a:solidFill>
                <a:latin typeface="Tahoma"/>
                <a:cs typeface="Tahoma"/>
              </a:rPr>
              <a:t>blockchain-teknologier </a:t>
            </a:r>
            <a:r>
              <a:rPr spc="70" dirty="0">
                <a:solidFill>
                  <a:srgbClr val="262626"/>
                </a:solidFill>
                <a:latin typeface="Tahoma"/>
                <a:cs typeface="Tahoma"/>
              </a:rPr>
              <a:t> </a:t>
            </a:r>
            <a:r>
              <a:rPr spc="105" dirty="0">
                <a:solidFill>
                  <a:srgbClr val="262626"/>
                </a:solidFill>
                <a:latin typeface="Tahoma"/>
                <a:cs typeface="Tahoma"/>
              </a:rPr>
              <a:t>og</a:t>
            </a:r>
            <a:r>
              <a:rPr spc="-90" dirty="0">
                <a:solidFill>
                  <a:srgbClr val="262626"/>
                </a:solidFill>
                <a:latin typeface="Tahoma"/>
                <a:cs typeface="Tahoma"/>
              </a:rPr>
              <a:t> </a:t>
            </a:r>
            <a:r>
              <a:rPr spc="75" dirty="0">
                <a:solidFill>
                  <a:srgbClr val="262626"/>
                </a:solidFill>
                <a:latin typeface="Tahoma"/>
                <a:cs typeface="Tahoma"/>
              </a:rPr>
              <a:t>implikationerne</a:t>
            </a:r>
            <a:r>
              <a:rPr spc="-90" dirty="0">
                <a:solidFill>
                  <a:srgbClr val="262626"/>
                </a:solidFill>
                <a:latin typeface="Tahoma"/>
                <a:cs typeface="Tahoma"/>
              </a:rPr>
              <a:t> </a:t>
            </a:r>
            <a:r>
              <a:rPr spc="75" dirty="0">
                <a:solidFill>
                  <a:srgbClr val="262626"/>
                </a:solidFill>
                <a:latin typeface="Tahoma"/>
                <a:cs typeface="Tahoma"/>
              </a:rPr>
              <a:t>for</a:t>
            </a:r>
            <a:r>
              <a:rPr spc="-85" dirty="0">
                <a:solidFill>
                  <a:srgbClr val="262626"/>
                </a:solidFill>
                <a:latin typeface="Tahoma"/>
                <a:cs typeface="Tahoma"/>
              </a:rPr>
              <a:t> </a:t>
            </a:r>
            <a:r>
              <a:rPr spc="65" dirty="0">
                <a:solidFill>
                  <a:srgbClr val="262626"/>
                </a:solidFill>
                <a:latin typeface="Tahoma"/>
                <a:cs typeface="Tahoma"/>
              </a:rPr>
              <a:t>forsyningskæden</a:t>
            </a:r>
            <a:r>
              <a:rPr spc="-90" dirty="0">
                <a:solidFill>
                  <a:srgbClr val="262626"/>
                </a:solidFill>
                <a:latin typeface="Tahoma"/>
                <a:cs typeface="Tahoma"/>
              </a:rPr>
              <a:t> </a:t>
            </a:r>
            <a:r>
              <a:rPr spc="105" dirty="0">
                <a:solidFill>
                  <a:srgbClr val="262626"/>
                </a:solidFill>
                <a:latin typeface="Tahoma"/>
                <a:cs typeface="Tahoma"/>
              </a:rPr>
              <a:t>og</a:t>
            </a:r>
            <a:r>
              <a:rPr spc="-90" dirty="0">
                <a:solidFill>
                  <a:srgbClr val="262626"/>
                </a:solidFill>
                <a:latin typeface="Tahoma"/>
                <a:cs typeface="Tahoma"/>
              </a:rPr>
              <a:t> </a:t>
            </a:r>
            <a:r>
              <a:rPr spc="70" dirty="0">
                <a:solidFill>
                  <a:srgbClr val="262626"/>
                </a:solidFill>
                <a:latin typeface="Tahoma"/>
                <a:cs typeface="Tahoma"/>
              </a:rPr>
              <a:t>slutforbrugerne.</a:t>
            </a:r>
            <a:endParaRPr dirty="0">
              <a:latin typeface="Tahoma"/>
              <a:cs typeface="Tahoma"/>
            </a:endParaRPr>
          </a:p>
          <a:p>
            <a:pPr marL="355600" marR="5080" indent="-342900">
              <a:lnSpc>
                <a:spcPts val="2640"/>
              </a:lnSpc>
              <a:buSzPct val="129411"/>
              <a:buChar char="•"/>
              <a:tabLst>
                <a:tab pos="354965" algn="l"/>
                <a:tab pos="355600" algn="l"/>
              </a:tabLst>
            </a:pPr>
            <a:r>
              <a:rPr spc="75" dirty="0">
                <a:solidFill>
                  <a:srgbClr val="262626"/>
                </a:solidFill>
                <a:latin typeface="Tahoma"/>
                <a:cs typeface="Tahoma"/>
              </a:rPr>
              <a:t>Anvend</a:t>
            </a:r>
            <a:r>
              <a:rPr spc="-90" dirty="0">
                <a:solidFill>
                  <a:srgbClr val="262626"/>
                </a:solidFill>
                <a:latin typeface="Tahoma"/>
                <a:cs typeface="Tahoma"/>
              </a:rPr>
              <a:t> </a:t>
            </a:r>
            <a:r>
              <a:rPr spc="65" dirty="0">
                <a:solidFill>
                  <a:srgbClr val="262626"/>
                </a:solidFill>
                <a:latin typeface="Tahoma"/>
                <a:cs typeface="Tahoma"/>
              </a:rPr>
              <a:t>viden</a:t>
            </a:r>
            <a:r>
              <a:rPr spc="-85" dirty="0">
                <a:solidFill>
                  <a:srgbClr val="262626"/>
                </a:solidFill>
                <a:latin typeface="Tahoma"/>
                <a:cs typeface="Tahoma"/>
              </a:rPr>
              <a:t> </a:t>
            </a:r>
            <a:r>
              <a:rPr spc="80" dirty="0">
                <a:solidFill>
                  <a:srgbClr val="262626"/>
                </a:solidFill>
                <a:latin typeface="Tahoma"/>
                <a:cs typeface="Tahoma"/>
              </a:rPr>
              <a:t>opnået</a:t>
            </a:r>
            <a:r>
              <a:rPr spc="-85" dirty="0">
                <a:solidFill>
                  <a:srgbClr val="262626"/>
                </a:solidFill>
                <a:latin typeface="Tahoma"/>
                <a:cs typeface="Tahoma"/>
              </a:rPr>
              <a:t> </a:t>
            </a:r>
            <a:r>
              <a:rPr spc="45" dirty="0">
                <a:solidFill>
                  <a:srgbClr val="262626"/>
                </a:solidFill>
                <a:latin typeface="Tahoma"/>
                <a:cs typeface="Tahoma"/>
              </a:rPr>
              <a:t>til</a:t>
            </a:r>
            <a:r>
              <a:rPr spc="-90" dirty="0">
                <a:solidFill>
                  <a:srgbClr val="262626"/>
                </a:solidFill>
                <a:latin typeface="Tahoma"/>
                <a:cs typeface="Tahoma"/>
              </a:rPr>
              <a:t> </a:t>
            </a:r>
            <a:r>
              <a:rPr spc="60" dirty="0">
                <a:solidFill>
                  <a:srgbClr val="262626"/>
                </a:solidFill>
                <a:latin typeface="Tahoma"/>
                <a:cs typeface="Tahoma"/>
              </a:rPr>
              <a:t>virkelige</a:t>
            </a:r>
            <a:r>
              <a:rPr spc="-85" dirty="0">
                <a:solidFill>
                  <a:srgbClr val="262626"/>
                </a:solidFill>
                <a:latin typeface="Tahoma"/>
                <a:cs typeface="Tahoma"/>
              </a:rPr>
              <a:t> </a:t>
            </a:r>
            <a:r>
              <a:rPr spc="65" dirty="0">
                <a:solidFill>
                  <a:srgbClr val="262626"/>
                </a:solidFill>
                <a:latin typeface="Tahoma"/>
                <a:cs typeface="Tahoma"/>
              </a:rPr>
              <a:t>kontekster</a:t>
            </a:r>
            <a:r>
              <a:rPr spc="-85" dirty="0">
                <a:solidFill>
                  <a:srgbClr val="262626"/>
                </a:solidFill>
                <a:latin typeface="Tahoma"/>
                <a:cs typeface="Tahoma"/>
              </a:rPr>
              <a:t> </a:t>
            </a:r>
            <a:r>
              <a:rPr spc="60" dirty="0">
                <a:solidFill>
                  <a:srgbClr val="262626"/>
                </a:solidFill>
                <a:latin typeface="Tahoma"/>
                <a:cs typeface="Tahoma"/>
              </a:rPr>
              <a:t>ved</a:t>
            </a:r>
            <a:r>
              <a:rPr spc="-85" dirty="0">
                <a:solidFill>
                  <a:srgbClr val="262626"/>
                </a:solidFill>
                <a:latin typeface="Tahoma"/>
                <a:cs typeface="Tahoma"/>
              </a:rPr>
              <a:t> </a:t>
            </a:r>
            <a:r>
              <a:rPr spc="50" dirty="0">
                <a:solidFill>
                  <a:srgbClr val="262626"/>
                </a:solidFill>
                <a:latin typeface="Tahoma"/>
                <a:cs typeface="Tahoma"/>
              </a:rPr>
              <a:t>at</a:t>
            </a:r>
            <a:r>
              <a:rPr spc="-90" dirty="0">
                <a:solidFill>
                  <a:srgbClr val="262626"/>
                </a:solidFill>
                <a:latin typeface="Tahoma"/>
                <a:cs typeface="Tahoma"/>
              </a:rPr>
              <a:t> </a:t>
            </a:r>
            <a:r>
              <a:rPr spc="60" dirty="0">
                <a:solidFill>
                  <a:srgbClr val="262626"/>
                </a:solidFill>
                <a:latin typeface="Tahoma"/>
                <a:cs typeface="Tahoma"/>
              </a:rPr>
              <a:t>analysere</a:t>
            </a:r>
            <a:r>
              <a:rPr spc="-85" dirty="0">
                <a:solidFill>
                  <a:srgbClr val="262626"/>
                </a:solidFill>
                <a:latin typeface="Tahoma"/>
                <a:cs typeface="Tahoma"/>
              </a:rPr>
              <a:t> </a:t>
            </a:r>
            <a:r>
              <a:rPr spc="55" dirty="0">
                <a:solidFill>
                  <a:srgbClr val="262626"/>
                </a:solidFill>
                <a:latin typeface="Tahoma"/>
                <a:cs typeface="Tahoma"/>
              </a:rPr>
              <a:t>casestudier, </a:t>
            </a:r>
            <a:r>
              <a:rPr spc="60" dirty="0">
                <a:solidFill>
                  <a:srgbClr val="262626"/>
                </a:solidFill>
                <a:latin typeface="Tahoma"/>
                <a:cs typeface="Tahoma"/>
              </a:rPr>
              <a:t> </a:t>
            </a:r>
            <a:r>
              <a:rPr spc="85" dirty="0">
                <a:solidFill>
                  <a:srgbClr val="262626"/>
                </a:solidFill>
                <a:latin typeface="Tahoma"/>
                <a:cs typeface="Tahoma"/>
              </a:rPr>
              <a:t>der</a:t>
            </a:r>
            <a:r>
              <a:rPr spc="-90" dirty="0">
                <a:solidFill>
                  <a:srgbClr val="262626"/>
                </a:solidFill>
                <a:latin typeface="Tahoma"/>
                <a:cs typeface="Tahoma"/>
              </a:rPr>
              <a:t> </a:t>
            </a:r>
            <a:r>
              <a:rPr spc="85" dirty="0">
                <a:solidFill>
                  <a:srgbClr val="262626"/>
                </a:solidFill>
                <a:latin typeface="Tahoma"/>
                <a:cs typeface="Tahoma"/>
              </a:rPr>
              <a:t>demonstrerer</a:t>
            </a:r>
            <a:r>
              <a:rPr spc="-85" dirty="0">
                <a:solidFill>
                  <a:srgbClr val="262626"/>
                </a:solidFill>
                <a:latin typeface="Tahoma"/>
                <a:cs typeface="Tahoma"/>
              </a:rPr>
              <a:t> </a:t>
            </a:r>
            <a:r>
              <a:rPr spc="90" dirty="0">
                <a:solidFill>
                  <a:srgbClr val="262626"/>
                </a:solidFill>
                <a:latin typeface="Tahoma"/>
                <a:cs typeface="Tahoma"/>
              </a:rPr>
              <a:t>den</a:t>
            </a:r>
            <a:r>
              <a:rPr spc="-85" dirty="0">
                <a:solidFill>
                  <a:srgbClr val="262626"/>
                </a:solidFill>
                <a:latin typeface="Tahoma"/>
                <a:cs typeface="Tahoma"/>
              </a:rPr>
              <a:t> </a:t>
            </a:r>
            <a:r>
              <a:rPr spc="65" dirty="0">
                <a:solidFill>
                  <a:srgbClr val="262626"/>
                </a:solidFill>
                <a:latin typeface="Tahoma"/>
                <a:cs typeface="Tahoma"/>
              </a:rPr>
              <a:t>praktiske</a:t>
            </a:r>
            <a:r>
              <a:rPr spc="-90" dirty="0">
                <a:solidFill>
                  <a:srgbClr val="262626"/>
                </a:solidFill>
                <a:latin typeface="Tahoma"/>
                <a:cs typeface="Tahoma"/>
              </a:rPr>
              <a:t> </a:t>
            </a:r>
            <a:r>
              <a:rPr spc="65" dirty="0">
                <a:solidFill>
                  <a:srgbClr val="262626"/>
                </a:solidFill>
                <a:latin typeface="Tahoma"/>
                <a:cs typeface="Tahoma"/>
              </a:rPr>
              <a:t>anvendelse</a:t>
            </a:r>
            <a:r>
              <a:rPr spc="-85" dirty="0">
                <a:solidFill>
                  <a:srgbClr val="262626"/>
                </a:solidFill>
                <a:latin typeface="Tahoma"/>
                <a:cs typeface="Tahoma"/>
              </a:rPr>
              <a:t> </a:t>
            </a:r>
            <a:r>
              <a:rPr spc="105" dirty="0">
                <a:solidFill>
                  <a:srgbClr val="262626"/>
                </a:solidFill>
                <a:latin typeface="Tahoma"/>
                <a:cs typeface="Tahoma"/>
              </a:rPr>
              <a:t>og</a:t>
            </a:r>
            <a:r>
              <a:rPr spc="-85" dirty="0">
                <a:solidFill>
                  <a:srgbClr val="262626"/>
                </a:solidFill>
                <a:latin typeface="Tahoma"/>
                <a:cs typeface="Tahoma"/>
              </a:rPr>
              <a:t> </a:t>
            </a:r>
            <a:r>
              <a:rPr spc="65" dirty="0">
                <a:solidFill>
                  <a:srgbClr val="262626"/>
                </a:solidFill>
                <a:latin typeface="Tahoma"/>
                <a:cs typeface="Tahoma"/>
              </a:rPr>
              <a:t>resultaterne</a:t>
            </a:r>
            <a:r>
              <a:rPr spc="-90" dirty="0">
                <a:solidFill>
                  <a:srgbClr val="262626"/>
                </a:solidFill>
                <a:latin typeface="Tahoma"/>
                <a:cs typeface="Tahoma"/>
              </a:rPr>
              <a:t> </a:t>
            </a:r>
            <a:r>
              <a:rPr spc="50" dirty="0">
                <a:solidFill>
                  <a:srgbClr val="262626"/>
                </a:solidFill>
                <a:latin typeface="Tahoma"/>
                <a:cs typeface="Tahoma"/>
              </a:rPr>
              <a:t>af</a:t>
            </a:r>
            <a:r>
              <a:rPr spc="-85" dirty="0">
                <a:solidFill>
                  <a:srgbClr val="262626"/>
                </a:solidFill>
                <a:latin typeface="Tahoma"/>
                <a:cs typeface="Tahoma"/>
              </a:rPr>
              <a:t> </a:t>
            </a:r>
            <a:r>
              <a:rPr spc="70" dirty="0">
                <a:solidFill>
                  <a:srgbClr val="262626"/>
                </a:solidFill>
                <a:latin typeface="Tahoma"/>
                <a:cs typeface="Tahoma"/>
              </a:rPr>
              <a:t>blockchain</a:t>
            </a:r>
            <a:r>
              <a:rPr spc="-85" dirty="0">
                <a:solidFill>
                  <a:srgbClr val="262626"/>
                </a:solidFill>
                <a:latin typeface="Tahoma"/>
                <a:cs typeface="Tahoma"/>
              </a:rPr>
              <a:t> </a:t>
            </a:r>
            <a:r>
              <a:rPr spc="50" dirty="0">
                <a:solidFill>
                  <a:srgbClr val="262626"/>
                </a:solidFill>
                <a:latin typeface="Tahoma"/>
                <a:cs typeface="Tahoma"/>
              </a:rPr>
              <a:t>i </a:t>
            </a:r>
            <a:r>
              <a:rPr spc="-515" dirty="0">
                <a:solidFill>
                  <a:srgbClr val="262626"/>
                </a:solidFill>
                <a:latin typeface="Tahoma"/>
                <a:cs typeface="Tahoma"/>
              </a:rPr>
              <a:t> </a:t>
            </a:r>
            <a:r>
              <a:rPr spc="70" dirty="0">
                <a:solidFill>
                  <a:srgbClr val="262626"/>
                </a:solidFill>
                <a:latin typeface="Tahoma"/>
                <a:cs typeface="Tahoma"/>
              </a:rPr>
              <a:t>agrofødevareindustrien.</a:t>
            </a:r>
            <a:endParaRPr dirty="0">
              <a:latin typeface="Tahoma"/>
              <a:cs typeface="Tahoma"/>
            </a:endParaRPr>
          </a:p>
        </p:txBody>
      </p:sp>
      <p:sp>
        <p:nvSpPr>
          <p:cNvPr id="24" name="object 24"/>
          <p:cNvSpPr txBox="1"/>
          <p:nvPr/>
        </p:nvSpPr>
        <p:spPr>
          <a:xfrm>
            <a:off x="5233617" y="6228689"/>
            <a:ext cx="240029" cy="151323"/>
          </a:xfrm>
          <a:prstGeom prst="rect">
            <a:avLst/>
          </a:prstGeom>
        </p:spPr>
        <p:txBody>
          <a:bodyPr vert="horz" wrap="square" lIns="0" tIns="12700" rIns="0" bIns="0" rtlCol="0">
            <a:spAutoFit/>
          </a:bodyPr>
          <a:lstStyle/>
          <a:p>
            <a:pPr marL="12700">
              <a:lnSpc>
                <a:spcPct val="100000"/>
              </a:lnSpc>
              <a:spcBef>
                <a:spcPts val="100"/>
              </a:spcBef>
            </a:pPr>
            <a:endParaRPr sz="900" dirty="0">
              <a:latin typeface="Tahoma"/>
              <a:cs typeface="Tahoma"/>
            </a:endParaRPr>
          </a:p>
        </p:txBody>
      </p:sp>
      <p:sp>
        <p:nvSpPr>
          <p:cNvPr id="34" name="object 34"/>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35" name="object 35"/>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36" name="object 36"/>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37" name="object 37"/>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563067" y="270890"/>
            <a:ext cx="5718810" cy="543560"/>
          </a:xfrm>
          <a:prstGeom prst="rect">
            <a:avLst/>
          </a:prstGeom>
        </p:spPr>
        <p:txBody>
          <a:bodyPr vert="horz" wrap="square" lIns="0" tIns="12700" rIns="0" bIns="0" rtlCol="0">
            <a:spAutoFit/>
          </a:bodyPr>
          <a:lstStyle/>
          <a:p>
            <a:pPr marL="12700">
              <a:lnSpc>
                <a:spcPct val="100000"/>
              </a:lnSpc>
              <a:spcBef>
                <a:spcPts val="100"/>
              </a:spcBef>
            </a:pPr>
            <a:r>
              <a:rPr sz="3400" spc="70" dirty="0"/>
              <a:t>TE-MAD</a:t>
            </a:r>
            <a:r>
              <a:rPr sz="3400" b="0" spc="70" dirty="0">
                <a:solidFill>
                  <a:srgbClr val="6A9D55"/>
                </a:solidFill>
                <a:latin typeface="Tahoma"/>
                <a:cs typeface="Tahoma"/>
              </a:rPr>
              <a:t>Samarbejde</a:t>
            </a:r>
            <a:r>
              <a:rPr sz="3400" b="0" spc="-220" dirty="0">
                <a:solidFill>
                  <a:srgbClr val="6A9D55"/>
                </a:solidFill>
                <a:latin typeface="Tahoma"/>
                <a:cs typeface="Tahoma"/>
              </a:rPr>
              <a:t> </a:t>
            </a:r>
            <a:r>
              <a:rPr sz="3400" b="0" spc="100" dirty="0">
                <a:solidFill>
                  <a:srgbClr val="6A9D55"/>
                </a:solidFill>
                <a:latin typeface="Tahoma"/>
                <a:cs typeface="Tahoma"/>
              </a:rPr>
              <a:t>i</a:t>
            </a:r>
            <a:r>
              <a:rPr sz="3400" b="0" spc="-215" dirty="0">
                <a:solidFill>
                  <a:srgbClr val="6A9D55"/>
                </a:solidFill>
                <a:latin typeface="Tahoma"/>
                <a:cs typeface="Tahoma"/>
              </a:rPr>
              <a:t> </a:t>
            </a:r>
            <a:r>
              <a:rPr sz="3400" b="0" spc="140" dirty="0">
                <a:solidFill>
                  <a:srgbClr val="6A9D55"/>
                </a:solidFill>
                <a:latin typeface="Tahoma"/>
                <a:cs typeface="Tahoma"/>
              </a:rPr>
              <a:t>aktion</a:t>
            </a:r>
            <a:endParaRPr sz="3400">
              <a:latin typeface="Tahoma"/>
              <a:cs typeface="Tahoma"/>
            </a:endParaRPr>
          </a:p>
        </p:txBody>
      </p:sp>
      <p:sp>
        <p:nvSpPr>
          <p:cNvPr id="5" name="object 5"/>
          <p:cNvSpPr txBox="1"/>
          <p:nvPr/>
        </p:nvSpPr>
        <p:spPr>
          <a:xfrm>
            <a:off x="666089" y="1257045"/>
            <a:ext cx="9225915" cy="2877820"/>
          </a:xfrm>
          <a:prstGeom prst="rect">
            <a:avLst/>
          </a:prstGeom>
        </p:spPr>
        <p:txBody>
          <a:bodyPr vert="horz" wrap="square" lIns="0" tIns="12700" rIns="0" bIns="0" rtlCol="0">
            <a:spAutoFit/>
          </a:bodyPr>
          <a:lstStyle/>
          <a:p>
            <a:pPr marL="12700" marR="467995">
              <a:lnSpc>
                <a:spcPct val="114300"/>
              </a:lnSpc>
              <a:spcBef>
                <a:spcPts val="100"/>
              </a:spcBef>
            </a:pPr>
            <a:r>
              <a:rPr sz="2100" spc="100" dirty="0">
                <a:solidFill>
                  <a:srgbClr val="242424"/>
                </a:solidFill>
                <a:latin typeface="Tahoma"/>
                <a:cs typeface="Tahoma"/>
              </a:rPr>
              <a:t>Forbrugerne</a:t>
            </a:r>
            <a:r>
              <a:rPr sz="2100" spc="-110" dirty="0">
                <a:solidFill>
                  <a:srgbClr val="242424"/>
                </a:solidFill>
                <a:latin typeface="Tahoma"/>
                <a:cs typeface="Tahoma"/>
              </a:rPr>
              <a:t> </a:t>
            </a:r>
            <a:r>
              <a:rPr sz="2100" spc="90" dirty="0">
                <a:solidFill>
                  <a:srgbClr val="242424"/>
                </a:solidFill>
                <a:latin typeface="Tahoma"/>
                <a:cs typeface="Tahoma"/>
              </a:rPr>
              <a:t>kan</a:t>
            </a:r>
            <a:r>
              <a:rPr sz="2100" spc="-110" dirty="0">
                <a:solidFill>
                  <a:srgbClr val="242424"/>
                </a:solidFill>
                <a:latin typeface="Tahoma"/>
                <a:cs typeface="Tahoma"/>
              </a:rPr>
              <a:t> </a:t>
            </a:r>
            <a:r>
              <a:rPr sz="2100" spc="90" dirty="0">
                <a:solidFill>
                  <a:srgbClr val="242424"/>
                </a:solidFill>
                <a:latin typeface="Tahoma"/>
                <a:cs typeface="Tahoma"/>
              </a:rPr>
              <a:t>følge</a:t>
            </a:r>
            <a:r>
              <a:rPr sz="2100" spc="-110" dirty="0">
                <a:solidFill>
                  <a:srgbClr val="242424"/>
                </a:solidFill>
                <a:latin typeface="Tahoma"/>
                <a:cs typeface="Tahoma"/>
              </a:rPr>
              <a:t> </a:t>
            </a:r>
            <a:r>
              <a:rPr sz="2100" spc="90" dirty="0">
                <a:solidFill>
                  <a:srgbClr val="242424"/>
                </a:solidFill>
                <a:latin typeface="Tahoma"/>
                <a:cs typeface="Tahoma"/>
              </a:rPr>
              <a:t>historien</a:t>
            </a:r>
            <a:r>
              <a:rPr sz="2100" spc="-110" dirty="0">
                <a:solidFill>
                  <a:srgbClr val="242424"/>
                </a:solidFill>
                <a:latin typeface="Tahoma"/>
                <a:cs typeface="Tahoma"/>
              </a:rPr>
              <a:t> </a:t>
            </a:r>
            <a:r>
              <a:rPr sz="2100" spc="165" dirty="0">
                <a:solidFill>
                  <a:srgbClr val="242424"/>
                </a:solidFill>
                <a:latin typeface="Tahoma"/>
                <a:cs typeface="Tahoma"/>
              </a:rPr>
              <a:t>om</a:t>
            </a:r>
            <a:r>
              <a:rPr sz="2100" spc="-110" dirty="0">
                <a:solidFill>
                  <a:srgbClr val="242424"/>
                </a:solidFill>
                <a:latin typeface="Tahoma"/>
                <a:cs typeface="Tahoma"/>
              </a:rPr>
              <a:t> </a:t>
            </a:r>
            <a:r>
              <a:rPr sz="2100" spc="75" dirty="0">
                <a:solidFill>
                  <a:srgbClr val="242424"/>
                </a:solidFill>
                <a:latin typeface="Tahoma"/>
                <a:cs typeface="Tahoma"/>
              </a:rPr>
              <a:t>hvert</a:t>
            </a:r>
            <a:r>
              <a:rPr sz="2100" spc="-110" dirty="0">
                <a:solidFill>
                  <a:srgbClr val="242424"/>
                </a:solidFill>
                <a:latin typeface="Tahoma"/>
                <a:cs typeface="Tahoma"/>
              </a:rPr>
              <a:t> </a:t>
            </a:r>
            <a:r>
              <a:rPr sz="2100" spc="95" dirty="0">
                <a:solidFill>
                  <a:srgbClr val="242424"/>
                </a:solidFill>
                <a:latin typeface="Tahoma"/>
                <a:cs typeface="Tahoma"/>
              </a:rPr>
              <a:t>produktionsparti</a:t>
            </a:r>
            <a:r>
              <a:rPr sz="2100" spc="-105" dirty="0">
                <a:solidFill>
                  <a:srgbClr val="242424"/>
                </a:solidFill>
                <a:latin typeface="Tahoma"/>
                <a:cs typeface="Tahoma"/>
              </a:rPr>
              <a:t> </a:t>
            </a:r>
            <a:r>
              <a:rPr sz="2100" spc="80" dirty="0">
                <a:solidFill>
                  <a:srgbClr val="242424"/>
                </a:solidFill>
                <a:latin typeface="Tahoma"/>
                <a:cs typeface="Tahoma"/>
              </a:rPr>
              <a:t>fra</a:t>
            </a:r>
            <a:r>
              <a:rPr sz="2100" spc="-110" dirty="0">
                <a:solidFill>
                  <a:srgbClr val="242424"/>
                </a:solidFill>
                <a:latin typeface="Tahoma"/>
                <a:cs typeface="Tahoma"/>
              </a:rPr>
              <a:t> </a:t>
            </a:r>
            <a:r>
              <a:rPr sz="2100" spc="95" dirty="0">
                <a:solidFill>
                  <a:srgbClr val="242424"/>
                </a:solidFill>
                <a:latin typeface="Tahoma"/>
                <a:cs typeface="Tahoma"/>
              </a:rPr>
              <a:t>høst</a:t>
            </a:r>
            <a:r>
              <a:rPr sz="2100" spc="-110" dirty="0">
                <a:solidFill>
                  <a:srgbClr val="242424"/>
                </a:solidFill>
                <a:latin typeface="Tahoma"/>
                <a:cs typeface="Tahoma"/>
              </a:rPr>
              <a:t> </a:t>
            </a:r>
            <a:r>
              <a:rPr sz="2100" spc="55" dirty="0">
                <a:solidFill>
                  <a:srgbClr val="242424"/>
                </a:solidFill>
                <a:latin typeface="Tahoma"/>
                <a:cs typeface="Tahoma"/>
              </a:rPr>
              <a:t>til </a:t>
            </a:r>
            <a:r>
              <a:rPr sz="2100" spc="-640" dirty="0">
                <a:solidFill>
                  <a:srgbClr val="242424"/>
                </a:solidFill>
                <a:latin typeface="Tahoma"/>
                <a:cs typeface="Tahoma"/>
              </a:rPr>
              <a:t> </a:t>
            </a:r>
            <a:r>
              <a:rPr sz="2100" spc="100" dirty="0">
                <a:solidFill>
                  <a:srgbClr val="242424"/>
                </a:solidFill>
                <a:latin typeface="Tahoma"/>
                <a:cs typeface="Tahoma"/>
              </a:rPr>
              <a:t>emballering</a:t>
            </a:r>
            <a:r>
              <a:rPr sz="2100" spc="-120" dirty="0">
                <a:solidFill>
                  <a:srgbClr val="242424"/>
                </a:solidFill>
                <a:latin typeface="Tahoma"/>
                <a:cs typeface="Tahoma"/>
              </a:rPr>
              <a:t> </a:t>
            </a:r>
            <a:r>
              <a:rPr sz="2100" spc="130" dirty="0">
                <a:solidFill>
                  <a:srgbClr val="242424"/>
                </a:solidFill>
                <a:latin typeface="Tahoma"/>
                <a:cs typeface="Tahoma"/>
              </a:rPr>
              <a:t>og</a:t>
            </a:r>
            <a:r>
              <a:rPr sz="2100" spc="-114" dirty="0">
                <a:solidFill>
                  <a:srgbClr val="242424"/>
                </a:solidFill>
                <a:latin typeface="Tahoma"/>
                <a:cs typeface="Tahoma"/>
              </a:rPr>
              <a:t> </a:t>
            </a:r>
            <a:r>
              <a:rPr sz="2100" spc="80" dirty="0">
                <a:solidFill>
                  <a:srgbClr val="242424"/>
                </a:solidFill>
                <a:latin typeface="Tahoma"/>
                <a:cs typeface="Tahoma"/>
              </a:rPr>
              <a:t>distribution.</a:t>
            </a:r>
            <a:endParaRPr sz="2100">
              <a:latin typeface="Tahoma"/>
              <a:cs typeface="Tahoma"/>
            </a:endParaRPr>
          </a:p>
          <a:p>
            <a:pPr>
              <a:lnSpc>
                <a:spcPct val="100000"/>
              </a:lnSpc>
            </a:pPr>
            <a:endParaRPr sz="2350">
              <a:latin typeface="Tahoma"/>
              <a:cs typeface="Tahoma"/>
            </a:endParaRPr>
          </a:p>
          <a:p>
            <a:pPr marL="12700" marR="5080">
              <a:lnSpc>
                <a:spcPct val="126499"/>
              </a:lnSpc>
            </a:pPr>
            <a:r>
              <a:rPr sz="1900" spc="110" dirty="0">
                <a:solidFill>
                  <a:srgbClr val="242424"/>
                </a:solidFill>
                <a:latin typeface="Tahoma"/>
                <a:cs typeface="Tahoma"/>
              </a:rPr>
              <a:t>Maison </a:t>
            </a:r>
            <a:r>
              <a:rPr sz="1900" spc="70" dirty="0">
                <a:solidFill>
                  <a:srgbClr val="242424"/>
                </a:solidFill>
                <a:latin typeface="Tahoma"/>
                <a:cs typeface="Tahoma"/>
              </a:rPr>
              <a:t>Roucadil giver </a:t>
            </a:r>
            <a:r>
              <a:rPr sz="1900" spc="80" dirty="0">
                <a:solidFill>
                  <a:srgbClr val="242424"/>
                </a:solidFill>
                <a:latin typeface="Tahoma"/>
                <a:cs typeface="Tahoma"/>
              </a:rPr>
              <a:t>indsigt </a:t>
            </a:r>
            <a:r>
              <a:rPr sz="1900" spc="55" dirty="0">
                <a:solidFill>
                  <a:srgbClr val="242424"/>
                </a:solidFill>
                <a:latin typeface="Tahoma"/>
                <a:cs typeface="Tahoma"/>
              </a:rPr>
              <a:t>i </a:t>
            </a:r>
            <a:r>
              <a:rPr sz="1900" spc="100" dirty="0">
                <a:solidFill>
                  <a:srgbClr val="242424"/>
                </a:solidFill>
                <a:latin typeface="Tahoma"/>
                <a:cs typeface="Tahoma"/>
              </a:rPr>
              <a:t>den </a:t>
            </a:r>
            <a:r>
              <a:rPr sz="1900" spc="85" dirty="0">
                <a:solidFill>
                  <a:srgbClr val="242424"/>
                </a:solidFill>
                <a:latin typeface="Tahoma"/>
                <a:cs typeface="Tahoma"/>
              </a:rPr>
              <a:t>landbrugsmæssige </a:t>
            </a:r>
            <a:r>
              <a:rPr sz="1900" spc="60" dirty="0">
                <a:solidFill>
                  <a:srgbClr val="242424"/>
                </a:solidFill>
                <a:latin typeface="Tahoma"/>
                <a:cs typeface="Tahoma"/>
              </a:rPr>
              <a:t>tilgang, </a:t>
            </a:r>
            <a:r>
              <a:rPr sz="1900" spc="90" dirty="0">
                <a:solidFill>
                  <a:srgbClr val="242424"/>
                </a:solidFill>
                <a:latin typeface="Tahoma"/>
                <a:cs typeface="Tahoma"/>
              </a:rPr>
              <a:t>de </a:t>
            </a:r>
            <a:r>
              <a:rPr sz="1900" spc="60" dirty="0">
                <a:solidFill>
                  <a:srgbClr val="242424"/>
                </a:solidFill>
                <a:latin typeface="Tahoma"/>
                <a:cs typeface="Tahoma"/>
              </a:rPr>
              <a:t>følger, </a:t>
            </a:r>
            <a:r>
              <a:rPr sz="1900" spc="70" dirty="0">
                <a:solidFill>
                  <a:srgbClr val="242424"/>
                </a:solidFill>
                <a:latin typeface="Tahoma"/>
                <a:cs typeface="Tahoma"/>
              </a:rPr>
              <a:t>fra </a:t>
            </a:r>
            <a:r>
              <a:rPr sz="1900" spc="75" dirty="0">
                <a:solidFill>
                  <a:srgbClr val="242424"/>
                </a:solidFill>
                <a:latin typeface="Tahoma"/>
                <a:cs typeface="Tahoma"/>
              </a:rPr>
              <a:t> </a:t>
            </a:r>
            <a:r>
              <a:rPr sz="1900" spc="80" dirty="0">
                <a:solidFill>
                  <a:srgbClr val="242424"/>
                </a:solidFill>
                <a:latin typeface="Tahoma"/>
                <a:cs typeface="Tahoma"/>
              </a:rPr>
              <a:t>plantningsmetoder,</a:t>
            </a:r>
            <a:r>
              <a:rPr sz="1900" spc="-45" dirty="0">
                <a:solidFill>
                  <a:srgbClr val="242424"/>
                </a:solidFill>
                <a:latin typeface="Tahoma"/>
                <a:cs typeface="Tahoma"/>
              </a:rPr>
              <a:t> </a:t>
            </a:r>
            <a:r>
              <a:rPr sz="1900" spc="70" dirty="0">
                <a:solidFill>
                  <a:srgbClr val="242424"/>
                </a:solidFill>
                <a:latin typeface="Tahoma"/>
                <a:cs typeface="Tahoma"/>
              </a:rPr>
              <a:t>plantebeskyttelsesprotokoller,</a:t>
            </a:r>
            <a:r>
              <a:rPr sz="1900" spc="-45" dirty="0">
                <a:solidFill>
                  <a:srgbClr val="242424"/>
                </a:solidFill>
                <a:latin typeface="Tahoma"/>
                <a:cs typeface="Tahoma"/>
              </a:rPr>
              <a:t> </a:t>
            </a:r>
            <a:r>
              <a:rPr sz="1900" spc="50" dirty="0">
                <a:solidFill>
                  <a:srgbClr val="242424"/>
                </a:solidFill>
                <a:latin typeface="Tahoma"/>
                <a:cs typeface="Tahoma"/>
              </a:rPr>
              <a:t>til</a:t>
            </a:r>
            <a:r>
              <a:rPr sz="1900" spc="-45" dirty="0">
                <a:solidFill>
                  <a:srgbClr val="242424"/>
                </a:solidFill>
                <a:latin typeface="Tahoma"/>
                <a:cs typeface="Tahoma"/>
              </a:rPr>
              <a:t> </a:t>
            </a:r>
            <a:r>
              <a:rPr sz="1900" spc="70" dirty="0">
                <a:solidFill>
                  <a:srgbClr val="242424"/>
                </a:solidFill>
                <a:latin typeface="Tahoma"/>
                <a:cs typeface="Tahoma"/>
              </a:rPr>
              <a:t>forarbejdningsaktiviteterne </a:t>
            </a:r>
            <a:r>
              <a:rPr sz="1900" spc="-585" dirty="0">
                <a:solidFill>
                  <a:srgbClr val="242424"/>
                </a:solidFill>
                <a:latin typeface="Tahoma"/>
                <a:cs typeface="Tahoma"/>
              </a:rPr>
              <a:t> </a:t>
            </a:r>
            <a:r>
              <a:rPr sz="1900" spc="70" dirty="0">
                <a:solidFill>
                  <a:srgbClr val="242424"/>
                </a:solidFill>
                <a:latin typeface="Tahoma"/>
                <a:cs typeface="Tahoma"/>
              </a:rPr>
              <a:t>fra</a:t>
            </a:r>
            <a:r>
              <a:rPr sz="1900" spc="-100" dirty="0">
                <a:solidFill>
                  <a:srgbClr val="242424"/>
                </a:solidFill>
                <a:latin typeface="Tahoma"/>
                <a:cs typeface="Tahoma"/>
              </a:rPr>
              <a:t> </a:t>
            </a:r>
            <a:r>
              <a:rPr sz="1900" spc="70" dirty="0">
                <a:solidFill>
                  <a:srgbClr val="242424"/>
                </a:solidFill>
                <a:latin typeface="Tahoma"/>
                <a:cs typeface="Tahoma"/>
              </a:rPr>
              <a:t>tørring,</a:t>
            </a:r>
            <a:r>
              <a:rPr sz="1900" spc="-100" dirty="0">
                <a:solidFill>
                  <a:srgbClr val="242424"/>
                </a:solidFill>
                <a:latin typeface="Tahoma"/>
                <a:cs typeface="Tahoma"/>
              </a:rPr>
              <a:t> </a:t>
            </a:r>
            <a:r>
              <a:rPr sz="1900" spc="70" dirty="0">
                <a:solidFill>
                  <a:srgbClr val="242424"/>
                </a:solidFill>
                <a:latin typeface="Tahoma"/>
                <a:cs typeface="Tahoma"/>
              </a:rPr>
              <a:t>sortering,</a:t>
            </a:r>
            <a:r>
              <a:rPr sz="1900" spc="-95" dirty="0">
                <a:solidFill>
                  <a:srgbClr val="242424"/>
                </a:solidFill>
                <a:latin typeface="Tahoma"/>
                <a:cs typeface="Tahoma"/>
              </a:rPr>
              <a:t> </a:t>
            </a:r>
            <a:r>
              <a:rPr sz="1900" spc="70" dirty="0">
                <a:solidFill>
                  <a:srgbClr val="242424"/>
                </a:solidFill>
                <a:latin typeface="Tahoma"/>
                <a:cs typeface="Tahoma"/>
              </a:rPr>
              <a:t>kalibrering,</a:t>
            </a:r>
            <a:r>
              <a:rPr sz="1900" spc="-100" dirty="0">
                <a:solidFill>
                  <a:srgbClr val="242424"/>
                </a:solidFill>
                <a:latin typeface="Tahoma"/>
                <a:cs typeface="Tahoma"/>
              </a:rPr>
              <a:t> </a:t>
            </a:r>
            <a:r>
              <a:rPr sz="1900" spc="85" dirty="0">
                <a:solidFill>
                  <a:srgbClr val="242424"/>
                </a:solidFill>
                <a:latin typeface="Tahoma"/>
                <a:cs typeface="Tahoma"/>
              </a:rPr>
              <a:t>rehydrering</a:t>
            </a:r>
            <a:r>
              <a:rPr sz="1900" spc="-100" dirty="0">
                <a:solidFill>
                  <a:srgbClr val="242424"/>
                </a:solidFill>
                <a:latin typeface="Tahoma"/>
                <a:cs typeface="Tahoma"/>
              </a:rPr>
              <a:t> </a:t>
            </a:r>
            <a:r>
              <a:rPr sz="1900" spc="114" dirty="0">
                <a:solidFill>
                  <a:srgbClr val="242424"/>
                </a:solidFill>
                <a:latin typeface="Tahoma"/>
                <a:cs typeface="Tahoma"/>
              </a:rPr>
              <a:t>og</a:t>
            </a:r>
            <a:r>
              <a:rPr sz="1900" spc="-95" dirty="0">
                <a:solidFill>
                  <a:srgbClr val="242424"/>
                </a:solidFill>
                <a:latin typeface="Tahoma"/>
                <a:cs typeface="Tahoma"/>
              </a:rPr>
              <a:t> </a:t>
            </a:r>
            <a:r>
              <a:rPr sz="1900" spc="70" dirty="0">
                <a:solidFill>
                  <a:srgbClr val="242424"/>
                </a:solidFill>
                <a:latin typeface="Tahoma"/>
                <a:cs typeface="Tahoma"/>
              </a:rPr>
              <a:t>grubetæring.</a:t>
            </a:r>
            <a:endParaRPr sz="1900">
              <a:latin typeface="Tahoma"/>
              <a:cs typeface="Tahoma"/>
            </a:endParaRPr>
          </a:p>
          <a:p>
            <a:pPr>
              <a:lnSpc>
                <a:spcPct val="100000"/>
              </a:lnSpc>
              <a:spcBef>
                <a:spcPts val="25"/>
              </a:spcBef>
            </a:pPr>
            <a:endParaRPr sz="2500">
              <a:latin typeface="Tahoma"/>
              <a:cs typeface="Tahoma"/>
            </a:endParaRPr>
          </a:p>
          <a:p>
            <a:pPr marL="12700">
              <a:lnSpc>
                <a:spcPct val="100000"/>
              </a:lnSpc>
              <a:spcBef>
                <a:spcPts val="5"/>
              </a:spcBef>
            </a:pPr>
            <a:r>
              <a:rPr sz="1800" spc="-75" dirty="0">
                <a:solidFill>
                  <a:srgbClr val="797979"/>
                </a:solidFill>
                <a:latin typeface="Tahoma"/>
                <a:cs typeface="Tahoma"/>
              </a:rPr>
              <a:t>-</a:t>
            </a:r>
            <a:endParaRPr sz="18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04938" y="2410714"/>
            <a:ext cx="2101850" cy="330200"/>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FFFFFF"/>
                </a:solidFill>
                <a:latin typeface="Tahoma"/>
                <a:cs typeface="Tahoma"/>
              </a:rPr>
              <a:t>3.4</a:t>
            </a:r>
            <a:r>
              <a:rPr sz="2000" spc="-130" dirty="0">
                <a:solidFill>
                  <a:srgbClr val="FFFFFF"/>
                </a:solidFill>
                <a:latin typeface="Tahoma"/>
                <a:cs typeface="Tahoma"/>
              </a:rPr>
              <a:t> </a:t>
            </a:r>
            <a:r>
              <a:rPr sz="2000" spc="80" dirty="0">
                <a:solidFill>
                  <a:srgbClr val="FFFFFF"/>
                </a:solidFill>
                <a:latin typeface="Tahoma"/>
                <a:cs typeface="Tahoma"/>
              </a:rPr>
              <a:t>Lad</a:t>
            </a:r>
            <a:r>
              <a:rPr sz="2000" spc="-130" dirty="0">
                <a:solidFill>
                  <a:srgbClr val="FFFFFF"/>
                </a:solidFill>
                <a:latin typeface="Tahoma"/>
                <a:cs typeface="Tahoma"/>
              </a:rPr>
              <a:t> </a:t>
            </a:r>
            <a:r>
              <a:rPr sz="2000" spc="90" dirty="0">
                <a:solidFill>
                  <a:srgbClr val="FFFFFF"/>
                </a:solidFill>
                <a:latin typeface="Tahoma"/>
                <a:cs typeface="Tahoma"/>
              </a:rPr>
              <a:t>os</a:t>
            </a:r>
            <a:r>
              <a:rPr sz="2000" spc="-130" dirty="0">
                <a:solidFill>
                  <a:srgbClr val="FFFFFF"/>
                </a:solidFill>
                <a:latin typeface="Tahoma"/>
                <a:cs typeface="Tahoma"/>
              </a:rPr>
              <a:t> </a:t>
            </a:r>
            <a:r>
              <a:rPr sz="2000" spc="114" dirty="0">
                <a:solidFill>
                  <a:srgbClr val="FFFFFF"/>
                </a:solidFill>
                <a:latin typeface="Tahoma"/>
                <a:cs typeface="Tahoma"/>
              </a:rPr>
              <a:t>mødes</a:t>
            </a:r>
            <a:endParaRPr sz="2000">
              <a:latin typeface="Tahoma"/>
              <a:cs typeface="Tahoma"/>
            </a:endParaRPr>
          </a:p>
        </p:txBody>
      </p:sp>
      <p:sp>
        <p:nvSpPr>
          <p:cNvPr id="3" name="object 3"/>
          <p:cNvSpPr txBox="1">
            <a:spLocks noGrp="1"/>
          </p:cNvSpPr>
          <p:nvPr>
            <p:ph type="title"/>
          </p:nvPr>
        </p:nvSpPr>
        <p:spPr>
          <a:xfrm>
            <a:off x="7091933" y="2701967"/>
            <a:ext cx="2912110" cy="872490"/>
          </a:xfrm>
          <a:prstGeom prst="rect">
            <a:avLst/>
          </a:prstGeom>
        </p:spPr>
        <p:txBody>
          <a:bodyPr vert="horz" wrap="square" lIns="0" tIns="56515" rIns="0" bIns="0" rtlCol="0">
            <a:spAutoFit/>
          </a:bodyPr>
          <a:lstStyle/>
          <a:p>
            <a:pPr marL="12700">
              <a:lnSpc>
                <a:spcPct val="100000"/>
              </a:lnSpc>
              <a:spcBef>
                <a:spcPts val="445"/>
              </a:spcBef>
            </a:pPr>
            <a:r>
              <a:rPr sz="2600" b="0" spc="95" dirty="0">
                <a:solidFill>
                  <a:srgbClr val="FFFFFF"/>
                </a:solidFill>
                <a:latin typeface="Tahoma"/>
                <a:cs typeface="Tahoma"/>
              </a:rPr>
              <a:t>@OriginChain,</a:t>
            </a:r>
            <a:r>
              <a:rPr sz="2600" b="0" spc="-140" dirty="0">
                <a:solidFill>
                  <a:srgbClr val="FFFFFF"/>
                </a:solidFill>
                <a:latin typeface="Tahoma"/>
                <a:cs typeface="Tahoma"/>
              </a:rPr>
              <a:t> </a:t>
            </a:r>
            <a:r>
              <a:rPr sz="2600" b="0" spc="95" dirty="0">
                <a:solidFill>
                  <a:srgbClr val="FFFFFF"/>
                </a:solidFill>
                <a:latin typeface="Tahoma"/>
                <a:cs typeface="Tahoma"/>
              </a:rPr>
              <a:t>irsk</a:t>
            </a:r>
            <a:endParaRPr sz="2600">
              <a:latin typeface="Tahoma"/>
              <a:cs typeface="Tahoma"/>
            </a:endParaRPr>
          </a:p>
          <a:p>
            <a:pPr marL="94615">
              <a:lnSpc>
                <a:spcPct val="100000"/>
              </a:lnSpc>
              <a:spcBef>
                <a:spcPts val="320"/>
              </a:spcBef>
            </a:pPr>
            <a:r>
              <a:rPr sz="2400" b="0" spc="95" dirty="0">
                <a:solidFill>
                  <a:srgbClr val="FFFFFF"/>
                </a:solidFill>
                <a:latin typeface="Tahoma"/>
                <a:cs typeface="Tahoma"/>
              </a:rPr>
              <a:t>Agritech</a:t>
            </a:r>
            <a:r>
              <a:rPr sz="2400" b="0" spc="-155" dirty="0">
                <a:solidFill>
                  <a:srgbClr val="FFFFFF"/>
                </a:solidFill>
                <a:latin typeface="Tahoma"/>
                <a:cs typeface="Tahoma"/>
              </a:rPr>
              <a:t> </a:t>
            </a:r>
            <a:r>
              <a:rPr sz="2400" b="0" spc="120" dirty="0">
                <a:solidFill>
                  <a:srgbClr val="FFFFFF"/>
                </a:solidFill>
                <a:latin typeface="Tahoma"/>
                <a:cs typeface="Tahoma"/>
              </a:rPr>
              <a:t>Company</a:t>
            </a:r>
            <a:endParaRPr sz="2400">
              <a:latin typeface="Tahoma"/>
              <a:cs typeface="Tahoma"/>
            </a:endParaRPr>
          </a:p>
        </p:txBody>
      </p:sp>
      <p:sp>
        <p:nvSpPr>
          <p:cNvPr id="4" name="object 4"/>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5" name="object 5"/>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6" name="object 6"/>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7" name="object 7"/>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752348" y="323850"/>
            <a:ext cx="6871970" cy="452120"/>
          </a:xfrm>
          <a:prstGeom prst="rect">
            <a:avLst/>
          </a:prstGeom>
        </p:spPr>
        <p:txBody>
          <a:bodyPr vert="horz" wrap="square" lIns="0" tIns="12700" rIns="0" bIns="0" rtlCol="0">
            <a:spAutoFit/>
          </a:bodyPr>
          <a:lstStyle/>
          <a:p>
            <a:pPr marL="12700">
              <a:lnSpc>
                <a:spcPct val="100000"/>
              </a:lnSpc>
              <a:spcBef>
                <a:spcPts val="100"/>
              </a:spcBef>
            </a:pPr>
            <a:r>
              <a:rPr sz="2800" spc="45" dirty="0"/>
              <a:t>@OriginChain,</a:t>
            </a:r>
            <a:r>
              <a:rPr sz="2800" spc="-60" dirty="0"/>
              <a:t> </a:t>
            </a:r>
            <a:r>
              <a:rPr sz="2800" spc="105" dirty="0"/>
              <a:t>Irish</a:t>
            </a:r>
            <a:r>
              <a:rPr sz="2800" spc="-60" dirty="0"/>
              <a:t> </a:t>
            </a:r>
            <a:r>
              <a:rPr sz="2800" spc="75" dirty="0"/>
              <a:t>Agritech</a:t>
            </a:r>
            <a:r>
              <a:rPr sz="2800" spc="-60" dirty="0"/>
              <a:t> </a:t>
            </a:r>
            <a:r>
              <a:rPr sz="2800" spc="55" dirty="0"/>
              <a:t>Company</a:t>
            </a:r>
            <a:endParaRPr sz="2800"/>
          </a:p>
        </p:txBody>
      </p:sp>
      <p:sp>
        <p:nvSpPr>
          <p:cNvPr id="5" name="object 5"/>
          <p:cNvSpPr txBox="1"/>
          <p:nvPr/>
        </p:nvSpPr>
        <p:spPr>
          <a:xfrm>
            <a:off x="752348" y="1111250"/>
            <a:ext cx="9053195" cy="5267960"/>
          </a:xfrm>
          <a:prstGeom prst="rect">
            <a:avLst/>
          </a:prstGeom>
        </p:spPr>
        <p:txBody>
          <a:bodyPr vert="horz" wrap="square" lIns="0" tIns="12700" rIns="0" bIns="0" rtlCol="0">
            <a:spAutoFit/>
          </a:bodyPr>
          <a:lstStyle/>
          <a:p>
            <a:pPr marL="12700" marR="5080">
              <a:lnSpc>
                <a:spcPct val="108000"/>
              </a:lnSpc>
              <a:spcBef>
                <a:spcPts val="100"/>
              </a:spcBef>
            </a:pPr>
            <a:r>
              <a:rPr sz="2000" spc="85" dirty="0">
                <a:solidFill>
                  <a:srgbClr val="262626"/>
                </a:solidFill>
                <a:latin typeface="Tahoma"/>
                <a:cs typeface="Tahoma"/>
              </a:rPr>
              <a:t>@OriginChain</a:t>
            </a:r>
            <a:r>
              <a:rPr sz="2000" spc="-105" dirty="0">
                <a:solidFill>
                  <a:srgbClr val="262626"/>
                </a:solidFill>
                <a:latin typeface="Tahoma"/>
                <a:cs typeface="Tahoma"/>
              </a:rPr>
              <a:t> </a:t>
            </a:r>
            <a:r>
              <a:rPr sz="2000" spc="90" dirty="0">
                <a:solidFill>
                  <a:srgbClr val="262626"/>
                </a:solidFill>
                <a:latin typeface="Tahoma"/>
                <a:cs typeface="Tahoma"/>
              </a:rPr>
              <a:t>er</a:t>
            </a:r>
            <a:r>
              <a:rPr sz="2000" spc="-100" dirty="0">
                <a:solidFill>
                  <a:srgbClr val="262626"/>
                </a:solidFill>
                <a:latin typeface="Tahoma"/>
                <a:cs typeface="Tahoma"/>
              </a:rPr>
              <a:t> </a:t>
            </a:r>
            <a:r>
              <a:rPr sz="2000" spc="80" dirty="0">
                <a:solidFill>
                  <a:srgbClr val="262626"/>
                </a:solidFill>
                <a:latin typeface="Tahoma"/>
                <a:cs typeface="Tahoma"/>
              </a:rPr>
              <a:t>forpligtet</a:t>
            </a:r>
            <a:r>
              <a:rPr sz="2000" spc="-105" dirty="0">
                <a:solidFill>
                  <a:srgbClr val="262626"/>
                </a:solidFill>
                <a:latin typeface="Tahoma"/>
                <a:cs typeface="Tahoma"/>
              </a:rPr>
              <a:t> </a:t>
            </a:r>
            <a:r>
              <a:rPr sz="2000" spc="55" dirty="0">
                <a:solidFill>
                  <a:srgbClr val="262626"/>
                </a:solidFill>
                <a:latin typeface="Tahoma"/>
                <a:cs typeface="Tahoma"/>
              </a:rPr>
              <a:t>til</a:t>
            </a:r>
            <a:r>
              <a:rPr sz="2000" spc="-100" dirty="0">
                <a:solidFill>
                  <a:srgbClr val="262626"/>
                </a:solidFill>
                <a:latin typeface="Tahoma"/>
                <a:cs typeface="Tahoma"/>
              </a:rPr>
              <a:t> </a:t>
            </a:r>
            <a:r>
              <a:rPr sz="2000" spc="60" dirty="0">
                <a:solidFill>
                  <a:srgbClr val="262626"/>
                </a:solidFill>
                <a:latin typeface="Tahoma"/>
                <a:cs typeface="Tahoma"/>
              </a:rPr>
              <a:t>at</a:t>
            </a:r>
            <a:r>
              <a:rPr sz="2000" spc="-105" dirty="0">
                <a:solidFill>
                  <a:srgbClr val="262626"/>
                </a:solidFill>
                <a:latin typeface="Tahoma"/>
                <a:cs typeface="Tahoma"/>
              </a:rPr>
              <a:t> </a:t>
            </a:r>
            <a:r>
              <a:rPr sz="2000" spc="80" dirty="0">
                <a:solidFill>
                  <a:srgbClr val="262626"/>
                </a:solidFill>
                <a:latin typeface="Tahoma"/>
                <a:cs typeface="Tahoma"/>
              </a:rPr>
              <a:t>skabe</a:t>
            </a:r>
            <a:r>
              <a:rPr sz="2000" spc="-100" dirty="0">
                <a:solidFill>
                  <a:srgbClr val="262626"/>
                </a:solidFill>
                <a:latin typeface="Tahoma"/>
                <a:cs typeface="Tahoma"/>
              </a:rPr>
              <a:t> </a:t>
            </a:r>
            <a:r>
              <a:rPr sz="2000" spc="95" dirty="0">
                <a:solidFill>
                  <a:srgbClr val="262626"/>
                </a:solidFill>
                <a:latin typeface="Tahoma"/>
                <a:cs typeface="Tahoma"/>
              </a:rPr>
              <a:t>en</a:t>
            </a:r>
            <a:r>
              <a:rPr sz="2000" spc="-100" dirty="0">
                <a:solidFill>
                  <a:srgbClr val="262626"/>
                </a:solidFill>
                <a:latin typeface="Tahoma"/>
                <a:cs typeface="Tahoma"/>
              </a:rPr>
              <a:t> </a:t>
            </a:r>
            <a:r>
              <a:rPr sz="2000" spc="90" dirty="0">
                <a:solidFill>
                  <a:srgbClr val="262626"/>
                </a:solidFill>
                <a:latin typeface="Tahoma"/>
                <a:cs typeface="Tahoma"/>
              </a:rPr>
              <a:t>fremtid</a:t>
            </a:r>
            <a:r>
              <a:rPr sz="2000" spc="-105" dirty="0">
                <a:solidFill>
                  <a:srgbClr val="262626"/>
                </a:solidFill>
                <a:latin typeface="Tahoma"/>
                <a:cs typeface="Tahoma"/>
              </a:rPr>
              <a:t> </a:t>
            </a:r>
            <a:r>
              <a:rPr sz="2000" spc="130" dirty="0">
                <a:solidFill>
                  <a:srgbClr val="262626"/>
                </a:solidFill>
                <a:latin typeface="Tahoma"/>
                <a:cs typeface="Tahoma"/>
              </a:rPr>
              <a:t>med</a:t>
            </a:r>
            <a:r>
              <a:rPr sz="2000" spc="-100" dirty="0">
                <a:solidFill>
                  <a:srgbClr val="262626"/>
                </a:solidFill>
                <a:latin typeface="Tahoma"/>
                <a:cs typeface="Tahoma"/>
              </a:rPr>
              <a:t> </a:t>
            </a:r>
            <a:r>
              <a:rPr sz="2000" spc="75" dirty="0">
                <a:solidFill>
                  <a:srgbClr val="262626"/>
                </a:solidFill>
                <a:latin typeface="Tahoma"/>
                <a:cs typeface="Tahoma"/>
              </a:rPr>
              <a:t>mad,</a:t>
            </a:r>
            <a:r>
              <a:rPr sz="2000" spc="-105" dirty="0">
                <a:solidFill>
                  <a:srgbClr val="262626"/>
                </a:solidFill>
                <a:latin typeface="Tahoma"/>
                <a:cs typeface="Tahoma"/>
              </a:rPr>
              <a:t> </a:t>
            </a:r>
            <a:r>
              <a:rPr sz="2000" spc="35" dirty="0">
                <a:solidFill>
                  <a:srgbClr val="262626"/>
                </a:solidFill>
                <a:latin typeface="Tahoma"/>
                <a:cs typeface="Tahoma"/>
              </a:rPr>
              <a:t>vi</a:t>
            </a:r>
            <a:r>
              <a:rPr sz="2000" spc="-100" dirty="0">
                <a:solidFill>
                  <a:srgbClr val="262626"/>
                </a:solidFill>
                <a:latin typeface="Tahoma"/>
                <a:cs typeface="Tahoma"/>
              </a:rPr>
              <a:t> </a:t>
            </a:r>
            <a:r>
              <a:rPr sz="2000" spc="80" dirty="0">
                <a:solidFill>
                  <a:srgbClr val="262626"/>
                </a:solidFill>
                <a:latin typeface="Tahoma"/>
                <a:cs typeface="Tahoma"/>
              </a:rPr>
              <a:t>stoler</a:t>
            </a:r>
            <a:r>
              <a:rPr sz="2000" spc="-100" dirty="0">
                <a:solidFill>
                  <a:srgbClr val="262626"/>
                </a:solidFill>
                <a:latin typeface="Tahoma"/>
                <a:cs typeface="Tahoma"/>
              </a:rPr>
              <a:t> </a:t>
            </a:r>
            <a:r>
              <a:rPr sz="2000" spc="40" dirty="0">
                <a:solidFill>
                  <a:srgbClr val="262626"/>
                </a:solidFill>
                <a:latin typeface="Tahoma"/>
                <a:cs typeface="Tahoma"/>
              </a:rPr>
              <a:t>på.</a:t>
            </a:r>
            <a:r>
              <a:rPr sz="2000" spc="-105" dirty="0">
                <a:solidFill>
                  <a:srgbClr val="262626"/>
                </a:solidFill>
                <a:latin typeface="Tahoma"/>
                <a:cs typeface="Tahoma"/>
              </a:rPr>
              <a:t> </a:t>
            </a:r>
            <a:r>
              <a:rPr sz="2000" spc="75" dirty="0">
                <a:solidFill>
                  <a:srgbClr val="262626"/>
                </a:solidFill>
                <a:latin typeface="Tahoma"/>
                <a:cs typeface="Tahoma"/>
              </a:rPr>
              <a:t>Det </a:t>
            </a:r>
            <a:r>
              <a:rPr sz="2000" spc="-615" dirty="0">
                <a:solidFill>
                  <a:srgbClr val="262626"/>
                </a:solidFill>
                <a:latin typeface="Tahoma"/>
                <a:cs typeface="Tahoma"/>
              </a:rPr>
              <a:t> </a:t>
            </a:r>
            <a:r>
              <a:rPr sz="2000" spc="75" dirty="0">
                <a:solidFill>
                  <a:srgbClr val="262626"/>
                </a:solidFill>
                <a:latin typeface="Tahoma"/>
                <a:cs typeface="Tahoma"/>
              </a:rPr>
              <a:t>irske </a:t>
            </a:r>
            <a:r>
              <a:rPr sz="2000" spc="95" dirty="0">
                <a:solidFill>
                  <a:srgbClr val="262626"/>
                </a:solidFill>
                <a:latin typeface="Tahoma"/>
                <a:cs typeface="Tahoma"/>
              </a:rPr>
              <a:t>firma </a:t>
            </a:r>
            <a:r>
              <a:rPr sz="2000" spc="75" dirty="0">
                <a:solidFill>
                  <a:srgbClr val="262626"/>
                </a:solidFill>
                <a:latin typeface="Tahoma"/>
                <a:cs typeface="Tahoma"/>
              </a:rPr>
              <a:t>udvikler </a:t>
            </a:r>
            <a:r>
              <a:rPr sz="2000" spc="60" dirty="0">
                <a:solidFill>
                  <a:srgbClr val="262626"/>
                </a:solidFill>
                <a:latin typeface="Tahoma"/>
                <a:cs typeface="Tahoma"/>
              </a:rPr>
              <a:t>et </a:t>
            </a:r>
            <a:r>
              <a:rPr sz="2000" spc="50" dirty="0">
                <a:solidFill>
                  <a:srgbClr val="262626"/>
                </a:solidFill>
                <a:latin typeface="Tahoma"/>
                <a:cs typeface="Tahoma"/>
              </a:rPr>
              <a:t>DLT-baseret </a:t>
            </a:r>
            <a:r>
              <a:rPr sz="2000" spc="75" dirty="0">
                <a:solidFill>
                  <a:srgbClr val="262626"/>
                </a:solidFill>
                <a:latin typeface="Tahoma"/>
                <a:cs typeface="Tahoma"/>
              </a:rPr>
              <a:t>flerpartssystem </a:t>
            </a:r>
            <a:r>
              <a:rPr sz="2000" spc="130" dirty="0">
                <a:solidFill>
                  <a:srgbClr val="262626"/>
                </a:solidFill>
                <a:latin typeface="Tahoma"/>
                <a:cs typeface="Tahoma"/>
              </a:rPr>
              <a:t>med </a:t>
            </a:r>
            <a:r>
              <a:rPr sz="2000" spc="60" dirty="0">
                <a:solidFill>
                  <a:srgbClr val="262626"/>
                </a:solidFill>
                <a:latin typeface="Tahoma"/>
                <a:cs typeface="Tahoma"/>
              </a:rPr>
              <a:t>et </a:t>
            </a:r>
            <a:r>
              <a:rPr sz="2000" spc="65" dirty="0">
                <a:solidFill>
                  <a:srgbClr val="262626"/>
                </a:solidFill>
                <a:latin typeface="Tahoma"/>
                <a:cs typeface="Tahoma"/>
              </a:rPr>
              <a:t> </a:t>
            </a:r>
            <a:r>
              <a:rPr sz="2000" spc="80" dirty="0">
                <a:solidFill>
                  <a:srgbClr val="262626"/>
                </a:solidFill>
                <a:latin typeface="Tahoma"/>
                <a:cs typeface="Tahoma"/>
              </a:rPr>
              <a:t>legitimationsfokuseret</a:t>
            </a:r>
            <a:r>
              <a:rPr sz="2000" spc="-105" dirty="0">
                <a:solidFill>
                  <a:srgbClr val="262626"/>
                </a:solidFill>
                <a:latin typeface="Tahoma"/>
                <a:cs typeface="Tahoma"/>
              </a:rPr>
              <a:t> </a:t>
            </a:r>
            <a:r>
              <a:rPr sz="2000" spc="50" dirty="0">
                <a:solidFill>
                  <a:srgbClr val="262626"/>
                </a:solidFill>
                <a:latin typeface="Tahoma"/>
                <a:cs typeface="Tahoma"/>
              </a:rPr>
              <a:t>agri-trust-lag.</a:t>
            </a:r>
            <a:r>
              <a:rPr sz="2000" spc="-105" dirty="0">
                <a:solidFill>
                  <a:srgbClr val="262626"/>
                </a:solidFill>
                <a:latin typeface="Tahoma"/>
                <a:cs typeface="Tahoma"/>
              </a:rPr>
              <a:t> </a:t>
            </a:r>
            <a:r>
              <a:rPr sz="2000" spc="85" dirty="0">
                <a:solidFill>
                  <a:srgbClr val="262626"/>
                </a:solidFill>
                <a:latin typeface="Tahoma"/>
                <a:cs typeface="Tahoma"/>
              </a:rPr>
              <a:t>De</a:t>
            </a:r>
            <a:endParaRPr sz="2000">
              <a:latin typeface="Tahoma"/>
              <a:cs typeface="Tahoma"/>
            </a:endParaRPr>
          </a:p>
          <a:p>
            <a:pPr marL="354965" marR="509905" indent="-342900">
              <a:lnSpc>
                <a:spcPct val="144200"/>
              </a:lnSpc>
              <a:spcBef>
                <a:spcPts val="905"/>
              </a:spcBef>
              <a:buSzPct val="160000"/>
              <a:buChar char="•"/>
              <a:tabLst>
                <a:tab pos="354965" algn="l"/>
                <a:tab pos="355600" algn="l"/>
              </a:tabLst>
            </a:pPr>
            <a:r>
              <a:rPr sz="1500" spc="35" dirty="0">
                <a:solidFill>
                  <a:srgbClr val="262626"/>
                </a:solidFill>
                <a:latin typeface="Tahoma"/>
                <a:cs typeface="Tahoma"/>
              </a:rPr>
              <a:t>hjælpe</a:t>
            </a:r>
            <a:r>
              <a:rPr sz="1500" spc="-80" dirty="0">
                <a:solidFill>
                  <a:srgbClr val="262626"/>
                </a:solidFill>
                <a:latin typeface="Tahoma"/>
                <a:cs typeface="Tahoma"/>
              </a:rPr>
              <a:t> </a:t>
            </a:r>
            <a:r>
              <a:rPr sz="1500" spc="70" dirty="0">
                <a:solidFill>
                  <a:srgbClr val="262626"/>
                </a:solidFill>
                <a:latin typeface="Tahoma"/>
                <a:cs typeface="Tahoma"/>
              </a:rPr>
              <a:t>landmænd</a:t>
            </a:r>
            <a:r>
              <a:rPr sz="1500" spc="-75" dirty="0">
                <a:solidFill>
                  <a:srgbClr val="262626"/>
                </a:solidFill>
                <a:latin typeface="Tahoma"/>
                <a:cs typeface="Tahoma"/>
              </a:rPr>
              <a:t> </a:t>
            </a:r>
            <a:r>
              <a:rPr sz="1500" spc="95" dirty="0">
                <a:solidFill>
                  <a:srgbClr val="262626"/>
                </a:solidFill>
                <a:latin typeface="Tahoma"/>
                <a:cs typeface="Tahoma"/>
              </a:rPr>
              <a:t>med</a:t>
            </a:r>
            <a:r>
              <a:rPr sz="1500" spc="-75" dirty="0">
                <a:solidFill>
                  <a:srgbClr val="262626"/>
                </a:solidFill>
                <a:latin typeface="Tahoma"/>
                <a:cs typeface="Tahoma"/>
              </a:rPr>
              <a:t> </a:t>
            </a:r>
            <a:r>
              <a:rPr sz="1500" spc="45" dirty="0">
                <a:solidFill>
                  <a:srgbClr val="262626"/>
                </a:solidFill>
                <a:latin typeface="Tahoma"/>
                <a:cs typeface="Tahoma"/>
              </a:rPr>
              <a:t>at</a:t>
            </a:r>
            <a:r>
              <a:rPr sz="1500" spc="-75" dirty="0">
                <a:solidFill>
                  <a:srgbClr val="262626"/>
                </a:solidFill>
                <a:latin typeface="Tahoma"/>
                <a:cs typeface="Tahoma"/>
              </a:rPr>
              <a:t> </a:t>
            </a:r>
            <a:r>
              <a:rPr sz="1500" spc="70" dirty="0">
                <a:solidFill>
                  <a:srgbClr val="262626"/>
                </a:solidFill>
                <a:latin typeface="Tahoma"/>
                <a:cs typeface="Tahoma"/>
              </a:rPr>
              <a:t>rapportere</a:t>
            </a:r>
            <a:r>
              <a:rPr sz="1500" spc="-80" dirty="0">
                <a:solidFill>
                  <a:srgbClr val="262626"/>
                </a:solidFill>
                <a:latin typeface="Tahoma"/>
                <a:cs typeface="Tahoma"/>
              </a:rPr>
              <a:t> </a:t>
            </a:r>
            <a:r>
              <a:rPr sz="1500" spc="95" dirty="0">
                <a:solidFill>
                  <a:srgbClr val="262626"/>
                </a:solidFill>
                <a:latin typeface="Tahoma"/>
                <a:cs typeface="Tahoma"/>
              </a:rPr>
              <a:t>med</a:t>
            </a:r>
            <a:r>
              <a:rPr sz="1500" spc="-75" dirty="0">
                <a:solidFill>
                  <a:srgbClr val="262626"/>
                </a:solidFill>
                <a:latin typeface="Tahoma"/>
                <a:cs typeface="Tahoma"/>
              </a:rPr>
              <a:t> </a:t>
            </a:r>
            <a:r>
              <a:rPr sz="1500" spc="60" dirty="0">
                <a:solidFill>
                  <a:srgbClr val="262626"/>
                </a:solidFill>
                <a:latin typeface="Tahoma"/>
                <a:cs typeface="Tahoma"/>
              </a:rPr>
              <a:t>stolthed</a:t>
            </a:r>
            <a:r>
              <a:rPr sz="1500" spc="-75" dirty="0">
                <a:solidFill>
                  <a:srgbClr val="262626"/>
                </a:solidFill>
                <a:latin typeface="Tahoma"/>
                <a:cs typeface="Tahoma"/>
              </a:rPr>
              <a:t> </a:t>
            </a:r>
            <a:r>
              <a:rPr sz="1500" spc="114" dirty="0">
                <a:solidFill>
                  <a:srgbClr val="262626"/>
                </a:solidFill>
                <a:latin typeface="Tahoma"/>
                <a:cs typeface="Tahoma"/>
              </a:rPr>
              <a:t>om</a:t>
            </a:r>
            <a:r>
              <a:rPr sz="1500" spc="-75" dirty="0">
                <a:solidFill>
                  <a:srgbClr val="262626"/>
                </a:solidFill>
                <a:latin typeface="Tahoma"/>
                <a:cs typeface="Tahoma"/>
              </a:rPr>
              <a:t> </a:t>
            </a:r>
            <a:r>
              <a:rPr sz="1500" spc="70" dirty="0">
                <a:solidFill>
                  <a:srgbClr val="262626"/>
                </a:solidFill>
                <a:latin typeface="Tahoma"/>
                <a:cs typeface="Tahoma"/>
              </a:rPr>
              <a:t>oprindelsen</a:t>
            </a:r>
            <a:r>
              <a:rPr sz="1500" spc="-75" dirty="0">
                <a:solidFill>
                  <a:srgbClr val="262626"/>
                </a:solidFill>
                <a:latin typeface="Tahoma"/>
                <a:cs typeface="Tahoma"/>
              </a:rPr>
              <a:t> </a:t>
            </a:r>
            <a:r>
              <a:rPr sz="1500" spc="90" dirty="0">
                <a:solidFill>
                  <a:srgbClr val="262626"/>
                </a:solidFill>
                <a:latin typeface="Tahoma"/>
                <a:cs typeface="Tahoma"/>
              </a:rPr>
              <a:t>og</a:t>
            </a:r>
            <a:r>
              <a:rPr sz="1500" spc="-80" dirty="0">
                <a:solidFill>
                  <a:srgbClr val="262626"/>
                </a:solidFill>
                <a:latin typeface="Tahoma"/>
                <a:cs typeface="Tahoma"/>
              </a:rPr>
              <a:t> </a:t>
            </a:r>
            <a:r>
              <a:rPr sz="1500" spc="65" dirty="0">
                <a:solidFill>
                  <a:srgbClr val="262626"/>
                </a:solidFill>
                <a:latin typeface="Tahoma"/>
                <a:cs typeface="Tahoma"/>
              </a:rPr>
              <a:t>bæredygtigheden</a:t>
            </a:r>
            <a:r>
              <a:rPr sz="1500" spc="-75" dirty="0">
                <a:solidFill>
                  <a:srgbClr val="262626"/>
                </a:solidFill>
                <a:latin typeface="Tahoma"/>
                <a:cs typeface="Tahoma"/>
              </a:rPr>
              <a:t> </a:t>
            </a:r>
            <a:r>
              <a:rPr sz="1500" spc="45" dirty="0">
                <a:solidFill>
                  <a:srgbClr val="262626"/>
                </a:solidFill>
                <a:latin typeface="Tahoma"/>
                <a:cs typeface="Tahoma"/>
              </a:rPr>
              <a:t>af </a:t>
            </a:r>
            <a:r>
              <a:rPr sz="1500" spc="-450" dirty="0">
                <a:solidFill>
                  <a:srgbClr val="262626"/>
                </a:solidFill>
                <a:latin typeface="Tahoma"/>
                <a:cs typeface="Tahoma"/>
              </a:rPr>
              <a:t> </a:t>
            </a:r>
            <a:r>
              <a:rPr sz="1500" spc="70" dirty="0">
                <a:solidFill>
                  <a:srgbClr val="262626"/>
                </a:solidFill>
                <a:latin typeface="Tahoma"/>
                <a:cs typeface="Tahoma"/>
              </a:rPr>
              <a:t>de</a:t>
            </a:r>
            <a:r>
              <a:rPr sz="1500" spc="-85" dirty="0">
                <a:solidFill>
                  <a:srgbClr val="262626"/>
                </a:solidFill>
                <a:latin typeface="Tahoma"/>
                <a:cs typeface="Tahoma"/>
              </a:rPr>
              <a:t> </a:t>
            </a:r>
            <a:r>
              <a:rPr sz="1500" spc="50" dirty="0">
                <a:solidFill>
                  <a:srgbClr val="262626"/>
                </a:solidFill>
                <a:latin typeface="Tahoma"/>
                <a:cs typeface="Tahoma"/>
              </a:rPr>
              <a:t>fødevarer,</a:t>
            </a:r>
            <a:r>
              <a:rPr sz="1500" spc="-80" dirty="0">
                <a:solidFill>
                  <a:srgbClr val="262626"/>
                </a:solidFill>
                <a:latin typeface="Tahoma"/>
                <a:cs typeface="Tahoma"/>
              </a:rPr>
              <a:t> </a:t>
            </a:r>
            <a:r>
              <a:rPr sz="1500" spc="70" dirty="0">
                <a:solidFill>
                  <a:srgbClr val="262626"/>
                </a:solidFill>
                <a:latin typeface="Tahoma"/>
                <a:cs typeface="Tahoma"/>
              </a:rPr>
              <a:t>de</a:t>
            </a:r>
            <a:r>
              <a:rPr sz="1500" spc="-80" dirty="0">
                <a:solidFill>
                  <a:srgbClr val="262626"/>
                </a:solidFill>
                <a:latin typeface="Tahoma"/>
                <a:cs typeface="Tahoma"/>
              </a:rPr>
              <a:t> </a:t>
            </a:r>
            <a:r>
              <a:rPr sz="1500" spc="60" dirty="0">
                <a:solidFill>
                  <a:srgbClr val="262626"/>
                </a:solidFill>
                <a:latin typeface="Tahoma"/>
                <a:cs typeface="Tahoma"/>
              </a:rPr>
              <a:t>producerer.</a:t>
            </a:r>
            <a:endParaRPr sz="1500">
              <a:latin typeface="Tahoma"/>
              <a:cs typeface="Tahoma"/>
            </a:endParaRPr>
          </a:p>
          <a:p>
            <a:pPr marL="354965" marR="715010" indent="-342900">
              <a:lnSpc>
                <a:spcPct val="120000"/>
              </a:lnSpc>
              <a:spcBef>
                <a:spcPts val="1055"/>
              </a:spcBef>
              <a:buSzPct val="133333"/>
              <a:buChar char="•"/>
              <a:tabLst>
                <a:tab pos="354965" algn="l"/>
                <a:tab pos="355600" algn="l"/>
              </a:tabLst>
            </a:pPr>
            <a:r>
              <a:rPr sz="1800" spc="95" dirty="0">
                <a:solidFill>
                  <a:srgbClr val="262626"/>
                </a:solidFill>
                <a:latin typeface="Tahoma"/>
                <a:cs typeface="Tahoma"/>
              </a:rPr>
              <a:t>bruge autonome </a:t>
            </a:r>
            <a:r>
              <a:rPr sz="1800" spc="75" dirty="0">
                <a:solidFill>
                  <a:srgbClr val="262626"/>
                </a:solidFill>
                <a:latin typeface="Tahoma"/>
                <a:cs typeface="Tahoma"/>
              </a:rPr>
              <a:t>processer </a:t>
            </a:r>
            <a:r>
              <a:rPr sz="1800" spc="50" dirty="0">
                <a:solidFill>
                  <a:srgbClr val="262626"/>
                </a:solidFill>
                <a:latin typeface="Tahoma"/>
                <a:cs typeface="Tahoma"/>
              </a:rPr>
              <a:t>til </a:t>
            </a:r>
            <a:r>
              <a:rPr sz="1800" spc="55" dirty="0">
                <a:solidFill>
                  <a:srgbClr val="262626"/>
                </a:solidFill>
                <a:latin typeface="Tahoma"/>
                <a:cs typeface="Tahoma"/>
              </a:rPr>
              <a:t>at </a:t>
            </a:r>
            <a:r>
              <a:rPr sz="1800" spc="45" dirty="0">
                <a:solidFill>
                  <a:srgbClr val="262626"/>
                </a:solidFill>
                <a:latin typeface="Tahoma"/>
                <a:cs typeface="Tahoma"/>
              </a:rPr>
              <a:t>hjælpe </a:t>
            </a:r>
            <a:r>
              <a:rPr sz="1800" spc="85" dirty="0">
                <a:solidFill>
                  <a:srgbClr val="262626"/>
                </a:solidFill>
                <a:latin typeface="Tahoma"/>
                <a:cs typeface="Tahoma"/>
              </a:rPr>
              <a:t>rapporteringsorganer </a:t>
            </a:r>
            <a:r>
              <a:rPr sz="1800" spc="114" dirty="0">
                <a:solidFill>
                  <a:srgbClr val="262626"/>
                </a:solidFill>
                <a:latin typeface="Tahoma"/>
                <a:cs typeface="Tahoma"/>
              </a:rPr>
              <a:t>med </a:t>
            </a:r>
            <a:r>
              <a:rPr sz="1800" spc="55" dirty="0">
                <a:solidFill>
                  <a:srgbClr val="262626"/>
                </a:solidFill>
                <a:latin typeface="Tahoma"/>
                <a:cs typeface="Tahoma"/>
              </a:rPr>
              <a:t>at </a:t>
            </a:r>
            <a:r>
              <a:rPr sz="1800" spc="60" dirty="0">
                <a:solidFill>
                  <a:srgbClr val="262626"/>
                </a:solidFill>
                <a:latin typeface="Tahoma"/>
                <a:cs typeface="Tahoma"/>
              </a:rPr>
              <a:t> certificere </a:t>
            </a:r>
            <a:r>
              <a:rPr sz="1800" spc="70" dirty="0">
                <a:solidFill>
                  <a:srgbClr val="262626"/>
                </a:solidFill>
                <a:latin typeface="Tahoma"/>
                <a:cs typeface="Tahoma"/>
              </a:rPr>
              <a:t>miljømæssige </a:t>
            </a:r>
            <a:r>
              <a:rPr sz="1800" spc="45" dirty="0">
                <a:solidFill>
                  <a:srgbClr val="262626"/>
                </a:solidFill>
                <a:latin typeface="Tahoma"/>
                <a:cs typeface="Tahoma"/>
              </a:rPr>
              <a:t>KPI'er </a:t>
            </a:r>
            <a:r>
              <a:rPr sz="1800" spc="110" dirty="0">
                <a:solidFill>
                  <a:srgbClr val="262626"/>
                </a:solidFill>
                <a:latin typeface="Tahoma"/>
                <a:cs typeface="Tahoma"/>
              </a:rPr>
              <a:t>og </a:t>
            </a:r>
            <a:r>
              <a:rPr sz="1800" spc="70" dirty="0">
                <a:solidFill>
                  <a:srgbClr val="262626"/>
                </a:solidFill>
                <a:latin typeface="Tahoma"/>
                <a:cs typeface="Tahoma"/>
              </a:rPr>
              <a:t>bæredygtige </a:t>
            </a:r>
            <a:r>
              <a:rPr sz="1800" spc="80" dirty="0">
                <a:solidFill>
                  <a:srgbClr val="262626"/>
                </a:solidFill>
                <a:latin typeface="Tahoma"/>
                <a:cs typeface="Tahoma"/>
              </a:rPr>
              <a:t>landbrugsmetoder, </a:t>
            </a:r>
            <a:r>
              <a:rPr sz="1800" spc="90" dirty="0">
                <a:solidFill>
                  <a:srgbClr val="262626"/>
                </a:solidFill>
                <a:latin typeface="Tahoma"/>
                <a:cs typeface="Tahoma"/>
              </a:rPr>
              <a:t>der </a:t>
            </a:r>
            <a:r>
              <a:rPr sz="1800" spc="95" dirty="0">
                <a:solidFill>
                  <a:srgbClr val="262626"/>
                </a:solidFill>
                <a:latin typeface="Tahoma"/>
                <a:cs typeface="Tahoma"/>
              </a:rPr>
              <a:t> </a:t>
            </a:r>
            <a:r>
              <a:rPr sz="1800" spc="60" dirty="0">
                <a:solidFill>
                  <a:srgbClr val="262626"/>
                </a:solidFill>
                <a:latin typeface="Tahoma"/>
                <a:cs typeface="Tahoma"/>
              </a:rPr>
              <a:t>beskytter</a:t>
            </a:r>
            <a:r>
              <a:rPr sz="1800" spc="-70" dirty="0">
                <a:solidFill>
                  <a:srgbClr val="262626"/>
                </a:solidFill>
                <a:latin typeface="Tahoma"/>
                <a:cs typeface="Tahoma"/>
              </a:rPr>
              <a:t> </a:t>
            </a:r>
            <a:r>
              <a:rPr sz="1800" spc="60" dirty="0">
                <a:solidFill>
                  <a:srgbClr val="262626"/>
                </a:solidFill>
                <a:latin typeface="Tahoma"/>
                <a:cs typeface="Tahoma"/>
              </a:rPr>
              <a:t>biodiversitetshabitater,</a:t>
            </a:r>
            <a:r>
              <a:rPr sz="1800" spc="-65" dirty="0">
                <a:solidFill>
                  <a:srgbClr val="262626"/>
                </a:solidFill>
                <a:latin typeface="Tahoma"/>
                <a:cs typeface="Tahoma"/>
              </a:rPr>
              <a:t> </a:t>
            </a:r>
            <a:r>
              <a:rPr sz="1800" spc="85" dirty="0">
                <a:solidFill>
                  <a:srgbClr val="262626"/>
                </a:solidFill>
                <a:latin typeface="Tahoma"/>
                <a:cs typeface="Tahoma"/>
              </a:rPr>
              <a:t>forbedrer</a:t>
            </a:r>
            <a:r>
              <a:rPr sz="1800" spc="-65" dirty="0">
                <a:solidFill>
                  <a:srgbClr val="262626"/>
                </a:solidFill>
                <a:latin typeface="Tahoma"/>
                <a:cs typeface="Tahoma"/>
              </a:rPr>
              <a:t> </a:t>
            </a:r>
            <a:r>
              <a:rPr sz="1800" spc="60" dirty="0">
                <a:solidFill>
                  <a:srgbClr val="262626"/>
                </a:solidFill>
                <a:latin typeface="Tahoma"/>
                <a:cs typeface="Tahoma"/>
              </a:rPr>
              <a:t>vandkvaliteten</a:t>
            </a:r>
            <a:r>
              <a:rPr sz="1800" spc="-65" dirty="0">
                <a:solidFill>
                  <a:srgbClr val="262626"/>
                </a:solidFill>
                <a:latin typeface="Tahoma"/>
                <a:cs typeface="Tahoma"/>
              </a:rPr>
              <a:t> </a:t>
            </a:r>
            <a:r>
              <a:rPr sz="1800" spc="110" dirty="0">
                <a:solidFill>
                  <a:srgbClr val="262626"/>
                </a:solidFill>
                <a:latin typeface="Tahoma"/>
                <a:cs typeface="Tahoma"/>
              </a:rPr>
              <a:t>og</a:t>
            </a:r>
            <a:r>
              <a:rPr sz="1800" spc="-65" dirty="0">
                <a:solidFill>
                  <a:srgbClr val="262626"/>
                </a:solidFill>
                <a:latin typeface="Tahoma"/>
                <a:cs typeface="Tahoma"/>
              </a:rPr>
              <a:t> </a:t>
            </a:r>
            <a:r>
              <a:rPr sz="1800" spc="100" dirty="0">
                <a:solidFill>
                  <a:srgbClr val="262626"/>
                </a:solidFill>
                <a:latin typeface="Tahoma"/>
                <a:cs typeface="Tahoma"/>
              </a:rPr>
              <a:t>fremmer</a:t>
            </a:r>
            <a:r>
              <a:rPr sz="1800" spc="-65" dirty="0">
                <a:solidFill>
                  <a:srgbClr val="262626"/>
                </a:solidFill>
                <a:latin typeface="Tahoma"/>
                <a:cs typeface="Tahoma"/>
              </a:rPr>
              <a:t> </a:t>
            </a:r>
            <a:r>
              <a:rPr sz="1800" spc="85" dirty="0">
                <a:solidFill>
                  <a:srgbClr val="262626"/>
                </a:solidFill>
                <a:latin typeface="Tahoma"/>
                <a:cs typeface="Tahoma"/>
              </a:rPr>
              <a:t>en </a:t>
            </a:r>
            <a:r>
              <a:rPr sz="1800" spc="-550" dirty="0">
                <a:solidFill>
                  <a:srgbClr val="262626"/>
                </a:solidFill>
                <a:latin typeface="Tahoma"/>
                <a:cs typeface="Tahoma"/>
              </a:rPr>
              <a:t> </a:t>
            </a:r>
            <a:r>
              <a:rPr sz="1800" spc="90" dirty="0">
                <a:solidFill>
                  <a:srgbClr val="262626"/>
                </a:solidFill>
                <a:latin typeface="Tahoma"/>
                <a:cs typeface="Tahoma"/>
              </a:rPr>
              <a:t>blanding</a:t>
            </a:r>
            <a:r>
              <a:rPr sz="1800" spc="-100" dirty="0">
                <a:solidFill>
                  <a:srgbClr val="262626"/>
                </a:solidFill>
                <a:latin typeface="Tahoma"/>
                <a:cs typeface="Tahoma"/>
              </a:rPr>
              <a:t> </a:t>
            </a:r>
            <a:r>
              <a:rPr sz="1800" spc="55" dirty="0">
                <a:solidFill>
                  <a:srgbClr val="262626"/>
                </a:solidFill>
                <a:latin typeface="Tahoma"/>
                <a:cs typeface="Tahoma"/>
              </a:rPr>
              <a:t>af</a:t>
            </a:r>
            <a:r>
              <a:rPr sz="1800" spc="-95" dirty="0">
                <a:solidFill>
                  <a:srgbClr val="262626"/>
                </a:solidFill>
                <a:latin typeface="Tahoma"/>
                <a:cs typeface="Tahoma"/>
              </a:rPr>
              <a:t> </a:t>
            </a:r>
            <a:r>
              <a:rPr sz="1800" spc="80" dirty="0">
                <a:solidFill>
                  <a:srgbClr val="262626"/>
                </a:solidFill>
                <a:latin typeface="Tahoma"/>
                <a:cs typeface="Tahoma"/>
              </a:rPr>
              <a:t>kommercielle</a:t>
            </a:r>
            <a:r>
              <a:rPr sz="1800" spc="-95" dirty="0">
                <a:solidFill>
                  <a:srgbClr val="262626"/>
                </a:solidFill>
                <a:latin typeface="Tahoma"/>
                <a:cs typeface="Tahoma"/>
              </a:rPr>
              <a:t> </a:t>
            </a:r>
            <a:r>
              <a:rPr sz="1800" spc="110" dirty="0">
                <a:solidFill>
                  <a:srgbClr val="262626"/>
                </a:solidFill>
                <a:latin typeface="Tahoma"/>
                <a:cs typeface="Tahoma"/>
              </a:rPr>
              <a:t>og</a:t>
            </a:r>
            <a:r>
              <a:rPr sz="1800" spc="-95" dirty="0">
                <a:solidFill>
                  <a:srgbClr val="262626"/>
                </a:solidFill>
                <a:latin typeface="Tahoma"/>
                <a:cs typeface="Tahoma"/>
              </a:rPr>
              <a:t> </a:t>
            </a:r>
            <a:r>
              <a:rPr sz="1800" spc="70" dirty="0">
                <a:solidFill>
                  <a:srgbClr val="262626"/>
                </a:solidFill>
                <a:latin typeface="Tahoma"/>
                <a:cs typeface="Tahoma"/>
              </a:rPr>
              <a:t>miljømæssige</a:t>
            </a:r>
            <a:r>
              <a:rPr sz="1800" spc="-95" dirty="0">
                <a:solidFill>
                  <a:srgbClr val="262626"/>
                </a:solidFill>
                <a:latin typeface="Tahoma"/>
                <a:cs typeface="Tahoma"/>
              </a:rPr>
              <a:t> </a:t>
            </a:r>
            <a:r>
              <a:rPr sz="1800" spc="80" dirty="0">
                <a:solidFill>
                  <a:srgbClr val="262626"/>
                </a:solidFill>
                <a:latin typeface="Tahoma"/>
                <a:cs typeface="Tahoma"/>
              </a:rPr>
              <a:t>landbrugsmål.</a:t>
            </a:r>
            <a:endParaRPr sz="1800">
              <a:latin typeface="Tahoma"/>
              <a:cs typeface="Tahoma"/>
            </a:endParaRPr>
          </a:p>
          <a:p>
            <a:pPr>
              <a:lnSpc>
                <a:spcPct val="100000"/>
              </a:lnSpc>
            </a:pPr>
            <a:endParaRPr sz="2400">
              <a:latin typeface="Tahoma"/>
              <a:cs typeface="Tahoma"/>
            </a:endParaRPr>
          </a:p>
          <a:p>
            <a:pPr marL="12700" marR="1177290">
              <a:lnSpc>
                <a:spcPct val="135000"/>
              </a:lnSpc>
              <a:spcBef>
                <a:spcPts val="1660"/>
              </a:spcBef>
            </a:pPr>
            <a:r>
              <a:rPr sz="1600" spc="50" dirty="0">
                <a:solidFill>
                  <a:srgbClr val="262626"/>
                </a:solidFill>
                <a:latin typeface="Tahoma"/>
                <a:cs typeface="Tahoma"/>
              </a:rPr>
              <a:t>Interessant</a:t>
            </a:r>
            <a:r>
              <a:rPr sz="1600" spc="-80" dirty="0">
                <a:solidFill>
                  <a:srgbClr val="262626"/>
                </a:solidFill>
                <a:latin typeface="Tahoma"/>
                <a:cs typeface="Tahoma"/>
              </a:rPr>
              <a:t> </a:t>
            </a:r>
            <a:r>
              <a:rPr sz="1600" spc="80" dirty="0">
                <a:solidFill>
                  <a:srgbClr val="262626"/>
                </a:solidFill>
                <a:latin typeface="Tahoma"/>
                <a:cs typeface="Tahoma"/>
              </a:rPr>
              <a:t>nok</a:t>
            </a:r>
            <a:r>
              <a:rPr sz="1600" spc="-75" dirty="0">
                <a:solidFill>
                  <a:srgbClr val="262626"/>
                </a:solidFill>
                <a:latin typeface="Tahoma"/>
                <a:cs typeface="Tahoma"/>
              </a:rPr>
              <a:t> </a:t>
            </a:r>
            <a:r>
              <a:rPr sz="1600" spc="60" dirty="0">
                <a:solidFill>
                  <a:srgbClr val="262626"/>
                </a:solidFill>
                <a:latin typeface="Tahoma"/>
                <a:cs typeface="Tahoma"/>
              </a:rPr>
              <a:t>fremhæver</a:t>
            </a:r>
            <a:r>
              <a:rPr sz="1600" spc="-75" dirty="0">
                <a:solidFill>
                  <a:srgbClr val="262626"/>
                </a:solidFill>
                <a:latin typeface="Tahoma"/>
                <a:cs typeface="Tahoma"/>
              </a:rPr>
              <a:t> </a:t>
            </a:r>
            <a:r>
              <a:rPr sz="1600" spc="30" dirty="0">
                <a:solidFill>
                  <a:srgbClr val="262626"/>
                </a:solidFill>
                <a:latin typeface="Tahoma"/>
                <a:cs typeface="Tahoma"/>
              </a:rPr>
              <a:t>de,</a:t>
            </a:r>
            <a:r>
              <a:rPr sz="1600" spc="-80" dirty="0">
                <a:solidFill>
                  <a:srgbClr val="262626"/>
                </a:solidFill>
                <a:latin typeface="Tahoma"/>
                <a:cs typeface="Tahoma"/>
              </a:rPr>
              <a:t> </a:t>
            </a:r>
            <a:r>
              <a:rPr sz="1600" spc="50" dirty="0">
                <a:solidFill>
                  <a:srgbClr val="262626"/>
                </a:solidFill>
                <a:latin typeface="Tahoma"/>
                <a:cs typeface="Tahoma"/>
              </a:rPr>
              <a:t>at</a:t>
            </a:r>
            <a:r>
              <a:rPr sz="1600" spc="-75" dirty="0">
                <a:solidFill>
                  <a:srgbClr val="262626"/>
                </a:solidFill>
                <a:latin typeface="Tahoma"/>
                <a:cs typeface="Tahoma"/>
              </a:rPr>
              <a:t> </a:t>
            </a:r>
            <a:r>
              <a:rPr sz="1600" spc="75" dirty="0">
                <a:solidFill>
                  <a:srgbClr val="262626"/>
                </a:solidFill>
                <a:latin typeface="Tahoma"/>
                <a:cs typeface="Tahoma"/>
              </a:rPr>
              <a:t>de</a:t>
            </a:r>
            <a:r>
              <a:rPr sz="1600" spc="-80" dirty="0">
                <a:solidFill>
                  <a:srgbClr val="262626"/>
                </a:solidFill>
                <a:latin typeface="Tahoma"/>
                <a:cs typeface="Tahoma"/>
              </a:rPr>
              <a:t> </a:t>
            </a:r>
            <a:r>
              <a:rPr sz="1600" spc="85" dirty="0">
                <a:solidFill>
                  <a:srgbClr val="262626"/>
                </a:solidFill>
                <a:latin typeface="Tahoma"/>
                <a:cs typeface="Tahoma"/>
              </a:rPr>
              <a:t>bruger</a:t>
            </a:r>
            <a:r>
              <a:rPr sz="1600" spc="-75" dirty="0">
                <a:solidFill>
                  <a:srgbClr val="262626"/>
                </a:solidFill>
                <a:latin typeface="Tahoma"/>
                <a:cs typeface="Tahoma"/>
              </a:rPr>
              <a:t> </a:t>
            </a:r>
            <a:r>
              <a:rPr sz="1600" spc="55" dirty="0">
                <a:solidFill>
                  <a:srgbClr val="262626"/>
                </a:solidFill>
                <a:latin typeface="Tahoma"/>
                <a:cs typeface="Tahoma"/>
              </a:rPr>
              <a:t>teknologi,</a:t>
            </a:r>
            <a:r>
              <a:rPr sz="1600" spc="-75" dirty="0">
                <a:solidFill>
                  <a:srgbClr val="262626"/>
                </a:solidFill>
                <a:latin typeface="Tahoma"/>
                <a:cs typeface="Tahoma"/>
              </a:rPr>
              <a:t> </a:t>
            </a:r>
            <a:r>
              <a:rPr sz="1600" spc="100" dirty="0">
                <a:solidFill>
                  <a:srgbClr val="262626"/>
                </a:solidFill>
                <a:latin typeface="Tahoma"/>
                <a:cs typeface="Tahoma"/>
              </a:rPr>
              <a:t>som</a:t>
            </a:r>
            <a:r>
              <a:rPr sz="1600" spc="-80" dirty="0">
                <a:solidFill>
                  <a:srgbClr val="262626"/>
                </a:solidFill>
                <a:latin typeface="Tahoma"/>
                <a:cs typeface="Tahoma"/>
              </a:rPr>
              <a:t> </a:t>
            </a:r>
            <a:r>
              <a:rPr sz="1600" spc="40" dirty="0">
                <a:solidFill>
                  <a:srgbClr val="262626"/>
                </a:solidFill>
                <a:latin typeface="Tahoma"/>
                <a:cs typeface="Tahoma"/>
              </a:rPr>
              <a:t>86</a:t>
            </a:r>
            <a:r>
              <a:rPr sz="1600" spc="-75" dirty="0">
                <a:solidFill>
                  <a:srgbClr val="262626"/>
                </a:solidFill>
                <a:latin typeface="Tahoma"/>
                <a:cs typeface="Tahoma"/>
              </a:rPr>
              <a:t> </a:t>
            </a:r>
            <a:r>
              <a:rPr sz="1600" spc="-235" dirty="0">
                <a:solidFill>
                  <a:srgbClr val="262626"/>
                </a:solidFill>
                <a:latin typeface="Tahoma"/>
                <a:cs typeface="Tahoma"/>
              </a:rPr>
              <a:t>%</a:t>
            </a:r>
            <a:r>
              <a:rPr sz="1600" spc="-75" dirty="0">
                <a:solidFill>
                  <a:srgbClr val="262626"/>
                </a:solidFill>
                <a:latin typeface="Tahoma"/>
                <a:cs typeface="Tahoma"/>
              </a:rPr>
              <a:t> </a:t>
            </a:r>
            <a:r>
              <a:rPr sz="1600" spc="45" dirty="0">
                <a:solidFill>
                  <a:srgbClr val="262626"/>
                </a:solidFill>
                <a:latin typeface="Tahoma"/>
                <a:cs typeface="Tahoma"/>
              </a:rPr>
              <a:t>af</a:t>
            </a:r>
            <a:r>
              <a:rPr sz="1600" spc="-80" dirty="0">
                <a:solidFill>
                  <a:srgbClr val="262626"/>
                </a:solidFill>
                <a:latin typeface="Tahoma"/>
                <a:cs typeface="Tahoma"/>
              </a:rPr>
              <a:t> </a:t>
            </a:r>
            <a:r>
              <a:rPr sz="1600" spc="75" dirty="0">
                <a:solidFill>
                  <a:srgbClr val="262626"/>
                </a:solidFill>
                <a:latin typeface="Tahoma"/>
                <a:cs typeface="Tahoma"/>
              </a:rPr>
              <a:t>landmændene </a:t>
            </a:r>
            <a:r>
              <a:rPr sz="1600" spc="-484" dirty="0">
                <a:solidFill>
                  <a:srgbClr val="262626"/>
                </a:solidFill>
                <a:latin typeface="Tahoma"/>
                <a:cs typeface="Tahoma"/>
              </a:rPr>
              <a:t> </a:t>
            </a:r>
            <a:r>
              <a:rPr sz="1600" spc="60" dirty="0">
                <a:solidFill>
                  <a:srgbClr val="262626"/>
                </a:solidFill>
                <a:latin typeface="Tahoma"/>
                <a:cs typeface="Tahoma"/>
              </a:rPr>
              <a:t>allerede</a:t>
            </a:r>
            <a:r>
              <a:rPr sz="1600" spc="-85" dirty="0">
                <a:solidFill>
                  <a:srgbClr val="262626"/>
                </a:solidFill>
                <a:latin typeface="Tahoma"/>
                <a:cs typeface="Tahoma"/>
              </a:rPr>
              <a:t> </a:t>
            </a:r>
            <a:r>
              <a:rPr sz="1600" spc="75" dirty="0">
                <a:solidFill>
                  <a:srgbClr val="262626"/>
                </a:solidFill>
                <a:latin typeface="Tahoma"/>
                <a:cs typeface="Tahoma"/>
              </a:rPr>
              <a:t>har</a:t>
            </a:r>
            <a:r>
              <a:rPr sz="1600" spc="-85" dirty="0">
                <a:solidFill>
                  <a:srgbClr val="262626"/>
                </a:solidFill>
                <a:latin typeface="Tahoma"/>
                <a:cs typeface="Tahoma"/>
              </a:rPr>
              <a:t> </a:t>
            </a:r>
            <a:r>
              <a:rPr sz="1600" spc="45" dirty="0">
                <a:solidFill>
                  <a:srgbClr val="262626"/>
                </a:solidFill>
                <a:latin typeface="Tahoma"/>
                <a:cs typeface="Tahoma"/>
              </a:rPr>
              <a:t>til</a:t>
            </a:r>
            <a:r>
              <a:rPr sz="1600" spc="-85" dirty="0">
                <a:solidFill>
                  <a:srgbClr val="262626"/>
                </a:solidFill>
                <a:latin typeface="Tahoma"/>
                <a:cs typeface="Tahoma"/>
              </a:rPr>
              <a:t> </a:t>
            </a:r>
            <a:r>
              <a:rPr sz="1600" spc="80" dirty="0">
                <a:solidFill>
                  <a:srgbClr val="262626"/>
                </a:solidFill>
                <a:latin typeface="Tahoma"/>
                <a:cs typeface="Tahoma"/>
              </a:rPr>
              <a:t>rådighed</a:t>
            </a:r>
            <a:r>
              <a:rPr sz="1600" spc="-85" dirty="0">
                <a:solidFill>
                  <a:srgbClr val="262626"/>
                </a:solidFill>
                <a:latin typeface="Tahoma"/>
                <a:cs typeface="Tahoma"/>
              </a:rPr>
              <a:t> </a:t>
            </a:r>
            <a:r>
              <a:rPr sz="1600" spc="-75" dirty="0">
                <a:solidFill>
                  <a:srgbClr val="262626"/>
                </a:solidFill>
                <a:latin typeface="Tahoma"/>
                <a:cs typeface="Tahoma"/>
              </a:rPr>
              <a:t>–</a:t>
            </a:r>
            <a:r>
              <a:rPr sz="1600" spc="-85" dirty="0">
                <a:solidFill>
                  <a:srgbClr val="262626"/>
                </a:solidFill>
                <a:latin typeface="Tahoma"/>
                <a:cs typeface="Tahoma"/>
              </a:rPr>
              <a:t> </a:t>
            </a:r>
            <a:r>
              <a:rPr sz="1600" spc="70" dirty="0">
                <a:solidFill>
                  <a:srgbClr val="262626"/>
                </a:solidFill>
                <a:latin typeface="Tahoma"/>
                <a:cs typeface="Tahoma"/>
              </a:rPr>
              <a:t>deres</a:t>
            </a:r>
            <a:r>
              <a:rPr sz="1600" spc="-85" dirty="0">
                <a:solidFill>
                  <a:srgbClr val="262626"/>
                </a:solidFill>
                <a:latin typeface="Tahoma"/>
                <a:cs typeface="Tahoma"/>
              </a:rPr>
              <a:t> </a:t>
            </a:r>
            <a:r>
              <a:rPr sz="1600" spc="75" dirty="0">
                <a:solidFill>
                  <a:srgbClr val="262626"/>
                </a:solidFill>
                <a:latin typeface="Tahoma"/>
                <a:cs typeface="Tahoma"/>
              </a:rPr>
              <a:t>egne</a:t>
            </a:r>
            <a:r>
              <a:rPr sz="1600" spc="-85" dirty="0">
                <a:solidFill>
                  <a:srgbClr val="262626"/>
                </a:solidFill>
                <a:latin typeface="Tahoma"/>
                <a:cs typeface="Tahoma"/>
              </a:rPr>
              <a:t> </a:t>
            </a:r>
            <a:r>
              <a:rPr sz="1600" spc="65" dirty="0">
                <a:solidFill>
                  <a:srgbClr val="262626"/>
                </a:solidFill>
                <a:latin typeface="Tahoma"/>
                <a:cs typeface="Tahoma"/>
              </a:rPr>
              <a:t>smartphones.</a:t>
            </a:r>
            <a:endParaRPr sz="1600">
              <a:latin typeface="Tahoma"/>
              <a:cs typeface="Tahoma"/>
            </a:endParaRPr>
          </a:p>
          <a:p>
            <a:pPr marL="12700" marR="1671320">
              <a:lnSpc>
                <a:spcPct val="113700"/>
              </a:lnSpc>
              <a:spcBef>
                <a:spcPts val="1055"/>
              </a:spcBef>
            </a:pPr>
            <a:r>
              <a:rPr sz="1900" b="1" spc="-50" dirty="0">
                <a:solidFill>
                  <a:srgbClr val="6A9D55"/>
                </a:solidFill>
                <a:latin typeface="Arial"/>
                <a:cs typeface="Arial"/>
                <a:hlinkClick r:id="rId4"/>
              </a:rPr>
              <a:t>Læs</a:t>
            </a:r>
            <a:r>
              <a:rPr sz="1900" b="1" spc="-35" dirty="0">
                <a:solidFill>
                  <a:srgbClr val="6A9D55"/>
                </a:solidFill>
                <a:latin typeface="Arial"/>
                <a:cs typeface="Arial"/>
                <a:hlinkClick r:id="rId4"/>
              </a:rPr>
              <a:t> </a:t>
            </a:r>
            <a:r>
              <a:rPr sz="1900" b="1" spc="70" dirty="0">
                <a:solidFill>
                  <a:srgbClr val="6A9D55"/>
                </a:solidFill>
                <a:latin typeface="Arial"/>
                <a:cs typeface="Arial"/>
                <a:hlinkClick r:id="rId4"/>
              </a:rPr>
              <a:t>mere</a:t>
            </a:r>
            <a:r>
              <a:rPr sz="1900" u="sng" spc="70" dirty="0">
                <a:solidFill>
                  <a:srgbClr val="86A56D"/>
                </a:solidFill>
                <a:uFill>
                  <a:solidFill>
                    <a:srgbClr val="86A56D"/>
                  </a:solidFill>
                </a:uFill>
                <a:latin typeface="Tahoma"/>
                <a:cs typeface="Tahoma"/>
                <a:hlinkClick r:id="rId4"/>
              </a:rPr>
              <a:t>Irsk</a:t>
            </a:r>
            <a:r>
              <a:rPr sz="1900" u="sng" spc="-100" dirty="0">
                <a:solidFill>
                  <a:srgbClr val="86A56D"/>
                </a:solidFill>
                <a:uFill>
                  <a:solidFill>
                    <a:srgbClr val="86A56D"/>
                  </a:solidFill>
                </a:uFill>
                <a:latin typeface="Tahoma"/>
                <a:cs typeface="Tahoma"/>
                <a:hlinkClick r:id="rId4"/>
              </a:rPr>
              <a:t> </a:t>
            </a:r>
            <a:r>
              <a:rPr sz="1900" u="sng" spc="70" dirty="0">
                <a:solidFill>
                  <a:srgbClr val="86A56D"/>
                </a:solidFill>
                <a:uFill>
                  <a:solidFill>
                    <a:srgbClr val="86A56D"/>
                  </a:solidFill>
                </a:uFill>
                <a:latin typeface="Tahoma"/>
                <a:cs typeface="Tahoma"/>
                <a:hlinkClick r:id="rId4"/>
              </a:rPr>
              <a:t>agri-food</a:t>
            </a:r>
            <a:r>
              <a:rPr sz="1900" u="sng" spc="-100" dirty="0">
                <a:solidFill>
                  <a:srgbClr val="86A56D"/>
                </a:solidFill>
                <a:uFill>
                  <a:solidFill>
                    <a:srgbClr val="86A56D"/>
                  </a:solidFill>
                </a:uFill>
                <a:latin typeface="Tahoma"/>
                <a:cs typeface="Tahoma"/>
                <a:hlinkClick r:id="rId4"/>
              </a:rPr>
              <a:t> </a:t>
            </a:r>
            <a:r>
              <a:rPr sz="1900" u="sng" spc="75" dirty="0">
                <a:solidFill>
                  <a:srgbClr val="86A56D"/>
                </a:solidFill>
                <a:uFill>
                  <a:solidFill>
                    <a:srgbClr val="86A56D"/>
                  </a:solidFill>
                </a:uFill>
                <a:latin typeface="Tahoma"/>
                <a:cs typeface="Tahoma"/>
                <a:hlinkClick r:id="rId4"/>
              </a:rPr>
              <a:t>blockchain-pioner</a:t>
            </a:r>
            <a:r>
              <a:rPr sz="1900" u="sng" spc="-100" dirty="0">
                <a:solidFill>
                  <a:srgbClr val="86A56D"/>
                </a:solidFill>
                <a:uFill>
                  <a:solidFill>
                    <a:srgbClr val="86A56D"/>
                  </a:solidFill>
                </a:uFill>
                <a:latin typeface="Tahoma"/>
                <a:cs typeface="Tahoma"/>
                <a:hlinkClick r:id="rId4"/>
              </a:rPr>
              <a:t> </a:t>
            </a:r>
            <a:r>
              <a:rPr sz="1900" u="sng" spc="80" dirty="0">
                <a:solidFill>
                  <a:srgbClr val="86A56D"/>
                </a:solidFill>
                <a:uFill>
                  <a:solidFill>
                    <a:srgbClr val="86A56D"/>
                  </a:solidFill>
                </a:uFill>
                <a:latin typeface="Tahoma"/>
                <a:cs typeface="Tahoma"/>
                <a:hlinkClick r:id="rId4"/>
              </a:rPr>
              <a:t>tager</a:t>
            </a:r>
            <a:r>
              <a:rPr sz="1900" u="sng" spc="-100" dirty="0">
                <a:solidFill>
                  <a:srgbClr val="86A56D"/>
                </a:solidFill>
                <a:uFill>
                  <a:solidFill>
                    <a:srgbClr val="86A56D"/>
                  </a:solidFill>
                </a:uFill>
                <a:latin typeface="Tahoma"/>
                <a:cs typeface="Tahoma"/>
                <a:hlinkClick r:id="rId4"/>
              </a:rPr>
              <a:t> </a:t>
            </a:r>
            <a:r>
              <a:rPr sz="1900" u="sng" spc="100" dirty="0">
                <a:solidFill>
                  <a:srgbClr val="86A56D"/>
                </a:solidFill>
                <a:uFill>
                  <a:solidFill>
                    <a:srgbClr val="86A56D"/>
                  </a:solidFill>
                </a:uFill>
                <a:latin typeface="Tahoma"/>
                <a:cs typeface="Tahoma"/>
                <a:hlinkClick r:id="rId4"/>
              </a:rPr>
              <a:t>den</a:t>
            </a:r>
            <a:r>
              <a:rPr sz="1900" u="sng" spc="-100" dirty="0">
                <a:solidFill>
                  <a:srgbClr val="86A56D"/>
                </a:solidFill>
                <a:uFill>
                  <a:solidFill>
                    <a:srgbClr val="86A56D"/>
                  </a:solidFill>
                </a:uFill>
                <a:latin typeface="Tahoma"/>
                <a:cs typeface="Tahoma"/>
                <a:hlinkClick r:id="rId4"/>
              </a:rPr>
              <a:t> </a:t>
            </a:r>
            <a:r>
              <a:rPr sz="1900" u="sng" spc="75" dirty="0">
                <a:solidFill>
                  <a:srgbClr val="86A56D"/>
                </a:solidFill>
                <a:uFill>
                  <a:solidFill>
                    <a:srgbClr val="86A56D"/>
                  </a:solidFill>
                </a:uFill>
                <a:latin typeface="Tahoma"/>
                <a:cs typeface="Tahoma"/>
                <a:hlinkClick r:id="rId4"/>
              </a:rPr>
              <a:t>europæiske </a:t>
            </a:r>
            <a:r>
              <a:rPr sz="1900" spc="-585" dirty="0">
                <a:solidFill>
                  <a:srgbClr val="86A56D"/>
                </a:solidFill>
                <a:latin typeface="Tahoma"/>
                <a:cs typeface="Tahoma"/>
              </a:rPr>
              <a:t> </a:t>
            </a:r>
            <a:r>
              <a:rPr sz="1900" u="sng" spc="50" dirty="0">
                <a:solidFill>
                  <a:srgbClr val="86A56D"/>
                </a:solidFill>
                <a:uFill>
                  <a:solidFill>
                    <a:srgbClr val="86A56D"/>
                  </a:solidFill>
                </a:uFill>
                <a:latin typeface="Tahoma"/>
                <a:cs typeface="Tahoma"/>
                <a:hlinkClick r:id="rId4"/>
              </a:rPr>
              <a:t>'Standards+Innovation'-pris</a:t>
            </a:r>
            <a:r>
              <a:rPr sz="1900" u="sng" spc="-105" dirty="0">
                <a:solidFill>
                  <a:srgbClr val="86A56D"/>
                </a:solidFill>
                <a:uFill>
                  <a:solidFill>
                    <a:srgbClr val="86A56D"/>
                  </a:solidFill>
                </a:uFill>
                <a:latin typeface="Tahoma"/>
                <a:cs typeface="Tahoma"/>
                <a:hlinkClick r:id="rId4"/>
              </a:rPr>
              <a:t> </a:t>
            </a:r>
            <a:r>
              <a:rPr sz="1900" u="sng" spc="120" dirty="0">
                <a:solidFill>
                  <a:srgbClr val="86A56D"/>
                </a:solidFill>
                <a:uFill>
                  <a:solidFill>
                    <a:srgbClr val="86A56D"/>
                  </a:solidFill>
                </a:uFill>
                <a:latin typeface="Tahoma"/>
                <a:cs typeface="Tahoma"/>
                <a:hlinkClick r:id="rId4"/>
              </a:rPr>
              <a:t>med</a:t>
            </a:r>
            <a:r>
              <a:rPr sz="1900" u="sng" spc="-100" dirty="0">
                <a:solidFill>
                  <a:srgbClr val="86A56D"/>
                </a:solidFill>
                <a:uFill>
                  <a:solidFill>
                    <a:srgbClr val="86A56D"/>
                  </a:solidFill>
                </a:uFill>
                <a:latin typeface="Tahoma"/>
                <a:cs typeface="Tahoma"/>
                <a:hlinkClick r:id="rId4"/>
              </a:rPr>
              <a:t> </a:t>
            </a:r>
            <a:r>
              <a:rPr sz="1900" u="sng" spc="80" dirty="0">
                <a:solidFill>
                  <a:srgbClr val="86A56D"/>
                </a:solidFill>
                <a:uFill>
                  <a:solidFill>
                    <a:srgbClr val="86A56D"/>
                  </a:solidFill>
                </a:uFill>
                <a:latin typeface="Tahoma"/>
                <a:cs typeface="Tahoma"/>
                <a:hlinkClick r:id="rId4"/>
              </a:rPr>
              <a:t>hjem</a:t>
            </a:r>
            <a:r>
              <a:rPr sz="1900" u="sng" spc="-100" dirty="0">
                <a:solidFill>
                  <a:srgbClr val="86A56D"/>
                </a:solidFill>
                <a:uFill>
                  <a:solidFill>
                    <a:srgbClr val="86A56D"/>
                  </a:solidFill>
                </a:uFill>
                <a:latin typeface="Tahoma"/>
                <a:cs typeface="Tahoma"/>
                <a:hlinkClick r:id="rId4"/>
              </a:rPr>
              <a:t> </a:t>
            </a:r>
            <a:r>
              <a:rPr sz="1900" u="sng" spc="320" dirty="0">
                <a:solidFill>
                  <a:srgbClr val="86A56D"/>
                </a:solidFill>
                <a:uFill>
                  <a:solidFill>
                    <a:srgbClr val="86A56D"/>
                  </a:solidFill>
                </a:uFill>
                <a:latin typeface="Tahoma"/>
                <a:cs typeface="Tahoma"/>
                <a:hlinkClick r:id="rId4"/>
              </a:rPr>
              <a:t>|</a:t>
            </a:r>
            <a:r>
              <a:rPr sz="1900" u="sng" spc="-100" dirty="0">
                <a:solidFill>
                  <a:srgbClr val="86A56D"/>
                </a:solidFill>
                <a:uFill>
                  <a:solidFill>
                    <a:srgbClr val="86A56D"/>
                  </a:solidFill>
                </a:uFill>
                <a:latin typeface="Tahoma"/>
                <a:cs typeface="Tahoma"/>
                <a:hlinkClick r:id="rId4"/>
              </a:rPr>
              <a:t> </a:t>
            </a:r>
            <a:r>
              <a:rPr sz="1900" u="sng" spc="40" dirty="0">
                <a:solidFill>
                  <a:srgbClr val="86A56D"/>
                </a:solidFill>
                <a:uFill>
                  <a:solidFill>
                    <a:srgbClr val="86A56D"/>
                  </a:solidFill>
                </a:uFill>
                <a:latin typeface="Tahoma"/>
                <a:cs typeface="Tahoma"/>
                <a:hlinkClick r:id="rId4"/>
              </a:rPr>
              <a:t>NSAI</a:t>
            </a:r>
            <a:endParaRPr sz="19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grpSp>
        <p:nvGrpSpPr>
          <p:cNvPr id="3" name="object 3"/>
          <p:cNvGrpSpPr/>
          <p:nvPr/>
        </p:nvGrpSpPr>
        <p:grpSpPr>
          <a:xfrm>
            <a:off x="10970768" y="1001267"/>
            <a:ext cx="1221740" cy="1809114"/>
            <a:chOff x="10970768" y="1001267"/>
            <a:chExt cx="1221740" cy="1809114"/>
          </a:xfrm>
        </p:grpSpPr>
        <p:pic>
          <p:nvPicPr>
            <p:cNvPr id="4" name="object 4"/>
            <p:cNvPicPr/>
            <p:nvPr/>
          </p:nvPicPr>
          <p:blipFill>
            <a:blip r:embed="rId2" cstate="print"/>
            <a:stretch>
              <a:fillRect/>
            </a:stretch>
          </p:blipFill>
          <p:spPr>
            <a:xfrm>
              <a:off x="10970768" y="1791715"/>
              <a:ext cx="882903" cy="1018539"/>
            </a:xfrm>
            <a:prstGeom prst="rect">
              <a:avLst/>
            </a:prstGeom>
          </p:spPr>
        </p:pic>
        <p:pic>
          <p:nvPicPr>
            <p:cNvPr id="5" name="object 5"/>
            <p:cNvPicPr/>
            <p:nvPr/>
          </p:nvPicPr>
          <p:blipFill>
            <a:blip r:embed="rId3" cstate="print"/>
            <a:stretch>
              <a:fillRect/>
            </a:stretch>
          </p:blipFill>
          <p:spPr>
            <a:xfrm>
              <a:off x="11661140" y="1001267"/>
              <a:ext cx="526287" cy="752856"/>
            </a:xfrm>
            <a:prstGeom prst="rect">
              <a:avLst/>
            </a:prstGeom>
          </p:spPr>
        </p:pic>
        <p:pic>
          <p:nvPicPr>
            <p:cNvPr id="6" name="object 6"/>
            <p:cNvPicPr/>
            <p:nvPr/>
          </p:nvPicPr>
          <p:blipFill>
            <a:blip r:embed="rId4" cstate="print"/>
            <a:stretch>
              <a:fillRect/>
            </a:stretch>
          </p:blipFill>
          <p:spPr>
            <a:xfrm>
              <a:off x="11896344" y="2407919"/>
              <a:ext cx="295655" cy="47243"/>
            </a:xfrm>
            <a:prstGeom prst="rect">
              <a:avLst/>
            </a:prstGeom>
          </p:spPr>
        </p:pic>
      </p:grpSp>
      <p:pic>
        <p:nvPicPr>
          <p:cNvPr id="7" name="object 7"/>
          <p:cNvPicPr/>
          <p:nvPr/>
        </p:nvPicPr>
        <p:blipFill>
          <a:blip r:embed="rId5" cstate="print"/>
          <a:stretch>
            <a:fillRect/>
          </a:stretch>
        </p:blipFill>
        <p:spPr>
          <a:xfrm>
            <a:off x="10388600" y="0"/>
            <a:ext cx="1573276" cy="2014624"/>
          </a:xfrm>
          <a:prstGeom prst="rect">
            <a:avLst/>
          </a:prstGeom>
        </p:spPr>
      </p:pic>
      <p:pic>
        <p:nvPicPr>
          <p:cNvPr id="8" name="object 8"/>
          <p:cNvPicPr/>
          <p:nvPr/>
        </p:nvPicPr>
        <p:blipFill>
          <a:blip r:embed="rId6" cstate="print"/>
          <a:stretch>
            <a:fillRect/>
          </a:stretch>
        </p:blipFill>
        <p:spPr>
          <a:xfrm>
            <a:off x="12060935" y="272795"/>
            <a:ext cx="129540" cy="42672"/>
          </a:xfrm>
          <a:prstGeom prst="rect">
            <a:avLst/>
          </a:prstGeom>
        </p:spPr>
      </p:pic>
      <p:pic>
        <p:nvPicPr>
          <p:cNvPr id="9" name="object 9"/>
          <p:cNvPicPr/>
          <p:nvPr/>
        </p:nvPicPr>
        <p:blipFill>
          <a:blip r:embed="rId7" cstate="print"/>
          <a:stretch>
            <a:fillRect/>
          </a:stretch>
        </p:blipFill>
        <p:spPr>
          <a:xfrm>
            <a:off x="3189732" y="2407920"/>
            <a:ext cx="5562600" cy="3142488"/>
          </a:xfrm>
          <a:prstGeom prst="rect">
            <a:avLst/>
          </a:prstGeom>
        </p:spPr>
      </p:pic>
      <p:sp>
        <p:nvSpPr>
          <p:cNvPr id="10" name="object 10"/>
          <p:cNvSpPr txBox="1"/>
          <p:nvPr/>
        </p:nvSpPr>
        <p:spPr>
          <a:xfrm>
            <a:off x="752348" y="311150"/>
            <a:ext cx="4900295" cy="467359"/>
          </a:xfrm>
          <a:prstGeom prst="rect">
            <a:avLst/>
          </a:prstGeom>
        </p:spPr>
        <p:txBody>
          <a:bodyPr vert="horz" wrap="square" lIns="0" tIns="12700" rIns="0" bIns="0" rtlCol="0">
            <a:spAutoFit/>
          </a:bodyPr>
          <a:lstStyle/>
          <a:p>
            <a:pPr marL="12700">
              <a:lnSpc>
                <a:spcPct val="100000"/>
              </a:lnSpc>
              <a:spcBef>
                <a:spcPts val="100"/>
              </a:spcBef>
            </a:pPr>
            <a:r>
              <a:rPr sz="2900" b="1" spc="75" dirty="0">
                <a:solidFill>
                  <a:srgbClr val="262626"/>
                </a:solidFill>
                <a:latin typeface="Arial"/>
                <a:cs typeface="Arial"/>
              </a:rPr>
              <a:t>Spotlight</a:t>
            </a:r>
            <a:r>
              <a:rPr sz="2900" b="1" spc="-95" dirty="0">
                <a:solidFill>
                  <a:srgbClr val="262626"/>
                </a:solidFill>
                <a:latin typeface="Arial"/>
                <a:cs typeface="Arial"/>
              </a:rPr>
              <a:t> </a:t>
            </a:r>
            <a:r>
              <a:rPr sz="2900" b="1" spc="100" dirty="0">
                <a:solidFill>
                  <a:srgbClr val="262626"/>
                </a:solidFill>
                <a:latin typeface="Arial"/>
                <a:cs typeface="Arial"/>
              </a:rPr>
              <a:t>på</a:t>
            </a:r>
            <a:r>
              <a:rPr sz="2900" b="1" spc="-90" dirty="0">
                <a:solidFill>
                  <a:srgbClr val="262626"/>
                </a:solidFill>
                <a:latin typeface="Arial"/>
                <a:cs typeface="Arial"/>
              </a:rPr>
              <a:t> </a:t>
            </a:r>
            <a:r>
              <a:rPr sz="2900" b="1" spc="50" dirty="0">
                <a:solidFill>
                  <a:srgbClr val="262626"/>
                </a:solidFill>
                <a:latin typeface="Arial"/>
                <a:cs typeface="Arial"/>
              </a:rPr>
              <a:t>@OriginChain</a:t>
            </a:r>
            <a:endParaRPr sz="2900">
              <a:latin typeface="Arial"/>
              <a:cs typeface="Arial"/>
            </a:endParaRPr>
          </a:p>
        </p:txBody>
      </p:sp>
      <p:sp>
        <p:nvSpPr>
          <p:cNvPr id="11" name="object 11"/>
          <p:cNvSpPr txBox="1"/>
          <p:nvPr/>
        </p:nvSpPr>
        <p:spPr>
          <a:xfrm>
            <a:off x="752348" y="1122934"/>
            <a:ext cx="8591550" cy="675005"/>
          </a:xfrm>
          <a:prstGeom prst="rect">
            <a:avLst/>
          </a:prstGeom>
        </p:spPr>
        <p:txBody>
          <a:bodyPr vert="horz" wrap="square" lIns="0" tIns="3175" rIns="0" bIns="0" rtlCol="0">
            <a:spAutoFit/>
          </a:bodyPr>
          <a:lstStyle/>
          <a:p>
            <a:pPr marL="12700" marR="5080">
              <a:lnSpc>
                <a:spcPct val="102899"/>
              </a:lnSpc>
              <a:spcBef>
                <a:spcPts val="25"/>
              </a:spcBef>
            </a:pPr>
            <a:r>
              <a:rPr sz="2100" spc="30" dirty="0">
                <a:latin typeface="Tahoma"/>
                <a:cs typeface="Tahoma"/>
              </a:rPr>
              <a:t>Vi</a:t>
            </a:r>
            <a:r>
              <a:rPr sz="2100" spc="-105" dirty="0">
                <a:latin typeface="Tahoma"/>
                <a:cs typeface="Tahoma"/>
              </a:rPr>
              <a:t> </a:t>
            </a:r>
            <a:r>
              <a:rPr sz="2100" spc="90" dirty="0">
                <a:latin typeface="Tahoma"/>
                <a:cs typeface="Tahoma"/>
              </a:rPr>
              <a:t>kan</a:t>
            </a:r>
            <a:r>
              <a:rPr sz="2100" spc="-105" dirty="0">
                <a:latin typeface="Tahoma"/>
                <a:cs typeface="Tahoma"/>
              </a:rPr>
              <a:t> </a:t>
            </a:r>
            <a:r>
              <a:rPr sz="2100" spc="50" dirty="0">
                <a:latin typeface="Tahoma"/>
                <a:cs typeface="Tahoma"/>
              </a:rPr>
              <a:t>lære</a:t>
            </a:r>
            <a:r>
              <a:rPr sz="2100" spc="-100" dirty="0">
                <a:latin typeface="Tahoma"/>
                <a:cs typeface="Tahoma"/>
              </a:rPr>
              <a:t> </a:t>
            </a:r>
            <a:r>
              <a:rPr sz="2100" spc="70" dirty="0">
                <a:latin typeface="Tahoma"/>
                <a:cs typeface="Tahoma"/>
              </a:rPr>
              <a:t>af</a:t>
            </a:r>
            <a:r>
              <a:rPr sz="2100" spc="70" dirty="0">
                <a:solidFill>
                  <a:srgbClr val="262626"/>
                </a:solidFill>
                <a:latin typeface="Tahoma"/>
                <a:cs typeface="Tahoma"/>
              </a:rPr>
              <a:t>@OriginChain</a:t>
            </a:r>
            <a:r>
              <a:rPr sz="2100" spc="70" dirty="0">
                <a:latin typeface="Tahoma"/>
                <a:cs typeface="Tahoma"/>
              </a:rPr>
              <a:t>CEO,</a:t>
            </a:r>
            <a:r>
              <a:rPr sz="2100" spc="-105" dirty="0">
                <a:latin typeface="Tahoma"/>
                <a:cs typeface="Tahoma"/>
              </a:rPr>
              <a:t> </a:t>
            </a:r>
            <a:r>
              <a:rPr sz="2100" spc="75" dirty="0">
                <a:latin typeface="Tahoma"/>
                <a:cs typeface="Tahoma"/>
              </a:rPr>
              <a:t>Fiona</a:t>
            </a:r>
            <a:r>
              <a:rPr sz="2100" spc="-100" dirty="0">
                <a:latin typeface="Tahoma"/>
                <a:cs typeface="Tahoma"/>
              </a:rPr>
              <a:t> </a:t>
            </a:r>
            <a:r>
              <a:rPr sz="2100" spc="60" dirty="0">
                <a:latin typeface="Tahoma"/>
                <a:cs typeface="Tahoma"/>
              </a:rPr>
              <a:t>Delaney,</a:t>
            </a:r>
            <a:r>
              <a:rPr sz="2100" spc="-105" dirty="0">
                <a:latin typeface="Tahoma"/>
                <a:cs typeface="Tahoma"/>
              </a:rPr>
              <a:t> </a:t>
            </a:r>
            <a:r>
              <a:rPr sz="2100" spc="130" dirty="0">
                <a:latin typeface="Tahoma"/>
                <a:cs typeface="Tahoma"/>
              </a:rPr>
              <a:t>som</a:t>
            </a:r>
            <a:r>
              <a:rPr sz="2100" spc="-105" dirty="0">
                <a:latin typeface="Tahoma"/>
                <a:cs typeface="Tahoma"/>
              </a:rPr>
              <a:t> </a:t>
            </a:r>
            <a:r>
              <a:rPr sz="2100" spc="100" dirty="0">
                <a:latin typeface="Tahoma"/>
                <a:cs typeface="Tahoma"/>
              </a:rPr>
              <a:t>bidrager</a:t>
            </a:r>
            <a:r>
              <a:rPr sz="2100" spc="-100" dirty="0">
                <a:latin typeface="Tahoma"/>
                <a:cs typeface="Tahoma"/>
              </a:rPr>
              <a:t> </a:t>
            </a:r>
            <a:r>
              <a:rPr sz="2100" spc="35" dirty="0">
                <a:latin typeface="Tahoma"/>
                <a:cs typeface="Tahoma"/>
              </a:rPr>
              <a:t>til</a:t>
            </a:r>
            <a:r>
              <a:rPr sz="2100" u="sng" spc="35" dirty="0">
                <a:solidFill>
                  <a:srgbClr val="86A56D"/>
                </a:solidFill>
                <a:uFill>
                  <a:solidFill>
                    <a:srgbClr val="86A56D"/>
                  </a:solidFill>
                </a:uFill>
                <a:latin typeface="Tahoma"/>
                <a:cs typeface="Tahoma"/>
              </a:rPr>
              <a:t>John </a:t>
            </a:r>
            <a:r>
              <a:rPr sz="2100" spc="-640" dirty="0">
                <a:solidFill>
                  <a:srgbClr val="86A56D"/>
                </a:solidFill>
                <a:latin typeface="Tahoma"/>
                <a:cs typeface="Tahoma"/>
              </a:rPr>
              <a:t> </a:t>
            </a:r>
            <a:r>
              <a:rPr sz="2100" u="sng" spc="25" dirty="0">
                <a:solidFill>
                  <a:srgbClr val="86A56D"/>
                </a:solidFill>
                <a:uFill>
                  <a:solidFill>
                    <a:srgbClr val="86A56D"/>
                  </a:solidFill>
                </a:uFill>
                <a:latin typeface="Tahoma"/>
                <a:cs typeface="Tahoma"/>
              </a:rPr>
              <a:t>G.</a:t>
            </a:r>
            <a:r>
              <a:rPr sz="2100" u="sng" spc="-114" dirty="0">
                <a:solidFill>
                  <a:srgbClr val="86A56D"/>
                </a:solidFill>
                <a:uFill>
                  <a:solidFill>
                    <a:srgbClr val="86A56D"/>
                  </a:solidFill>
                </a:uFill>
                <a:latin typeface="Tahoma"/>
                <a:cs typeface="Tahoma"/>
              </a:rPr>
              <a:t> </a:t>
            </a:r>
            <a:r>
              <a:rPr sz="2100" u="sng" spc="90" dirty="0">
                <a:solidFill>
                  <a:srgbClr val="86A56D"/>
                </a:solidFill>
                <a:uFill>
                  <a:solidFill>
                    <a:srgbClr val="86A56D"/>
                  </a:solidFill>
                </a:uFill>
                <a:latin typeface="Tahoma"/>
                <a:cs typeface="Tahoma"/>
                <a:hlinkClick r:id="rId8"/>
              </a:rPr>
              <a:t>Keogh'</a:t>
            </a:r>
            <a:r>
              <a:rPr sz="2100" spc="-114" dirty="0">
                <a:solidFill>
                  <a:srgbClr val="86A56D"/>
                </a:solidFill>
                <a:latin typeface="Tahoma"/>
                <a:cs typeface="Tahoma"/>
                <a:hlinkClick r:id="rId8"/>
              </a:rPr>
              <a:t> </a:t>
            </a:r>
            <a:r>
              <a:rPr sz="2100" spc="65" dirty="0">
                <a:latin typeface="Tahoma"/>
                <a:cs typeface="Tahoma"/>
                <a:hlinkClick r:id="rId8"/>
              </a:rPr>
              <a:t>s</a:t>
            </a:r>
            <a:r>
              <a:rPr sz="2100" spc="-114" dirty="0">
                <a:latin typeface="Tahoma"/>
                <a:cs typeface="Tahoma"/>
                <a:hlinkClick r:id="rId8"/>
              </a:rPr>
              <a:t> </a:t>
            </a:r>
            <a:r>
              <a:rPr sz="2100" spc="50" dirty="0">
                <a:latin typeface="Tahoma"/>
                <a:cs typeface="Tahoma"/>
                <a:hlinkClick r:id="rId8"/>
              </a:rPr>
              <a:t>2020</a:t>
            </a:r>
            <a:r>
              <a:rPr sz="2100" spc="-114" dirty="0">
                <a:latin typeface="Tahoma"/>
                <a:cs typeface="Tahoma"/>
                <a:hlinkClick r:id="rId8"/>
              </a:rPr>
              <a:t> </a:t>
            </a:r>
            <a:r>
              <a:rPr sz="2100" spc="80" dirty="0">
                <a:latin typeface="Tahoma"/>
                <a:cs typeface="Tahoma"/>
              </a:rPr>
              <a:t>Future</a:t>
            </a:r>
            <a:r>
              <a:rPr sz="2100" spc="-114" dirty="0">
                <a:latin typeface="Tahoma"/>
                <a:cs typeface="Tahoma"/>
              </a:rPr>
              <a:t> </a:t>
            </a:r>
            <a:r>
              <a:rPr sz="2100" spc="90" dirty="0">
                <a:latin typeface="Tahoma"/>
                <a:cs typeface="Tahoma"/>
              </a:rPr>
              <a:t>of</a:t>
            </a:r>
            <a:r>
              <a:rPr sz="2100" spc="-114" dirty="0">
                <a:latin typeface="Tahoma"/>
                <a:cs typeface="Tahoma"/>
              </a:rPr>
              <a:t> </a:t>
            </a:r>
            <a:r>
              <a:rPr sz="2100" spc="95" dirty="0">
                <a:latin typeface="Tahoma"/>
                <a:cs typeface="Tahoma"/>
              </a:rPr>
              <a:t>Food</a:t>
            </a:r>
            <a:r>
              <a:rPr sz="2100" spc="-114" dirty="0">
                <a:latin typeface="Tahoma"/>
                <a:cs typeface="Tahoma"/>
              </a:rPr>
              <a:t> </a:t>
            </a:r>
            <a:r>
              <a:rPr sz="2100" spc="-25" dirty="0">
                <a:latin typeface="Tahoma"/>
                <a:cs typeface="Tahoma"/>
              </a:rPr>
              <a:t>10×10</a:t>
            </a:r>
            <a:r>
              <a:rPr sz="2100" spc="-110" dirty="0">
                <a:latin typeface="Tahoma"/>
                <a:cs typeface="Tahoma"/>
              </a:rPr>
              <a:t> </a:t>
            </a:r>
            <a:r>
              <a:rPr sz="2100" spc="75" dirty="0">
                <a:latin typeface="Tahoma"/>
                <a:cs typeface="Tahoma"/>
              </a:rPr>
              <a:t>Blockchain-serien</a:t>
            </a:r>
            <a:endParaRPr sz="2100">
              <a:latin typeface="Tahoma"/>
              <a:cs typeface="Tahoma"/>
            </a:endParaRPr>
          </a:p>
        </p:txBody>
      </p:sp>
      <p:sp>
        <p:nvSpPr>
          <p:cNvPr id="12" name="object 12"/>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13" name="object 13"/>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4" name="object 14"/>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5" name="object 15"/>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799326" y="2517393"/>
            <a:ext cx="3533775" cy="848360"/>
          </a:xfrm>
          <a:prstGeom prst="rect">
            <a:avLst/>
          </a:prstGeom>
        </p:spPr>
        <p:txBody>
          <a:bodyPr vert="horz" wrap="square" lIns="0" tIns="12700" rIns="0" bIns="0" rtlCol="0">
            <a:spAutoFit/>
          </a:bodyPr>
          <a:lstStyle/>
          <a:p>
            <a:pPr marL="12700" marR="5080">
              <a:lnSpc>
                <a:spcPct val="117400"/>
              </a:lnSpc>
              <a:spcBef>
                <a:spcPts val="100"/>
              </a:spcBef>
            </a:pPr>
            <a:r>
              <a:rPr sz="2300" b="0" spc="10" dirty="0">
                <a:solidFill>
                  <a:srgbClr val="FFFFFF"/>
                </a:solidFill>
                <a:latin typeface="Tahoma"/>
                <a:cs typeface="Tahoma"/>
              </a:rPr>
              <a:t>3.5</a:t>
            </a:r>
            <a:r>
              <a:rPr sz="2300" b="0" spc="-125" dirty="0">
                <a:solidFill>
                  <a:srgbClr val="FFFFFF"/>
                </a:solidFill>
                <a:latin typeface="Tahoma"/>
                <a:cs typeface="Tahoma"/>
              </a:rPr>
              <a:t> </a:t>
            </a:r>
            <a:r>
              <a:rPr sz="2300" b="0" spc="95" dirty="0">
                <a:solidFill>
                  <a:srgbClr val="FFFFFF"/>
                </a:solidFill>
                <a:latin typeface="Tahoma"/>
                <a:cs typeface="Tahoma"/>
              </a:rPr>
              <a:t>Lad</a:t>
            </a:r>
            <a:r>
              <a:rPr sz="2300" b="0" spc="-125" dirty="0">
                <a:solidFill>
                  <a:srgbClr val="FFFFFF"/>
                </a:solidFill>
                <a:latin typeface="Tahoma"/>
                <a:cs typeface="Tahoma"/>
              </a:rPr>
              <a:t> </a:t>
            </a:r>
            <a:r>
              <a:rPr sz="2300" b="0" spc="105" dirty="0">
                <a:solidFill>
                  <a:srgbClr val="FFFFFF"/>
                </a:solidFill>
                <a:latin typeface="Tahoma"/>
                <a:cs typeface="Tahoma"/>
              </a:rPr>
              <a:t>os</a:t>
            </a:r>
            <a:r>
              <a:rPr sz="2300" b="0" spc="-125" dirty="0">
                <a:solidFill>
                  <a:srgbClr val="FFFFFF"/>
                </a:solidFill>
                <a:latin typeface="Tahoma"/>
                <a:cs typeface="Tahoma"/>
              </a:rPr>
              <a:t> </a:t>
            </a:r>
            <a:r>
              <a:rPr sz="2300" b="0" spc="145" dirty="0">
                <a:solidFill>
                  <a:srgbClr val="FFFFFF"/>
                </a:solidFill>
                <a:latin typeface="Tahoma"/>
                <a:cs typeface="Tahoma"/>
              </a:rPr>
              <a:t>møde</a:t>
            </a:r>
            <a:r>
              <a:rPr sz="2300" b="0" spc="-125" dirty="0">
                <a:solidFill>
                  <a:srgbClr val="FFFFFF"/>
                </a:solidFill>
                <a:latin typeface="Tahoma"/>
                <a:cs typeface="Tahoma"/>
              </a:rPr>
              <a:t> </a:t>
            </a:r>
            <a:r>
              <a:rPr sz="2300" b="0" spc="-55" dirty="0">
                <a:solidFill>
                  <a:srgbClr val="FFFFFF"/>
                </a:solidFill>
                <a:latin typeface="Tahoma"/>
                <a:cs typeface="Tahoma"/>
              </a:rPr>
              <a:t>EIT</a:t>
            </a:r>
            <a:r>
              <a:rPr sz="2300" b="0" spc="-125" dirty="0">
                <a:solidFill>
                  <a:srgbClr val="FFFFFF"/>
                </a:solidFill>
                <a:latin typeface="Tahoma"/>
                <a:cs typeface="Tahoma"/>
              </a:rPr>
              <a:t> </a:t>
            </a:r>
            <a:r>
              <a:rPr sz="2300" b="0" spc="90" dirty="0">
                <a:solidFill>
                  <a:srgbClr val="FFFFFF"/>
                </a:solidFill>
                <a:latin typeface="Tahoma"/>
                <a:cs typeface="Tahoma"/>
              </a:rPr>
              <a:t>Food  </a:t>
            </a:r>
            <a:r>
              <a:rPr sz="2300" b="0" spc="114" dirty="0">
                <a:solidFill>
                  <a:srgbClr val="FFFFFF"/>
                </a:solidFill>
                <a:latin typeface="Tahoma"/>
                <a:cs typeface="Tahoma"/>
              </a:rPr>
              <a:t>Unfolded</a:t>
            </a:r>
            <a:endParaRPr sz="2300">
              <a:latin typeface="Tahoma"/>
              <a:cs typeface="Tahoma"/>
            </a:endParaRPr>
          </a:p>
        </p:txBody>
      </p:sp>
      <p:sp>
        <p:nvSpPr>
          <p:cNvPr id="3" name="object 3"/>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4" name="object 4"/>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5" name="object 5"/>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6" name="object 6"/>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pic>
        <p:nvPicPr>
          <p:cNvPr id="4" name="object 4"/>
          <p:cNvPicPr/>
          <p:nvPr/>
        </p:nvPicPr>
        <p:blipFill>
          <a:blip r:embed="rId4" cstate="print"/>
          <a:stretch>
            <a:fillRect/>
          </a:stretch>
        </p:blipFill>
        <p:spPr>
          <a:xfrm>
            <a:off x="4370832" y="2960751"/>
            <a:ext cx="2314575" cy="276225"/>
          </a:xfrm>
          <a:prstGeom prst="rect">
            <a:avLst/>
          </a:prstGeom>
        </p:spPr>
      </p:pic>
      <p:sp>
        <p:nvSpPr>
          <p:cNvPr id="5" name="object 5"/>
          <p:cNvSpPr txBox="1">
            <a:spLocks noGrp="1"/>
          </p:cNvSpPr>
          <p:nvPr>
            <p:ph type="title"/>
          </p:nvPr>
        </p:nvSpPr>
        <p:spPr>
          <a:xfrm>
            <a:off x="513384" y="303529"/>
            <a:ext cx="5970270" cy="467359"/>
          </a:xfrm>
          <a:prstGeom prst="rect">
            <a:avLst/>
          </a:prstGeom>
        </p:spPr>
        <p:txBody>
          <a:bodyPr vert="horz" wrap="square" lIns="0" tIns="12700" rIns="0" bIns="0" rtlCol="0">
            <a:spAutoFit/>
          </a:bodyPr>
          <a:lstStyle/>
          <a:p>
            <a:pPr marL="12700">
              <a:lnSpc>
                <a:spcPct val="100000"/>
              </a:lnSpc>
              <a:spcBef>
                <a:spcPts val="100"/>
              </a:spcBef>
            </a:pPr>
            <a:r>
              <a:rPr sz="2900" spc="75" dirty="0"/>
              <a:t>Spotlight</a:t>
            </a:r>
            <a:r>
              <a:rPr sz="2900" spc="-75" dirty="0"/>
              <a:t> </a:t>
            </a:r>
            <a:r>
              <a:rPr sz="2900" spc="100" dirty="0"/>
              <a:t>på</a:t>
            </a:r>
            <a:r>
              <a:rPr sz="2900" spc="-70" dirty="0"/>
              <a:t> </a:t>
            </a:r>
            <a:r>
              <a:rPr sz="2900" spc="-35" dirty="0"/>
              <a:t>EIT's</a:t>
            </a:r>
            <a:r>
              <a:rPr sz="2900" spc="-70" dirty="0"/>
              <a:t> </a:t>
            </a:r>
            <a:r>
              <a:rPr sz="2900" spc="-20" dirty="0"/>
              <a:t>Food</a:t>
            </a:r>
            <a:r>
              <a:rPr sz="2900" spc="-70" dirty="0"/>
              <a:t> </a:t>
            </a:r>
            <a:r>
              <a:rPr sz="2900" spc="90" dirty="0"/>
              <a:t>Unfolded</a:t>
            </a:r>
            <a:endParaRPr sz="2900"/>
          </a:p>
        </p:txBody>
      </p:sp>
      <p:sp>
        <p:nvSpPr>
          <p:cNvPr id="6" name="object 6"/>
          <p:cNvSpPr txBox="1"/>
          <p:nvPr/>
        </p:nvSpPr>
        <p:spPr>
          <a:xfrm>
            <a:off x="535025" y="954531"/>
            <a:ext cx="9062720" cy="1269365"/>
          </a:xfrm>
          <a:prstGeom prst="rect">
            <a:avLst/>
          </a:prstGeom>
        </p:spPr>
        <p:txBody>
          <a:bodyPr vert="horz" wrap="square" lIns="0" tIns="180340" rIns="0" bIns="0" rtlCol="0">
            <a:spAutoFit/>
          </a:bodyPr>
          <a:lstStyle/>
          <a:p>
            <a:pPr marL="12700">
              <a:lnSpc>
                <a:spcPct val="100000"/>
              </a:lnSpc>
              <a:spcBef>
                <a:spcPts val="1420"/>
              </a:spcBef>
            </a:pPr>
            <a:r>
              <a:rPr sz="1900" spc="-45" dirty="0">
                <a:solidFill>
                  <a:srgbClr val="262626"/>
                </a:solidFill>
                <a:latin typeface="Tahoma"/>
                <a:cs typeface="Tahoma"/>
              </a:rPr>
              <a:t>EIT</a:t>
            </a:r>
            <a:r>
              <a:rPr sz="1900" spc="-100" dirty="0">
                <a:solidFill>
                  <a:srgbClr val="262626"/>
                </a:solidFill>
                <a:latin typeface="Tahoma"/>
                <a:cs typeface="Tahoma"/>
              </a:rPr>
              <a:t> </a:t>
            </a:r>
            <a:r>
              <a:rPr sz="1900" spc="85" dirty="0">
                <a:solidFill>
                  <a:srgbClr val="262626"/>
                </a:solidFill>
                <a:latin typeface="Tahoma"/>
                <a:cs typeface="Tahoma"/>
              </a:rPr>
              <a:t>Food</a:t>
            </a:r>
            <a:r>
              <a:rPr sz="1900" spc="-100" dirty="0">
                <a:solidFill>
                  <a:srgbClr val="262626"/>
                </a:solidFill>
                <a:latin typeface="Tahoma"/>
                <a:cs typeface="Tahoma"/>
              </a:rPr>
              <a:t> </a:t>
            </a:r>
            <a:r>
              <a:rPr sz="1900" spc="50" dirty="0">
                <a:solidFill>
                  <a:srgbClr val="262626"/>
                </a:solidFill>
                <a:latin typeface="Tahoma"/>
                <a:cs typeface="Tahoma"/>
              </a:rPr>
              <a:t>Trust</a:t>
            </a:r>
            <a:r>
              <a:rPr sz="1900" spc="-100" dirty="0">
                <a:solidFill>
                  <a:srgbClr val="262626"/>
                </a:solidFill>
                <a:latin typeface="Tahoma"/>
                <a:cs typeface="Tahoma"/>
              </a:rPr>
              <a:t> </a:t>
            </a:r>
            <a:r>
              <a:rPr sz="1900" spc="10" dirty="0">
                <a:solidFill>
                  <a:srgbClr val="262626"/>
                </a:solidFill>
                <a:latin typeface="Tahoma"/>
                <a:cs typeface="Tahoma"/>
              </a:rPr>
              <a:t>Tracker®-</a:t>
            </a:r>
            <a:r>
              <a:rPr sz="1900" spc="75" dirty="0">
                <a:solidFill>
                  <a:srgbClr val="262626"/>
                </a:solidFill>
                <a:latin typeface="Tahoma"/>
                <a:cs typeface="Tahoma"/>
              </a:rPr>
              <a:t>resultaterne</a:t>
            </a:r>
            <a:r>
              <a:rPr sz="1900" spc="-100" dirty="0">
                <a:solidFill>
                  <a:srgbClr val="262626"/>
                </a:solidFill>
                <a:latin typeface="Tahoma"/>
                <a:cs typeface="Tahoma"/>
              </a:rPr>
              <a:t> </a:t>
            </a:r>
            <a:r>
              <a:rPr sz="1900" spc="20" dirty="0">
                <a:solidFill>
                  <a:srgbClr val="262626"/>
                </a:solidFill>
                <a:latin typeface="Tahoma"/>
                <a:cs typeface="Tahoma"/>
              </a:rPr>
              <a:t>viser:</a:t>
            </a:r>
            <a:endParaRPr sz="1900">
              <a:latin typeface="Tahoma"/>
              <a:cs typeface="Tahoma"/>
            </a:endParaRPr>
          </a:p>
          <a:p>
            <a:pPr marL="12700" marR="5080">
              <a:lnSpc>
                <a:spcPct val="113700"/>
              </a:lnSpc>
              <a:spcBef>
                <a:spcPts val="1005"/>
              </a:spcBef>
            </a:pPr>
            <a:r>
              <a:rPr sz="1900" spc="80" dirty="0">
                <a:solidFill>
                  <a:srgbClr val="262626"/>
                </a:solidFill>
                <a:latin typeface="Tahoma"/>
                <a:cs typeface="Tahoma"/>
              </a:rPr>
              <a:t>ÅBENHED </a:t>
            </a:r>
            <a:r>
              <a:rPr sz="1900" spc="95" dirty="0">
                <a:solidFill>
                  <a:srgbClr val="262626"/>
                </a:solidFill>
                <a:latin typeface="Tahoma"/>
                <a:cs typeface="Tahoma"/>
              </a:rPr>
              <a:t>hos </a:t>
            </a:r>
            <a:r>
              <a:rPr sz="1900" spc="70" dirty="0">
                <a:solidFill>
                  <a:srgbClr val="262626"/>
                </a:solidFill>
                <a:latin typeface="Tahoma"/>
                <a:cs typeface="Tahoma"/>
              </a:rPr>
              <a:t>fødevaresystemets </a:t>
            </a:r>
            <a:r>
              <a:rPr sz="1900" spc="80" dirty="0">
                <a:solidFill>
                  <a:srgbClr val="262626"/>
                </a:solidFill>
                <a:latin typeface="Tahoma"/>
                <a:cs typeface="Tahoma"/>
              </a:rPr>
              <a:t>aktører </a:t>
            </a:r>
            <a:r>
              <a:rPr sz="1900" spc="85" dirty="0">
                <a:solidFill>
                  <a:srgbClr val="262626"/>
                </a:solidFill>
                <a:latin typeface="Tahoma"/>
                <a:cs typeface="Tahoma"/>
              </a:rPr>
              <a:t>er </a:t>
            </a:r>
            <a:r>
              <a:rPr sz="1900" spc="55" dirty="0">
                <a:solidFill>
                  <a:srgbClr val="262626"/>
                </a:solidFill>
                <a:latin typeface="Tahoma"/>
                <a:cs typeface="Tahoma"/>
              </a:rPr>
              <a:t>af </a:t>
            </a:r>
            <a:r>
              <a:rPr sz="1900" spc="85" dirty="0">
                <a:solidFill>
                  <a:srgbClr val="262626"/>
                </a:solidFill>
                <a:latin typeface="Tahoma"/>
                <a:cs typeface="Tahoma"/>
              </a:rPr>
              <a:t>primær betydning for </a:t>
            </a:r>
            <a:r>
              <a:rPr sz="1900" spc="55" dirty="0">
                <a:solidFill>
                  <a:srgbClr val="262626"/>
                </a:solidFill>
                <a:latin typeface="Tahoma"/>
                <a:cs typeface="Tahoma"/>
              </a:rPr>
              <a:t>at </a:t>
            </a:r>
            <a:r>
              <a:rPr sz="1900" spc="75" dirty="0">
                <a:solidFill>
                  <a:srgbClr val="262626"/>
                </a:solidFill>
                <a:latin typeface="Tahoma"/>
                <a:cs typeface="Tahoma"/>
              </a:rPr>
              <a:t>skabe </a:t>
            </a:r>
            <a:r>
              <a:rPr sz="1900" spc="-580" dirty="0">
                <a:solidFill>
                  <a:srgbClr val="262626"/>
                </a:solidFill>
                <a:latin typeface="Tahoma"/>
                <a:cs typeface="Tahoma"/>
              </a:rPr>
              <a:t> </a:t>
            </a:r>
            <a:r>
              <a:rPr sz="1900" spc="75" dirty="0">
                <a:solidFill>
                  <a:srgbClr val="262626"/>
                </a:solidFill>
                <a:latin typeface="Tahoma"/>
                <a:cs typeface="Tahoma"/>
              </a:rPr>
              <a:t>forbrugertillid.</a:t>
            </a:r>
            <a:r>
              <a:rPr sz="1900" spc="-90" dirty="0">
                <a:solidFill>
                  <a:srgbClr val="262626"/>
                </a:solidFill>
                <a:latin typeface="Tahoma"/>
                <a:cs typeface="Tahoma"/>
              </a:rPr>
              <a:t> </a:t>
            </a:r>
            <a:r>
              <a:rPr sz="1900" spc="80" dirty="0">
                <a:solidFill>
                  <a:srgbClr val="262626"/>
                </a:solidFill>
                <a:latin typeface="Tahoma"/>
                <a:cs typeface="Tahoma"/>
              </a:rPr>
              <a:t>Deres</a:t>
            </a:r>
            <a:r>
              <a:rPr sz="1900" spc="-85" dirty="0">
                <a:solidFill>
                  <a:srgbClr val="262626"/>
                </a:solidFill>
                <a:latin typeface="Tahoma"/>
                <a:cs typeface="Tahoma"/>
              </a:rPr>
              <a:t> </a:t>
            </a:r>
            <a:r>
              <a:rPr sz="1900" spc="45" dirty="0">
                <a:solidFill>
                  <a:srgbClr val="262626"/>
                </a:solidFill>
                <a:latin typeface="Tahoma"/>
                <a:cs typeface="Tahoma"/>
              </a:rPr>
              <a:t>aktiviteter,</a:t>
            </a:r>
            <a:r>
              <a:rPr sz="1900" spc="-85" dirty="0">
                <a:solidFill>
                  <a:srgbClr val="262626"/>
                </a:solidFill>
                <a:latin typeface="Tahoma"/>
                <a:cs typeface="Tahoma"/>
              </a:rPr>
              <a:t> </a:t>
            </a:r>
            <a:r>
              <a:rPr sz="1900" spc="100" dirty="0">
                <a:solidFill>
                  <a:srgbClr val="262626"/>
                </a:solidFill>
                <a:latin typeface="Tahoma"/>
                <a:cs typeface="Tahoma"/>
              </a:rPr>
              <a:t>den</a:t>
            </a:r>
            <a:r>
              <a:rPr sz="1900" spc="-85" dirty="0">
                <a:solidFill>
                  <a:srgbClr val="262626"/>
                </a:solidFill>
                <a:latin typeface="Tahoma"/>
                <a:cs typeface="Tahoma"/>
              </a:rPr>
              <a:t> </a:t>
            </a:r>
            <a:r>
              <a:rPr sz="1900" spc="90" dirty="0">
                <a:solidFill>
                  <a:srgbClr val="262626"/>
                </a:solidFill>
                <a:latin typeface="Tahoma"/>
                <a:cs typeface="Tahoma"/>
              </a:rPr>
              <a:t>information</a:t>
            </a:r>
            <a:r>
              <a:rPr sz="1900" spc="-85" dirty="0">
                <a:solidFill>
                  <a:srgbClr val="262626"/>
                </a:solidFill>
                <a:latin typeface="Tahoma"/>
                <a:cs typeface="Tahoma"/>
              </a:rPr>
              <a:t> </a:t>
            </a:r>
            <a:r>
              <a:rPr sz="1900" spc="90" dirty="0">
                <a:solidFill>
                  <a:srgbClr val="262626"/>
                </a:solidFill>
                <a:latin typeface="Tahoma"/>
                <a:cs typeface="Tahoma"/>
              </a:rPr>
              <a:t>de</a:t>
            </a:r>
            <a:r>
              <a:rPr sz="1900" spc="-85" dirty="0">
                <a:solidFill>
                  <a:srgbClr val="262626"/>
                </a:solidFill>
                <a:latin typeface="Tahoma"/>
                <a:cs typeface="Tahoma"/>
              </a:rPr>
              <a:t> </a:t>
            </a:r>
            <a:r>
              <a:rPr sz="1900" spc="70" dirty="0">
                <a:solidFill>
                  <a:srgbClr val="262626"/>
                </a:solidFill>
                <a:latin typeface="Tahoma"/>
                <a:cs typeface="Tahoma"/>
              </a:rPr>
              <a:t>tilbyder</a:t>
            </a:r>
            <a:r>
              <a:rPr sz="1900" spc="-85" dirty="0">
                <a:solidFill>
                  <a:srgbClr val="262626"/>
                </a:solidFill>
                <a:latin typeface="Tahoma"/>
                <a:cs typeface="Tahoma"/>
              </a:rPr>
              <a:t> </a:t>
            </a:r>
            <a:r>
              <a:rPr sz="1900" spc="114" dirty="0">
                <a:solidFill>
                  <a:srgbClr val="262626"/>
                </a:solidFill>
                <a:latin typeface="Tahoma"/>
                <a:cs typeface="Tahoma"/>
              </a:rPr>
              <a:t>og</a:t>
            </a:r>
            <a:r>
              <a:rPr sz="1900" spc="-85" dirty="0">
                <a:solidFill>
                  <a:srgbClr val="262626"/>
                </a:solidFill>
                <a:latin typeface="Tahoma"/>
                <a:cs typeface="Tahoma"/>
              </a:rPr>
              <a:t> </a:t>
            </a:r>
            <a:r>
              <a:rPr sz="1900" spc="80" dirty="0">
                <a:solidFill>
                  <a:srgbClr val="262626"/>
                </a:solidFill>
                <a:latin typeface="Tahoma"/>
                <a:cs typeface="Tahoma"/>
              </a:rPr>
              <a:t>deres</a:t>
            </a:r>
            <a:r>
              <a:rPr sz="1900" spc="-85" dirty="0">
                <a:solidFill>
                  <a:srgbClr val="262626"/>
                </a:solidFill>
                <a:latin typeface="Tahoma"/>
                <a:cs typeface="Tahoma"/>
              </a:rPr>
              <a:t> </a:t>
            </a:r>
            <a:r>
              <a:rPr sz="1900" spc="55" dirty="0">
                <a:solidFill>
                  <a:srgbClr val="262626"/>
                </a:solidFill>
                <a:latin typeface="Tahoma"/>
                <a:cs typeface="Tahoma"/>
              </a:rPr>
              <a:t>ærlighed.</a:t>
            </a:r>
            <a:endParaRPr sz="1900">
              <a:latin typeface="Tahoma"/>
              <a:cs typeface="Tahoma"/>
            </a:endParaRPr>
          </a:p>
        </p:txBody>
      </p:sp>
      <p:sp>
        <p:nvSpPr>
          <p:cNvPr id="7" name="object 7"/>
          <p:cNvSpPr txBox="1"/>
          <p:nvPr/>
        </p:nvSpPr>
        <p:spPr>
          <a:xfrm>
            <a:off x="535025" y="3559683"/>
            <a:ext cx="9372600" cy="1600835"/>
          </a:xfrm>
          <a:prstGeom prst="rect">
            <a:avLst/>
          </a:prstGeom>
        </p:spPr>
        <p:txBody>
          <a:bodyPr vert="horz" wrap="square" lIns="0" tIns="12700" rIns="0" bIns="0" rtlCol="0">
            <a:spAutoFit/>
          </a:bodyPr>
          <a:lstStyle/>
          <a:p>
            <a:pPr marL="12700" marR="5080">
              <a:lnSpc>
                <a:spcPct val="135000"/>
              </a:lnSpc>
              <a:spcBef>
                <a:spcPts val="100"/>
              </a:spcBef>
            </a:pPr>
            <a:r>
              <a:rPr sz="1600" spc="15" dirty="0">
                <a:solidFill>
                  <a:srgbClr val="262626"/>
                </a:solidFill>
                <a:latin typeface="Tahoma"/>
                <a:cs typeface="Tahoma"/>
              </a:rPr>
              <a:t>Et</a:t>
            </a:r>
            <a:r>
              <a:rPr sz="1600" spc="-80" dirty="0">
                <a:solidFill>
                  <a:srgbClr val="262626"/>
                </a:solidFill>
                <a:latin typeface="Tahoma"/>
                <a:cs typeface="Tahoma"/>
              </a:rPr>
              <a:t> </a:t>
            </a:r>
            <a:r>
              <a:rPr sz="1600" spc="45" dirty="0">
                <a:solidFill>
                  <a:srgbClr val="262626"/>
                </a:solidFill>
                <a:latin typeface="Tahoma"/>
                <a:cs typeface="Tahoma"/>
              </a:rPr>
              <a:t>fællesskab</a:t>
            </a:r>
            <a:r>
              <a:rPr sz="1600" spc="-80" dirty="0">
                <a:solidFill>
                  <a:srgbClr val="262626"/>
                </a:solidFill>
                <a:latin typeface="Tahoma"/>
                <a:cs typeface="Tahoma"/>
              </a:rPr>
              <a:t> </a:t>
            </a:r>
            <a:r>
              <a:rPr sz="1600" spc="45" dirty="0">
                <a:solidFill>
                  <a:srgbClr val="262626"/>
                </a:solidFill>
                <a:latin typeface="Tahoma"/>
                <a:cs typeface="Tahoma"/>
              </a:rPr>
              <a:t>af</a:t>
            </a:r>
            <a:r>
              <a:rPr sz="1600" spc="-80" dirty="0">
                <a:solidFill>
                  <a:srgbClr val="262626"/>
                </a:solidFill>
                <a:latin typeface="Tahoma"/>
                <a:cs typeface="Tahoma"/>
              </a:rPr>
              <a:t> </a:t>
            </a:r>
            <a:r>
              <a:rPr sz="1600" spc="65" dirty="0">
                <a:solidFill>
                  <a:srgbClr val="262626"/>
                </a:solidFill>
                <a:latin typeface="Tahoma"/>
                <a:cs typeface="Tahoma"/>
              </a:rPr>
              <a:t>mennesker,</a:t>
            </a:r>
            <a:r>
              <a:rPr sz="1600" spc="-80" dirty="0">
                <a:solidFill>
                  <a:srgbClr val="262626"/>
                </a:solidFill>
                <a:latin typeface="Tahoma"/>
                <a:cs typeface="Tahoma"/>
              </a:rPr>
              <a:t> </a:t>
            </a:r>
            <a:r>
              <a:rPr sz="1600" spc="80" dirty="0">
                <a:solidFill>
                  <a:srgbClr val="262626"/>
                </a:solidFill>
                <a:latin typeface="Tahoma"/>
                <a:cs typeface="Tahoma"/>
              </a:rPr>
              <a:t>der</a:t>
            </a:r>
            <a:r>
              <a:rPr sz="1600" spc="-80" dirty="0">
                <a:solidFill>
                  <a:srgbClr val="262626"/>
                </a:solidFill>
                <a:latin typeface="Tahoma"/>
                <a:cs typeface="Tahoma"/>
              </a:rPr>
              <a:t> </a:t>
            </a:r>
            <a:r>
              <a:rPr sz="1600" spc="70" dirty="0">
                <a:solidFill>
                  <a:srgbClr val="262626"/>
                </a:solidFill>
                <a:latin typeface="Tahoma"/>
                <a:cs typeface="Tahoma"/>
              </a:rPr>
              <a:t>er</a:t>
            </a:r>
            <a:r>
              <a:rPr sz="1600" spc="-80" dirty="0">
                <a:solidFill>
                  <a:srgbClr val="262626"/>
                </a:solidFill>
                <a:latin typeface="Tahoma"/>
                <a:cs typeface="Tahoma"/>
              </a:rPr>
              <a:t> </a:t>
            </a:r>
            <a:r>
              <a:rPr sz="1600" spc="70" dirty="0">
                <a:solidFill>
                  <a:srgbClr val="262626"/>
                </a:solidFill>
                <a:latin typeface="Tahoma"/>
                <a:cs typeface="Tahoma"/>
              </a:rPr>
              <a:t>engageret</a:t>
            </a:r>
            <a:r>
              <a:rPr sz="1600" spc="-80" dirty="0">
                <a:solidFill>
                  <a:srgbClr val="262626"/>
                </a:solidFill>
                <a:latin typeface="Tahoma"/>
                <a:cs typeface="Tahoma"/>
              </a:rPr>
              <a:t> </a:t>
            </a:r>
            <a:r>
              <a:rPr sz="1600" spc="45" dirty="0">
                <a:solidFill>
                  <a:srgbClr val="262626"/>
                </a:solidFill>
                <a:latin typeface="Tahoma"/>
                <a:cs typeface="Tahoma"/>
              </a:rPr>
              <a:t>i</a:t>
            </a:r>
            <a:r>
              <a:rPr sz="1600" spc="-80" dirty="0">
                <a:solidFill>
                  <a:srgbClr val="262626"/>
                </a:solidFill>
                <a:latin typeface="Tahoma"/>
                <a:cs typeface="Tahoma"/>
              </a:rPr>
              <a:t> </a:t>
            </a:r>
            <a:r>
              <a:rPr sz="1600" spc="75" dirty="0">
                <a:solidFill>
                  <a:srgbClr val="262626"/>
                </a:solidFill>
                <a:latin typeface="Tahoma"/>
                <a:cs typeface="Tahoma"/>
              </a:rPr>
              <a:t>dialog</a:t>
            </a:r>
            <a:r>
              <a:rPr sz="1600" spc="-75" dirty="0">
                <a:solidFill>
                  <a:srgbClr val="262626"/>
                </a:solidFill>
                <a:latin typeface="Tahoma"/>
                <a:cs typeface="Tahoma"/>
              </a:rPr>
              <a:t> </a:t>
            </a:r>
            <a:r>
              <a:rPr sz="1600" spc="90" dirty="0">
                <a:solidFill>
                  <a:srgbClr val="262626"/>
                </a:solidFill>
                <a:latin typeface="Tahoma"/>
                <a:cs typeface="Tahoma"/>
              </a:rPr>
              <a:t>omkring</a:t>
            </a:r>
            <a:r>
              <a:rPr sz="1600" spc="-80" dirty="0">
                <a:solidFill>
                  <a:srgbClr val="262626"/>
                </a:solidFill>
                <a:latin typeface="Tahoma"/>
                <a:cs typeface="Tahoma"/>
              </a:rPr>
              <a:t> </a:t>
            </a:r>
            <a:r>
              <a:rPr sz="1600" spc="75" dirty="0">
                <a:solidFill>
                  <a:srgbClr val="262626"/>
                </a:solidFill>
                <a:latin typeface="Tahoma"/>
                <a:cs typeface="Tahoma"/>
              </a:rPr>
              <a:t>oprindelsen</a:t>
            </a:r>
            <a:r>
              <a:rPr sz="1600" spc="-80" dirty="0">
                <a:solidFill>
                  <a:srgbClr val="262626"/>
                </a:solidFill>
                <a:latin typeface="Tahoma"/>
                <a:cs typeface="Tahoma"/>
              </a:rPr>
              <a:t> </a:t>
            </a:r>
            <a:r>
              <a:rPr sz="1600" spc="95" dirty="0">
                <a:solidFill>
                  <a:srgbClr val="262626"/>
                </a:solidFill>
                <a:latin typeface="Tahoma"/>
                <a:cs typeface="Tahoma"/>
              </a:rPr>
              <a:t>og</a:t>
            </a:r>
            <a:r>
              <a:rPr sz="1600" spc="-80" dirty="0">
                <a:solidFill>
                  <a:srgbClr val="262626"/>
                </a:solidFill>
                <a:latin typeface="Tahoma"/>
                <a:cs typeface="Tahoma"/>
              </a:rPr>
              <a:t> </a:t>
            </a:r>
            <a:r>
              <a:rPr sz="1600" spc="75" dirty="0">
                <a:solidFill>
                  <a:srgbClr val="262626"/>
                </a:solidFill>
                <a:latin typeface="Tahoma"/>
                <a:cs typeface="Tahoma"/>
              </a:rPr>
              <a:t>fremtiden</a:t>
            </a:r>
            <a:r>
              <a:rPr sz="1600" spc="-80" dirty="0">
                <a:solidFill>
                  <a:srgbClr val="262626"/>
                </a:solidFill>
                <a:latin typeface="Tahoma"/>
                <a:cs typeface="Tahoma"/>
              </a:rPr>
              <a:t> </a:t>
            </a:r>
            <a:r>
              <a:rPr sz="1600" spc="70" dirty="0">
                <a:solidFill>
                  <a:srgbClr val="262626"/>
                </a:solidFill>
                <a:latin typeface="Tahoma"/>
                <a:cs typeface="Tahoma"/>
              </a:rPr>
              <a:t>for</a:t>
            </a:r>
            <a:r>
              <a:rPr sz="1600" spc="-80" dirty="0">
                <a:solidFill>
                  <a:srgbClr val="262626"/>
                </a:solidFill>
                <a:latin typeface="Tahoma"/>
                <a:cs typeface="Tahoma"/>
              </a:rPr>
              <a:t> </a:t>
            </a:r>
            <a:r>
              <a:rPr sz="1600" spc="60" dirty="0">
                <a:solidFill>
                  <a:srgbClr val="262626"/>
                </a:solidFill>
                <a:latin typeface="Tahoma"/>
                <a:cs typeface="Tahoma"/>
              </a:rPr>
              <a:t>vores </a:t>
            </a:r>
            <a:r>
              <a:rPr sz="1600" spc="-484" dirty="0">
                <a:solidFill>
                  <a:srgbClr val="262626"/>
                </a:solidFill>
                <a:latin typeface="Tahoma"/>
                <a:cs typeface="Tahoma"/>
              </a:rPr>
              <a:t> </a:t>
            </a:r>
            <a:r>
              <a:rPr sz="1600" spc="100" dirty="0">
                <a:solidFill>
                  <a:srgbClr val="262626"/>
                </a:solidFill>
                <a:latin typeface="Tahoma"/>
                <a:cs typeface="Tahoma"/>
              </a:rPr>
              <a:t>mad</a:t>
            </a:r>
            <a:endParaRPr sz="1600">
              <a:latin typeface="Tahoma"/>
              <a:cs typeface="Tahoma"/>
            </a:endParaRPr>
          </a:p>
          <a:p>
            <a:pPr marL="12700">
              <a:lnSpc>
                <a:spcPct val="100000"/>
              </a:lnSpc>
              <a:spcBef>
                <a:spcPts val="1265"/>
              </a:spcBef>
            </a:pPr>
            <a:r>
              <a:rPr sz="2000" u="sng" spc="85" dirty="0">
                <a:solidFill>
                  <a:srgbClr val="86A56D"/>
                </a:solidFill>
                <a:uFill>
                  <a:solidFill>
                    <a:srgbClr val="86A56D"/>
                  </a:solidFill>
                </a:uFill>
                <a:latin typeface="Tahoma"/>
                <a:cs typeface="Tahoma"/>
                <a:hlinkClick r:id="rId5"/>
              </a:rPr>
              <a:t>www.foodunfolded.com</a:t>
            </a:r>
            <a:endParaRPr sz="2000">
              <a:latin typeface="Tahoma"/>
              <a:cs typeface="Tahoma"/>
            </a:endParaRPr>
          </a:p>
          <a:p>
            <a:pPr marL="12700">
              <a:lnSpc>
                <a:spcPct val="100000"/>
              </a:lnSpc>
              <a:spcBef>
                <a:spcPts val="1390"/>
              </a:spcBef>
            </a:pPr>
            <a:r>
              <a:rPr sz="1800" spc="65" dirty="0">
                <a:solidFill>
                  <a:srgbClr val="262626"/>
                </a:solidFill>
                <a:latin typeface="Tahoma"/>
                <a:cs typeface="Tahoma"/>
              </a:rPr>
              <a:t>@food.foldede</a:t>
            </a:r>
            <a:r>
              <a:rPr sz="1800" spc="-130" dirty="0">
                <a:solidFill>
                  <a:srgbClr val="262626"/>
                </a:solidFill>
                <a:latin typeface="Tahoma"/>
                <a:cs typeface="Tahoma"/>
              </a:rPr>
              <a:t> </a:t>
            </a:r>
            <a:r>
              <a:rPr sz="1800" spc="110" dirty="0">
                <a:solidFill>
                  <a:srgbClr val="262626"/>
                </a:solidFill>
                <a:latin typeface="Tahoma"/>
                <a:cs typeface="Tahoma"/>
              </a:rPr>
              <a:t>ud</a:t>
            </a:r>
            <a:endParaRPr sz="1800">
              <a:latin typeface="Tahoma"/>
              <a:cs typeface="Tahoma"/>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644651"/>
            <a:ext cx="12192000" cy="5509260"/>
            <a:chOff x="0" y="644651"/>
            <a:chExt cx="12192000" cy="5509260"/>
          </a:xfrm>
        </p:grpSpPr>
        <p:pic>
          <p:nvPicPr>
            <p:cNvPr id="3" name="object 3"/>
            <p:cNvPicPr/>
            <p:nvPr/>
          </p:nvPicPr>
          <p:blipFill>
            <a:blip r:embed="rId2" cstate="print"/>
            <a:stretch>
              <a:fillRect/>
            </a:stretch>
          </p:blipFill>
          <p:spPr>
            <a:xfrm>
              <a:off x="3776471" y="644651"/>
              <a:ext cx="8415528" cy="5509260"/>
            </a:xfrm>
            <a:prstGeom prst="rect">
              <a:avLst/>
            </a:prstGeom>
          </p:spPr>
        </p:pic>
        <p:sp>
          <p:nvSpPr>
            <p:cNvPr id="4" name="object 4"/>
            <p:cNvSpPr/>
            <p:nvPr/>
          </p:nvSpPr>
          <p:spPr>
            <a:xfrm>
              <a:off x="0" y="2974847"/>
              <a:ext cx="5009515" cy="71755"/>
            </a:xfrm>
            <a:custGeom>
              <a:avLst/>
              <a:gdLst/>
              <a:ahLst/>
              <a:cxnLst/>
              <a:rect l="l" t="t" r="r" b="b"/>
              <a:pathLst>
                <a:path w="5009515" h="71755">
                  <a:moveTo>
                    <a:pt x="0" y="71627"/>
                  </a:moveTo>
                  <a:lnTo>
                    <a:pt x="0" y="0"/>
                  </a:lnTo>
                  <a:lnTo>
                    <a:pt x="5009388" y="0"/>
                  </a:lnTo>
                  <a:lnTo>
                    <a:pt x="5009388" y="71627"/>
                  </a:lnTo>
                  <a:lnTo>
                    <a:pt x="0" y="71627"/>
                  </a:lnTo>
                  <a:close/>
                </a:path>
              </a:pathLst>
            </a:custGeom>
            <a:solidFill>
              <a:srgbClr val="252525"/>
            </a:solidFill>
          </p:spPr>
          <p:txBody>
            <a:bodyPr wrap="square" lIns="0" tIns="0" rIns="0" bIns="0" rtlCol="0"/>
            <a:lstStyle/>
            <a:p>
              <a:endParaRPr/>
            </a:p>
          </p:txBody>
        </p:sp>
        <p:sp>
          <p:nvSpPr>
            <p:cNvPr id="5" name="object 5"/>
            <p:cNvSpPr/>
            <p:nvPr/>
          </p:nvSpPr>
          <p:spPr>
            <a:xfrm>
              <a:off x="10358120" y="644651"/>
              <a:ext cx="1803400" cy="2810510"/>
            </a:xfrm>
            <a:custGeom>
              <a:avLst/>
              <a:gdLst/>
              <a:ahLst/>
              <a:cxnLst/>
              <a:rect l="l" t="t" r="r" b="b"/>
              <a:pathLst>
                <a:path w="1803400" h="2810510">
                  <a:moveTo>
                    <a:pt x="879856" y="1360932"/>
                  </a:moveTo>
                  <a:lnTo>
                    <a:pt x="877570" y="1358646"/>
                  </a:lnTo>
                  <a:lnTo>
                    <a:pt x="872655" y="1349629"/>
                  </a:lnTo>
                  <a:lnTo>
                    <a:pt x="834771" y="1280109"/>
                  </a:lnTo>
                  <a:lnTo>
                    <a:pt x="834771" y="1349629"/>
                  </a:lnTo>
                  <a:lnTo>
                    <a:pt x="832485" y="1349629"/>
                  </a:lnTo>
                  <a:lnTo>
                    <a:pt x="832485" y="1387983"/>
                  </a:lnTo>
                  <a:lnTo>
                    <a:pt x="638429" y="1687830"/>
                  </a:lnTo>
                  <a:lnTo>
                    <a:pt x="552704" y="1532255"/>
                  </a:lnTo>
                  <a:lnTo>
                    <a:pt x="546862" y="1525435"/>
                  </a:lnTo>
                  <a:lnTo>
                    <a:pt x="539750" y="1521802"/>
                  </a:lnTo>
                  <a:lnTo>
                    <a:pt x="531761" y="1521129"/>
                  </a:lnTo>
                  <a:lnTo>
                    <a:pt x="523367" y="1523238"/>
                  </a:lnTo>
                  <a:lnTo>
                    <a:pt x="516636" y="1527683"/>
                  </a:lnTo>
                  <a:lnTo>
                    <a:pt x="512064" y="1534541"/>
                  </a:lnTo>
                  <a:lnTo>
                    <a:pt x="512064" y="1548003"/>
                  </a:lnTo>
                  <a:lnTo>
                    <a:pt x="514350" y="1550289"/>
                  </a:lnTo>
                  <a:lnTo>
                    <a:pt x="602361" y="1708150"/>
                  </a:lnTo>
                  <a:lnTo>
                    <a:pt x="245872" y="1708150"/>
                  </a:lnTo>
                  <a:lnTo>
                    <a:pt x="257505" y="1690116"/>
                  </a:lnTo>
                  <a:lnTo>
                    <a:pt x="360934" y="1529969"/>
                  </a:lnTo>
                  <a:lnTo>
                    <a:pt x="451231" y="1387983"/>
                  </a:lnTo>
                  <a:lnTo>
                    <a:pt x="832485" y="1387983"/>
                  </a:lnTo>
                  <a:lnTo>
                    <a:pt x="832485" y="1349629"/>
                  </a:lnTo>
                  <a:lnTo>
                    <a:pt x="453390" y="1349629"/>
                  </a:lnTo>
                  <a:lnTo>
                    <a:pt x="419608" y="1288148"/>
                  </a:lnTo>
                  <a:lnTo>
                    <a:pt x="419608" y="1367663"/>
                  </a:lnTo>
                  <a:lnTo>
                    <a:pt x="394716" y="1408176"/>
                  </a:lnTo>
                  <a:lnTo>
                    <a:pt x="214249" y="1690116"/>
                  </a:lnTo>
                  <a:lnTo>
                    <a:pt x="38354" y="1369949"/>
                  </a:lnTo>
                  <a:lnTo>
                    <a:pt x="245872" y="1047496"/>
                  </a:lnTo>
                  <a:lnTo>
                    <a:pt x="290957" y="1130935"/>
                  </a:lnTo>
                  <a:lnTo>
                    <a:pt x="419608" y="1367663"/>
                  </a:lnTo>
                  <a:lnTo>
                    <a:pt x="419608" y="1288148"/>
                  </a:lnTo>
                  <a:lnTo>
                    <a:pt x="287401" y="1047496"/>
                  </a:lnTo>
                  <a:lnTo>
                    <a:pt x="277495" y="1029462"/>
                  </a:lnTo>
                  <a:lnTo>
                    <a:pt x="652018" y="1029462"/>
                  </a:lnTo>
                  <a:lnTo>
                    <a:pt x="557276" y="1185037"/>
                  </a:lnTo>
                  <a:lnTo>
                    <a:pt x="555129" y="1193380"/>
                  </a:lnTo>
                  <a:lnTo>
                    <a:pt x="555536" y="1201318"/>
                  </a:lnTo>
                  <a:lnTo>
                    <a:pt x="558507" y="1208417"/>
                  </a:lnTo>
                  <a:lnTo>
                    <a:pt x="564007" y="1214247"/>
                  </a:lnTo>
                  <a:lnTo>
                    <a:pt x="570738" y="1216533"/>
                  </a:lnTo>
                  <a:lnTo>
                    <a:pt x="577469" y="1216533"/>
                  </a:lnTo>
                  <a:lnTo>
                    <a:pt x="584327" y="1214247"/>
                  </a:lnTo>
                  <a:lnTo>
                    <a:pt x="586613" y="1212088"/>
                  </a:lnTo>
                  <a:lnTo>
                    <a:pt x="588772" y="1209802"/>
                  </a:lnTo>
                  <a:lnTo>
                    <a:pt x="591058" y="1207516"/>
                  </a:lnTo>
                  <a:lnTo>
                    <a:pt x="679069" y="1065530"/>
                  </a:lnTo>
                  <a:lnTo>
                    <a:pt x="834771" y="1349629"/>
                  </a:lnTo>
                  <a:lnTo>
                    <a:pt x="834771" y="1280109"/>
                  </a:lnTo>
                  <a:lnTo>
                    <a:pt x="717854" y="1065530"/>
                  </a:lnTo>
                  <a:lnTo>
                    <a:pt x="699389" y="1031621"/>
                  </a:lnTo>
                  <a:lnTo>
                    <a:pt x="700722" y="1029462"/>
                  </a:lnTo>
                  <a:lnTo>
                    <a:pt x="864108" y="765556"/>
                  </a:lnTo>
                  <a:lnTo>
                    <a:pt x="866178" y="757174"/>
                  </a:lnTo>
                  <a:lnTo>
                    <a:pt x="865720" y="749223"/>
                  </a:lnTo>
                  <a:lnTo>
                    <a:pt x="862749" y="742111"/>
                  </a:lnTo>
                  <a:lnTo>
                    <a:pt x="857250" y="736219"/>
                  </a:lnTo>
                  <a:lnTo>
                    <a:pt x="850519" y="734060"/>
                  </a:lnTo>
                  <a:lnTo>
                    <a:pt x="843788" y="734060"/>
                  </a:lnTo>
                  <a:lnTo>
                    <a:pt x="836930" y="736219"/>
                  </a:lnTo>
                  <a:lnTo>
                    <a:pt x="834771" y="738505"/>
                  </a:lnTo>
                  <a:lnTo>
                    <a:pt x="830199" y="743077"/>
                  </a:lnTo>
                  <a:lnTo>
                    <a:pt x="674497" y="993267"/>
                  </a:lnTo>
                  <a:lnTo>
                    <a:pt x="239141" y="993267"/>
                  </a:lnTo>
                  <a:lnTo>
                    <a:pt x="230124" y="1002284"/>
                  </a:lnTo>
                  <a:lnTo>
                    <a:pt x="2159" y="1358646"/>
                  </a:lnTo>
                  <a:lnTo>
                    <a:pt x="0" y="1363091"/>
                  </a:lnTo>
                  <a:lnTo>
                    <a:pt x="0" y="1369949"/>
                  </a:lnTo>
                  <a:lnTo>
                    <a:pt x="2159" y="1376680"/>
                  </a:lnTo>
                  <a:lnTo>
                    <a:pt x="196215" y="1732915"/>
                  </a:lnTo>
                  <a:lnTo>
                    <a:pt x="205232" y="1741932"/>
                  </a:lnTo>
                  <a:lnTo>
                    <a:pt x="620395" y="1741932"/>
                  </a:lnTo>
                  <a:lnTo>
                    <a:pt x="764794" y="2003552"/>
                  </a:lnTo>
                  <a:lnTo>
                    <a:pt x="769670" y="2010359"/>
                  </a:lnTo>
                  <a:lnTo>
                    <a:pt x="776643" y="2013978"/>
                  </a:lnTo>
                  <a:lnTo>
                    <a:pt x="784453" y="2014626"/>
                  </a:lnTo>
                  <a:lnTo>
                    <a:pt x="791845" y="2012569"/>
                  </a:lnTo>
                  <a:lnTo>
                    <a:pt x="798664" y="2006777"/>
                  </a:lnTo>
                  <a:lnTo>
                    <a:pt x="802297" y="1999907"/>
                  </a:lnTo>
                  <a:lnTo>
                    <a:pt x="802970" y="1992604"/>
                  </a:lnTo>
                  <a:lnTo>
                    <a:pt x="800862" y="1985518"/>
                  </a:lnTo>
                  <a:lnTo>
                    <a:pt x="656463" y="1721612"/>
                  </a:lnTo>
                  <a:lnTo>
                    <a:pt x="665086" y="1708150"/>
                  </a:lnTo>
                  <a:lnTo>
                    <a:pt x="678116" y="1687830"/>
                  </a:lnTo>
                  <a:lnTo>
                    <a:pt x="870318" y="1387983"/>
                  </a:lnTo>
                  <a:lnTo>
                    <a:pt x="877570" y="1376680"/>
                  </a:lnTo>
                  <a:lnTo>
                    <a:pt x="879856" y="1374394"/>
                  </a:lnTo>
                  <a:lnTo>
                    <a:pt x="879856" y="1360932"/>
                  </a:lnTo>
                  <a:close/>
                </a:path>
                <a:path w="1803400" h="2810510">
                  <a:moveTo>
                    <a:pt x="1465072" y="2430780"/>
                  </a:moveTo>
                  <a:lnTo>
                    <a:pt x="1462786" y="2428621"/>
                  </a:lnTo>
                  <a:lnTo>
                    <a:pt x="1459026" y="2421763"/>
                  </a:lnTo>
                  <a:lnTo>
                    <a:pt x="1417701" y="2346147"/>
                  </a:lnTo>
                  <a:lnTo>
                    <a:pt x="1417701" y="2421763"/>
                  </a:lnTo>
                  <a:lnTo>
                    <a:pt x="1415415" y="2421763"/>
                  </a:lnTo>
                  <a:lnTo>
                    <a:pt x="1415415" y="2457958"/>
                  </a:lnTo>
                  <a:lnTo>
                    <a:pt x="1209929" y="2778633"/>
                  </a:lnTo>
                  <a:lnTo>
                    <a:pt x="828294" y="2778633"/>
                  </a:lnTo>
                  <a:lnTo>
                    <a:pt x="839927" y="2760599"/>
                  </a:lnTo>
                  <a:lnTo>
                    <a:pt x="943483" y="2600198"/>
                  </a:lnTo>
                  <a:lnTo>
                    <a:pt x="1033780" y="2457958"/>
                  </a:lnTo>
                  <a:lnTo>
                    <a:pt x="1415415" y="2457958"/>
                  </a:lnTo>
                  <a:lnTo>
                    <a:pt x="1415415" y="2421763"/>
                  </a:lnTo>
                  <a:lnTo>
                    <a:pt x="1036066" y="2421763"/>
                  </a:lnTo>
                  <a:lnTo>
                    <a:pt x="1004443" y="2364206"/>
                  </a:lnTo>
                  <a:lnTo>
                    <a:pt x="1004443" y="2437638"/>
                  </a:lnTo>
                  <a:lnTo>
                    <a:pt x="970534" y="2491740"/>
                  </a:lnTo>
                  <a:lnTo>
                    <a:pt x="796671" y="2760599"/>
                  </a:lnTo>
                  <a:lnTo>
                    <a:pt x="620522" y="2439797"/>
                  </a:lnTo>
                  <a:lnTo>
                    <a:pt x="828294" y="2116836"/>
                  </a:lnTo>
                  <a:lnTo>
                    <a:pt x="1004443" y="2437638"/>
                  </a:lnTo>
                  <a:lnTo>
                    <a:pt x="1004443" y="2364206"/>
                  </a:lnTo>
                  <a:lnTo>
                    <a:pt x="868565" y="2116836"/>
                  </a:lnTo>
                  <a:lnTo>
                    <a:pt x="859917" y="2101088"/>
                  </a:lnTo>
                  <a:lnTo>
                    <a:pt x="1225677" y="2101088"/>
                  </a:lnTo>
                  <a:lnTo>
                    <a:pt x="1135380" y="2247900"/>
                  </a:lnTo>
                  <a:lnTo>
                    <a:pt x="1133233" y="2256307"/>
                  </a:lnTo>
                  <a:lnTo>
                    <a:pt x="1133640" y="2264283"/>
                  </a:lnTo>
                  <a:lnTo>
                    <a:pt x="1136611" y="2271407"/>
                  </a:lnTo>
                  <a:lnTo>
                    <a:pt x="1142111" y="2277237"/>
                  </a:lnTo>
                  <a:lnTo>
                    <a:pt x="1148969" y="2279523"/>
                  </a:lnTo>
                  <a:lnTo>
                    <a:pt x="1155700" y="2279523"/>
                  </a:lnTo>
                  <a:lnTo>
                    <a:pt x="1162431" y="2277237"/>
                  </a:lnTo>
                  <a:lnTo>
                    <a:pt x="1167003" y="2272665"/>
                  </a:lnTo>
                  <a:lnTo>
                    <a:pt x="1169289" y="2270506"/>
                  </a:lnTo>
                  <a:lnTo>
                    <a:pt x="1257300" y="2128139"/>
                  </a:lnTo>
                  <a:lnTo>
                    <a:pt x="1417701" y="2421763"/>
                  </a:lnTo>
                  <a:lnTo>
                    <a:pt x="1417701" y="2346147"/>
                  </a:lnTo>
                  <a:lnTo>
                    <a:pt x="1298575" y="2128139"/>
                  </a:lnTo>
                  <a:lnTo>
                    <a:pt x="1283792" y="2101088"/>
                  </a:lnTo>
                  <a:lnTo>
                    <a:pt x="1277620" y="2089785"/>
                  </a:lnTo>
                  <a:lnTo>
                    <a:pt x="1442466" y="1823339"/>
                  </a:lnTo>
                  <a:lnTo>
                    <a:pt x="1444599" y="1814931"/>
                  </a:lnTo>
                  <a:lnTo>
                    <a:pt x="1444193" y="1806943"/>
                  </a:lnTo>
                  <a:lnTo>
                    <a:pt x="1441221" y="1799793"/>
                  </a:lnTo>
                  <a:lnTo>
                    <a:pt x="1435735" y="1793875"/>
                  </a:lnTo>
                  <a:lnTo>
                    <a:pt x="1428877" y="1791716"/>
                  </a:lnTo>
                  <a:lnTo>
                    <a:pt x="1422146" y="1791716"/>
                  </a:lnTo>
                  <a:lnTo>
                    <a:pt x="1415415" y="1793875"/>
                  </a:lnTo>
                  <a:lnTo>
                    <a:pt x="1408557" y="1800733"/>
                  </a:lnTo>
                  <a:lnTo>
                    <a:pt x="1248283" y="2062734"/>
                  </a:lnTo>
                  <a:lnTo>
                    <a:pt x="823722" y="2062734"/>
                  </a:lnTo>
                  <a:lnTo>
                    <a:pt x="821436" y="2064893"/>
                  </a:lnTo>
                  <a:lnTo>
                    <a:pt x="819277" y="2067179"/>
                  </a:lnTo>
                  <a:lnTo>
                    <a:pt x="814705" y="2071751"/>
                  </a:lnTo>
                  <a:lnTo>
                    <a:pt x="584327" y="2426335"/>
                  </a:lnTo>
                  <a:lnTo>
                    <a:pt x="582168" y="2430780"/>
                  </a:lnTo>
                  <a:lnTo>
                    <a:pt x="582168" y="2437638"/>
                  </a:lnTo>
                  <a:lnTo>
                    <a:pt x="584327" y="2444369"/>
                  </a:lnTo>
                  <a:lnTo>
                    <a:pt x="778637" y="2801239"/>
                  </a:lnTo>
                  <a:lnTo>
                    <a:pt x="780796" y="2803525"/>
                  </a:lnTo>
                  <a:lnTo>
                    <a:pt x="783082" y="2805684"/>
                  </a:lnTo>
                  <a:lnTo>
                    <a:pt x="787654" y="2810256"/>
                  </a:lnTo>
                  <a:lnTo>
                    <a:pt x="1225677" y="2810256"/>
                  </a:lnTo>
                  <a:lnTo>
                    <a:pt x="1232535" y="2805684"/>
                  </a:lnTo>
                  <a:lnTo>
                    <a:pt x="1234694" y="2801239"/>
                  </a:lnTo>
                  <a:lnTo>
                    <a:pt x="1249133" y="2778633"/>
                  </a:lnTo>
                  <a:lnTo>
                    <a:pt x="1454099" y="2457958"/>
                  </a:lnTo>
                  <a:lnTo>
                    <a:pt x="1462786" y="2444369"/>
                  </a:lnTo>
                  <a:lnTo>
                    <a:pt x="1465072" y="2444369"/>
                  </a:lnTo>
                  <a:lnTo>
                    <a:pt x="1465072" y="2430780"/>
                  </a:lnTo>
                  <a:close/>
                </a:path>
                <a:path w="1803400" h="2810510">
                  <a:moveTo>
                    <a:pt x="1573276" y="298069"/>
                  </a:moveTo>
                  <a:lnTo>
                    <a:pt x="1568348" y="289052"/>
                  </a:lnTo>
                  <a:lnTo>
                    <a:pt x="1410716" y="0"/>
                  </a:lnTo>
                  <a:lnTo>
                    <a:pt x="1370076" y="0"/>
                  </a:lnTo>
                  <a:lnTo>
                    <a:pt x="1528064" y="289052"/>
                  </a:lnTo>
                  <a:lnTo>
                    <a:pt x="1523619" y="289052"/>
                  </a:lnTo>
                  <a:lnTo>
                    <a:pt x="1523619" y="327406"/>
                  </a:lnTo>
                  <a:lnTo>
                    <a:pt x="1327150" y="632206"/>
                  </a:lnTo>
                  <a:lnTo>
                    <a:pt x="1248156" y="487680"/>
                  </a:lnTo>
                  <a:lnTo>
                    <a:pt x="1242237" y="480860"/>
                  </a:lnTo>
                  <a:lnTo>
                    <a:pt x="1235087" y="477227"/>
                  </a:lnTo>
                  <a:lnTo>
                    <a:pt x="1227099" y="476554"/>
                  </a:lnTo>
                  <a:lnTo>
                    <a:pt x="1218692" y="478663"/>
                  </a:lnTo>
                  <a:lnTo>
                    <a:pt x="1211961" y="480949"/>
                  </a:lnTo>
                  <a:lnTo>
                    <a:pt x="1209675" y="487680"/>
                  </a:lnTo>
                  <a:lnTo>
                    <a:pt x="1209675" y="503555"/>
                  </a:lnTo>
                  <a:lnTo>
                    <a:pt x="1211961" y="505714"/>
                  </a:lnTo>
                  <a:lnTo>
                    <a:pt x="1290955" y="647954"/>
                  </a:lnTo>
                  <a:lnTo>
                    <a:pt x="936498" y="647954"/>
                  </a:lnTo>
                  <a:lnTo>
                    <a:pt x="948055" y="629920"/>
                  </a:lnTo>
                  <a:lnTo>
                    <a:pt x="1141984" y="327406"/>
                  </a:lnTo>
                  <a:lnTo>
                    <a:pt x="1523619" y="327406"/>
                  </a:lnTo>
                  <a:lnTo>
                    <a:pt x="1523619" y="289052"/>
                  </a:lnTo>
                  <a:lnTo>
                    <a:pt x="1144270" y="289052"/>
                  </a:lnTo>
                  <a:lnTo>
                    <a:pt x="986155" y="0"/>
                  </a:lnTo>
                  <a:lnTo>
                    <a:pt x="945515" y="0"/>
                  </a:lnTo>
                  <a:lnTo>
                    <a:pt x="1112647" y="307086"/>
                  </a:lnTo>
                  <a:lnTo>
                    <a:pt x="904875" y="629920"/>
                  </a:lnTo>
                  <a:lnTo>
                    <a:pt x="728726" y="309372"/>
                  </a:lnTo>
                  <a:lnTo>
                    <a:pt x="925195" y="2286"/>
                  </a:lnTo>
                  <a:lnTo>
                    <a:pt x="882269" y="2286"/>
                  </a:lnTo>
                  <a:lnTo>
                    <a:pt x="692531" y="298069"/>
                  </a:lnTo>
                  <a:lnTo>
                    <a:pt x="690372" y="302514"/>
                  </a:lnTo>
                  <a:lnTo>
                    <a:pt x="690372" y="309372"/>
                  </a:lnTo>
                  <a:lnTo>
                    <a:pt x="692531" y="316103"/>
                  </a:lnTo>
                  <a:lnTo>
                    <a:pt x="886841" y="672846"/>
                  </a:lnTo>
                  <a:lnTo>
                    <a:pt x="889000" y="675132"/>
                  </a:lnTo>
                  <a:lnTo>
                    <a:pt x="891286" y="677291"/>
                  </a:lnTo>
                  <a:lnTo>
                    <a:pt x="895858" y="681863"/>
                  </a:lnTo>
                  <a:lnTo>
                    <a:pt x="1309116" y="681863"/>
                  </a:lnTo>
                  <a:lnTo>
                    <a:pt x="1462659" y="959612"/>
                  </a:lnTo>
                  <a:lnTo>
                    <a:pt x="1467485" y="966419"/>
                  </a:lnTo>
                  <a:lnTo>
                    <a:pt x="1474457" y="970026"/>
                  </a:lnTo>
                  <a:lnTo>
                    <a:pt x="1482293" y="970686"/>
                  </a:lnTo>
                  <a:lnTo>
                    <a:pt x="1489710" y="968629"/>
                  </a:lnTo>
                  <a:lnTo>
                    <a:pt x="1496529" y="962787"/>
                  </a:lnTo>
                  <a:lnTo>
                    <a:pt x="1500162" y="955903"/>
                  </a:lnTo>
                  <a:lnTo>
                    <a:pt x="1500835" y="948601"/>
                  </a:lnTo>
                  <a:lnTo>
                    <a:pt x="1498727" y="941451"/>
                  </a:lnTo>
                  <a:lnTo>
                    <a:pt x="1347470" y="666115"/>
                  </a:lnTo>
                  <a:lnTo>
                    <a:pt x="1359141" y="647954"/>
                  </a:lnTo>
                  <a:lnTo>
                    <a:pt x="1369263" y="632206"/>
                  </a:lnTo>
                  <a:lnTo>
                    <a:pt x="1565186" y="327406"/>
                  </a:lnTo>
                  <a:lnTo>
                    <a:pt x="1570990" y="318389"/>
                  </a:lnTo>
                  <a:lnTo>
                    <a:pt x="1573276" y="316103"/>
                  </a:lnTo>
                  <a:lnTo>
                    <a:pt x="1573276" y="298069"/>
                  </a:lnTo>
                  <a:close/>
                </a:path>
                <a:path w="1803400" h="2810510">
                  <a:moveTo>
                    <a:pt x="1798828" y="1001268"/>
                  </a:moveTo>
                  <a:lnTo>
                    <a:pt x="1511935" y="1001268"/>
                  </a:lnTo>
                  <a:lnTo>
                    <a:pt x="1502918" y="1010285"/>
                  </a:lnTo>
                  <a:lnTo>
                    <a:pt x="1274699" y="1367536"/>
                  </a:lnTo>
                  <a:lnTo>
                    <a:pt x="1272540" y="1371981"/>
                  </a:lnTo>
                  <a:lnTo>
                    <a:pt x="1272540" y="1378839"/>
                  </a:lnTo>
                  <a:lnTo>
                    <a:pt x="1274699" y="1385570"/>
                  </a:lnTo>
                  <a:lnTo>
                    <a:pt x="1469009" y="1742821"/>
                  </a:lnTo>
                  <a:lnTo>
                    <a:pt x="1478026" y="1751838"/>
                  </a:lnTo>
                  <a:lnTo>
                    <a:pt x="1798828" y="1754124"/>
                  </a:lnTo>
                  <a:lnTo>
                    <a:pt x="1798828" y="1717929"/>
                  </a:lnTo>
                  <a:lnTo>
                    <a:pt x="1516507" y="1717929"/>
                  </a:lnTo>
                  <a:lnTo>
                    <a:pt x="1528038" y="1699895"/>
                  </a:lnTo>
                  <a:lnTo>
                    <a:pt x="1721993" y="1396873"/>
                  </a:lnTo>
                  <a:lnTo>
                    <a:pt x="1798828" y="1396873"/>
                  </a:lnTo>
                  <a:lnTo>
                    <a:pt x="1798828" y="1358519"/>
                  </a:lnTo>
                  <a:lnTo>
                    <a:pt x="1724279" y="1358519"/>
                  </a:lnTo>
                  <a:lnTo>
                    <a:pt x="1694942" y="1305052"/>
                  </a:lnTo>
                  <a:lnTo>
                    <a:pt x="1694942" y="1376553"/>
                  </a:lnTo>
                  <a:lnTo>
                    <a:pt x="1690370" y="1383284"/>
                  </a:lnTo>
                  <a:lnTo>
                    <a:pt x="1487043" y="1699895"/>
                  </a:lnTo>
                  <a:lnTo>
                    <a:pt x="1313180" y="1378839"/>
                  </a:lnTo>
                  <a:lnTo>
                    <a:pt x="1520952" y="1055497"/>
                  </a:lnTo>
                  <a:lnTo>
                    <a:pt x="1694942" y="1376553"/>
                  </a:lnTo>
                  <a:lnTo>
                    <a:pt x="1694942" y="1305052"/>
                  </a:lnTo>
                  <a:lnTo>
                    <a:pt x="1558023" y="1055497"/>
                  </a:lnTo>
                  <a:lnTo>
                    <a:pt x="1548130" y="1037463"/>
                  </a:lnTo>
                  <a:lnTo>
                    <a:pt x="1798828" y="1037463"/>
                  </a:lnTo>
                  <a:lnTo>
                    <a:pt x="1798828" y="1001268"/>
                  </a:lnTo>
                  <a:close/>
                </a:path>
                <a:path w="1803400" h="2810510">
                  <a:moveTo>
                    <a:pt x="1801876" y="275082"/>
                  </a:moveTo>
                  <a:lnTo>
                    <a:pt x="1692783" y="272796"/>
                  </a:lnTo>
                  <a:lnTo>
                    <a:pt x="1685925" y="272796"/>
                  </a:lnTo>
                  <a:lnTo>
                    <a:pt x="1683639" y="275082"/>
                  </a:lnTo>
                  <a:lnTo>
                    <a:pt x="1676908" y="279527"/>
                  </a:lnTo>
                  <a:lnTo>
                    <a:pt x="1672336" y="286258"/>
                  </a:lnTo>
                  <a:lnTo>
                    <a:pt x="1672336" y="292989"/>
                  </a:lnTo>
                  <a:lnTo>
                    <a:pt x="1801876" y="315468"/>
                  </a:lnTo>
                  <a:lnTo>
                    <a:pt x="1801876" y="275082"/>
                  </a:lnTo>
                  <a:close/>
                </a:path>
                <a:path w="1803400" h="2810510">
                  <a:moveTo>
                    <a:pt x="1803400" y="2414651"/>
                  </a:moveTo>
                  <a:lnTo>
                    <a:pt x="1528064" y="2407920"/>
                  </a:lnTo>
                  <a:lnTo>
                    <a:pt x="1521333" y="2407920"/>
                  </a:lnTo>
                  <a:lnTo>
                    <a:pt x="1519047" y="2410206"/>
                  </a:lnTo>
                  <a:lnTo>
                    <a:pt x="1512316" y="2414651"/>
                  </a:lnTo>
                  <a:lnTo>
                    <a:pt x="1507744" y="2421382"/>
                  </a:lnTo>
                  <a:lnTo>
                    <a:pt x="1507744" y="2428113"/>
                  </a:lnTo>
                  <a:lnTo>
                    <a:pt x="1803400" y="2455164"/>
                  </a:lnTo>
                  <a:lnTo>
                    <a:pt x="1803400" y="2414651"/>
                  </a:lnTo>
                  <a:close/>
                </a:path>
              </a:pathLst>
            </a:custGeom>
            <a:solidFill>
              <a:srgbClr val="FFFFFF">
                <a:alpha val="76861"/>
              </a:srgbClr>
            </a:solidFill>
          </p:spPr>
          <p:txBody>
            <a:bodyPr wrap="square" lIns="0" tIns="0" rIns="0" bIns="0" rtlCol="0"/>
            <a:lstStyle/>
            <a:p>
              <a:endParaRPr/>
            </a:p>
          </p:txBody>
        </p:sp>
      </p:grpSp>
      <p:sp>
        <p:nvSpPr>
          <p:cNvPr id="6" name="object 6"/>
          <p:cNvSpPr txBox="1">
            <a:spLocks noGrp="1"/>
          </p:cNvSpPr>
          <p:nvPr>
            <p:ph type="title"/>
          </p:nvPr>
        </p:nvSpPr>
        <p:spPr>
          <a:xfrm>
            <a:off x="940409" y="832865"/>
            <a:ext cx="1914525" cy="2006600"/>
          </a:xfrm>
          <a:prstGeom prst="rect">
            <a:avLst/>
          </a:prstGeom>
        </p:spPr>
        <p:txBody>
          <a:bodyPr vert="horz" wrap="square" lIns="0" tIns="12700" rIns="0" bIns="0" rtlCol="0">
            <a:spAutoFit/>
          </a:bodyPr>
          <a:lstStyle/>
          <a:p>
            <a:pPr marL="12700">
              <a:lnSpc>
                <a:spcPct val="100000"/>
              </a:lnSpc>
              <a:spcBef>
                <a:spcPts val="100"/>
              </a:spcBef>
            </a:pPr>
            <a:r>
              <a:rPr sz="13000" b="0" spc="335" dirty="0">
                <a:latin typeface="Tahoma"/>
                <a:cs typeface="Tahoma"/>
              </a:rPr>
              <a:t>04</a:t>
            </a:r>
            <a:endParaRPr sz="13000">
              <a:latin typeface="Tahoma"/>
              <a:cs typeface="Tahoma"/>
            </a:endParaRPr>
          </a:p>
        </p:txBody>
      </p:sp>
      <p:sp>
        <p:nvSpPr>
          <p:cNvPr id="7" name="object 7"/>
          <p:cNvSpPr txBox="1"/>
          <p:nvPr/>
        </p:nvSpPr>
        <p:spPr>
          <a:xfrm>
            <a:off x="5421248" y="2916173"/>
            <a:ext cx="3662045" cy="1174115"/>
          </a:xfrm>
          <a:prstGeom prst="rect">
            <a:avLst/>
          </a:prstGeom>
        </p:spPr>
        <p:txBody>
          <a:bodyPr vert="horz" wrap="square" lIns="0" tIns="12700" rIns="0" bIns="0" rtlCol="0">
            <a:spAutoFit/>
          </a:bodyPr>
          <a:lstStyle/>
          <a:p>
            <a:pPr marL="12700">
              <a:lnSpc>
                <a:spcPct val="100000"/>
              </a:lnSpc>
              <a:spcBef>
                <a:spcPts val="100"/>
              </a:spcBef>
            </a:pPr>
            <a:r>
              <a:rPr sz="3400" spc="150" dirty="0">
                <a:solidFill>
                  <a:srgbClr val="FFFFFF"/>
                </a:solidFill>
                <a:latin typeface="Tahoma"/>
                <a:cs typeface="Tahoma"/>
              </a:rPr>
              <a:t>Forhandlere</a:t>
            </a:r>
            <a:r>
              <a:rPr sz="3400" spc="-220" dirty="0">
                <a:solidFill>
                  <a:srgbClr val="FFFFFF"/>
                </a:solidFill>
                <a:latin typeface="Tahoma"/>
                <a:cs typeface="Tahoma"/>
              </a:rPr>
              <a:t> </a:t>
            </a:r>
            <a:r>
              <a:rPr sz="3400" spc="150" dirty="0">
                <a:solidFill>
                  <a:srgbClr val="FFFFFF"/>
                </a:solidFill>
                <a:latin typeface="Tahoma"/>
                <a:cs typeface="Tahoma"/>
              </a:rPr>
              <a:t>er</a:t>
            </a:r>
            <a:r>
              <a:rPr sz="3400" spc="-215" dirty="0">
                <a:solidFill>
                  <a:srgbClr val="FFFFFF"/>
                </a:solidFill>
                <a:latin typeface="Tahoma"/>
                <a:cs typeface="Tahoma"/>
              </a:rPr>
              <a:t> </a:t>
            </a:r>
            <a:r>
              <a:rPr sz="3400" spc="165" dirty="0">
                <a:solidFill>
                  <a:srgbClr val="FFFFFF"/>
                </a:solidFill>
                <a:latin typeface="Tahoma"/>
                <a:cs typeface="Tahoma"/>
              </a:rPr>
              <a:t>på</a:t>
            </a:r>
            <a:endParaRPr sz="3400">
              <a:latin typeface="Tahoma"/>
              <a:cs typeface="Tahoma"/>
            </a:endParaRPr>
          </a:p>
          <a:p>
            <a:pPr marL="12700">
              <a:lnSpc>
                <a:spcPct val="100000"/>
              </a:lnSpc>
              <a:spcBef>
                <a:spcPts val="2205"/>
              </a:spcBef>
            </a:pPr>
            <a:r>
              <a:rPr sz="2300" spc="80" dirty="0">
                <a:solidFill>
                  <a:srgbClr val="FFFFFF"/>
                </a:solidFill>
                <a:latin typeface="Tahoma"/>
                <a:cs typeface="Tahoma"/>
              </a:rPr>
              <a:t>Bestyrelse</a:t>
            </a:r>
            <a:endParaRPr sz="2300">
              <a:latin typeface="Tahoma"/>
              <a:cs typeface="Tahoma"/>
            </a:endParaRPr>
          </a:p>
        </p:txBody>
      </p:sp>
      <p:sp>
        <p:nvSpPr>
          <p:cNvPr id="8" name="object 8"/>
          <p:cNvSpPr txBox="1"/>
          <p:nvPr/>
        </p:nvSpPr>
        <p:spPr>
          <a:xfrm>
            <a:off x="11850420" y="5547969"/>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BLOKKÆDE</a:t>
            </a:r>
            <a:endParaRPr sz="400">
              <a:latin typeface="Tahoma"/>
              <a:cs typeface="Tahoma"/>
            </a:endParaRPr>
          </a:p>
        </p:txBody>
      </p:sp>
      <p:sp>
        <p:nvSpPr>
          <p:cNvPr id="9" name="object 9"/>
          <p:cNvSpPr txBox="1"/>
          <p:nvPr/>
        </p:nvSpPr>
        <p:spPr>
          <a:xfrm>
            <a:off x="11850420" y="4754845"/>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solidFill>
                  <a:srgbClr val="FFFFFF"/>
                </a:solidFill>
                <a:latin typeface="Tahoma"/>
                <a:cs typeface="Tahoma"/>
              </a:rPr>
              <a:t>FOR	AGRI</a:t>
            </a:r>
            <a:endParaRPr sz="400">
              <a:latin typeface="Tahoma"/>
              <a:cs typeface="Tahoma"/>
            </a:endParaRPr>
          </a:p>
        </p:txBody>
      </p:sp>
      <p:sp>
        <p:nvSpPr>
          <p:cNvPr id="10" name="object 10"/>
          <p:cNvSpPr txBox="1"/>
          <p:nvPr/>
        </p:nvSpPr>
        <p:spPr>
          <a:xfrm>
            <a:off x="11850420" y="4454477"/>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MAD</a:t>
            </a:r>
            <a:endParaRPr sz="400">
              <a:latin typeface="Tahoma"/>
              <a:cs typeface="Tahoma"/>
            </a:endParaRPr>
          </a:p>
        </p:txBody>
      </p:sp>
      <p:sp>
        <p:nvSpPr>
          <p:cNvPr id="11" name="object 11"/>
          <p:cNvSpPr txBox="1"/>
          <p:nvPr/>
        </p:nvSpPr>
        <p:spPr>
          <a:xfrm>
            <a:off x="11850420" y="4144810"/>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EDU</a:t>
            </a:r>
            <a:endParaRPr sz="400">
              <a:latin typeface="Tahoma"/>
              <a:cs typeface="Tahom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1351788"/>
              <a:ext cx="6096000" cy="4389120"/>
            </a:xfrm>
            <a:prstGeom prst="rect">
              <a:avLst/>
            </a:prstGeom>
          </p:spPr>
        </p:pic>
        <p:sp>
          <p:nvSpPr>
            <p:cNvPr id="4" name="object 4"/>
            <p:cNvSpPr/>
            <p:nvPr/>
          </p:nvSpPr>
          <p:spPr>
            <a:xfrm>
              <a:off x="0" y="1352549"/>
              <a:ext cx="12192000" cy="5505450"/>
            </a:xfrm>
            <a:custGeom>
              <a:avLst/>
              <a:gdLst/>
              <a:ahLst/>
              <a:cxnLst/>
              <a:rect l="l" t="t" r="r" b="b"/>
              <a:pathLst>
                <a:path w="12192000" h="5505450">
                  <a:moveTo>
                    <a:pt x="12192000" y="0"/>
                  </a:moveTo>
                  <a:lnTo>
                    <a:pt x="6096000" y="0"/>
                  </a:lnTo>
                  <a:lnTo>
                    <a:pt x="6096000" y="4387850"/>
                  </a:lnTo>
                  <a:lnTo>
                    <a:pt x="0" y="4387850"/>
                  </a:lnTo>
                  <a:lnTo>
                    <a:pt x="0" y="5505450"/>
                  </a:lnTo>
                  <a:lnTo>
                    <a:pt x="12192000" y="5505450"/>
                  </a:lnTo>
                  <a:lnTo>
                    <a:pt x="12192000" y="4387850"/>
                  </a:lnTo>
                  <a:lnTo>
                    <a:pt x="12192000" y="0"/>
                  </a:lnTo>
                  <a:close/>
                </a:path>
              </a:pathLst>
            </a:custGeom>
            <a:solidFill>
              <a:srgbClr val="F1F1F1"/>
            </a:solidFill>
          </p:spPr>
          <p:txBody>
            <a:bodyPr wrap="square" lIns="0" tIns="0" rIns="0" bIns="0" rtlCol="0"/>
            <a:lstStyle/>
            <a:p>
              <a:endParaRPr/>
            </a:p>
          </p:txBody>
        </p:sp>
        <p:pic>
          <p:nvPicPr>
            <p:cNvPr id="5" name="object 5"/>
            <p:cNvPicPr/>
            <p:nvPr/>
          </p:nvPicPr>
          <p:blipFill>
            <a:blip r:embed="rId3" cstate="print"/>
            <a:stretch>
              <a:fillRect/>
            </a:stretch>
          </p:blipFill>
          <p:spPr>
            <a:xfrm>
              <a:off x="0" y="0"/>
              <a:ext cx="12192000" cy="6857997"/>
            </a:xfrm>
            <a:prstGeom prst="rect">
              <a:avLst/>
            </a:prstGeom>
          </p:spPr>
        </p:pic>
      </p:grpSp>
      <p:sp>
        <p:nvSpPr>
          <p:cNvPr id="6" name="object 6"/>
          <p:cNvSpPr txBox="1">
            <a:spLocks noGrp="1"/>
          </p:cNvSpPr>
          <p:nvPr>
            <p:ph type="title"/>
          </p:nvPr>
        </p:nvSpPr>
        <p:spPr>
          <a:xfrm>
            <a:off x="1017828" y="2122423"/>
            <a:ext cx="4009390" cy="391160"/>
          </a:xfrm>
          <a:prstGeom prst="rect">
            <a:avLst/>
          </a:prstGeom>
        </p:spPr>
        <p:txBody>
          <a:bodyPr vert="horz" wrap="square" lIns="0" tIns="12700" rIns="0" bIns="0" rtlCol="0">
            <a:spAutoFit/>
          </a:bodyPr>
          <a:lstStyle/>
          <a:p>
            <a:pPr marL="12700">
              <a:lnSpc>
                <a:spcPct val="100000"/>
              </a:lnSpc>
              <a:spcBef>
                <a:spcPts val="100"/>
              </a:spcBef>
            </a:pPr>
            <a:r>
              <a:rPr sz="2400" spc="30" dirty="0">
                <a:solidFill>
                  <a:srgbClr val="FFFFFF"/>
                </a:solidFill>
              </a:rPr>
              <a:t>4.1</a:t>
            </a:r>
            <a:r>
              <a:rPr sz="2400" spc="-60" dirty="0">
                <a:solidFill>
                  <a:srgbClr val="FFFFFF"/>
                </a:solidFill>
              </a:rPr>
              <a:t> </a:t>
            </a:r>
            <a:r>
              <a:rPr sz="2400" spc="15" dirty="0">
                <a:solidFill>
                  <a:srgbClr val="FFFFFF"/>
                </a:solidFill>
              </a:rPr>
              <a:t>Lad</a:t>
            </a:r>
            <a:r>
              <a:rPr sz="2400" spc="-60" dirty="0">
                <a:solidFill>
                  <a:srgbClr val="FFFFFF"/>
                </a:solidFill>
              </a:rPr>
              <a:t> </a:t>
            </a:r>
            <a:r>
              <a:rPr sz="2400" spc="-65" dirty="0">
                <a:solidFill>
                  <a:srgbClr val="FFFFFF"/>
                </a:solidFill>
              </a:rPr>
              <a:t>os</a:t>
            </a:r>
            <a:r>
              <a:rPr sz="2400" spc="-60" dirty="0">
                <a:solidFill>
                  <a:srgbClr val="FFFFFF"/>
                </a:solidFill>
              </a:rPr>
              <a:t> </a:t>
            </a:r>
            <a:r>
              <a:rPr sz="2400" spc="90" dirty="0">
                <a:solidFill>
                  <a:srgbClr val="FFFFFF"/>
                </a:solidFill>
              </a:rPr>
              <a:t>møde</a:t>
            </a:r>
            <a:r>
              <a:rPr sz="2400" spc="-60" dirty="0">
                <a:solidFill>
                  <a:srgbClr val="FFFFFF"/>
                </a:solidFill>
              </a:rPr>
              <a:t> </a:t>
            </a:r>
            <a:r>
              <a:rPr sz="2400" spc="80" dirty="0">
                <a:solidFill>
                  <a:srgbClr val="FFFFFF"/>
                </a:solidFill>
              </a:rPr>
              <a:t>Carrefour</a:t>
            </a:r>
            <a:endParaRPr sz="2400"/>
          </a:p>
        </p:txBody>
      </p:sp>
      <p:sp>
        <p:nvSpPr>
          <p:cNvPr id="7" name="object 7"/>
          <p:cNvSpPr txBox="1"/>
          <p:nvPr/>
        </p:nvSpPr>
        <p:spPr>
          <a:xfrm>
            <a:off x="673404" y="2609342"/>
            <a:ext cx="4733290" cy="1278255"/>
          </a:xfrm>
          <a:prstGeom prst="rect">
            <a:avLst/>
          </a:prstGeom>
        </p:spPr>
        <p:txBody>
          <a:bodyPr vert="horz" wrap="square" lIns="0" tIns="12700" rIns="0" bIns="0" rtlCol="0">
            <a:spAutoFit/>
          </a:bodyPr>
          <a:lstStyle/>
          <a:p>
            <a:pPr marL="12700" marR="5080" indent="-106680" algn="ctr">
              <a:lnSpc>
                <a:spcPct val="122800"/>
              </a:lnSpc>
              <a:spcBef>
                <a:spcPts val="100"/>
              </a:spcBef>
            </a:pPr>
            <a:r>
              <a:rPr sz="2200" spc="90" dirty="0">
                <a:solidFill>
                  <a:srgbClr val="FFFFFF"/>
                </a:solidFill>
                <a:latin typeface="Tahoma"/>
                <a:cs typeface="Tahoma"/>
              </a:rPr>
              <a:t>Lancerede Europas </a:t>
            </a:r>
            <a:r>
              <a:rPr sz="2200" spc="85" dirty="0">
                <a:solidFill>
                  <a:srgbClr val="FFFFFF"/>
                </a:solidFill>
                <a:latin typeface="Tahoma"/>
                <a:cs typeface="Tahoma"/>
              </a:rPr>
              <a:t>første fødevare </a:t>
            </a:r>
            <a:r>
              <a:rPr sz="2200" spc="90" dirty="0">
                <a:solidFill>
                  <a:srgbClr val="FFFFFF"/>
                </a:solidFill>
                <a:latin typeface="Tahoma"/>
                <a:cs typeface="Tahoma"/>
              </a:rPr>
              <a:t> blockchain</a:t>
            </a:r>
            <a:r>
              <a:rPr sz="2200" spc="-130" dirty="0">
                <a:solidFill>
                  <a:srgbClr val="FFFFFF"/>
                </a:solidFill>
                <a:latin typeface="Tahoma"/>
                <a:cs typeface="Tahoma"/>
              </a:rPr>
              <a:t> </a:t>
            </a:r>
            <a:r>
              <a:rPr sz="2200" spc="60" dirty="0">
                <a:solidFill>
                  <a:srgbClr val="FFFFFF"/>
                </a:solidFill>
                <a:latin typeface="Tahoma"/>
                <a:cs typeface="Tahoma"/>
              </a:rPr>
              <a:t>til</a:t>
            </a:r>
            <a:r>
              <a:rPr sz="2200" spc="-125" dirty="0">
                <a:solidFill>
                  <a:srgbClr val="FFFFFF"/>
                </a:solidFill>
                <a:latin typeface="Tahoma"/>
                <a:cs typeface="Tahoma"/>
              </a:rPr>
              <a:t> </a:t>
            </a:r>
            <a:r>
              <a:rPr sz="2200" spc="65" dirty="0">
                <a:solidFill>
                  <a:srgbClr val="FFFFFF"/>
                </a:solidFill>
                <a:latin typeface="Tahoma"/>
                <a:cs typeface="Tahoma"/>
              </a:rPr>
              <a:t>sit</a:t>
            </a:r>
            <a:r>
              <a:rPr sz="2200" spc="-125" dirty="0">
                <a:solidFill>
                  <a:srgbClr val="FFFFFF"/>
                </a:solidFill>
                <a:latin typeface="Tahoma"/>
                <a:cs typeface="Tahoma"/>
              </a:rPr>
              <a:t> </a:t>
            </a:r>
            <a:r>
              <a:rPr sz="2200" spc="90" dirty="0">
                <a:solidFill>
                  <a:srgbClr val="FFFFFF"/>
                </a:solidFill>
                <a:latin typeface="Tahoma"/>
                <a:cs typeface="Tahoma"/>
              </a:rPr>
              <a:t>fritgående</a:t>
            </a:r>
            <a:r>
              <a:rPr sz="2200" spc="-125" dirty="0">
                <a:solidFill>
                  <a:srgbClr val="FFFFFF"/>
                </a:solidFill>
                <a:latin typeface="Tahoma"/>
                <a:cs typeface="Tahoma"/>
              </a:rPr>
              <a:t> </a:t>
            </a:r>
            <a:r>
              <a:rPr sz="2200" spc="125" dirty="0">
                <a:solidFill>
                  <a:srgbClr val="FFFFFF"/>
                </a:solidFill>
                <a:latin typeface="Tahoma"/>
                <a:cs typeface="Tahoma"/>
              </a:rPr>
              <a:t>område</a:t>
            </a:r>
            <a:endParaRPr sz="2200">
              <a:latin typeface="Tahoma"/>
              <a:cs typeface="Tahoma"/>
            </a:endParaRPr>
          </a:p>
          <a:p>
            <a:pPr marL="41910" algn="ctr">
              <a:lnSpc>
                <a:spcPts val="3379"/>
              </a:lnSpc>
            </a:pPr>
            <a:r>
              <a:rPr sz="2900" spc="130" dirty="0">
                <a:solidFill>
                  <a:srgbClr val="FFFFFF"/>
                </a:solidFill>
                <a:latin typeface="Tahoma"/>
                <a:cs typeface="Tahoma"/>
              </a:rPr>
              <a:t>Auvergne</a:t>
            </a:r>
            <a:r>
              <a:rPr sz="2900" spc="-190" dirty="0">
                <a:solidFill>
                  <a:srgbClr val="FFFFFF"/>
                </a:solidFill>
                <a:latin typeface="Tahoma"/>
                <a:cs typeface="Tahoma"/>
              </a:rPr>
              <a:t> </a:t>
            </a:r>
            <a:r>
              <a:rPr sz="2900" spc="105" dirty="0">
                <a:solidFill>
                  <a:srgbClr val="FFFFFF"/>
                </a:solidFill>
                <a:latin typeface="Tahoma"/>
                <a:cs typeface="Tahoma"/>
              </a:rPr>
              <a:t>kylling</a:t>
            </a:r>
            <a:endParaRPr sz="2900">
              <a:latin typeface="Tahoma"/>
              <a:cs typeface="Tahom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752348" y="311150"/>
            <a:ext cx="8682355" cy="467359"/>
          </a:xfrm>
          <a:prstGeom prst="rect">
            <a:avLst/>
          </a:prstGeom>
        </p:spPr>
        <p:txBody>
          <a:bodyPr vert="horz" wrap="square" lIns="0" tIns="12700" rIns="0" bIns="0" rtlCol="0">
            <a:spAutoFit/>
          </a:bodyPr>
          <a:lstStyle/>
          <a:p>
            <a:pPr marL="12700">
              <a:lnSpc>
                <a:spcPct val="100000"/>
              </a:lnSpc>
              <a:spcBef>
                <a:spcPts val="100"/>
              </a:spcBef>
            </a:pPr>
            <a:r>
              <a:rPr sz="2900" spc="-60" dirty="0">
                <a:solidFill>
                  <a:srgbClr val="6A9D55"/>
                </a:solidFill>
              </a:rPr>
              <a:t>CARREFOUR</a:t>
            </a:r>
            <a:r>
              <a:rPr sz="2900" u="sng" spc="-60" dirty="0">
                <a:solidFill>
                  <a:srgbClr val="86A56D"/>
                </a:solidFill>
                <a:uFill>
                  <a:solidFill>
                    <a:srgbClr val="86A56D"/>
                  </a:solidFill>
                </a:uFill>
              </a:rPr>
              <a:t>Ma</a:t>
            </a:r>
            <a:r>
              <a:rPr sz="2900" u="sng" spc="-60" dirty="0">
                <a:solidFill>
                  <a:srgbClr val="86A56D"/>
                </a:solidFill>
                <a:uFill>
                  <a:solidFill>
                    <a:srgbClr val="86A56D"/>
                  </a:solidFill>
                </a:uFill>
                <a:hlinkClick r:id="rId4"/>
              </a:rPr>
              <a:t>d </a:t>
            </a:r>
            <a:r>
              <a:rPr sz="2900" u="sng" spc="55" dirty="0">
                <a:solidFill>
                  <a:srgbClr val="86A56D"/>
                </a:solidFill>
                <a:uFill>
                  <a:solidFill>
                    <a:srgbClr val="86A56D"/>
                  </a:solidFill>
                </a:uFill>
                <a:hlinkClick r:id="rId4"/>
              </a:rPr>
              <a:t>blockchain</a:t>
            </a:r>
            <a:r>
              <a:rPr sz="2900" u="sng" spc="-55" dirty="0">
                <a:solidFill>
                  <a:srgbClr val="86A56D"/>
                </a:solidFill>
                <a:uFill>
                  <a:solidFill>
                    <a:srgbClr val="86A56D"/>
                  </a:solidFill>
                </a:uFill>
                <a:hlinkClick r:id="rId4"/>
              </a:rPr>
              <a:t> </a:t>
            </a:r>
            <a:r>
              <a:rPr sz="2900" u="sng" spc="785" dirty="0">
                <a:solidFill>
                  <a:srgbClr val="86A56D"/>
                </a:solidFill>
                <a:uFill>
                  <a:solidFill>
                    <a:srgbClr val="86A56D"/>
                  </a:solidFill>
                </a:uFill>
                <a:hlinkClick r:id="rId4"/>
              </a:rPr>
              <a:t>|</a:t>
            </a:r>
            <a:r>
              <a:rPr sz="2900" u="sng" spc="-60" dirty="0">
                <a:solidFill>
                  <a:srgbClr val="86A56D"/>
                </a:solidFill>
                <a:uFill>
                  <a:solidFill>
                    <a:srgbClr val="86A56D"/>
                  </a:solidFill>
                </a:uFill>
                <a:hlinkClick r:id="rId4"/>
              </a:rPr>
              <a:t> </a:t>
            </a:r>
            <a:r>
              <a:rPr sz="2900" u="sng" spc="65" dirty="0">
                <a:solidFill>
                  <a:srgbClr val="86A56D"/>
                </a:solidFill>
                <a:uFill>
                  <a:solidFill>
                    <a:srgbClr val="86A56D"/>
                  </a:solidFill>
                </a:uFill>
                <a:hlinkClick r:id="rId4"/>
              </a:rPr>
              <a:t>Carr</a:t>
            </a:r>
            <a:r>
              <a:rPr sz="2900" spc="-55" dirty="0">
                <a:solidFill>
                  <a:srgbClr val="86A56D"/>
                </a:solidFill>
                <a:hlinkClick r:id="rId4"/>
              </a:rPr>
              <a:t> </a:t>
            </a:r>
            <a:r>
              <a:rPr sz="2900" spc="125" dirty="0">
                <a:solidFill>
                  <a:srgbClr val="86A56D"/>
                </a:solidFill>
                <a:hlinkClick r:id="rId4"/>
              </a:rPr>
              <a:t>e</a:t>
            </a:r>
            <a:r>
              <a:rPr sz="2900" u="sng" spc="125" dirty="0">
                <a:solidFill>
                  <a:srgbClr val="86A56D"/>
                </a:solidFill>
                <a:uFill>
                  <a:solidFill>
                    <a:srgbClr val="86A56D"/>
                  </a:solidFill>
                </a:uFill>
                <a:hlinkClick r:id="rId4"/>
              </a:rPr>
              <a:t>fire</a:t>
            </a:r>
            <a:r>
              <a:rPr sz="2900" u="sng" spc="-55" dirty="0">
                <a:solidFill>
                  <a:srgbClr val="86A56D"/>
                </a:solidFill>
                <a:uFill>
                  <a:solidFill>
                    <a:srgbClr val="86A56D"/>
                  </a:solidFill>
                </a:uFill>
                <a:hlinkClick r:id="rId4"/>
              </a:rPr>
              <a:t> </a:t>
            </a:r>
            <a:r>
              <a:rPr sz="2900" u="sng" spc="100" dirty="0">
                <a:solidFill>
                  <a:srgbClr val="86A56D"/>
                </a:solidFill>
                <a:uFill>
                  <a:solidFill>
                    <a:srgbClr val="86A56D"/>
                  </a:solidFill>
                </a:uFill>
                <a:hlinkClick r:id="rId4"/>
              </a:rPr>
              <a:t>gruppe</a:t>
            </a:r>
            <a:endParaRPr sz="2900"/>
          </a:p>
        </p:txBody>
      </p:sp>
      <p:sp>
        <p:nvSpPr>
          <p:cNvPr id="5" name="object 5"/>
          <p:cNvSpPr txBox="1"/>
          <p:nvPr/>
        </p:nvSpPr>
        <p:spPr>
          <a:xfrm>
            <a:off x="666089" y="862203"/>
            <a:ext cx="9900285" cy="5511165"/>
          </a:xfrm>
          <a:prstGeom prst="rect">
            <a:avLst/>
          </a:prstGeom>
        </p:spPr>
        <p:txBody>
          <a:bodyPr vert="horz" wrap="square" lIns="0" tIns="12700" rIns="0" bIns="0" rtlCol="0">
            <a:spAutoFit/>
          </a:bodyPr>
          <a:lstStyle/>
          <a:p>
            <a:pPr marL="12700" marR="82550">
              <a:lnSpc>
                <a:spcPct val="133400"/>
              </a:lnSpc>
              <a:spcBef>
                <a:spcPts val="100"/>
              </a:spcBef>
            </a:pPr>
            <a:r>
              <a:rPr sz="1800" b="1" spc="200" dirty="0">
                <a:solidFill>
                  <a:srgbClr val="333333"/>
                </a:solidFill>
                <a:latin typeface="Arial"/>
                <a:cs typeface="Arial"/>
              </a:rPr>
              <a:t>I </a:t>
            </a:r>
            <a:r>
              <a:rPr sz="1800" b="1" spc="25" dirty="0">
                <a:solidFill>
                  <a:srgbClr val="333333"/>
                </a:solidFill>
                <a:latin typeface="Arial"/>
                <a:cs typeface="Arial"/>
              </a:rPr>
              <a:t>2018 </a:t>
            </a:r>
            <a:r>
              <a:rPr sz="1800" b="1" spc="95" dirty="0">
                <a:solidFill>
                  <a:srgbClr val="333333"/>
                </a:solidFill>
                <a:latin typeface="Arial"/>
                <a:cs typeface="Arial"/>
              </a:rPr>
              <a:t>har </a:t>
            </a:r>
            <a:r>
              <a:rPr sz="1800" b="1" spc="60" dirty="0">
                <a:solidFill>
                  <a:srgbClr val="333333"/>
                </a:solidFill>
                <a:latin typeface="Arial"/>
                <a:cs typeface="Arial"/>
              </a:rPr>
              <a:t>den </a:t>
            </a:r>
            <a:r>
              <a:rPr sz="1800" b="1" spc="65" dirty="0">
                <a:solidFill>
                  <a:srgbClr val="333333"/>
                </a:solidFill>
                <a:latin typeface="Arial"/>
                <a:cs typeface="Arial"/>
              </a:rPr>
              <a:t>førende </a:t>
            </a:r>
            <a:r>
              <a:rPr sz="1800" b="1" spc="45" dirty="0">
                <a:solidFill>
                  <a:srgbClr val="333333"/>
                </a:solidFill>
                <a:latin typeface="Arial"/>
                <a:cs typeface="Arial"/>
              </a:rPr>
              <a:t>fransk-baserede </a:t>
            </a:r>
            <a:r>
              <a:rPr sz="1800" b="1" spc="75" dirty="0">
                <a:solidFill>
                  <a:srgbClr val="333333"/>
                </a:solidFill>
                <a:latin typeface="Arial"/>
                <a:cs typeface="Arial"/>
              </a:rPr>
              <a:t>detailhandler </a:t>
            </a:r>
            <a:r>
              <a:rPr sz="1800" b="1" spc="60" dirty="0">
                <a:solidFill>
                  <a:srgbClr val="333333"/>
                </a:solidFill>
                <a:latin typeface="Arial"/>
                <a:cs typeface="Arial"/>
              </a:rPr>
              <a:t>Carrefour </a:t>
            </a:r>
            <a:r>
              <a:rPr sz="1800" b="1" spc="70" dirty="0">
                <a:solidFill>
                  <a:srgbClr val="333333"/>
                </a:solidFill>
                <a:latin typeface="Arial"/>
                <a:cs typeface="Arial"/>
              </a:rPr>
              <a:t>lanceret </a:t>
            </a:r>
            <a:r>
              <a:rPr sz="1800" b="1" spc="5" dirty="0">
                <a:solidFill>
                  <a:srgbClr val="333333"/>
                </a:solidFill>
                <a:latin typeface="Arial"/>
                <a:cs typeface="Arial"/>
              </a:rPr>
              <a:t>Europas </a:t>
            </a:r>
            <a:r>
              <a:rPr sz="1800" b="1" spc="10" dirty="0">
                <a:solidFill>
                  <a:srgbClr val="333333"/>
                </a:solidFill>
                <a:latin typeface="Arial"/>
                <a:cs typeface="Arial"/>
              </a:rPr>
              <a:t> </a:t>
            </a:r>
            <a:r>
              <a:rPr sz="1800" b="1" spc="60" dirty="0">
                <a:solidFill>
                  <a:srgbClr val="333333"/>
                </a:solidFill>
                <a:latin typeface="Arial"/>
                <a:cs typeface="Arial"/>
              </a:rPr>
              <a:t>første</a:t>
            </a:r>
            <a:r>
              <a:rPr sz="1800" b="1" spc="-35" dirty="0">
                <a:solidFill>
                  <a:srgbClr val="333333"/>
                </a:solidFill>
                <a:latin typeface="Arial"/>
                <a:cs typeface="Arial"/>
              </a:rPr>
              <a:t> </a:t>
            </a:r>
            <a:r>
              <a:rPr sz="1800" b="1" spc="60" dirty="0">
                <a:solidFill>
                  <a:srgbClr val="333333"/>
                </a:solidFill>
                <a:latin typeface="Arial"/>
                <a:cs typeface="Arial"/>
              </a:rPr>
              <a:t>fødevare</a:t>
            </a:r>
            <a:r>
              <a:rPr sz="1800" b="1" spc="-30" dirty="0">
                <a:solidFill>
                  <a:srgbClr val="333333"/>
                </a:solidFill>
                <a:latin typeface="Arial"/>
                <a:cs typeface="Arial"/>
              </a:rPr>
              <a:t> </a:t>
            </a:r>
            <a:r>
              <a:rPr sz="1800" b="1" spc="35" dirty="0">
                <a:solidFill>
                  <a:srgbClr val="333333"/>
                </a:solidFill>
                <a:latin typeface="Arial"/>
                <a:cs typeface="Arial"/>
              </a:rPr>
              <a:t>blockchain</a:t>
            </a:r>
            <a:r>
              <a:rPr sz="1800" b="1" spc="-30" dirty="0">
                <a:solidFill>
                  <a:srgbClr val="333333"/>
                </a:solidFill>
                <a:latin typeface="Arial"/>
                <a:cs typeface="Arial"/>
              </a:rPr>
              <a:t> </a:t>
            </a:r>
            <a:r>
              <a:rPr sz="1800" b="1" spc="80" dirty="0">
                <a:solidFill>
                  <a:srgbClr val="333333"/>
                </a:solidFill>
                <a:latin typeface="Arial"/>
                <a:cs typeface="Arial"/>
              </a:rPr>
              <a:t>gennem</a:t>
            </a:r>
            <a:r>
              <a:rPr sz="1800" b="1" spc="-30" dirty="0">
                <a:solidFill>
                  <a:srgbClr val="333333"/>
                </a:solidFill>
                <a:latin typeface="Arial"/>
                <a:cs typeface="Arial"/>
              </a:rPr>
              <a:t> </a:t>
            </a:r>
            <a:r>
              <a:rPr sz="1800" b="1" spc="5" dirty="0">
                <a:solidFill>
                  <a:srgbClr val="333333"/>
                </a:solidFill>
                <a:latin typeface="Arial"/>
                <a:cs typeface="Arial"/>
              </a:rPr>
              <a:t>sin</a:t>
            </a:r>
            <a:r>
              <a:rPr sz="1800" b="1" spc="-30" dirty="0">
                <a:solidFill>
                  <a:srgbClr val="333333"/>
                </a:solidFill>
                <a:latin typeface="Arial"/>
                <a:cs typeface="Arial"/>
              </a:rPr>
              <a:t> </a:t>
            </a:r>
            <a:r>
              <a:rPr sz="1800" b="1" spc="80" dirty="0">
                <a:solidFill>
                  <a:srgbClr val="333333"/>
                </a:solidFill>
                <a:latin typeface="Arial"/>
                <a:cs typeface="Arial"/>
              </a:rPr>
              <a:t>fritgående</a:t>
            </a:r>
            <a:r>
              <a:rPr sz="1800" b="1" spc="-30" dirty="0">
                <a:solidFill>
                  <a:srgbClr val="333333"/>
                </a:solidFill>
                <a:latin typeface="Arial"/>
                <a:cs typeface="Arial"/>
              </a:rPr>
              <a:t> </a:t>
            </a:r>
            <a:r>
              <a:rPr sz="1800" b="1" spc="50" dirty="0">
                <a:solidFill>
                  <a:srgbClr val="333333"/>
                </a:solidFill>
                <a:latin typeface="Arial"/>
                <a:cs typeface="Arial"/>
              </a:rPr>
              <a:t>Auvergne</a:t>
            </a:r>
            <a:r>
              <a:rPr sz="1800" b="1" spc="-35" dirty="0">
                <a:solidFill>
                  <a:srgbClr val="333333"/>
                </a:solidFill>
                <a:latin typeface="Arial"/>
                <a:cs typeface="Arial"/>
              </a:rPr>
              <a:t> </a:t>
            </a:r>
            <a:r>
              <a:rPr sz="1800" b="1" spc="50" dirty="0">
                <a:solidFill>
                  <a:srgbClr val="333333"/>
                </a:solidFill>
                <a:latin typeface="Arial"/>
                <a:cs typeface="Arial"/>
              </a:rPr>
              <a:t>kylling,</a:t>
            </a:r>
            <a:r>
              <a:rPr sz="1800" b="1" spc="-30" dirty="0">
                <a:solidFill>
                  <a:srgbClr val="333333"/>
                </a:solidFill>
                <a:latin typeface="Arial"/>
                <a:cs typeface="Arial"/>
              </a:rPr>
              <a:t> </a:t>
            </a:r>
            <a:r>
              <a:rPr sz="1800" b="1" spc="70" dirty="0">
                <a:solidFill>
                  <a:srgbClr val="333333"/>
                </a:solidFill>
                <a:latin typeface="Arial"/>
                <a:cs typeface="Arial"/>
              </a:rPr>
              <a:t>hvoraf</a:t>
            </a:r>
            <a:r>
              <a:rPr sz="1800" b="1" spc="-30" dirty="0">
                <a:solidFill>
                  <a:srgbClr val="333333"/>
                </a:solidFill>
                <a:latin typeface="Arial"/>
                <a:cs typeface="Arial"/>
              </a:rPr>
              <a:t> </a:t>
            </a:r>
            <a:r>
              <a:rPr sz="1800" b="1" spc="70" dirty="0">
                <a:solidFill>
                  <a:srgbClr val="333333"/>
                </a:solidFill>
                <a:latin typeface="Arial"/>
                <a:cs typeface="Arial"/>
              </a:rPr>
              <a:t>en</a:t>
            </a:r>
            <a:r>
              <a:rPr sz="1800" b="1" spc="-30" dirty="0">
                <a:solidFill>
                  <a:srgbClr val="333333"/>
                </a:solidFill>
                <a:latin typeface="Arial"/>
                <a:cs typeface="Arial"/>
              </a:rPr>
              <a:t> </a:t>
            </a:r>
            <a:r>
              <a:rPr sz="1800" b="1" spc="65" dirty="0">
                <a:solidFill>
                  <a:srgbClr val="333333"/>
                </a:solidFill>
                <a:latin typeface="Arial"/>
                <a:cs typeface="Arial"/>
              </a:rPr>
              <a:t>million </a:t>
            </a:r>
            <a:r>
              <a:rPr sz="1800" b="1" spc="-484" dirty="0">
                <a:solidFill>
                  <a:srgbClr val="333333"/>
                </a:solidFill>
                <a:latin typeface="Arial"/>
                <a:cs typeface="Arial"/>
              </a:rPr>
              <a:t> </a:t>
            </a:r>
            <a:r>
              <a:rPr sz="1800" b="1" spc="40" dirty="0">
                <a:solidFill>
                  <a:srgbClr val="333333"/>
                </a:solidFill>
                <a:latin typeface="Arial"/>
                <a:cs typeface="Arial"/>
              </a:rPr>
              <a:t>blev</a:t>
            </a:r>
            <a:r>
              <a:rPr sz="1800" b="1" spc="-30" dirty="0">
                <a:solidFill>
                  <a:srgbClr val="333333"/>
                </a:solidFill>
                <a:latin typeface="Arial"/>
                <a:cs typeface="Arial"/>
              </a:rPr>
              <a:t> </a:t>
            </a:r>
            <a:r>
              <a:rPr sz="1800" b="1" spc="35" dirty="0">
                <a:solidFill>
                  <a:srgbClr val="333333"/>
                </a:solidFill>
                <a:latin typeface="Arial"/>
                <a:cs typeface="Arial"/>
              </a:rPr>
              <a:t>solgt</a:t>
            </a:r>
            <a:r>
              <a:rPr sz="1800" b="1" spc="-30" dirty="0">
                <a:solidFill>
                  <a:srgbClr val="333333"/>
                </a:solidFill>
                <a:latin typeface="Arial"/>
                <a:cs typeface="Arial"/>
              </a:rPr>
              <a:t> </a:t>
            </a:r>
            <a:r>
              <a:rPr sz="1800" b="1" spc="90" dirty="0">
                <a:solidFill>
                  <a:srgbClr val="333333"/>
                </a:solidFill>
                <a:latin typeface="Arial"/>
                <a:cs typeface="Arial"/>
              </a:rPr>
              <a:t>hvert</a:t>
            </a:r>
            <a:r>
              <a:rPr sz="1800" b="1" spc="-25" dirty="0">
                <a:solidFill>
                  <a:srgbClr val="333333"/>
                </a:solidFill>
                <a:latin typeface="Arial"/>
                <a:cs typeface="Arial"/>
              </a:rPr>
              <a:t> </a:t>
            </a:r>
            <a:r>
              <a:rPr sz="1800" b="1" spc="80" dirty="0">
                <a:solidFill>
                  <a:srgbClr val="333333"/>
                </a:solidFill>
                <a:latin typeface="Arial"/>
                <a:cs typeface="Arial"/>
              </a:rPr>
              <a:t>år.</a:t>
            </a:r>
            <a:r>
              <a:rPr sz="1800" spc="80" dirty="0">
                <a:solidFill>
                  <a:srgbClr val="333333"/>
                </a:solidFill>
                <a:latin typeface="Tahoma"/>
                <a:cs typeface="Tahoma"/>
              </a:rPr>
              <a:t>Virksomheden</a:t>
            </a:r>
            <a:r>
              <a:rPr sz="1800" spc="-90" dirty="0">
                <a:solidFill>
                  <a:srgbClr val="333333"/>
                </a:solidFill>
                <a:latin typeface="Tahoma"/>
                <a:cs typeface="Tahoma"/>
              </a:rPr>
              <a:t> </a:t>
            </a:r>
            <a:r>
              <a:rPr sz="1800" spc="85" dirty="0">
                <a:solidFill>
                  <a:srgbClr val="333333"/>
                </a:solidFill>
                <a:latin typeface="Tahoma"/>
                <a:cs typeface="Tahoma"/>
              </a:rPr>
              <a:t>har</a:t>
            </a:r>
            <a:r>
              <a:rPr sz="1800" spc="-85" dirty="0">
                <a:solidFill>
                  <a:srgbClr val="333333"/>
                </a:solidFill>
                <a:latin typeface="Tahoma"/>
                <a:cs typeface="Tahoma"/>
              </a:rPr>
              <a:t> </a:t>
            </a:r>
            <a:r>
              <a:rPr sz="1800" spc="80" dirty="0">
                <a:solidFill>
                  <a:srgbClr val="333333"/>
                </a:solidFill>
                <a:latin typeface="Tahoma"/>
                <a:cs typeface="Tahoma"/>
              </a:rPr>
              <a:t>siden</a:t>
            </a:r>
            <a:r>
              <a:rPr sz="1800" spc="-90" dirty="0">
                <a:solidFill>
                  <a:srgbClr val="333333"/>
                </a:solidFill>
                <a:latin typeface="Tahoma"/>
                <a:cs typeface="Tahoma"/>
              </a:rPr>
              <a:t> </a:t>
            </a:r>
            <a:r>
              <a:rPr sz="1800" spc="70" dirty="0">
                <a:solidFill>
                  <a:srgbClr val="333333"/>
                </a:solidFill>
                <a:latin typeface="Tahoma"/>
                <a:cs typeface="Tahoma"/>
              </a:rPr>
              <a:t>udvidet</a:t>
            </a:r>
            <a:r>
              <a:rPr sz="1800" spc="-85" dirty="0">
                <a:solidFill>
                  <a:srgbClr val="333333"/>
                </a:solidFill>
                <a:latin typeface="Tahoma"/>
                <a:cs typeface="Tahoma"/>
              </a:rPr>
              <a:t> </a:t>
            </a:r>
            <a:r>
              <a:rPr sz="1800" spc="80" dirty="0">
                <a:solidFill>
                  <a:srgbClr val="333333"/>
                </a:solidFill>
                <a:latin typeface="Tahoma"/>
                <a:cs typeface="Tahoma"/>
              </a:rPr>
              <a:t>teknologien</a:t>
            </a:r>
            <a:r>
              <a:rPr sz="1800" spc="-90" dirty="0">
                <a:solidFill>
                  <a:srgbClr val="333333"/>
                </a:solidFill>
                <a:latin typeface="Tahoma"/>
                <a:cs typeface="Tahoma"/>
              </a:rPr>
              <a:t> </a:t>
            </a:r>
            <a:r>
              <a:rPr sz="1800" spc="50" dirty="0">
                <a:solidFill>
                  <a:srgbClr val="333333"/>
                </a:solidFill>
                <a:latin typeface="Tahoma"/>
                <a:cs typeface="Tahoma"/>
              </a:rPr>
              <a:t>til</a:t>
            </a:r>
            <a:r>
              <a:rPr sz="1800" spc="-85" dirty="0">
                <a:solidFill>
                  <a:srgbClr val="333333"/>
                </a:solidFill>
                <a:latin typeface="Tahoma"/>
                <a:cs typeface="Tahoma"/>
              </a:rPr>
              <a:t> </a:t>
            </a:r>
            <a:r>
              <a:rPr sz="1800" spc="105" dirty="0">
                <a:solidFill>
                  <a:srgbClr val="333333"/>
                </a:solidFill>
                <a:latin typeface="Tahoma"/>
                <a:cs typeface="Tahoma"/>
              </a:rPr>
              <a:t>mange</a:t>
            </a:r>
            <a:r>
              <a:rPr sz="1800" spc="-90" dirty="0">
                <a:solidFill>
                  <a:srgbClr val="333333"/>
                </a:solidFill>
                <a:latin typeface="Tahoma"/>
                <a:cs typeface="Tahoma"/>
              </a:rPr>
              <a:t> </a:t>
            </a:r>
            <a:r>
              <a:rPr sz="1800" spc="65" dirty="0">
                <a:solidFill>
                  <a:srgbClr val="333333"/>
                </a:solidFill>
                <a:latin typeface="Tahoma"/>
                <a:cs typeface="Tahoma"/>
              </a:rPr>
              <a:t>flere</a:t>
            </a:r>
            <a:r>
              <a:rPr sz="1800" spc="-85" dirty="0">
                <a:solidFill>
                  <a:srgbClr val="333333"/>
                </a:solidFill>
                <a:latin typeface="Tahoma"/>
                <a:cs typeface="Tahoma"/>
              </a:rPr>
              <a:t> </a:t>
            </a:r>
            <a:r>
              <a:rPr sz="1800" spc="75" dirty="0">
                <a:solidFill>
                  <a:srgbClr val="333333"/>
                </a:solidFill>
                <a:latin typeface="Tahoma"/>
                <a:cs typeface="Tahoma"/>
              </a:rPr>
              <a:t>animalske </a:t>
            </a:r>
            <a:r>
              <a:rPr sz="1800" spc="-550" dirty="0">
                <a:solidFill>
                  <a:srgbClr val="333333"/>
                </a:solidFill>
                <a:latin typeface="Tahoma"/>
                <a:cs typeface="Tahoma"/>
              </a:rPr>
              <a:t> </a:t>
            </a:r>
            <a:r>
              <a:rPr sz="1800" spc="110" dirty="0">
                <a:solidFill>
                  <a:srgbClr val="333333"/>
                </a:solidFill>
                <a:latin typeface="Tahoma"/>
                <a:cs typeface="Tahoma"/>
              </a:rPr>
              <a:t>og</a:t>
            </a:r>
            <a:r>
              <a:rPr sz="1800" spc="-100" dirty="0">
                <a:solidFill>
                  <a:srgbClr val="333333"/>
                </a:solidFill>
                <a:latin typeface="Tahoma"/>
                <a:cs typeface="Tahoma"/>
              </a:rPr>
              <a:t> </a:t>
            </a:r>
            <a:r>
              <a:rPr sz="1800" spc="65" dirty="0">
                <a:solidFill>
                  <a:srgbClr val="333333"/>
                </a:solidFill>
                <a:latin typeface="Tahoma"/>
                <a:cs typeface="Tahoma"/>
              </a:rPr>
              <a:t>vegetabilske</a:t>
            </a:r>
            <a:r>
              <a:rPr sz="1800" spc="-95" dirty="0">
                <a:solidFill>
                  <a:srgbClr val="333333"/>
                </a:solidFill>
                <a:latin typeface="Tahoma"/>
                <a:cs typeface="Tahoma"/>
              </a:rPr>
              <a:t> </a:t>
            </a:r>
            <a:r>
              <a:rPr sz="1800" spc="65" dirty="0">
                <a:solidFill>
                  <a:srgbClr val="333333"/>
                </a:solidFill>
                <a:latin typeface="Tahoma"/>
                <a:cs typeface="Tahoma"/>
              </a:rPr>
              <a:t>produktlinjer,</a:t>
            </a:r>
            <a:r>
              <a:rPr sz="1800" spc="-95" dirty="0">
                <a:solidFill>
                  <a:srgbClr val="333333"/>
                </a:solidFill>
                <a:latin typeface="Tahoma"/>
                <a:cs typeface="Tahoma"/>
              </a:rPr>
              <a:t> </a:t>
            </a:r>
            <a:r>
              <a:rPr sz="1800" spc="95" dirty="0">
                <a:solidFill>
                  <a:srgbClr val="333333"/>
                </a:solidFill>
                <a:latin typeface="Tahoma"/>
                <a:cs typeface="Tahoma"/>
              </a:rPr>
              <a:t>herunder</a:t>
            </a:r>
            <a:r>
              <a:rPr sz="1800" spc="-95" dirty="0">
                <a:solidFill>
                  <a:srgbClr val="333333"/>
                </a:solidFill>
                <a:latin typeface="Tahoma"/>
                <a:cs typeface="Tahoma"/>
              </a:rPr>
              <a:t> </a:t>
            </a:r>
            <a:r>
              <a:rPr sz="1800" spc="5" dirty="0">
                <a:solidFill>
                  <a:srgbClr val="333333"/>
                </a:solidFill>
                <a:latin typeface="Tahoma"/>
                <a:cs typeface="Tahoma"/>
              </a:rPr>
              <a:t>æg.</a:t>
            </a:r>
            <a:endParaRPr sz="1800">
              <a:latin typeface="Tahoma"/>
              <a:cs typeface="Tahoma"/>
            </a:endParaRPr>
          </a:p>
          <a:p>
            <a:pPr>
              <a:lnSpc>
                <a:spcPct val="100000"/>
              </a:lnSpc>
              <a:spcBef>
                <a:spcPts val="55"/>
              </a:spcBef>
            </a:pPr>
            <a:endParaRPr sz="2850">
              <a:latin typeface="Tahoma"/>
              <a:cs typeface="Tahoma"/>
            </a:endParaRPr>
          </a:p>
          <a:p>
            <a:pPr marL="12700">
              <a:lnSpc>
                <a:spcPct val="100000"/>
              </a:lnSpc>
              <a:spcBef>
                <a:spcPts val="5"/>
              </a:spcBef>
            </a:pPr>
            <a:r>
              <a:rPr sz="1900" b="1" spc="40" dirty="0">
                <a:solidFill>
                  <a:srgbClr val="285F8C"/>
                </a:solidFill>
                <a:latin typeface="Arial"/>
                <a:cs typeface="Arial"/>
              </a:rPr>
              <a:t>Sporbarhed</a:t>
            </a:r>
            <a:endParaRPr sz="1900">
              <a:latin typeface="Arial"/>
              <a:cs typeface="Arial"/>
            </a:endParaRPr>
          </a:p>
          <a:p>
            <a:pPr marL="12700" marR="271145">
              <a:lnSpc>
                <a:spcPct val="120000"/>
              </a:lnSpc>
              <a:spcBef>
                <a:spcPts val="20"/>
              </a:spcBef>
            </a:pPr>
            <a:r>
              <a:rPr sz="2000" spc="90" dirty="0">
                <a:solidFill>
                  <a:srgbClr val="333333"/>
                </a:solidFill>
                <a:latin typeface="Tahoma"/>
                <a:cs typeface="Tahoma"/>
              </a:rPr>
              <a:t>Carrefour</a:t>
            </a:r>
            <a:r>
              <a:rPr sz="2000" spc="-100" dirty="0">
                <a:solidFill>
                  <a:srgbClr val="333333"/>
                </a:solidFill>
                <a:latin typeface="Tahoma"/>
                <a:cs typeface="Tahoma"/>
              </a:rPr>
              <a:t> </a:t>
            </a:r>
            <a:r>
              <a:rPr sz="2000" spc="105" dirty="0">
                <a:solidFill>
                  <a:srgbClr val="333333"/>
                </a:solidFill>
                <a:latin typeface="Tahoma"/>
                <a:cs typeface="Tahoma"/>
              </a:rPr>
              <a:t>bruger</a:t>
            </a:r>
            <a:r>
              <a:rPr sz="2000" spc="-95" dirty="0">
                <a:solidFill>
                  <a:srgbClr val="333333"/>
                </a:solidFill>
                <a:latin typeface="Tahoma"/>
                <a:cs typeface="Tahoma"/>
              </a:rPr>
              <a:t> </a:t>
            </a:r>
            <a:r>
              <a:rPr sz="2000" spc="80" dirty="0">
                <a:solidFill>
                  <a:srgbClr val="333333"/>
                </a:solidFill>
                <a:latin typeface="Tahoma"/>
                <a:cs typeface="Tahoma"/>
              </a:rPr>
              <a:t>blockchain</a:t>
            </a:r>
            <a:r>
              <a:rPr sz="2000" spc="-95" dirty="0">
                <a:solidFill>
                  <a:srgbClr val="333333"/>
                </a:solidFill>
                <a:latin typeface="Tahoma"/>
                <a:cs typeface="Tahoma"/>
              </a:rPr>
              <a:t> </a:t>
            </a:r>
            <a:r>
              <a:rPr sz="2000" spc="55" dirty="0">
                <a:solidFill>
                  <a:srgbClr val="333333"/>
                </a:solidFill>
                <a:latin typeface="Tahoma"/>
                <a:cs typeface="Tahoma"/>
              </a:rPr>
              <a:t>i</a:t>
            </a:r>
            <a:r>
              <a:rPr sz="2000" spc="-100" dirty="0">
                <a:solidFill>
                  <a:srgbClr val="333333"/>
                </a:solidFill>
                <a:latin typeface="Tahoma"/>
                <a:cs typeface="Tahoma"/>
              </a:rPr>
              <a:t> </a:t>
            </a:r>
            <a:r>
              <a:rPr sz="2000" spc="70" dirty="0">
                <a:solidFill>
                  <a:srgbClr val="333333"/>
                </a:solidFill>
                <a:latin typeface="Tahoma"/>
                <a:cs typeface="Tahoma"/>
              </a:rPr>
              <a:t>fødevaresektoren,</a:t>
            </a:r>
            <a:r>
              <a:rPr sz="2000" spc="-95" dirty="0">
                <a:solidFill>
                  <a:srgbClr val="333333"/>
                </a:solidFill>
                <a:latin typeface="Tahoma"/>
                <a:cs typeface="Tahoma"/>
              </a:rPr>
              <a:t> </a:t>
            </a:r>
            <a:r>
              <a:rPr sz="2000" spc="65" dirty="0">
                <a:solidFill>
                  <a:srgbClr val="333333"/>
                </a:solidFill>
                <a:latin typeface="Tahoma"/>
                <a:cs typeface="Tahoma"/>
              </a:rPr>
              <a:t>så</a:t>
            </a:r>
            <a:r>
              <a:rPr sz="2000" spc="-95" dirty="0">
                <a:solidFill>
                  <a:srgbClr val="333333"/>
                </a:solidFill>
                <a:latin typeface="Tahoma"/>
                <a:cs typeface="Tahoma"/>
              </a:rPr>
              <a:t> </a:t>
            </a:r>
            <a:r>
              <a:rPr sz="2000" spc="80" dirty="0">
                <a:solidFill>
                  <a:srgbClr val="333333"/>
                </a:solidFill>
                <a:latin typeface="Tahoma"/>
                <a:cs typeface="Tahoma"/>
              </a:rPr>
              <a:t>hver</a:t>
            </a:r>
            <a:r>
              <a:rPr sz="2000" spc="-95" dirty="0">
                <a:solidFill>
                  <a:srgbClr val="333333"/>
                </a:solidFill>
                <a:latin typeface="Tahoma"/>
                <a:cs typeface="Tahoma"/>
              </a:rPr>
              <a:t> </a:t>
            </a:r>
            <a:r>
              <a:rPr sz="2000" spc="75" dirty="0">
                <a:solidFill>
                  <a:srgbClr val="333333"/>
                </a:solidFill>
                <a:latin typeface="Tahoma"/>
                <a:cs typeface="Tahoma"/>
              </a:rPr>
              <a:t>eneste</a:t>
            </a:r>
            <a:r>
              <a:rPr sz="2000" spc="-100" dirty="0">
                <a:solidFill>
                  <a:srgbClr val="333333"/>
                </a:solidFill>
                <a:latin typeface="Tahoma"/>
                <a:cs typeface="Tahoma"/>
              </a:rPr>
              <a:t> </a:t>
            </a:r>
            <a:r>
              <a:rPr sz="2000" spc="85" dirty="0">
                <a:solidFill>
                  <a:srgbClr val="333333"/>
                </a:solidFill>
                <a:latin typeface="Tahoma"/>
                <a:cs typeface="Tahoma"/>
              </a:rPr>
              <a:t>part</a:t>
            </a:r>
            <a:r>
              <a:rPr sz="2000" spc="-95" dirty="0">
                <a:solidFill>
                  <a:srgbClr val="333333"/>
                </a:solidFill>
                <a:latin typeface="Tahoma"/>
                <a:cs typeface="Tahoma"/>
              </a:rPr>
              <a:t> </a:t>
            </a:r>
            <a:r>
              <a:rPr sz="2000" spc="85" dirty="0">
                <a:solidFill>
                  <a:srgbClr val="333333"/>
                </a:solidFill>
                <a:latin typeface="Tahoma"/>
                <a:cs typeface="Tahoma"/>
              </a:rPr>
              <a:t>langs</a:t>
            </a:r>
            <a:r>
              <a:rPr sz="2000" spc="-95" dirty="0">
                <a:solidFill>
                  <a:srgbClr val="333333"/>
                </a:solidFill>
                <a:latin typeface="Tahoma"/>
                <a:cs typeface="Tahoma"/>
              </a:rPr>
              <a:t> </a:t>
            </a:r>
            <a:r>
              <a:rPr sz="2000" spc="80" dirty="0">
                <a:solidFill>
                  <a:srgbClr val="333333"/>
                </a:solidFill>
                <a:latin typeface="Tahoma"/>
                <a:cs typeface="Tahoma"/>
              </a:rPr>
              <a:t>hele </a:t>
            </a:r>
            <a:r>
              <a:rPr sz="2000" spc="85" dirty="0">
                <a:solidFill>
                  <a:srgbClr val="333333"/>
                </a:solidFill>
                <a:latin typeface="Tahoma"/>
                <a:cs typeface="Tahoma"/>
              </a:rPr>
              <a:t> </a:t>
            </a:r>
            <a:r>
              <a:rPr sz="2000" spc="70" dirty="0">
                <a:solidFill>
                  <a:srgbClr val="333333"/>
                </a:solidFill>
                <a:latin typeface="Tahoma"/>
                <a:cs typeface="Tahoma"/>
              </a:rPr>
              <a:t>forsyningskæden,</a:t>
            </a:r>
            <a:r>
              <a:rPr sz="2000" spc="-95" dirty="0">
                <a:solidFill>
                  <a:srgbClr val="333333"/>
                </a:solidFill>
                <a:latin typeface="Tahoma"/>
                <a:cs typeface="Tahoma"/>
              </a:rPr>
              <a:t> </a:t>
            </a:r>
            <a:r>
              <a:rPr sz="2000" spc="105" dirty="0">
                <a:solidFill>
                  <a:srgbClr val="333333"/>
                </a:solidFill>
                <a:latin typeface="Tahoma"/>
                <a:cs typeface="Tahoma"/>
              </a:rPr>
              <a:t>herunder</a:t>
            </a:r>
            <a:r>
              <a:rPr sz="2000" spc="-90" dirty="0">
                <a:solidFill>
                  <a:srgbClr val="333333"/>
                </a:solidFill>
                <a:latin typeface="Tahoma"/>
                <a:cs typeface="Tahoma"/>
              </a:rPr>
              <a:t> </a:t>
            </a:r>
            <a:r>
              <a:rPr sz="2000" spc="80" dirty="0">
                <a:solidFill>
                  <a:srgbClr val="333333"/>
                </a:solidFill>
                <a:latin typeface="Tahoma"/>
                <a:cs typeface="Tahoma"/>
              </a:rPr>
              <a:t>producenter,</a:t>
            </a:r>
            <a:r>
              <a:rPr sz="2000" spc="-90" dirty="0">
                <a:solidFill>
                  <a:srgbClr val="333333"/>
                </a:solidFill>
                <a:latin typeface="Tahoma"/>
                <a:cs typeface="Tahoma"/>
              </a:rPr>
              <a:t> </a:t>
            </a:r>
            <a:r>
              <a:rPr sz="2000" spc="80" dirty="0">
                <a:solidFill>
                  <a:srgbClr val="333333"/>
                </a:solidFill>
                <a:latin typeface="Tahoma"/>
                <a:cs typeface="Tahoma"/>
              </a:rPr>
              <a:t>forarbejdere</a:t>
            </a:r>
            <a:r>
              <a:rPr sz="2000" spc="-90" dirty="0">
                <a:solidFill>
                  <a:srgbClr val="333333"/>
                </a:solidFill>
                <a:latin typeface="Tahoma"/>
                <a:cs typeface="Tahoma"/>
              </a:rPr>
              <a:t> </a:t>
            </a:r>
            <a:r>
              <a:rPr sz="2000" spc="120" dirty="0">
                <a:solidFill>
                  <a:srgbClr val="333333"/>
                </a:solidFill>
                <a:latin typeface="Tahoma"/>
                <a:cs typeface="Tahoma"/>
              </a:rPr>
              <a:t>og</a:t>
            </a:r>
            <a:r>
              <a:rPr sz="2000" spc="-90" dirty="0">
                <a:solidFill>
                  <a:srgbClr val="333333"/>
                </a:solidFill>
                <a:latin typeface="Tahoma"/>
                <a:cs typeface="Tahoma"/>
              </a:rPr>
              <a:t> </a:t>
            </a:r>
            <a:r>
              <a:rPr sz="2000" spc="75" dirty="0">
                <a:solidFill>
                  <a:srgbClr val="333333"/>
                </a:solidFill>
                <a:latin typeface="Tahoma"/>
                <a:cs typeface="Tahoma"/>
              </a:rPr>
              <a:t>distributører,</a:t>
            </a:r>
            <a:r>
              <a:rPr sz="2000" spc="-95" dirty="0">
                <a:solidFill>
                  <a:srgbClr val="333333"/>
                </a:solidFill>
                <a:latin typeface="Tahoma"/>
                <a:cs typeface="Tahoma"/>
              </a:rPr>
              <a:t> </a:t>
            </a:r>
            <a:r>
              <a:rPr sz="2000" spc="85" dirty="0">
                <a:solidFill>
                  <a:srgbClr val="333333"/>
                </a:solidFill>
                <a:latin typeface="Tahoma"/>
                <a:cs typeface="Tahoma"/>
              </a:rPr>
              <a:t>kan</a:t>
            </a:r>
            <a:r>
              <a:rPr sz="2000" spc="-90" dirty="0">
                <a:solidFill>
                  <a:srgbClr val="333333"/>
                </a:solidFill>
                <a:latin typeface="Tahoma"/>
                <a:cs typeface="Tahoma"/>
              </a:rPr>
              <a:t> </a:t>
            </a:r>
            <a:r>
              <a:rPr sz="2000" spc="65" dirty="0">
                <a:solidFill>
                  <a:srgbClr val="333333"/>
                </a:solidFill>
                <a:latin typeface="Tahoma"/>
                <a:cs typeface="Tahoma"/>
              </a:rPr>
              <a:t>give </a:t>
            </a:r>
            <a:r>
              <a:rPr sz="2000" spc="-610" dirty="0">
                <a:solidFill>
                  <a:srgbClr val="333333"/>
                </a:solidFill>
                <a:latin typeface="Tahoma"/>
                <a:cs typeface="Tahoma"/>
              </a:rPr>
              <a:t> </a:t>
            </a:r>
            <a:r>
              <a:rPr sz="2000" spc="95" dirty="0">
                <a:solidFill>
                  <a:srgbClr val="333333"/>
                </a:solidFill>
                <a:latin typeface="Tahoma"/>
                <a:cs typeface="Tahoma"/>
              </a:rPr>
              <a:t>sporbarhedsoplysninger</a:t>
            </a:r>
            <a:r>
              <a:rPr sz="2000" spc="-105" dirty="0">
                <a:solidFill>
                  <a:srgbClr val="333333"/>
                </a:solidFill>
                <a:latin typeface="Tahoma"/>
                <a:cs typeface="Tahoma"/>
              </a:rPr>
              <a:t> </a:t>
            </a:r>
            <a:r>
              <a:rPr sz="2000" spc="155" dirty="0">
                <a:solidFill>
                  <a:srgbClr val="333333"/>
                </a:solidFill>
                <a:latin typeface="Tahoma"/>
                <a:cs typeface="Tahoma"/>
              </a:rPr>
              <a:t>om</a:t>
            </a:r>
            <a:r>
              <a:rPr sz="2000" spc="-105" dirty="0">
                <a:solidFill>
                  <a:srgbClr val="333333"/>
                </a:solidFill>
                <a:latin typeface="Tahoma"/>
                <a:cs typeface="Tahoma"/>
              </a:rPr>
              <a:t> </a:t>
            </a:r>
            <a:r>
              <a:rPr sz="2000" spc="85" dirty="0">
                <a:solidFill>
                  <a:srgbClr val="333333"/>
                </a:solidFill>
                <a:latin typeface="Tahoma"/>
                <a:cs typeface="Tahoma"/>
              </a:rPr>
              <a:t>deres</a:t>
            </a:r>
            <a:r>
              <a:rPr sz="2000" spc="-100" dirty="0">
                <a:solidFill>
                  <a:srgbClr val="333333"/>
                </a:solidFill>
                <a:latin typeface="Tahoma"/>
                <a:cs typeface="Tahoma"/>
              </a:rPr>
              <a:t> </a:t>
            </a:r>
            <a:r>
              <a:rPr sz="2000" spc="65" dirty="0">
                <a:solidFill>
                  <a:srgbClr val="333333"/>
                </a:solidFill>
                <a:latin typeface="Tahoma"/>
                <a:cs typeface="Tahoma"/>
              </a:rPr>
              <a:t>særlige</a:t>
            </a:r>
            <a:r>
              <a:rPr sz="2000" spc="-105" dirty="0">
                <a:solidFill>
                  <a:srgbClr val="333333"/>
                </a:solidFill>
                <a:latin typeface="Tahoma"/>
                <a:cs typeface="Tahoma"/>
              </a:rPr>
              <a:t> </a:t>
            </a:r>
            <a:r>
              <a:rPr sz="2000" spc="55" dirty="0">
                <a:solidFill>
                  <a:srgbClr val="333333"/>
                </a:solidFill>
                <a:latin typeface="Tahoma"/>
                <a:cs typeface="Tahoma"/>
              </a:rPr>
              <a:t>rolle.</a:t>
            </a:r>
            <a:r>
              <a:rPr sz="2000" spc="-105" dirty="0">
                <a:solidFill>
                  <a:srgbClr val="333333"/>
                </a:solidFill>
                <a:latin typeface="Tahoma"/>
                <a:cs typeface="Tahoma"/>
              </a:rPr>
              <a:t> </a:t>
            </a:r>
            <a:r>
              <a:rPr sz="2000" spc="70" dirty="0">
                <a:solidFill>
                  <a:srgbClr val="333333"/>
                </a:solidFill>
                <a:latin typeface="Tahoma"/>
                <a:cs typeface="Tahoma"/>
              </a:rPr>
              <a:t>For</a:t>
            </a:r>
            <a:r>
              <a:rPr sz="2000" spc="-100" dirty="0">
                <a:solidFill>
                  <a:srgbClr val="333333"/>
                </a:solidFill>
                <a:latin typeface="Tahoma"/>
                <a:cs typeface="Tahoma"/>
              </a:rPr>
              <a:t> </a:t>
            </a:r>
            <a:r>
              <a:rPr sz="2000" spc="90" dirty="0">
                <a:solidFill>
                  <a:srgbClr val="333333"/>
                </a:solidFill>
                <a:latin typeface="Tahoma"/>
                <a:cs typeface="Tahoma"/>
              </a:rPr>
              <a:t>eksempel</a:t>
            </a:r>
            <a:r>
              <a:rPr sz="2000" spc="-105" dirty="0">
                <a:solidFill>
                  <a:srgbClr val="333333"/>
                </a:solidFill>
                <a:latin typeface="Tahoma"/>
                <a:cs typeface="Tahoma"/>
              </a:rPr>
              <a:t> </a:t>
            </a:r>
            <a:r>
              <a:rPr sz="2000" spc="85" dirty="0">
                <a:solidFill>
                  <a:srgbClr val="333333"/>
                </a:solidFill>
                <a:latin typeface="Tahoma"/>
                <a:cs typeface="Tahoma"/>
              </a:rPr>
              <a:t>kan</a:t>
            </a:r>
            <a:r>
              <a:rPr sz="2000" spc="-105" dirty="0">
                <a:solidFill>
                  <a:srgbClr val="333333"/>
                </a:solidFill>
                <a:latin typeface="Tahoma"/>
                <a:cs typeface="Tahoma"/>
              </a:rPr>
              <a:t> </a:t>
            </a:r>
            <a:r>
              <a:rPr sz="2000" spc="80" dirty="0">
                <a:solidFill>
                  <a:srgbClr val="333333"/>
                </a:solidFill>
                <a:latin typeface="Tahoma"/>
                <a:cs typeface="Tahoma"/>
              </a:rPr>
              <a:t>hver</a:t>
            </a:r>
            <a:r>
              <a:rPr sz="2000" spc="-100" dirty="0">
                <a:solidFill>
                  <a:srgbClr val="333333"/>
                </a:solidFill>
                <a:latin typeface="Tahoma"/>
                <a:cs typeface="Tahoma"/>
              </a:rPr>
              <a:t> </a:t>
            </a:r>
            <a:r>
              <a:rPr sz="2000" spc="80" dirty="0">
                <a:solidFill>
                  <a:srgbClr val="333333"/>
                </a:solidFill>
                <a:latin typeface="Tahoma"/>
                <a:cs typeface="Tahoma"/>
              </a:rPr>
              <a:t>batch</a:t>
            </a:r>
            <a:r>
              <a:rPr sz="2000" spc="-105" dirty="0">
                <a:solidFill>
                  <a:srgbClr val="333333"/>
                </a:solidFill>
                <a:latin typeface="Tahoma"/>
                <a:cs typeface="Tahoma"/>
              </a:rPr>
              <a:t> </a:t>
            </a:r>
            <a:r>
              <a:rPr sz="2000" spc="-85" dirty="0">
                <a:solidFill>
                  <a:srgbClr val="333333"/>
                </a:solidFill>
                <a:latin typeface="Tahoma"/>
                <a:cs typeface="Tahoma"/>
              </a:rPr>
              <a:t>- </a:t>
            </a:r>
            <a:r>
              <a:rPr sz="2000" spc="-80" dirty="0">
                <a:solidFill>
                  <a:srgbClr val="333333"/>
                </a:solidFill>
                <a:latin typeface="Tahoma"/>
                <a:cs typeface="Tahoma"/>
              </a:rPr>
              <a:t> </a:t>
            </a:r>
            <a:r>
              <a:rPr sz="2000" spc="65" dirty="0">
                <a:solidFill>
                  <a:srgbClr val="333333"/>
                </a:solidFill>
                <a:latin typeface="Tahoma"/>
                <a:cs typeface="Tahoma"/>
              </a:rPr>
              <a:t>datoer, </a:t>
            </a:r>
            <a:r>
              <a:rPr sz="2000" spc="60" dirty="0">
                <a:solidFill>
                  <a:srgbClr val="333333"/>
                </a:solidFill>
                <a:latin typeface="Tahoma"/>
                <a:cs typeface="Tahoma"/>
              </a:rPr>
              <a:t>steder, </a:t>
            </a:r>
            <a:r>
              <a:rPr sz="2000" spc="90" dirty="0">
                <a:solidFill>
                  <a:srgbClr val="333333"/>
                </a:solidFill>
                <a:latin typeface="Tahoma"/>
                <a:cs typeface="Tahoma"/>
              </a:rPr>
              <a:t>landbrugsbygninger, </a:t>
            </a:r>
            <a:r>
              <a:rPr sz="2000" spc="85" dirty="0">
                <a:solidFill>
                  <a:srgbClr val="333333"/>
                </a:solidFill>
                <a:latin typeface="Tahoma"/>
                <a:cs typeface="Tahoma"/>
              </a:rPr>
              <a:t>distribuerede </a:t>
            </a:r>
            <a:r>
              <a:rPr sz="2000" spc="60" dirty="0">
                <a:solidFill>
                  <a:srgbClr val="333333"/>
                </a:solidFill>
                <a:latin typeface="Tahoma"/>
                <a:cs typeface="Tahoma"/>
              </a:rPr>
              <a:t>kanaler, </a:t>
            </a:r>
            <a:r>
              <a:rPr sz="2000" spc="75" dirty="0">
                <a:solidFill>
                  <a:srgbClr val="333333"/>
                </a:solidFill>
                <a:latin typeface="Tahoma"/>
                <a:cs typeface="Tahoma"/>
              </a:rPr>
              <a:t>potentielle </a:t>
            </a:r>
            <a:r>
              <a:rPr sz="2000" spc="80" dirty="0">
                <a:solidFill>
                  <a:srgbClr val="333333"/>
                </a:solidFill>
                <a:latin typeface="Tahoma"/>
                <a:cs typeface="Tahoma"/>
              </a:rPr>
              <a:t> </a:t>
            </a:r>
            <a:r>
              <a:rPr sz="2000" spc="95" dirty="0">
                <a:solidFill>
                  <a:srgbClr val="333333"/>
                </a:solidFill>
                <a:latin typeface="Tahoma"/>
                <a:cs typeface="Tahoma"/>
              </a:rPr>
              <a:t>behandlinger</a:t>
            </a:r>
            <a:r>
              <a:rPr sz="2000" spc="-105" dirty="0">
                <a:solidFill>
                  <a:srgbClr val="333333"/>
                </a:solidFill>
                <a:latin typeface="Tahoma"/>
                <a:cs typeface="Tahoma"/>
              </a:rPr>
              <a:t> </a:t>
            </a:r>
            <a:r>
              <a:rPr sz="2000" spc="-85" dirty="0">
                <a:solidFill>
                  <a:srgbClr val="333333"/>
                </a:solidFill>
                <a:latin typeface="Tahoma"/>
                <a:cs typeface="Tahoma"/>
              </a:rPr>
              <a:t>-</a:t>
            </a:r>
            <a:r>
              <a:rPr sz="2000" spc="-105" dirty="0">
                <a:solidFill>
                  <a:srgbClr val="333333"/>
                </a:solidFill>
                <a:latin typeface="Tahoma"/>
                <a:cs typeface="Tahoma"/>
              </a:rPr>
              <a:t> </a:t>
            </a:r>
            <a:r>
              <a:rPr sz="2000" spc="90" dirty="0">
                <a:solidFill>
                  <a:srgbClr val="333333"/>
                </a:solidFill>
                <a:latin typeface="Tahoma"/>
                <a:cs typeface="Tahoma"/>
              </a:rPr>
              <a:t>spores</a:t>
            </a:r>
            <a:r>
              <a:rPr sz="2000" spc="-105" dirty="0">
                <a:solidFill>
                  <a:srgbClr val="333333"/>
                </a:solidFill>
                <a:latin typeface="Tahoma"/>
                <a:cs typeface="Tahoma"/>
              </a:rPr>
              <a:t> </a:t>
            </a:r>
            <a:r>
              <a:rPr sz="2000" spc="120" dirty="0">
                <a:solidFill>
                  <a:srgbClr val="333333"/>
                </a:solidFill>
                <a:latin typeface="Tahoma"/>
                <a:cs typeface="Tahoma"/>
              </a:rPr>
              <a:t>og</a:t>
            </a:r>
            <a:r>
              <a:rPr sz="2000" spc="-105" dirty="0">
                <a:solidFill>
                  <a:srgbClr val="333333"/>
                </a:solidFill>
                <a:latin typeface="Tahoma"/>
                <a:cs typeface="Tahoma"/>
              </a:rPr>
              <a:t> </a:t>
            </a:r>
            <a:r>
              <a:rPr sz="2000" spc="50" dirty="0">
                <a:solidFill>
                  <a:srgbClr val="333333"/>
                </a:solidFill>
                <a:latin typeface="Tahoma"/>
                <a:cs typeface="Tahoma"/>
              </a:rPr>
              <a:t>tilføjes</a:t>
            </a:r>
            <a:r>
              <a:rPr sz="2000" spc="-105" dirty="0">
                <a:solidFill>
                  <a:srgbClr val="333333"/>
                </a:solidFill>
                <a:latin typeface="Tahoma"/>
                <a:cs typeface="Tahoma"/>
              </a:rPr>
              <a:t> </a:t>
            </a:r>
            <a:r>
              <a:rPr sz="2000" spc="55" dirty="0">
                <a:solidFill>
                  <a:srgbClr val="333333"/>
                </a:solidFill>
                <a:latin typeface="Tahoma"/>
                <a:cs typeface="Tahoma"/>
              </a:rPr>
              <a:t>til</a:t>
            </a:r>
            <a:r>
              <a:rPr sz="2000" spc="-105" dirty="0">
                <a:solidFill>
                  <a:srgbClr val="333333"/>
                </a:solidFill>
                <a:latin typeface="Tahoma"/>
                <a:cs typeface="Tahoma"/>
              </a:rPr>
              <a:t> </a:t>
            </a:r>
            <a:r>
              <a:rPr sz="2000" spc="70" dirty="0">
                <a:solidFill>
                  <a:srgbClr val="333333"/>
                </a:solidFill>
                <a:latin typeface="Tahoma"/>
                <a:cs typeface="Tahoma"/>
              </a:rPr>
              <a:t>databasen.</a:t>
            </a:r>
            <a:endParaRPr sz="2000">
              <a:latin typeface="Tahoma"/>
              <a:cs typeface="Tahoma"/>
            </a:endParaRPr>
          </a:p>
          <a:p>
            <a:pPr marL="12700" marR="5080">
              <a:lnSpc>
                <a:spcPts val="2880"/>
              </a:lnSpc>
              <a:spcBef>
                <a:spcPts val="40"/>
              </a:spcBef>
            </a:pPr>
            <a:r>
              <a:rPr sz="1700" spc="80" dirty="0">
                <a:solidFill>
                  <a:srgbClr val="333333"/>
                </a:solidFill>
                <a:latin typeface="Tahoma"/>
                <a:cs typeface="Tahoma"/>
              </a:rPr>
              <a:t>Som </a:t>
            </a:r>
            <a:r>
              <a:rPr sz="1700" spc="50" dirty="0">
                <a:solidFill>
                  <a:srgbClr val="333333"/>
                </a:solidFill>
                <a:latin typeface="Tahoma"/>
                <a:cs typeface="Tahoma"/>
              </a:rPr>
              <a:t>et </a:t>
            </a:r>
            <a:r>
              <a:rPr sz="1700" spc="60" dirty="0">
                <a:solidFill>
                  <a:srgbClr val="333333"/>
                </a:solidFill>
                <a:latin typeface="Tahoma"/>
                <a:cs typeface="Tahoma"/>
              </a:rPr>
              <a:t>resultat </a:t>
            </a:r>
            <a:r>
              <a:rPr sz="1700" spc="75" dirty="0">
                <a:solidFill>
                  <a:srgbClr val="333333"/>
                </a:solidFill>
                <a:latin typeface="Tahoma"/>
                <a:cs typeface="Tahoma"/>
              </a:rPr>
              <a:t>kan </a:t>
            </a:r>
            <a:r>
              <a:rPr sz="1700" spc="70" dirty="0">
                <a:solidFill>
                  <a:srgbClr val="333333"/>
                </a:solidFill>
                <a:latin typeface="Tahoma"/>
                <a:cs typeface="Tahoma"/>
              </a:rPr>
              <a:t>det </a:t>
            </a:r>
            <a:r>
              <a:rPr sz="1700" spc="55" dirty="0">
                <a:solidFill>
                  <a:srgbClr val="333333"/>
                </a:solidFill>
                <a:latin typeface="Tahoma"/>
                <a:cs typeface="Tahoma"/>
              </a:rPr>
              <a:t>give </a:t>
            </a:r>
            <a:r>
              <a:rPr sz="1700" spc="85" dirty="0">
                <a:solidFill>
                  <a:srgbClr val="333333"/>
                </a:solidFill>
                <a:latin typeface="Tahoma"/>
                <a:cs typeface="Tahoma"/>
              </a:rPr>
              <a:t>forbrugerne </a:t>
            </a:r>
            <a:r>
              <a:rPr sz="1700" spc="80" dirty="0">
                <a:solidFill>
                  <a:srgbClr val="333333"/>
                </a:solidFill>
                <a:latin typeface="Tahoma"/>
                <a:cs typeface="Tahoma"/>
              </a:rPr>
              <a:t>en </a:t>
            </a:r>
            <a:r>
              <a:rPr sz="1700" spc="70" dirty="0">
                <a:solidFill>
                  <a:srgbClr val="333333"/>
                </a:solidFill>
                <a:latin typeface="Tahoma"/>
                <a:cs typeface="Tahoma"/>
              </a:rPr>
              <a:t>garanti </a:t>
            </a:r>
            <a:r>
              <a:rPr sz="1700" spc="75" dirty="0">
                <a:solidFill>
                  <a:srgbClr val="333333"/>
                </a:solidFill>
                <a:latin typeface="Tahoma"/>
                <a:cs typeface="Tahoma"/>
              </a:rPr>
              <a:t>for </a:t>
            </a:r>
            <a:r>
              <a:rPr sz="1700" spc="65" dirty="0">
                <a:solidFill>
                  <a:srgbClr val="333333"/>
                </a:solidFill>
                <a:latin typeface="Tahoma"/>
                <a:cs typeface="Tahoma"/>
              </a:rPr>
              <a:t>fuldstændig </a:t>
            </a:r>
            <a:r>
              <a:rPr sz="1700" spc="80" dirty="0">
                <a:solidFill>
                  <a:srgbClr val="333333"/>
                </a:solidFill>
                <a:latin typeface="Tahoma"/>
                <a:cs typeface="Tahoma"/>
              </a:rPr>
              <a:t>produktsporbarhed, </a:t>
            </a:r>
            <a:r>
              <a:rPr sz="1700" spc="85" dirty="0">
                <a:solidFill>
                  <a:srgbClr val="333333"/>
                </a:solidFill>
                <a:latin typeface="Tahoma"/>
                <a:cs typeface="Tahoma"/>
              </a:rPr>
              <a:t> </a:t>
            </a:r>
            <a:r>
              <a:rPr sz="1700" spc="100" dirty="0">
                <a:solidFill>
                  <a:srgbClr val="333333"/>
                </a:solidFill>
                <a:latin typeface="Tahoma"/>
                <a:cs typeface="Tahoma"/>
              </a:rPr>
              <a:t>imødekommer</a:t>
            </a:r>
            <a:r>
              <a:rPr sz="1700" spc="-85" dirty="0">
                <a:solidFill>
                  <a:srgbClr val="333333"/>
                </a:solidFill>
                <a:latin typeface="Tahoma"/>
                <a:cs typeface="Tahoma"/>
              </a:rPr>
              <a:t> </a:t>
            </a:r>
            <a:r>
              <a:rPr sz="1700" spc="70" dirty="0">
                <a:solidFill>
                  <a:srgbClr val="333333"/>
                </a:solidFill>
                <a:latin typeface="Tahoma"/>
                <a:cs typeface="Tahoma"/>
              </a:rPr>
              <a:t>det</a:t>
            </a:r>
            <a:r>
              <a:rPr sz="1700" spc="-85" dirty="0">
                <a:solidFill>
                  <a:srgbClr val="333333"/>
                </a:solidFill>
                <a:latin typeface="Tahoma"/>
                <a:cs typeface="Tahoma"/>
              </a:rPr>
              <a:t> </a:t>
            </a:r>
            <a:r>
              <a:rPr sz="1700" spc="70" dirty="0">
                <a:solidFill>
                  <a:srgbClr val="333333"/>
                </a:solidFill>
                <a:latin typeface="Tahoma"/>
                <a:cs typeface="Tahoma"/>
              </a:rPr>
              <a:t>voksende</a:t>
            </a:r>
            <a:r>
              <a:rPr sz="1700" spc="-85" dirty="0">
                <a:solidFill>
                  <a:srgbClr val="333333"/>
                </a:solidFill>
                <a:latin typeface="Tahoma"/>
                <a:cs typeface="Tahoma"/>
              </a:rPr>
              <a:t> </a:t>
            </a:r>
            <a:r>
              <a:rPr sz="1700" spc="75" dirty="0">
                <a:solidFill>
                  <a:srgbClr val="333333"/>
                </a:solidFill>
                <a:latin typeface="Tahoma"/>
                <a:cs typeface="Tahoma"/>
              </a:rPr>
              <a:t>ønske</a:t>
            </a:r>
            <a:r>
              <a:rPr sz="1700" spc="-85" dirty="0">
                <a:solidFill>
                  <a:srgbClr val="333333"/>
                </a:solidFill>
                <a:latin typeface="Tahoma"/>
                <a:cs typeface="Tahoma"/>
              </a:rPr>
              <a:t> </a:t>
            </a:r>
            <a:r>
              <a:rPr sz="1700" spc="130" dirty="0">
                <a:solidFill>
                  <a:srgbClr val="333333"/>
                </a:solidFill>
                <a:latin typeface="Tahoma"/>
                <a:cs typeface="Tahoma"/>
              </a:rPr>
              <a:t>om</a:t>
            </a:r>
            <a:r>
              <a:rPr sz="1700" spc="-85" dirty="0">
                <a:solidFill>
                  <a:srgbClr val="333333"/>
                </a:solidFill>
                <a:latin typeface="Tahoma"/>
                <a:cs typeface="Tahoma"/>
              </a:rPr>
              <a:t> </a:t>
            </a:r>
            <a:r>
              <a:rPr sz="1700" spc="85" dirty="0">
                <a:solidFill>
                  <a:srgbClr val="333333"/>
                </a:solidFill>
                <a:latin typeface="Tahoma"/>
                <a:cs typeface="Tahoma"/>
              </a:rPr>
              <a:t>gennemsigtighed</a:t>
            </a:r>
            <a:r>
              <a:rPr sz="1700" spc="-85" dirty="0">
                <a:solidFill>
                  <a:srgbClr val="333333"/>
                </a:solidFill>
                <a:latin typeface="Tahoma"/>
                <a:cs typeface="Tahoma"/>
              </a:rPr>
              <a:t> </a:t>
            </a:r>
            <a:r>
              <a:rPr sz="1700" spc="60" dirty="0">
                <a:solidFill>
                  <a:srgbClr val="333333"/>
                </a:solidFill>
                <a:latin typeface="Tahoma"/>
                <a:cs typeface="Tahoma"/>
              </a:rPr>
              <a:t>fra</a:t>
            </a:r>
            <a:r>
              <a:rPr sz="1700" spc="-85" dirty="0">
                <a:solidFill>
                  <a:srgbClr val="333333"/>
                </a:solidFill>
                <a:latin typeface="Tahoma"/>
                <a:cs typeface="Tahoma"/>
              </a:rPr>
              <a:t> </a:t>
            </a:r>
            <a:r>
              <a:rPr sz="1700" spc="65" dirty="0">
                <a:solidFill>
                  <a:srgbClr val="333333"/>
                </a:solidFill>
                <a:latin typeface="Tahoma"/>
                <a:cs typeface="Tahoma"/>
              </a:rPr>
              <a:t>jord</a:t>
            </a:r>
            <a:r>
              <a:rPr sz="1700" spc="-85" dirty="0">
                <a:solidFill>
                  <a:srgbClr val="333333"/>
                </a:solidFill>
                <a:latin typeface="Tahoma"/>
                <a:cs typeface="Tahoma"/>
              </a:rPr>
              <a:t> </a:t>
            </a:r>
            <a:r>
              <a:rPr sz="1700" spc="45" dirty="0">
                <a:solidFill>
                  <a:srgbClr val="333333"/>
                </a:solidFill>
                <a:latin typeface="Tahoma"/>
                <a:cs typeface="Tahoma"/>
              </a:rPr>
              <a:t>til</a:t>
            </a:r>
            <a:r>
              <a:rPr sz="1700" spc="-85" dirty="0">
                <a:solidFill>
                  <a:srgbClr val="333333"/>
                </a:solidFill>
                <a:latin typeface="Tahoma"/>
                <a:cs typeface="Tahoma"/>
              </a:rPr>
              <a:t> </a:t>
            </a:r>
            <a:r>
              <a:rPr sz="1700" spc="65" dirty="0">
                <a:solidFill>
                  <a:srgbClr val="333333"/>
                </a:solidFill>
                <a:latin typeface="Tahoma"/>
                <a:cs typeface="Tahoma"/>
              </a:rPr>
              <a:t>bord.</a:t>
            </a:r>
            <a:r>
              <a:rPr sz="1700" spc="-85" dirty="0">
                <a:solidFill>
                  <a:srgbClr val="333333"/>
                </a:solidFill>
                <a:latin typeface="Tahoma"/>
                <a:cs typeface="Tahoma"/>
              </a:rPr>
              <a:t> </a:t>
            </a:r>
            <a:r>
              <a:rPr sz="1700" spc="75" dirty="0">
                <a:solidFill>
                  <a:srgbClr val="333333"/>
                </a:solidFill>
                <a:latin typeface="Tahoma"/>
                <a:cs typeface="Tahoma"/>
              </a:rPr>
              <a:t>Carrefour</a:t>
            </a:r>
            <a:r>
              <a:rPr sz="1700" spc="-85" dirty="0">
                <a:solidFill>
                  <a:srgbClr val="333333"/>
                </a:solidFill>
                <a:latin typeface="Tahoma"/>
                <a:cs typeface="Tahoma"/>
              </a:rPr>
              <a:t> </a:t>
            </a:r>
            <a:r>
              <a:rPr sz="1700" spc="55" dirty="0">
                <a:solidFill>
                  <a:srgbClr val="333333"/>
                </a:solidFill>
                <a:latin typeface="Tahoma"/>
                <a:cs typeface="Tahoma"/>
              </a:rPr>
              <a:t>sagde,</a:t>
            </a:r>
            <a:r>
              <a:rPr sz="1700" spc="-85" dirty="0">
                <a:solidFill>
                  <a:srgbClr val="333333"/>
                </a:solidFill>
                <a:latin typeface="Tahoma"/>
                <a:cs typeface="Tahoma"/>
              </a:rPr>
              <a:t> </a:t>
            </a:r>
            <a:r>
              <a:rPr sz="1700" spc="50" dirty="0">
                <a:solidFill>
                  <a:srgbClr val="333333"/>
                </a:solidFill>
                <a:latin typeface="Tahoma"/>
                <a:cs typeface="Tahoma"/>
              </a:rPr>
              <a:t>at</a:t>
            </a:r>
            <a:r>
              <a:rPr sz="1700" spc="-85" dirty="0">
                <a:solidFill>
                  <a:srgbClr val="333333"/>
                </a:solidFill>
                <a:latin typeface="Tahoma"/>
                <a:cs typeface="Tahoma"/>
              </a:rPr>
              <a:t> </a:t>
            </a:r>
            <a:r>
              <a:rPr sz="1700" spc="70" dirty="0">
                <a:solidFill>
                  <a:srgbClr val="333333"/>
                </a:solidFill>
                <a:latin typeface="Tahoma"/>
                <a:cs typeface="Tahoma"/>
              </a:rPr>
              <a:t>det </a:t>
            </a:r>
            <a:r>
              <a:rPr sz="1700" spc="-515" dirty="0">
                <a:solidFill>
                  <a:srgbClr val="333333"/>
                </a:solidFill>
                <a:latin typeface="Tahoma"/>
                <a:cs typeface="Tahoma"/>
              </a:rPr>
              <a:t> </a:t>
            </a:r>
            <a:r>
              <a:rPr sz="1700" spc="45" dirty="0">
                <a:solidFill>
                  <a:srgbClr val="333333"/>
                </a:solidFill>
                <a:latin typeface="Tahoma"/>
                <a:cs typeface="Tahoma"/>
              </a:rPr>
              <a:t>ville </a:t>
            </a:r>
            <a:r>
              <a:rPr sz="1700" spc="35" dirty="0">
                <a:solidFill>
                  <a:srgbClr val="333333"/>
                </a:solidFill>
                <a:latin typeface="Tahoma"/>
                <a:cs typeface="Tahoma"/>
              </a:rPr>
              <a:t>være </a:t>
            </a:r>
            <a:r>
              <a:rPr sz="1700" spc="50" dirty="0">
                <a:solidFill>
                  <a:srgbClr val="333333"/>
                </a:solidFill>
                <a:latin typeface="Tahoma"/>
                <a:cs typeface="Tahoma"/>
              </a:rPr>
              <a:t>i </a:t>
            </a:r>
            <a:r>
              <a:rPr sz="1700" spc="70" dirty="0">
                <a:solidFill>
                  <a:srgbClr val="333333"/>
                </a:solidFill>
                <a:latin typeface="Tahoma"/>
                <a:cs typeface="Tahoma"/>
              </a:rPr>
              <a:t>stand </a:t>
            </a:r>
            <a:r>
              <a:rPr sz="1700" spc="45" dirty="0">
                <a:solidFill>
                  <a:srgbClr val="333333"/>
                </a:solidFill>
                <a:latin typeface="Tahoma"/>
                <a:cs typeface="Tahoma"/>
              </a:rPr>
              <a:t>til </a:t>
            </a:r>
            <a:r>
              <a:rPr sz="1700" spc="50" dirty="0">
                <a:solidFill>
                  <a:srgbClr val="333333"/>
                </a:solidFill>
                <a:latin typeface="Tahoma"/>
                <a:cs typeface="Tahoma"/>
              </a:rPr>
              <a:t>at </a:t>
            </a:r>
            <a:r>
              <a:rPr sz="1700" spc="90" dirty="0">
                <a:solidFill>
                  <a:srgbClr val="333333"/>
                </a:solidFill>
                <a:latin typeface="Tahoma"/>
                <a:cs typeface="Tahoma"/>
              </a:rPr>
              <a:t>bruge </a:t>
            </a:r>
            <a:r>
              <a:rPr sz="1700" spc="70" dirty="0">
                <a:solidFill>
                  <a:srgbClr val="333333"/>
                </a:solidFill>
                <a:latin typeface="Tahoma"/>
                <a:cs typeface="Tahoma"/>
              </a:rPr>
              <a:t>det </a:t>
            </a:r>
            <a:r>
              <a:rPr sz="1700" spc="45" dirty="0">
                <a:solidFill>
                  <a:srgbClr val="333333"/>
                </a:solidFill>
                <a:latin typeface="Tahoma"/>
                <a:cs typeface="Tahoma"/>
              </a:rPr>
              <a:t>til </a:t>
            </a:r>
            <a:r>
              <a:rPr sz="1700" spc="50" dirty="0">
                <a:solidFill>
                  <a:srgbClr val="333333"/>
                </a:solidFill>
                <a:latin typeface="Tahoma"/>
                <a:cs typeface="Tahoma"/>
              </a:rPr>
              <a:t>at </a:t>
            </a:r>
            <a:r>
              <a:rPr sz="1700" spc="70" dirty="0">
                <a:solidFill>
                  <a:srgbClr val="333333"/>
                </a:solidFill>
                <a:latin typeface="Tahoma"/>
                <a:cs typeface="Tahoma"/>
              </a:rPr>
              <a:t>dele </a:t>
            </a:r>
            <a:r>
              <a:rPr sz="1700" spc="80" dirty="0">
                <a:solidFill>
                  <a:srgbClr val="333333"/>
                </a:solidFill>
                <a:latin typeface="Tahoma"/>
                <a:cs typeface="Tahoma"/>
              </a:rPr>
              <a:t>en </a:t>
            </a:r>
            <a:r>
              <a:rPr sz="1700" spc="60" dirty="0">
                <a:solidFill>
                  <a:srgbClr val="333333"/>
                </a:solidFill>
                <a:latin typeface="Tahoma"/>
                <a:cs typeface="Tahoma"/>
              </a:rPr>
              <a:t>sikker </a:t>
            </a:r>
            <a:r>
              <a:rPr sz="1700" spc="70" dirty="0">
                <a:solidFill>
                  <a:srgbClr val="333333"/>
                </a:solidFill>
                <a:latin typeface="Tahoma"/>
                <a:cs typeface="Tahoma"/>
              </a:rPr>
              <a:t>database </a:t>
            </a:r>
            <a:r>
              <a:rPr sz="1700" spc="110" dirty="0">
                <a:solidFill>
                  <a:srgbClr val="333333"/>
                </a:solidFill>
                <a:latin typeface="Tahoma"/>
                <a:cs typeface="Tahoma"/>
              </a:rPr>
              <a:t>med </a:t>
            </a:r>
            <a:r>
              <a:rPr sz="1700" spc="55" dirty="0">
                <a:solidFill>
                  <a:srgbClr val="333333"/>
                </a:solidFill>
                <a:latin typeface="Tahoma"/>
                <a:cs typeface="Tahoma"/>
              </a:rPr>
              <a:t>alle </a:t>
            </a:r>
            <a:r>
              <a:rPr sz="1700" spc="65" dirty="0">
                <a:solidFill>
                  <a:srgbClr val="333333"/>
                </a:solidFill>
                <a:latin typeface="Tahoma"/>
                <a:cs typeface="Tahoma"/>
              </a:rPr>
              <a:t>sine </a:t>
            </a:r>
            <a:r>
              <a:rPr sz="1700" spc="75" dirty="0">
                <a:solidFill>
                  <a:srgbClr val="333333"/>
                </a:solidFill>
                <a:latin typeface="Tahoma"/>
                <a:cs typeface="Tahoma"/>
              </a:rPr>
              <a:t>partnere </a:t>
            </a:r>
            <a:r>
              <a:rPr sz="1700" spc="80" dirty="0">
                <a:solidFill>
                  <a:srgbClr val="333333"/>
                </a:solidFill>
                <a:latin typeface="Tahoma"/>
                <a:cs typeface="Tahoma"/>
              </a:rPr>
              <a:t>samt </a:t>
            </a:r>
            <a:r>
              <a:rPr sz="1700" spc="85" dirty="0">
                <a:solidFill>
                  <a:srgbClr val="333333"/>
                </a:solidFill>
                <a:latin typeface="Tahoma"/>
                <a:cs typeface="Tahoma"/>
              </a:rPr>
              <a:t> </a:t>
            </a:r>
            <a:r>
              <a:rPr sz="1700" spc="75" dirty="0">
                <a:solidFill>
                  <a:srgbClr val="333333"/>
                </a:solidFill>
                <a:latin typeface="Tahoma"/>
                <a:cs typeface="Tahoma"/>
              </a:rPr>
              <a:t>garantere</a:t>
            </a:r>
            <a:r>
              <a:rPr sz="1700" spc="-90" dirty="0">
                <a:solidFill>
                  <a:srgbClr val="333333"/>
                </a:solidFill>
                <a:latin typeface="Tahoma"/>
                <a:cs typeface="Tahoma"/>
              </a:rPr>
              <a:t> </a:t>
            </a:r>
            <a:r>
              <a:rPr sz="1700" spc="60" dirty="0">
                <a:solidFill>
                  <a:srgbClr val="333333"/>
                </a:solidFill>
                <a:latin typeface="Tahoma"/>
                <a:cs typeface="Tahoma"/>
              </a:rPr>
              <a:t>højere</a:t>
            </a:r>
            <a:r>
              <a:rPr sz="1700" spc="-90" dirty="0">
                <a:solidFill>
                  <a:srgbClr val="333333"/>
                </a:solidFill>
                <a:latin typeface="Tahoma"/>
                <a:cs typeface="Tahoma"/>
              </a:rPr>
              <a:t> </a:t>
            </a:r>
            <a:r>
              <a:rPr sz="1700" spc="65" dirty="0">
                <a:solidFill>
                  <a:srgbClr val="333333"/>
                </a:solidFill>
                <a:latin typeface="Tahoma"/>
                <a:cs typeface="Tahoma"/>
              </a:rPr>
              <a:t>niveauer</a:t>
            </a:r>
            <a:r>
              <a:rPr sz="1700" spc="-90" dirty="0">
                <a:solidFill>
                  <a:srgbClr val="333333"/>
                </a:solidFill>
                <a:latin typeface="Tahoma"/>
                <a:cs typeface="Tahoma"/>
              </a:rPr>
              <a:t> </a:t>
            </a:r>
            <a:r>
              <a:rPr sz="1700" spc="50" dirty="0">
                <a:solidFill>
                  <a:srgbClr val="333333"/>
                </a:solidFill>
                <a:latin typeface="Tahoma"/>
                <a:cs typeface="Tahoma"/>
              </a:rPr>
              <a:t>af</a:t>
            </a:r>
            <a:r>
              <a:rPr sz="1700" spc="-90" dirty="0">
                <a:solidFill>
                  <a:srgbClr val="333333"/>
                </a:solidFill>
                <a:latin typeface="Tahoma"/>
                <a:cs typeface="Tahoma"/>
              </a:rPr>
              <a:t> </a:t>
            </a:r>
            <a:r>
              <a:rPr sz="1700" spc="70" dirty="0">
                <a:solidFill>
                  <a:srgbClr val="333333"/>
                </a:solidFill>
                <a:latin typeface="Tahoma"/>
                <a:cs typeface="Tahoma"/>
              </a:rPr>
              <a:t>fødevaresikkerhed</a:t>
            </a:r>
            <a:r>
              <a:rPr sz="1700" spc="-90" dirty="0">
                <a:solidFill>
                  <a:srgbClr val="333333"/>
                </a:solidFill>
                <a:latin typeface="Tahoma"/>
                <a:cs typeface="Tahoma"/>
              </a:rPr>
              <a:t> </a:t>
            </a:r>
            <a:r>
              <a:rPr sz="1700" spc="75" dirty="0">
                <a:solidFill>
                  <a:srgbClr val="333333"/>
                </a:solidFill>
                <a:latin typeface="Tahoma"/>
                <a:cs typeface="Tahoma"/>
              </a:rPr>
              <a:t>for</a:t>
            </a:r>
            <a:r>
              <a:rPr sz="1700" spc="-90" dirty="0">
                <a:solidFill>
                  <a:srgbClr val="333333"/>
                </a:solidFill>
                <a:latin typeface="Tahoma"/>
                <a:cs typeface="Tahoma"/>
              </a:rPr>
              <a:t> </a:t>
            </a:r>
            <a:r>
              <a:rPr sz="1700" spc="65" dirty="0">
                <a:solidFill>
                  <a:srgbClr val="333333"/>
                </a:solidFill>
                <a:latin typeface="Tahoma"/>
                <a:cs typeface="Tahoma"/>
              </a:rPr>
              <a:t>sine</a:t>
            </a:r>
            <a:r>
              <a:rPr sz="1700" spc="-90" dirty="0">
                <a:solidFill>
                  <a:srgbClr val="333333"/>
                </a:solidFill>
                <a:latin typeface="Tahoma"/>
                <a:cs typeface="Tahoma"/>
              </a:rPr>
              <a:t> </a:t>
            </a:r>
            <a:r>
              <a:rPr sz="1700" spc="65" dirty="0">
                <a:solidFill>
                  <a:srgbClr val="333333"/>
                </a:solidFill>
                <a:latin typeface="Tahoma"/>
                <a:cs typeface="Tahoma"/>
              </a:rPr>
              <a:t>kunder.</a:t>
            </a:r>
            <a:endParaRPr sz="17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752348" y="311150"/>
            <a:ext cx="8682355" cy="467359"/>
          </a:xfrm>
          <a:prstGeom prst="rect">
            <a:avLst/>
          </a:prstGeom>
        </p:spPr>
        <p:txBody>
          <a:bodyPr vert="horz" wrap="square" lIns="0" tIns="12700" rIns="0" bIns="0" rtlCol="0">
            <a:spAutoFit/>
          </a:bodyPr>
          <a:lstStyle/>
          <a:p>
            <a:pPr marL="12700">
              <a:lnSpc>
                <a:spcPct val="100000"/>
              </a:lnSpc>
              <a:spcBef>
                <a:spcPts val="100"/>
              </a:spcBef>
            </a:pPr>
            <a:r>
              <a:rPr sz="2900" spc="-60" dirty="0">
                <a:solidFill>
                  <a:srgbClr val="6A9D55"/>
                </a:solidFill>
              </a:rPr>
              <a:t>CARREFOUR</a:t>
            </a:r>
            <a:r>
              <a:rPr sz="2900" u="sng" spc="-60" dirty="0">
                <a:solidFill>
                  <a:srgbClr val="86A56D"/>
                </a:solidFill>
                <a:uFill>
                  <a:solidFill>
                    <a:srgbClr val="86A56D"/>
                  </a:solidFill>
                </a:uFill>
              </a:rPr>
              <a:t>Ma</a:t>
            </a:r>
            <a:r>
              <a:rPr sz="2900" u="sng" spc="-60" dirty="0">
                <a:solidFill>
                  <a:srgbClr val="86A56D"/>
                </a:solidFill>
                <a:uFill>
                  <a:solidFill>
                    <a:srgbClr val="86A56D"/>
                  </a:solidFill>
                </a:uFill>
                <a:hlinkClick r:id="rId4"/>
              </a:rPr>
              <a:t>d </a:t>
            </a:r>
            <a:r>
              <a:rPr sz="2900" u="sng" spc="55" dirty="0">
                <a:solidFill>
                  <a:srgbClr val="86A56D"/>
                </a:solidFill>
                <a:uFill>
                  <a:solidFill>
                    <a:srgbClr val="86A56D"/>
                  </a:solidFill>
                </a:uFill>
                <a:hlinkClick r:id="rId4"/>
              </a:rPr>
              <a:t>blockchain</a:t>
            </a:r>
            <a:r>
              <a:rPr sz="2900" u="sng" spc="-55" dirty="0">
                <a:solidFill>
                  <a:srgbClr val="86A56D"/>
                </a:solidFill>
                <a:uFill>
                  <a:solidFill>
                    <a:srgbClr val="86A56D"/>
                  </a:solidFill>
                </a:uFill>
                <a:hlinkClick r:id="rId4"/>
              </a:rPr>
              <a:t> </a:t>
            </a:r>
            <a:r>
              <a:rPr sz="2900" u="sng" spc="785" dirty="0">
                <a:solidFill>
                  <a:srgbClr val="86A56D"/>
                </a:solidFill>
                <a:uFill>
                  <a:solidFill>
                    <a:srgbClr val="86A56D"/>
                  </a:solidFill>
                </a:uFill>
                <a:hlinkClick r:id="rId4"/>
              </a:rPr>
              <a:t>|</a:t>
            </a:r>
            <a:r>
              <a:rPr sz="2900" u="sng" spc="-60" dirty="0">
                <a:solidFill>
                  <a:srgbClr val="86A56D"/>
                </a:solidFill>
                <a:uFill>
                  <a:solidFill>
                    <a:srgbClr val="86A56D"/>
                  </a:solidFill>
                </a:uFill>
                <a:hlinkClick r:id="rId4"/>
              </a:rPr>
              <a:t> </a:t>
            </a:r>
            <a:r>
              <a:rPr sz="2900" u="sng" spc="65" dirty="0">
                <a:solidFill>
                  <a:srgbClr val="86A56D"/>
                </a:solidFill>
                <a:uFill>
                  <a:solidFill>
                    <a:srgbClr val="86A56D"/>
                  </a:solidFill>
                </a:uFill>
                <a:hlinkClick r:id="rId4"/>
              </a:rPr>
              <a:t>Carr</a:t>
            </a:r>
            <a:r>
              <a:rPr sz="2900" spc="-55" dirty="0">
                <a:solidFill>
                  <a:srgbClr val="86A56D"/>
                </a:solidFill>
                <a:hlinkClick r:id="rId4"/>
              </a:rPr>
              <a:t> </a:t>
            </a:r>
            <a:r>
              <a:rPr sz="2900" spc="125" dirty="0">
                <a:solidFill>
                  <a:srgbClr val="86A56D"/>
                </a:solidFill>
                <a:hlinkClick r:id="rId4"/>
              </a:rPr>
              <a:t>e</a:t>
            </a:r>
            <a:r>
              <a:rPr sz="2900" u="sng" spc="125" dirty="0">
                <a:solidFill>
                  <a:srgbClr val="86A56D"/>
                </a:solidFill>
                <a:uFill>
                  <a:solidFill>
                    <a:srgbClr val="86A56D"/>
                  </a:solidFill>
                </a:uFill>
                <a:hlinkClick r:id="rId4"/>
              </a:rPr>
              <a:t>fire</a:t>
            </a:r>
            <a:r>
              <a:rPr sz="2900" u="sng" spc="-55" dirty="0">
                <a:solidFill>
                  <a:srgbClr val="86A56D"/>
                </a:solidFill>
                <a:uFill>
                  <a:solidFill>
                    <a:srgbClr val="86A56D"/>
                  </a:solidFill>
                </a:uFill>
                <a:hlinkClick r:id="rId4"/>
              </a:rPr>
              <a:t> </a:t>
            </a:r>
            <a:r>
              <a:rPr sz="2900" u="sng" spc="100" dirty="0">
                <a:solidFill>
                  <a:srgbClr val="86A56D"/>
                </a:solidFill>
                <a:uFill>
                  <a:solidFill>
                    <a:srgbClr val="86A56D"/>
                  </a:solidFill>
                </a:uFill>
                <a:hlinkClick r:id="rId4"/>
              </a:rPr>
              <a:t>gruppe</a:t>
            </a:r>
            <a:endParaRPr sz="2900"/>
          </a:p>
        </p:txBody>
      </p:sp>
      <p:sp>
        <p:nvSpPr>
          <p:cNvPr id="5" name="object 5"/>
          <p:cNvSpPr txBox="1"/>
          <p:nvPr/>
        </p:nvSpPr>
        <p:spPr>
          <a:xfrm>
            <a:off x="417372" y="895108"/>
            <a:ext cx="10218420" cy="4380230"/>
          </a:xfrm>
          <a:prstGeom prst="rect">
            <a:avLst/>
          </a:prstGeom>
        </p:spPr>
        <p:txBody>
          <a:bodyPr vert="horz" wrap="square" lIns="0" tIns="58419" rIns="0" bIns="0" rtlCol="0">
            <a:spAutoFit/>
          </a:bodyPr>
          <a:lstStyle/>
          <a:p>
            <a:pPr marL="12700">
              <a:lnSpc>
                <a:spcPct val="100000"/>
              </a:lnSpc>
              <a:spcBef>
                <a:spcPts val="459"/>
              </a:spcBef>
            </a:pPr>
            <a:r>
              <a:rPr sz="1900" b="1" spc="20" dirty="0">
                <a:latin typeface="Arial"/>
                <a:cs typeface="Arial"/>
              </a:rPr>
              <a:t>QR-kode</a:t>
            </a:r>
            <a:endParaRPr sz="1900">
              <a:latin typeface="Arial"/>
              <a:cs typeface="Arial"/>
            </a:endParaRPr>
          </a:p>
          <a:p>
            <a:pPr marL="12700" marR="5080">
              <a:lnSpc>
                <a:spcPct val="114300"/>
              </a:lnSpc>
              <a:spcBef>
                <a:spcPts val="40"/>
              </a:spcBef>
            </a:pPr>
            <a:r>
              <a:rPr sz="2100" spc="25" dirty="0">
                <a:solidFill>
                  <a:srgbClr val="333333"/>
                </a:solidFill>
                <a:latin typeface="Tahoma"/>
                <a:cs typeface="Tahoma"/>
              </a:rPr>
              <a:t>Så </a:t>
            </a:r>
            <a:r>
              <a:rPr sz="2100" spc="100" dirty="0">
                <a:solidFill>
                  <a:srgbClr val="333333"/>
                </a:solidFill>
                <a:latin typeface="Tahoma"/>
                <a:cs typeface="Tahoma"/>
              </a:rPr>
              <a:t>hvordan </a:t>
            </a:r>
            <a:r>
              <a:rPr sz="2100" spc="75" dirty="0">
                <a:solidFill>
                  <a:srgbClr val="333333"/>
                </a:solidFill>
                <a:latin typeface="Tahoma"/>
                <a:cs typeface="Tahoma"/>
              </a:rPr>
              <a:t>virker </a:t>
            </a:r>
            <a:r>
              <a:rPr sz="2100" spc="45" dirty="0">
                <a:solidFill>
                  <a:srgbClr val="333333"/>
                </a:solidFill>
                <a:latin typeface="Tahoma"/>
                <a:cs typeface="Tahoma"/>
              </a:rPr>
              <a:t>det? </a:t>
            </a:r>
            <a:r>
              <a:rPr sz="2100" spc="80" dirty="0">
                <a:solidFill>
                  <a:srgbClr val="333333"/>
                </a:solidFill>
                <a:latin typeface="Tahoma"/>
                <a:cs typeface="Tahoma"/>
              </a:rPr>
              <a:t>Helt </a:t>
            </a:r>
            <a:r>
              <a:rPr sz="2100" spc="90" dirty="0">
                <a:solidFill>
                  <a:srgbClr val="333333"/>
                </a:solidFill>
                <a:latin typeface="Tahoma"/>
                <a:cs typeface="Tahoma"/>
              </a:rPr>
              <a:t>konkret </a:t>
            </a:r>
            <a:r>
              <a:rPr sz="2100" spc="100" dirty="0">
                <a:solidFill>
                  <a:srgbClr val="333333"/>
                </a:solidFill>
                <a:latin typeface="Tahoma"/>
                <a:cs typeface="Tahoma"/>
              </a:rPr>
              <a:t>har </a:t>
            </a:r>
            <a:r>
              <a:rPr sz="2100" spc="75" dirty="0">
                <a:solidFill>
                  <a:srgbClr val="333333"/>
                </a:solidFill>
                <a:latin typeface="Tahoma"/>
                <a:cs typeface="Tahoma"/>
              </a:rPr>
              <a:t>hvert </a:t>
            </a:r>
            <a:r>
              <a:rPr sz="2100" spc="100" dirty="0">
                <a:solidFill>
                  <a:srgbClr val="333333"/>
                </a:solidFill>
                <a:latin typeface="Tahoma"/>
                <a:cs typeface="Tahoma"/>
              </a:rPr>
              <a:t>produkts </a:t>
            </a:r>
            <a:r>
              <a:rPr sz="2100" spc="65" dirty="0">
                <a:solidFill>
                  <a:srgbClr val="333333"/>
                </a:solidFill>
                <a:latin typeface="Tahoma"/>
                <a:cs typeface="Tahoma"/>
              </a:rPr>
              <a:t>etiket </a:t>
            </a:r>
            <a:r>
              <a:rPr sz="2100" spc="100" dirty="0">
                <a:solidFill>
                  <a:srgbClr val="333333"/>
                </a:solidFill>
                <a:latin typeface="Tahoma"/>
                <a:cs typeface="Tahoma"/>
              </a:rPr>
              <a:t>en </a:t>
            </a:r>
            <a:r>
              <a:rPr sz="2100" spc="50" dirty="0">
                <a:solidFill>
                  <a:srgbClr val="333333"/>
                </a:solidFill>
                <a:latin typeface="Tahoma"/>
                <a:cs typeface="Tahoma"/>
              </a:rPr>
              <a:t>QR-kode, </a:t>
            </a:r>
            <a:r>
              <a:rPr sz="2100" spc="130" dirty="0">
                <a:solidFill>
                  <a:srgbClr val="333333"/>
                </a:solidFill>
                <a:latin typeface="Tahoma"/>
                <a:cs typeface="Tahoma"/>
              </a:rPr>
              <a:t>som </a:t>
            </a:r>
            <a:r>
              <a:rPr sz="2100" spc="-645" dirty="0">
                <a:solidFill>
                  <a:srgbClr val="333333"/>
                </a:solidFill>
                <a:latin typeface="Tahoma"/>
                <a:cs typeface="Tahoma"/>
              </a:rPr>
              <a:t> </a:t>
            </a:r>
            <a:r>
              <a:rPr sz="2100" spc="105" dirty="0">
                <a:solidFill>
                  <a:srgbClr val="333333"/>
                </a:solidFill>
                <a:latin typeface="Tahoma"/>
                <a:cs typeface="Tahoma"/>
              </a:rPr>
              <a:t>forbrugerne</a:t>
            </a:r>
            <a:r>
              <a:rPr sz="2100" spc="-114" dirty="0">
                <a:solidFill>
                  <a:srgbClr val="333333"/>
                </a:solidFill>
                <a:latin typeface="Tahoma"/>
                <a:cs typeface="Tahoma"/>
              </a:rPr>
              <a:t> </a:t>
            </a:r>
            <a:r>
              <a:rPr sz="2100" spc="45" dirty="0">
                <a:solidFill>
                  <a:srgbClr val="333333"/>
                </a:solidFill>
                <a:latin typeface="Tahoma"/>
                <a:cs typeface="Tahoma"/>
              </a:rPr>
              <a:t>vil</a:t>
            </a:r>
            <a:r>
              <a:rPr sz="2100" spc="-110" dirty="0">
                <a:solidFill>
                  <a:srgbClr val="333333"/>
                </a:solidFill>
                <a:latin typeface="Tahoma"/>
                <a:cs typeface="Tahoma"/>
              </a:rPr>
              <a:t> </a:t>
            </a:r>
            <a:r>
              <a:rPr sz="2100" spc="105" dirty="0">
                <a:solidFill>
                  <a:srgbClr val="333333"/>
                </a:solidFill>
                <a:latin typeface="Tahoma"/>
                <a:cs typeface="Tahoma"/>
              </a:rPr>
              <a:t>kunne</a:t>
            </a:r>
            <a:r>
              <a:rPr sz="2100" spc="-110" dirty="0">
                <a:solidFill>
                  <a:srgbClr val="333333"/>
                </a:solidFill>
                <a:latin typeface="Tahoma"/>
                <a:cs typeface="Tahoma"/>
              </a:rPr>
              <a:t> </a:t>
            </a:r>
            <a:r>
              <a:rPr sz="2100" spc="85" dirty="0">
                <a:solidFill>
                  <a:srgbClr val="333333"/>
                </a:solidFill>
                <a:latin typeface="Tahoma"/>
                <a:cs typeface="Tahoma"/>
              </a:rPr>
              <a:t>scanne</a:t>
            </a:r>
            <a:r>
              <a:rPr sz="2100" spc="-110" dirty="0">
                <a:solidFill>
                  <a:srgbClr val="333333"/>
                </a:solidFill>
                <a:latin typeface="Tahoma"/>
                <a:cs typeface="Tahoma"/>
              </a:rPr>
              <a:t> </a:t>
            </a:r>
            <a:r>
              <a:rPr sz="2100" spc="75" dirty="0">
                <a:solidFill>
                  <a:srgbClr val="333333"/>
                </a:solidFill>
                <a:latin typeface="Tahoma"/>
                <a:cs typeface="Tahoma"/>
              </a:rPr>
              <a:t>ved</a:t>
            </a:r>
            <a:r>
              <a:rPr sz="2100" spc="-110" dirty="0">
                <a:solidFill>
                  <a:srgbClr val="333333"/>
                </a:solidFill>
                <a:latin typeface="Tahoma"/>
                <a:cs typeface="Tahoma"/>
              </a:rPr>
              <a:t> </a:t>
            </a:r>
            <a:r>
              <a:rPr sz="2100" spc="45" dirty="0">
                <a:solidFill>
                  <a:srgbClr val="333333"/>
                </a:solidFill>
                <a:latin typeface="Tahoma"/>
                <a:cs typeface="Tahoma"/>
              </a:rPr>
              <a:t>hjælp</a:t>
            </a:r>
            <a:r>
              <a:rPr sz="2100" spc="-110" dirty="0">
                <a:solidFill>
                  <a:srgbClr val="333333"/>
                </a:solidFill>
                <a:latin typeface="Tahoma"/>
                <a:cs typeface="Tahoma"/>
              </a:rPr>
              <a:t> </a:t>
            </a:r>
            <a:r>
              <a:rPr sz="2100" spc="60" dirty="0">
                <a:solidFill>
                  <a:srgbClr val="333333"/>
                </a:solidFill>
                <a:latin typeface="Tahoma"/>
                <a:cs typeface="Tahoma"/>
              </a:rPr>
              <a:t>af</a:t>
            </a:r>
            <a:r>
              <a:rPr sz="2100" spc="-110" dirty="0">
                <a:solidFill>
                  <a:srgbClr val="333333"/>
                </a:solidFill>
                <a:latin typeface="Tahoma"/>
                <a:cs typeface="Tahoma"/>
              </a:rPr>
              <a:t> </a:t>
            </a:r>
            <a:r>
              <a:rPr sz="2100" spc="90" dirty="0">
                <a:solidFill>
                  <a:srgbClr val="333333"/>
                </a:solidFill>
                <a:latin typeface="Tahoma"/>
                <a:cs typeface="Tahoma"/>
              </a:rPr>
              <a:t>deres</a:t>
            </a:r>
            <a:r>
              <a:rPr sz="2100" spc="-110" dirty="0">
                <a:solidFill>
                  <a:srgbClr val="333333"/>
                </a:solidFill>
                <a:latin typeface="Tahoma"/>
                <a:cs typeface="Tahoma"/>
              </a:rPr>
              <a:t> </a:t>
            </a:r>
            <a:r>
              <a:rPr sz="2100" spc="90" dirty="0">
                <a:solidFill>
                  <a:srgbClr val="333333"/>
                </a:solidFill>
                <a:latin typeface="Tahoma"/>
                <a:cs typeface="Tahoma"/>
              </a:rPr>
              <a:t>smartphones.</a:t>
            </a:r>
            <a:r>
              <a:rPr sz="2100" spc="-110" dirty="0">
                <a:solidFill>
                  <a:srgbClr val="333333"/>
                </a:solidFill>
                <a:latin typeface="Tahoma"/>
                <a:cs typeface="Tahoma"/>
              </a:rPr>
              <a:t> </a:t>
            </a:r>
            <a:r>
              <a:rPr sz="2100" spc="75" dirty="0">
                <a:solidFill>
                  <a:srgbClr val="333333"/>
                </a:solidFill>
                <a:latin typeface="Tahoma"/>
                <a:cs typeface="Tahoma"/>
              </a:rPr>
              <a:t>Dette</a:t>
            </a:r>
            <a:r>
              <a:rPr sz="2100" spc="-110" dirty="0">
                <a:solidFill>
                  <a:srgbClr val="333333"/>
                </a:solidFill>
                <a:latin typeface="Tahoma"/>
                <a:cs typeface="Tahoma"/>
              </a:rPr>
              <a:t> </a:t>
            </a:r>
            <a:r>
              <a:rPr sz="2100" spc="45" dirty="0">
                <a:solidFill>
                  <a:srgbClr val="333333"/>
                </a:solidFill>
                <a:latin typeface="Tahoma"/>
                <a:cs typeface="Tahoma"/>
              </a:rPr>
              <a:t>vil</a:t>
            </a:r>
            <a:r>
              <a:rPr sz="2100" spc="-114" dirty="0">
                <a:solidFill>
                  <a:srgbClr val="333333"/>
                </a:solidFill>
                <a:latin typeface="Tahoma"/>
                <a:cs typeface="Tahoma"/>
              </a:rPr>
              <a:t> </a:t>
            </a:r>
            <a:r>
              <a:rPr sz="2100" spc="70" dirty="0">
                <a:solidFill>
                  <a:srgbClr val="333333"/>
                </a:solidFill>
                <a:latin typeface="Tahoma"/>
                <a:cs typeface="Tahoma"/>
              </a:rPr>
              <a:t>give</a:t>
            </a:r>
            <a:r>
              <a:rPr sz="2100" spc="-110" dirty="0">
                <a:solidFill>
                  <a:srgbClr val="333333"/>
                </a:solidFill>
                <a:latin typeface="Tahoma"/>
                <a:cs typeface="Tahoma"/>
              </a:rPr>
              <a:t> </a:t>
            </a:r>
            <a:r>
              <a:rPr sz="2100" spc="135" dirty="0">
                <a:solidFill>
                  <a:srgbClr val="333333"/>
                </a:solidFill>
                <a:latin typeface="Tahoma"/>
                <a:cs typeface="Tahoma"/>
              </a:rPr>
              <a:t>dem </a:t>
            </a:r>
            <a:r>
              <a:rPr sz="2100" spc="-640" dirty="0">
                <a:solidFill>
                  <a:srgbClr val="333333"/>
                </a:solidFill>
                <a:latin typeface="Tahoma"/>
                <a:cs typeface="Tahoma"/>
              </a:rPr>
              <a:t> </a:t>
            </a:r>
            <a:r>
              <a:rPr sz="2100" spc="100" dirty="0">
                <a:solidFill>
                  <a:srgbClr val="333333"/>
                </a:solidFill>
                <a:latin typeface="Tahoma"/>
                <a:cs typeface="Tahoma"/>
              </a:rPr>
              <a:t>information</a:t>
            </a:r>
            <a:r>
              <a:rPr sz="2100" spc="-110" dirty="0">
                <a:solidFill>
                  <a:srgbClr val="333333"/>
                </a:solidFill>
                <a:latin typeface="Tahoma"/>
                <a:cs typeface="Tahoma"/>
              </a:rPr>
              <a:t> </a:t>
            </a:r>
            <a:r>
              <a:rPr sz="2100" spc="165" dirty="0">
                <a:solidFill>
                  <a:srgbClr val="333333"/>
                </a:solidFill>
                <a:latin typeface="Tahoma"/>
                <a:cs typeface="Tahoma"/>
              </a:rPr>
              <a:t>om</a:t>
            </a:r>
            <a:r>
              <a:rPr sz="2100" spc="-110" dirty="0">
                <a:solidFill>
                  <a:srgbClr val="333333"/>
                </a:solidFill>
                <a:latin typeface="Tahoma"/>
                <a:cs typeface="Tahoma"/>
              </a:rPr>
              <a:t> </a:t>
            </a:r>
            <a:r>
              <a:rPr sz="2100" spc="95" dirty="0">
                <a:solidFill>
                  <a:srgbClr val="333333"/>
                </a:solidFill>
                <a:latin typeface="Tahoma"/>
                <a:cs typeface="Tahoma"/>
              </a:rPr>
              <a:t>produktet</a:t>
            </a:r>
            <a:r>
              <a:rPr sz="2100" spc="-110" dirty="0">
                <a:solidFill>
                  <a:srgbClr val="333333"/>
                </a:solidFill>
                <a:latin typeface="Tahoma"/>
                <a:cs typeface="Tahoma"/>
              </a:rPr>
              <a:t> </a:t>
            </a:r>
            <a:r>
              <a:rPr sz="2100" spc="130" dirty="0">
                <a:solidFill>
                  <a:srgbClr val="333333"/>
                </a:solidFill>
                <a:latin typeface="Tahoma"/>
                <a:cs typeface="Tahoma"/>
              </a:rPr>
              <a:t>og</a:t>
            </a:r>
            <a:r>
              <a:rPr sz="2100" spc="-110" dirty="0">
                <a:solidFill>
                  <a:srgbClr val="333333"/>
                </a:solidFill>
                <a:latin typeface="Tahoma"/>
                <a:cs typeface="Tahoma"/>
              </a:rPr>
              <a:t> </a:t>
            </a:r>
            <a:r>
              <a:rPr sz="2100" spc="110" dirty="0">
                <a:solidFill>
                  <a:srgbClr val="333333"/>
                </a:solidFill>
                <a:latin typeface="Tahoma"/>
                <a:cs typeface="Tahoma"/>
              </a:rPr>
              <a:t>den</a:t>
            </a:r>
            <a:r>
              <a:rPr sz="2100" spc="-110" dirty="0">
                <a:solidFill>
                  <a:srgbClr val="333333"/>
                </a:solidFill>
                <a:latin typeface="Tahoma"/>
                <a:cs typeface="Tahoma"/>
              </a:rPr>
              <a:t> </a:t>
            </a:r>
            <a:r>
              <a:rPr sz="2100" spc="35" dirty="0">
                <a:solidFill>
                  <a:srgbClr val="333333"/>
                </a:solidFill>
                <a:latin typeface="Tahoma"/>
                <a:cs typeface="Tahoma"/>
              </a:rPr>
              <a:t>rejse,</a:t>
            </a:r>
            <a:r>
              <a:rPr sz="2100" spc="-110" dirty="0">
                <a:solidFill>
                  <a:srgbClr val="333333"/>
                </a:solidFill>
                <a:latin typeface="Tahoma"/>
                <a:cs typeface="Tahoma"/>
              </a:rPr>
              <a:t> </a:t>
            </a:r>
            <a:r>
              <a:rPr sz="2100" spc="85" dirty="0">
                <a:solidFill>
                  <a:srgbClr val="333333"/>
                </a:solidFill>
                <a:latin typeface="Tahoma"/>
                <a:cs typeface="Tahoma"/>
              </a:rPr>
              <a:t>det</a:t>
            </a:r>
            <a:r>
              <a:rPr sz="2100" spc="-110" dirty="0">
                <a:solidFill>
                  <a:srgbClr val="333333"/>
                </a:solidFill>
                <a:latin typeface="Tahoma"/>
                <a:cs typeface="Tahoma"/>
              </a:rPr>
              <a:t> </a:t>
            </a:r>
            <a:r>
              <a:rPr sz="2100" spc="100" dirty="0">
                <a:solidFill>
                  <a:srgbClr val="333333"/>
                </a:solidFill>
                <a:latin typeface="Tahoma"/>
                <a:cs typeface="Tahoma"/>
              </a:rPr>
              <a:t>har</a:t>
            </a:r>
            <a:r>
              <a:rPr sz="2100" spc="-110" dirty="0">
                <a:solidFill>
                  <a:srgbClr val="333333"/>
                </a:solidFill>
                <a:latin typeface="Tahoma"/>
                <a:cs typeface="Tahoma"/>
              </a:rPr>
              <a:t> </a:t>
            </a:r>
            <a:r>
              <a:rPr sz="2100" spc="75" dirty="0">
                <a:solidFill>
                  <a:srgbClr val="333333"/>
                </a:solidFill>
                <a:latin typeface="Tahoma"/>
                <a:cs typeface="Tahoma"/>
              </a:rPr>
              <a:t>taget</a:t>
            </a:r>
            <a:r>
              <a:rPr sz="2100" spc="-110" dirty="0">
                <a:solidFill>
                  <a:srgbClr val="333333"/>
                </a:solidFill>
                <a:latin typeface="Tahoma"/>
                <a:cs typeface="Tahoma"/>
              </a:rPr>
              <a:t> </a:t>
            </a:r>
            <a:r>
              <a:rPr sz="2100" spc="-90" dirty="0">
                <a:solidFill>
                  <a:srgbClr val="333333"/>
                </a:solidFill>
                <a:latin typeface="Tahoma"/>
                <a:cs typeface="Tahoma"/>
              </a:rPr>
              <a:t>-</a:t>
            </a:r>
            <a:r>
              <a:rPr sz="2100" spc="-110" dirty="0">
                <a:solidFill>
                  <a:srgbClr val="333333"/>
                </a:solidFill>
                <a:latin typeface="Tahoma"/>
                <a:cs typeface="Tahoma"/>
              </a:rPr>
              <a:t> </a:t>
            </a:r>
            <a:r>
              <a:rPr sz="2100" spc="80" dirty="0">
                <a:solidFill>
                  <a:srgbClr val="333333"/>
                </a:solidFill>
                <a:latin typeface="Tahoma"/>
                <a:cs typeface="Tahoma"/>
              </a:rPr>
              <a:t>fra</a:t>
            </a:r>
            <a:r>
              <a:rPr sz="2100" spc="-105" dirty="0">
                <a:solidFill>
                  <a:srgbClr val="333333"/>
                </a:solidFill>
                <a:latin typeface="Tahoma"/>
                <a:cs typeface="Tahoma"/>
              </a:rPr>
              <a:t> </a:t>
            </a:r>
            <a:r>
              <a:rPr sz="2100" spc="85" dirty="0">
                <a:solidFill>
                  <a:srgbClr val="333333"/>
                </a:solidFill>
                <a:latin typeface="Tahoma"/>
                <a:cs typeface="Tahoma"/>
              </a:rPr>
              <a:t>det</a:t>
            </a:r>
            <a:r>
              <a:rPr sz="2100" spc="-110" dirty="0">
                <a:solidFill>
                  <a:srgbClr val="333333"/>
                </a:solidFill>
                <a:latin typeface="Tahoma"/>
                <a:cs typeface="Tahoma"/>
              </a:rPr>
              <a:t> </a:t>
            </a:r>
            <a:r>
              <a:rPr sz="2100" spc="50" dirty="0">
                <a:solidFill>
                  <a:srgbClr val="333333"/>
                </a:solidFill>
                <a:latin typeface="Tahoma"/>
                <a:cs typeface="Tahoma"/>
              </a:rPr>
              <a:t>sted,</a:t>
            </a:r>
            <a:r>
              <a:rPr sz="2100" spc="-110" dirty="0">
                <a:solidFill>
                  <a:srgbClr val="333333"/>
                </a:solidFill>
                <a:latin typeface="Tahoma"/>
                <a:cs typeface="Tahoma"/>
              </a:rPr>
              <a:t> </a:t>
            </a:r>
            <a:r>
              <a:rPr sz="2100" spc="95" dirty="0">
                <a:solidFill>
                  <a:srgbClr val="333333"/>
                </a:solidFill>
                <a:latin typeface="Tahoma"/>
                <a:cs typeface="Tahoma"/>
              </a:rPr>
              <a:t>hvor</a:t>
            </a:r>
            <a:r>
              <a:rPr sz="2100" spc="-110" dirty="0">
                <a:solidFill>
                  <a:srgbClr val="333333"/>
                </a:solidFill>
                <a:latin typeface="Tahoma"/>
                <a:cs typeface="Tahoma"/>
              </a:rPr>
              <a:t> </a:t>
            </a:r>
            <a:r>
              <a:rPr sz="2100" spc="85" dirty="0">
                <a:solidFill>
                  <a:srgbClr val="333333"/>
                </a:solidFill>
                <a:latin typeface="Tahoma"/>
                <a:cs typeface="Tahoma"/>
              </a:rPr>
              <a:t>det</a:t>
            </a:r>
            <a:r>
              <a:rPr sz="2100" spc="-110" dirty="0">
                <a:solidFill>
                  <a:srgbClr val="333333"/>
                </a:solidFill>
                <a:latin typeface="Tahoma"/>
                <a:cs typeface="Tahoma"/>
              </a:rPr>
              <a:t> </a:t>
            </a:r>
            <a:r>
              <a:rPr sz="2100" spc="70" dirty="0">
                <a:solidFill>
                  <a:srgbClr val="333333"/>
                </a:solidFill>
                <a:latin typeface="Tahoma"/>
                <a:cs typeface="Tahoma"/>
              </a:rPr>
              <a:t>blev </a:t>
            </a:r>
            <a:r>
              <a:rPr sz="2100" spc="-640" dirty="0">
                <a:solidFill>
                  <a:srgbClr val="333333"/>
                </a:solidFill>
                <a:latin typeface="Tahoma"/>
                <a:cs typeface="Tahoma"/>
              </a:rPr>
              <a:t> </a:t>
            </a:r>
            <a:r>
              <a:rPr sz="2100" spc="60" dirty="0">
                <a:solidFill>
                  <a:srgbClr val="333333"/>
                </a:solidFill>
                <a:latin typeface="Tahoma"/>
                <a:cs typeface="Tahoma"/>
              </a:rPr>
              <a:t>opdrættet,</a:t>
            </a:r>
            <a:r>
              <a:rPr sz="2100" spc="-114" dirty="0">
                <a:solidFill>
                  <a:srgbClr val="333333"/>
                </a:solidFill>
                <a:latin typeface="Tahoma"/>
                <a:cs typeface="Tahoma"/>
              </a:rPr>
              <a:t> </a:t>
            </a:r>
            <a:r>
              <a:rPr sz="2100" spc="80" dirty="0">
                <a:solidFill>
                  <a:srgbClr val="333333"/>
                </a:solidFill>
                <a:latin typeface="Tahoma"/>
                <a:cs typeface="Tahoma"/>
              </a:rPr>
              <a:t>helt</a:t>
            </a:r>
            <a:r>
              <a:rPr sz="2100" spc="-110" dirty="0">
                <a:solidFill>
                  <a:srgbClr val="333333"/>
                </a:solidFill>
                <a:latin typeface="Tahoma"/>
                <a:cs typeface="Tahoma"/>
              </a:rPr>
              <a:t> </a:t>
            </a:r>
            <a:r>
              <a:rPr sz="2100" spc="55" dirty="0">
                <a:solidFill>
                  <a:srgbClr val="333333"/>
                </a:solidFill>
                <a:latin typeface="Tahoma"/>
                <a:cs typeface="Tahoma"/>
              </a:rPr>
              <a:t>til</a:t>
            </a:r>
            <a:r>
              <a:rPr sz="2100" spc="-110" dirty="0">
                <a:solidFill>
                  <a:srgbClr val="333333"/>
                </a:solidFill>
                <a:latin typeface="Tahoma"/>
                <a:cs typeface="Tahoma"/>
              </a:rPr>
              <a:t> </a:t>
            </a:r>
            <a:r>
              <a:rPr sz="2100" spc="85" dirty="0">
                <a:solidFill>
                  <a:srgbClr val="333333"/>
                </a:solidFill>
                <a:latin typeface="Tahoma"/>
                <a:cs typeface="Tahoma"/>
              </a:rPr>
              <a:t>det</a:t>
            </a:r>
            <a:r>
              <a:rPr sz="2100" spc="-110" dirty="0">
                <a:solidFill>
                  <a:srgbClr val="333333"/>
                </a:solidFill>
                <a:latin typeface="Tahoma"/>
                <a:cs typeface="Tahoma"/>
              </a:rPr>
              <a:t> </a:t>
            </a:r>
            <a:r>
              <a:rPr sz="2100" spc="70" dirty="0">
                <a:solidFill>
                  <a:srgbClr val="333333"/>
                </a:solidFill>
                <a:latin typeface="Tahoma"/>
                <a:cs typeface="Tahoma"/>
              </a:rPr>
              <a:t>blev</a:t>
            </a:r>
            <a:r>
              <a:rPr sz="2100" spc="-110" dirty="0">
                <a:solidFill>
                  <a:srgbClr val="333333"/>
                </a:solidFill>
                <a:latin typeface="Tahoma"/>
                <a:cs typeface="Tahoma"/>
              </a:rPr>
              <a:t> </a:t>
            </a:r>
            <a:r>
              <a:rPr sz="2100" spc="80" dirty="0">
                <a:solidFill>
                  <a:srgbClr val="333333"/>
                </a:solidFill>
                <a:latin typeface="Tahoma"/>
                <a:cs typeface="Tahoma"/>
              </a:rPr>
              <a:t>lagt</a:t>
            </a:r>
            <a:r>
              <a:rPr sz="2100" spc="-110" dirty="0">
                <a:solidFill>
                  <a:srgbClr val="333333"/>
                </a:solidFill>
                <a:latin typeface="Tahoma"/>
                <a:cs typeface="Tahoma"/>
              </a:rPr>
              <a:t> </a:t>
            </a:r>
            <a:r>
              <a:rPr sz="2100" spc="100" dirty="0">
                <a:solidFill>
                  <a:srgbClr val="333333"/>
                </a:solidFill>
                <a:latin typeface="Tahoma"/>
                <a:cs typeface="Tahoma"/>
              </a:rPr>
              <a:t>på</a:t>
            </a:r>
            <a:r>
              <a:rPr sz="2100" spc="-110" dirty="0">
                <a:solidFill>
                  <a:srgbClr val="333333"/>
                </a:solidFill>
                <a:latin typeface="Tahoma"/>
                <a:cs typeface="Tahoma"/>
              </a:rPr>
              <a:t> </a:t>
            </a:r>
            <a:r>
              <a:rPr sz="2100" spc="60" dirty="0">
                <a:solidFill>
                  <a:srgbClr val="333333"/>
                </a:solidFill>
                <a:latin typeface="Tahoma"/>
                <a:cs typeface="Tahoma"/>
              </a:rPr>
              <a:t>hylderne:</a:t>
            </a:r>
            <a:r>
              <a:rPr sz="2100" spc="-110" dirty="0">
                <a:solidFill>
                  <a:srgbClr val="333333"/>
                </a:solidFill>
                <a:latin typeface="Tahoma"/>
                <a:cs typeface="Tahoma"/>
              </a:rPr>
              <a:t> </a:t>
            </a:r>
            <a:r>
              <a:rPr sz="2100" spc="95" dirty="0">
                <a:solidFill>
                  <a:srgbClr val="333333"/>
                </a:solidFill>
                <a:latin typeface="Tahoma"/>
                <a:cs typeface="Tahoma"/>
              </a:rPr>
              <a:t>for</a:t>
            </a:r>
            <a:r>
              <a:rPr sz="2100" spc="-110" dirty="0">
                <a:solidFill>
                  <a:srgbClr val="333333"/>
                </a:solidFill>
                <a:latin typeface="Tahoma"/>
                <a:cs typeface="Tahoma"/>
              </a:rPr>
              <a:t> </a:t>
            </a:r>
            <a:r>
              <a:rPr sz="2100" spc="95" dirty="0">
                <a:solidFill>
                  <a:srgbClr val="333333"/>
                </a:solidFill>
                <a:latin typeface="Tahoma"/>
                <a:cs typeface="Tahoma"/>
              </a:rPr>
              <a:t>eksempel</a:t>
            </a:r>
            <a:r>
              <a:rPr sz="2100" spc="-110" dirty="0">
                <a:solidFill>
                  <a:srgbClr val="333333"/>
                </a:solidFill>
                <a:latin typeface="Tahoma"/>
                <a:cs typeface="Tahoma"/>
              </a:rPr>
              <a:t> </a:t>
            </a:r>
            <a:r>
              <a:rPr sz="2100" spc="55" dirty="0">
                <a:solidFill>
                  <a:srgbClr val="333333"/>
                </a:solidFill>
                <a:latin typeface="Tahoma"/>
                <a:cs typeface="Tahoma"/>
              </a:rPr>
              <a:t>til</a:t>
            </a:r>
            <a:r>
              <a:rPr sz="2100" spc="-110" dirty="0">
                <a:solidFill>
                  <a:srgbClr val="333333"/>
                </a:solidFill>
                <a:latin typeface="Tahoma"/>
                <a:cs typeface="Tahoma"/>
              </a:rPr>
              <a:t> </a:t>
            </a:r>
            <a:r>
              <a:rPr sz="2100" spc="90" dirty="0">
                <a:solidFill>
                  <a:srgbClr val="333333"/>
                </a:solidFill>
                <a:latin typeface="Tahoma"/>
                <a:cs typeface="Tahoma"/>
              </a:rPr>
              <a:t>fritgående</a:t>
            </a:r>
            <a:r>
              <a:rPr sz="2100" spc="-110" dirty="0">
                <a:solidFill>
                  <a:srgbClr val="333333"/>
                </a:solidFill>
                <a:latin typeface="Tahoma"/>
                <a:cs typeface="Tahoma"/>
              </a:rPr>
              <a:t> </a:t>
            </a:r>
            <a:r>
              <a:rPr sz="2100" spc="95" dirty="0">
                <a:solidFill>
                  <a:srgbClr val="333333"/>
                </a:solidFill>
                <a:latin typeface="Tahoma"/>
                <a:cs typeface="Tahoma"/>
              </a:rPr>
              <a:t>Carrefour </a:t>
            </a:r>
            <a:r>
              <a:rPr sz="2100" spc="-640" dirty="0">
                <a:solidFill>
                  <a:srgbClr val="333333"/>
                </a:solidFill>
                <a:latin typeface="Tahoma"/>
                <a:cs typeface="Tahoma"/>
              </a:rPr>
              <a:t> </a:t>
            </a:r>
            <a:r>
              <a:rPr sz="2100" spc="80" dirty="0">
                <a:solidFill>
                  <a:srgbClr val="333333"/>
                </a:solidFill>
                <a:latin typeface="Tahoma"/>
                <a:cs typeface="Tahoma"/>
              </a:rPr>
              <a:t>Quality Line </a:t>
            </a:r>
            <a:r>
              <a:rPr sz="2100" spc="90" dirty="0">
                <a:solidFill>
                  <a:srgbClr val="333333"/>
                </a:solidFill>
                <a:latin typeface="Tahoma"/>
                <a:cs typeface="Tahoma"/>
              </a:rPr>
              <a:t>Auvergne </a:t>
            </a:r>
            <a:r>
              <a:rPr sz="2100" spc="55" dirty="0">
                <a:solidFill>
                  <a:srgbClr val="333333"/>
                </a:solidFill>
                <a:latin typeface="Tahoma"/>
                <a:cs typeface="Tahoma"/>
              </a:rPr>
              <a:t>kylling, </a:t>
            </a:r>
            <a:r>
              <a:rPr sz="2100" spc="105" dirty="0">
                <a:solidFill>
                  <a:srgbClr val="333333"/>
                </a:solidFill>
                <a:latin typeface="Tahoma"/>
                <a:cs typeface="Tahoma"/>
              </a:rPr>
              <a:t>kunne forbrugerne </a:t>
            </a:r>
            <a:r>
              <a:rPr sz="2100" spc="90" dirty="0">
                <a:solidFill>
                  <a:srgbClr val="333333"/>
                </a:solidFill>
                <a:latin typeface="Tahoma"/>
                <a:cs typeface="Tahoma"/>
              </a:rPr>
              <a:t>finde </a:t>
            </a:r>
            <a:r>
              <a:rPr sz="2100" spc="125" dirty="0">
                <a:solidFill>
                  <a:srgbClr val="333333"/>
                </a:solidFill>
                <a:latin typeface="Tahoma"/>
                <a:cs typeface="Tahoma"/>
              </a:rPr>
              <a:t>ud </a:t>
            </a:r>
            <a:r>
              <a:rPr sz="2100" spc="60" dirty="0">
                <a:solidFill>
                  <a:srgbClr val="333333"/>
                </a:solidFill>
                <a:latin typeface="Tahoma"/>
                <a:cs typeface="Tahoma"/>
              </a:rPr>
              <a:t>af </a:t>
            </a:r>
            <a:r>
              <a:rPr sz="2100" spc="95" dirty="0">
                <a:solidFill>
                  <a:srgbClr val="333333"/>
                </a:solidFill>
                <a:latin typeface="Tahoma"/>
                <a:cs typeface="Tahoma"/>
              </a:rPr>
              <a:t>følgende </a:t>
            </a:r>
            <a:r>
              <a:rPr sz="2100" spc="100" dirty="0">
                <a:solidFill>
                  <a:srgbClr val="333333"/>
                </a:solidFill>
                <a:latin typeface="Tahoma"/>
                <a:cs typeface="Tahoma"/>
              </a:rPr>
              <a:t> </a:t>
            </a:r>
            <a:r>
              <a:rPr sz="2100" spc="70" dirty="0">
                <a:solidFill>
                  <a:srgbClr val="333333"/>
                </a:solidFill>
                <a:latin typeface="Tahoma"/>
                <a:cs typeface="Tahoma"/>
              </a:rPr>
              <a:t>oplysninger:</a:t>
            </a:r>
            <a:endParaRPr sz="2100">
              <a:latin typeface="Tahoma"/>
              <a:cs typeface="Tahoma"/>
            </a:endParaRPr>
          </a:p>
          <a:p>
            <a:pPr>
              <a:lnSpc>
                <a:spcPct val="100000"/>
              </a:lnSpc>
            </a:pPr>
            <a:endParaRPr sz="2850">
              <a:latin typeface="Tahoma"/>
              <a:cs typeface="Tahoma"/>
            </a:endParaRPr>
          </a:p>
          <a:p>
            <a:pPr marL="355600" indent="-342900">
              <a:lnSpc>
                <a:spcPct val="100000"/>
              </a:lnSpc>
              <a:buSzPct val="126315"/>
              <a:buChar char="•"/>
              <a:tabLst>
                <a:tab pos="354965" algn="l"/>
                <a:tab pos="355600" algn="l"/>
              </a:tabLst>
            </a:pPr>
            <a:r>
              <a:rPr sz="1900" spc="90" dirty="0">
                <a:solidFill>
                  <a:srgbClr val="333333"/>
                </a:solidFill>
                <a:latin typeface="Tahoma"/>
                <a:cs typeface="Tahoma"/>
              </a:rPr>
              <a:t>Hvor</a:t>
            </a:r>
            <a:r>
              <a:rPr sz="1900" spc="-114" dirty="0">
                <a:solidFill>
                  <a:srgbClr val="333333"/>
                </a:solidFill>
                <a:latin typeface="Tahoma"/>
                <a:cs typeface="Tahoma"/>
              </a:rPr>
              <a:t> </a:t>
            </a:r>
            <a:r>
              <a:rPr sz="1900" spc="85" dirty="0">
                <a:solidFill>
                  <a:srgbClr val="333333"/>
                </a:solidFill>
                <a:latin typeface="Tahoma"/>
                <a:cs typeface="Tahoma"/>
              </a:rPr>
              <a:t>fuglen</a:t>
            </a:r>
            <a:r>
              <a:rPr sz="1900" spc="-114" dirty="0">
                <a:solidFill>
                  <a:srgbClr val="333333"/>
                </a:solidFill>
                <a:latin typeface="Tahoma"/>
                <a:cs typeface="Tahoma"/>
              </a:rPr>
              <a:t> </a:t>
            </a:r>
            <a:r>
              <a:rPr sz="1900" spc="65" dirty="0">
                <a:solidFill>
                  <a:srgbClr val="333333"/>
                </a:solidFill>
                <a:latin typeface="Tahoma"/>
                <a:cs typeface="Tahoma"/>
              </a:rPr>
              <a:t>blev</a:t>
            </a:r>
            <a:r>
              <a:rPr sz="1900" spc="-114" dirty="0">
                <a:solidFill>
                  <a:srgbClr val="333333"/>
                </a:solidFill>
                <a:latin typeface="Tahoma"/>
                <a:cs typeface="Tahoma"/>
              </a:rPr>
              <a:t> </a:t>
            </a:r>
            <a:r>
              <a:rPr sz="1900" spc="70" dirty="0">
                <a:solidFill>
                  <a:srgbClr val="333333"/>
                </a:solidFill>
                <a:latin typeface="Tahoma"/>
                <a:cs typeface="Tahoma"/>
              </a:rPr>
              <a:t>opdrættet</a:t>
            </a:r>
            <a:endParaRPr sz="1900">
              <a:latin typeface="Tahoma"/>
              <a:cs typeface="Tahoma"/>
            </a:endParaRPr>
          </a:p>
          <a:p>
            <a:pPr marL="355600" indent="-342900">
              <a:lnSpc>
                <a:spcPct val="100000"/>
              </a:lnSpc>
              <a:spcBef>
                <a:spcPts val="200"/>
              </a:spcBef>
              <a:buSzPct val="104347"/>
              <a:buChar char="•"/>
              <a:tabLst>
                <a:tab pos="354965" algn="l"/>
                <a:tab pos="355600" algn="l"/>
              </a:tabLst>
            </a:pPr>
            <a:r>
              <a:rPr sz="2300" spc="120" dirty="0">
                <a:solidFill>
                  <a:srgbClr val="333333"/>
                </a:solidFill>
                <a:latin typeface="Tahoma"/>
                <a:cs typeface="Tahoma"/>
              </a:rPr>
              <a:t>Bondens</a:t>
            </a:r>
            <a:r>
              <a:rPr sz="2300" spc="-160" dirty="0">
                <a:solidFill>
                  <a:srgbClr val="333333"/>
                </a:solidFill>
                <a:latin typeface="Tahoma"/>
                <a:cs typeface="Tahoma"/>
              </a:rPr>
              <a:t> </a:t>
            </a:r>
            <a:r>
              <a:rPr sz="2300" spc="95" dirty="0">
                <a:solidFill>
                  <a:srgbClr val="333333"/>
                </a:solidFill>
                <a:latin typeface="Tahoma"/>
                <a:cs typeface="Tahoma"/>
              </a:rPr>
              <a:t>navn</a:t>
            </a:r>
            <a:endParaRPr sz="2300">
              <a:latin typeface="Tahoma"/>
              <a:cs typeface="Tahoma"/>
            </a:endParaRPr>
          </a:p>
          <a:p>
            <a:pPr marL="355600" marR="1191260" indent="-342900">
              <a:lnSpc>
                <a:spcPts val="2880"/>
              </a:lnSpc>
              <a:buSzPct val="141176"/>
              <a:buChar char="•"/>
              <a:tabLst>
                <a:tab pos="354965" algn="l"/>
                <a:tab pos="355600" algn="l"/>
              </a:tabLst>
            </a:pPr>
            <a:r>
              <a:rPr sz="1700" spc="55" dirty="0">
                <a:solidFill>
                  <a:srgbClr val="333333"/>
                </a:solidFill>
                <a:latin typeface="Tahoma"/>
                <a:cs typeface="Tahoma"/>
              </a:rPr>
              <a:t>Hvilket</a:t>
            </a:r>
            <a:r>
              <a:rPr sz="1700" spc="-90" dirty="0">
                <a:solidFill>
                  <a:srgbClr val="333333"/>
                </a:solidFill>
                <a:latin typeface="Tahoma"/>
                <a:cs typeface="Tahoma"/>
              </a:rPr>
              <a:t> </a:t>
            </a:r>
            <a:r>
              <a:rPr sz="1700" spc="80" dirty="0">
                <a:solidFill>
                  <a:srgbClr val="333333"/>
                </a:solidFill>
                <a:latin typeface="Tahoma"/>
                <a:cs typeface="Tahoma"/>
              </a:rPr>
              <a:t>foder</a:t>
            </a:r>
            <a:r>
              <a:rPr sz="1700" spc="-85" dirty="0">
                <a:solidFill>
                  <a:srgbClr val="333333"/>
                </a:solidFill>
                <a:latin typeface="Tahoma"/>
                <a:cs typeface="Tahoma"/>
              </a:rPr>
              <a:t> </a:t>
            </a:r>
            <a:r>
              <a:rPr sz="1700" spc="85" dirty="0">
                <a:solidFill>
                  <a:srgbClr val="333333"/>
                </a:solidFill>
                <a:latin typeface="Tahoma"/>
                <a:cs typeface="Tahoma"/>
              </a:rPr>
              <a:t>der</a:t>
            </a:r>
            <a:r>
              <a:rPr sz="1700" spc="-85" dirty="0">
                <a:solidFill>
                  <a:srgbClr val="333333"/>
                </a:solidFill>
                <a:latin typeface="Tahoma"/>
                <a:cs typeface="Tahoma"/>
              </a:rPr>
              <a:t> </a:t>
            </a:r>
            <a:r>
              <a:rPr sz="1700" spc="55" dirty="0">
                <a:solidFill>
                  <a:srgbClr val="333333"/>
                </a:solidFill>
                <a:latin typeface="Tahoma"/>
                <a:cs typeface="Tahoma"/>
              </a:rPr>
              <a:t>blev</a:t>
            </a:r>
            <a:r>
              <a:rPr sz="1700" spc="-85" dirty="0">
                <a:solidFill>
                  <a:srgbClr val="333333"/>
                </a:solidFill>
                <a:latin typeface="Tahoma"/>
                <a:cs typeface="Tahoma"/>
              </a:rPr>
              <a:t> </a:t>
            </a:r>
            <a:r>
              <a:rPr sz="1700" spc="85" dirty="0">
                <a:solidFill>
                  <a:srgbClr val="333333"/>
                </a:solidFill>
                <a:latin typeface="Tahoma"/>
                <a:cs typeface="Tahoma"/>
              </a:rPr>
              <a:t>brugt</a:t>
            </a:r>
            <a:r>
              <a:rPr sz="1700" spc="-85" dirty="0">
                <a:solidFill>
                  <a:srgbClr val="333333"/>
                </a:solidFill>
                <a:latin typeface="Tahoma"/>
                <a:cs typeface="Tahoma"/>
              </a:rPr>
              <a:t> </a:t>
            </a:r>
            <a:r>
              <a:rPr sz="1700" spc="40" dirty="0">
                <a:solidFill>
                  <a:srgbClr val="333333"/>
                </a:solidFill>
                <a:latin typeface="Tahoma"/>
                <a:cs typeface="Tahoma"/>
              </a:rPr>
              <a:t>(uanset</a:t>
            </a:r>
            <a:r>
              <a:rPr sz="1700" spc="-85" dirty="0">
                <a:solidFill>
                  <a:srgbClr val="333333"/>
                </a:solidFill>
                <a:latin typeface="Tahoma"/>
                <a:cs typeface="Tahoma"/>
              </a:rPr>
              <a:t> </a:t>
            </a:r>
            <a:r>
              <a:rPr sz="1700" spc="130" dirty="0">
                <a:solidFill>
                  <a:srgbClr val="333333"/>
                </a:solidFill>
                <a:latin typeface="Tahoma"/>
                <a:cs typeface="Tahoma"/>
              </a:rPr>
              <a:t>om</a:t>
            </a:r>
            <a:r>
              <a:rPr sz="1700" spc="-85" dirty="0">
                <a:solidFill>
                  <a:srgbClr val="333333"/>
                </a:solidFill>
                <a:latin typeface="Tahoma"/>
                <a:cs typeface="Tahoma"/>
              </a:rPr>
              <a:t> </a:t>
            </a:r>
            <a:r>
              <a:rPr sz="1700" spc="80" dirty="0">
                <a:solidFill>
                  <a:srgbClr val="333333"/>
                </a:solidFill>
                <a:latin typeface="Tahoma"/>
                <a:cs typeface="Tahoma"/>
              </a:rPr>
              <a:t>de</a:t>
            </a:r>
            <a:r>
              <a:rPr sz="1700" spc="-85" dirty="0">
                <a:solidFill>
                  <a:srgbClr val="333333"/>
                </a:solidFill>
                <a:latin typeface="Tahoma"/>
                <a:cs typeface="Tahoma"/>
              </a:rPr>
              <a:t> </a:t>
            </a:r>
            <a:r>
              <a:rPr sz="1700" spc="55" dirty="0">
                <a:solidFill>
                  <a:srgbClr val="333333"/>
                </a:solidFill>
                <a:latin typeface="Tahoma"/>
                <a:cs typeface="Tahoma"/>
              </a:rPr>
              <a:t>blev</a:t>
            </a:r>
            <a:r>
              <a:rPr sz="1700" spc="-85" dirty="0">
                <a:solidFill>
                  <a:srgbClr val="333333"/>
                </a:solidFill>
                <a:latin typeface="Tahoma"/>
                <a:cs typeface="Tahoma"/>
              </a:rPr>
              <a:t> </a:t>
            </a:r>
            <a:r>
              <a:rPr sz="1700" spc="75" dirty="0">
                <a:solidFill>
                  <a:srgbClr val="333333"/>
                </a:solidFill>
                <a:latin typeface="Tahoma"/>
                <a:cs typeface="Tahoma"/>
              </a:rPr>
              <a:t>fodret</a:t>
            </a:r>
            <a:r>
              <a:rPr sz="1700" spc="-85" dirty="0">
                <a:solidFill>
                  <a:srgbClr val="333333"/>
                </a:solidFill>
                <a:latin typeface="Tahoma"/>
                <a:cs typeface="Tahoma"/>
              </a:rPr>
              <a:t> </a:t>
            </a:r>
            <a:r>
              <a:rPr sz="1700" spc="110" dirty="0">
                <a:solidFill>
                  <a:srgbClr val="333333"/>
                </a:solidFill>
                <a:latin typeface="Tahoma"/>
                <a:cs typeface="Tahoma"/>
              </a:rPr>
              <a:t>med</a:t>
            </a:r>
            <a:r>
              <a:rPr sz="1700" spc="-85" dirty="0">
                <a:solidFill>
                  <a:srgbClr val="333333"/>
                </a:solidFill>
                <a:latin typeface="Tahoma"/>
                <a:cs typeface="Tahoma"/>
              </a:rPr>
              <a:t> </a:t>
            </a:r>
            <a:r>
              <a:rPr sz="1700" spc="65" dirty="0">
                <a:solidFill>
                  <a:srgbClr val="333333"/>
                </a:solidFill>
                <a:latin typeface="Tahoma"/>
                <a:cs typeface="Tahoma"/>
              </a:rPr>
              <a:t>franske</a:t>
            </a:r>
            <a:r>
              <a:rPr sz="1700" spc="-85" dirty="0">
                <a:solidFill>
                  <a:srgbClr val="333333"/>
                </a:solidFill>
                <a:latin typeface="Tahoma"/>
                <a:cs typeface="Tahoma"/>
              </a:rPr>
              <a:t> </a:t>
            </a:r>
            <a:r>
              <a:rPr sz="1700" spc="85" dirty="0">
                <a:solidFill>
                  <a:srgbClr val="333333"/>
                </a:solidFill>
                <a:latin typeface="Tahoma"/>
                <a:cs typeface="Tahoma"/>
              </a:rPr>
              <a:t>kornprodukter</a:t>
            </a:r>
            <a:r>
              <a:rPr sz="1700" spc="-85" dirty="0">
                <a:solidFill>
                  <a:srgbClr val="333333"/>
                </a:solidFill>
                <a:latin typeface="Tahoma"/>
                <a:cs typeface="Tahoma"/>
              </a:rPr>
              <a:t> </a:t>
            </a:r>
            <a:r>
              <a:rPr sz="1700" spc="105" dirty="0">
                <a:solidFill>
                  <a:srgbClr val="333333"/>
                </a:solidFill>
                <a:latin typeface="Tahoma"/>
                <a:cs typeface="Tahoma"/>
              </a:rPr>
              <a:t>og </a:t>
            </a:r>
            <a:r>
              <a:rPr sz="1700" spc="-515" dirty="0">
                <a:solidFill>
                  <a:srgbClr val="333333"/>
                </a:solidFill>
                <a:latin typeface="Tahoma"/>
                <a:cs typeface="Tahoma"/>
              </a:rPr>
              <a:t> </a:t>
            </a:r>
            <a:r>
              <a:rPr sz="1700" spc="60" dirty="0">
                <a:solidFill>
                  <a:srgbClr val="333333"/>
                </a:solidFill>
                <a:latin typeface="Tahoma"/>
                <a:cs typeface="Tahoma"/>
              </a:rPr>
              <a:t>sojabønner,</a:t>
            </a:r>
            <a:r>
              <a:rPr sz="1700" spc="-95" dirty="0">
                <a:solidFill>
                  <a:srgbClr val="333333"/>
                </a:solidFill>
                <a:latin typeface="Tahoma"/>
                <a:cs typeface="Tahoma"/>
              </a:rPr>
              <a:t> </a:t>
            </a:r>
            <a:r>
              <a:rPr sz="1700" spc="110" dirty="0">
                <a:solidFill>
                  <a:srgbClr val="333333"/>
                </a:solidFill>
                <a:latin typeface="Tahoma"/>
                <a:cs typeface="Tahoma"/>
              </a:rPr>
              <a:t>med</a:t>
            </a:r>
            <a:r>
              <a:rPr sz="1700" spc="-90" dirty="0">
                <a:solidFill>
                  <a:srgbClr val="333333"/>
                </a:solidFill>
                <a:latin typeface="Tahoma"/>
                <a:cs typeface="Tahoma"/>
              </a:rPr>
              <a:t> </a:t>
            </a:r>
            <a:r>
              <a:rPr sz="1700" spc="85" dirty="0">
                <a:solidFill>
                  <a:srgbClr val="333333"/>
                </a:solidFill>
                <a:latin typeface="Tahoma"/>
                <a:cs typeface="Tahoma"/>
              </a:rPr>
              <a:t>GMO-produkter</a:t>
            </a:r>
            <a:r>
              <a:rPr sz="1700" spc="-90" dirty="0">
                <a:solidFill>
                  <a:srgbClr val="333333"/>
                </a:solidFill>
                <a:latin typeface="Tahoma"/>
                <a:cs typeface="Tahoma"/>
              </a:rPr>
              <a:t> </a:t>
            </a:r>
            <a:r>
              <a:rPr sz="1700" spc="-5" dirty="0">
                <a:solidFill>
                  <a:srgbClr val="333333"/>
                </a:solidFill>
                <a:latin typeface="Tahoma"/>
                <a:cs typeface="Tahoma"/>
              </a:rPr>
              <a:t>osv.)</a:t>
            </a:r>
            <a:endParaRPr sz="1700">
              <a:latin typeface="Tahoma"/>
              <a:cs typeface="Tahoma"/>
            </a:endParaRPr>
          </a:p>
        </p:txBody>
      </p:sp>
      <p:sp>
        <p:nvSpPr>
          <p:cNvPr id="6" name="object 6"/>
          <p:cNvSpPr txBox="1"/>
          <p:nvPr/>
        </p:nvSpPr>
        <p:spPr>
          <a:xfrm>
            <a:off x="417372" y="5392134"/>
            <a:ext cx="3642360" cy="633095"/>
          </a:xfrm>
          <a:prstGeom prst="rect">
            <a:avLst/>
          </a:prstGeom>
        </p:spPr>
        <p:txBody>
          <a:bodyPr vert="horz" wrap="square" lIns="0" tIns="27940" rIns="0" bIns="0" rtlCol="0">
            <a:spAutoFit/>
          </a:bodyPr>
          <a:lstStyle/>
          <a:p>
            <a:pPr marL="355600" indent="-342900">
              <a:lnSpc>
                <a:spcPct val="100000"/>
              </a:lnSpc>
              <a:spcBef>
                <a:spcPts val="220"/>
              </a:spcBef>
              <a:buSzPct val="184615"/>
              <a:buChar char="•"/>
              <a:tabLst>
                <a:tab pos="354965" algn="l"/>
                <a:tab pos="355600" algn="l"/>
              </a:tabLst>
            </a:pPr>
            <a:r>
              <a:rPr sz="1300" spc="40" dirty="0">
                <a:solidFill>
                  <a:srgbClr val="333333"/>
                </a:solidFill>
                <a:latin typeface="Tahoma"/>
                <a:cs typeface="Tahoma"/>
              </a:rPr>
              <a:t>Eventuelle</a:t>
            </a:r>
            <a:r>
              <a:rPr sz="1300" spc="-70" dirty="0">
                <a:solidFill>
                  <a:srgbClr val="333333"/>
                </a:solidFill>
                <a:latin typeface="Tahoma"/>
                <a:cs typeface="Tahoma"/>
              </a:rPr>
              <a:t> </a:t>
            </a:r>
            <a:r>
              <a:rPr sz="1300" spc="45" dirty="0">
                <a:solidFill>
                  <a:srgbClr val="333333"/>
                </a:solidFill>
                <a:latin typeface="Tahoma"/>
                <a:cs typeface="Tahoma"/>
              </a:rPr>
              <a:t>kvalitetsmærker</a:t>
            </a:r>
            <a:endParaRPr sz="1300">
              <a:latin typeface="Tahoma"/>
              <a:cs typeface="Tahoma"/>
            </a:endParaRPr>
          </a:p>
          <a:p>
            <a:pPr marL="355600" indent="-342900">
              <a:lnSpc>
                <a:spcPct val="100000"/>
              </a:lnSpc>
              <a:spcBef>
                <a:spcPts val="320"/>
              </a:spcBef>
              <a:buSzPct val="104347"/>
              <a:buChar char="•"/>
              <a:tabLst>
                <a:tab pos="354965" algn="l"/>
                <a:tab pos="355600" algn="l"/>
              </a:tabLst>
            </a:pPr>
            <a:r>
              <a:rPr sz="2300" spc="105" dirty="0">
                <a:solidFill>
                  <a:srgbClr val="333333"/>
                </a:solidFill>
                <a:latin typeface="Tahoma"/>
                <a:cs typeface="Tahoma"/>
              </a:rPr>
              <a:t>Hvor</a:t>
            </a:r>
            <a:r>
              <a:rPr sz="2300" spc="-145" dirty="0">
                <a:solidFill>
                  <a:srgbClr val="333333"/>
                </a:solidFill>
                <a:latin typeface="Tahoma"/>
                <a:cs typeface="Tahoma"/>
              </a:rPr>
              <a:t> </a:t>
            </a:r>
            <a:r>
              <a:rPr sz="2300" spc="105" dirty="0">
                <a:solidFill>
                  <a:srgbClr val="333333"/>
                </a:solidFill>
                <a:latin typeface="Tahoma"/>
                <a:cs typeface="Tahoma"/>
              </a:rPr>
              <a:t>fuglen</a:t>
            </a:r>
            <a:r>
              <a:rPr sz="2300" spc="-145" dirty="0">
                <a:solidFill>
                  <a:srgbClr val="333333"/>
                </a:solidFill>
                <a:latin typeface="Tahoma"/>
                <a:cs typeface="Tahoma"/>
              </a:rPr>
              <a:t> </a:t>
            </a:r>
            <a:r>
              <a:rPr sz="2300" spc="80" dirty="0">
                <a:solidFill>
                  <a:srgbClr val="333333"/>
                </a:solidFill>
                <a:latin typeface="Tahoma"/>
                <a:cs typeface="Tahoma"/>
              </a:rPr>
              <a:t>blev</a:t>
            </a:r>
            <a:r>
              <a:rPr sz="2300" spc="-145" dirty="0">
                <a:solidFill>
                  <a:srgbClr val="333333"/>
                </a:solidFill>
                <a:latin typeface="Tahoma"/>
                <a:cs typeface="Tahoma"/>
              </a:rPr>
              <a:t> </a:t>
            </a:r>
            <a:r>
              <a:rPr sz="2300" spc="80" dirty="0">
                <a:solidFill>
                  <a:srgbClr val="333333"/>
                </a:solidFill>
                <a:latin typeface="Tahoma"/>
                <a:cs typeface="Tahoma"/>
              </a:rPr>
              <a:t>slagtet</a:t>
            </a:r>
            <a:endParaRPr sz="2300">
              <a:latin typeface="Tahoma"/>
              <a:cs typeface="Tahoma"/>
            </a:endParaRPr>
          </a:p>
        </p:txBody>
      </p:sp>
      <p:sp>
        <p:nvSpPr>
          <p:cNvPr id="7" name="object 7"/>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8" name="object 8"/>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9" name="object 9"/>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0" name="object 10"/>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40409" y="832865"/>
            <a:ext cx="1914525" cy="2006600"/>
          </a:xfrm>
          <a:prstGeom prst="rect">
            <a:avLst/>
          </a:prstGeom>
        </p:spPr>
        <p:txBody>
          <a:bodyPr vert="horz" wrap="square" lIns="0" tIns="12700" rIns="0" bIns="0" rtlCol="0">
            <a:spAutoFit/>
          </a:bodyPr>
          <a:lstStyle/>
          <a:p>
            <a:pPr marL="12700">
              <a:lnSpc>
                <a:spcPct val="100000"/>
              </a:lnSpc>
              <a:spcBef>
                <a:spcPts val="100"/>
              </a:spcBef>
            </a:pPr>
            <a:r>
              <a:rPr sz="13000" spc="335" dirty="0">
                <a:solidFill>
                  <a:srgbClr val="262626"/>
                </a:solidFill>
                <a:latin typeface="Tahoma"/>
                <a:cs typeface="Tahoma"/>
              </a:rPr>
              <a:t>01</a:t>
            </a:r>
            <a:endParaRPr sz="13000">
              <a:latin typeface="Tahoma"/>
              <a:cs typeface="Tahoma"/>
            </a:endParaRPr>
          </a:p>
        </p:txBody>
      </p:sp>
      <p:sp>
        <p:nvSpPr>
          <p:cNvPr id="3" name="object 3"/>
          <p:cNvSpPr txBox="1"/>
          <p:nvPr/>
        </p:nvSpPr>
        <p:spPr>
          <a:xfrm>
            <a:off x="5421248" y="2783585"/>
            <a:ext cx="4686300" cy="2021205"/>
          </a:xfrm>
          <a:prstGeom prst="rect">
            <a:avLst/>
          </a:prstGeom>
        </p:spPr>
        <p:txBody>
          <a:bodyPr vert="horz" wrap="square" lIns="0" tIns="62865" rIns="0" bIns="0" rtlCol="0">
            <a:spAutoFit/>
          </a:bodyPr>
          <a:lstStyle/>
          <a:p>
            <a:pPr marL="12700" marR="5080">
              <a:lnSpc>
                <a:spcPct val="107800"/>
              </a:lnSpc>
              <a:spcBef>
                <a:spcPts val="495"/>
              </a:spcBef>
            </a:pPr>
            <a:r>
              <a:rPr sz="3700" spc="140" dirty="0">
                <a:solidFill>
                  <a:srgbClr val="FFFFFF"/>
                </a:solidFill>
                <a:latin typeface="Tahoma"/>
                <a:cs typeface="Tahoma"/>
              </a:rPr>
              <a:t>Kraften</a:t>
            </a:r>
            <a:r>
              <a:rPr sz="3700" spc="-229" dirty="0">
                <a:solidFill>
                  <a:srgbClr val="FFFFFF"/>
                </a:solidFill>
                <a:latin typeface="Tahoma"/>
                <a:cs typeface="Tahoma"/>
              </a:rPr>
              <a:t> </a:t>
            </a:r>
            <a:r>
              <a:rPr sz="3700" spc="105" dirty="0">
                <a:solidFill>
                  <a:srgbClr val="FFFFFF"/>
                </a:solidFill>
                <a:latin typeface="Tahoma"/>
                <a:cs typeface="Tahoma"/>
              </a:rPr>
              <a:t>i</a:t>
            </a:r>
            <a:r>
              <a:rPr sz="3700" spc="-229" dirty="0">
                <a:solidFill>
                  <a:srgbClr val="FFFFFF"/>
                </a:solidFill>
                <a:latin typeface="Tahoma"/>
                <a:cs typeface="Tahoma"/>
              </a:rPr>
              <a:t> </a:t>
            </a:r>
            <a:r>
              <a:rPr sz="3700" spc="120" dirty="0">
                <a:solidFill>
                  <a:srgbClr val="FFFFFF"/>
                </a:solidFill>
                <a:latin typeface="Tahoma"/>
                <a:cs typeface="Tahoma"/>
              </a:rPr>
              <a:t>casestudier, </a:t>
            </a:r>
            <a:r>
              <a:rPr sz="3700" spc="-1145" dirty="0">
                <a:solidFill>
                  <a:srgbClr val="FFFFFF"/>
                </a:solidFill>
                <a:latin typeface="Tahoma"/>
                <a:cs typeface="Tahoma"/>
              </a:rPr>
              <a:t> </a:t>
            </a:r>
            <a:r>
              <a:rPr sz="3700" spc="114" dirty="0">
                <a:solidFill>
                  <a:srgbClr val="FFFFFF"/>
                </a:solidFill>
                <a:latin typeface="Tahoma"/>
                <a:cs typeface="Tahoma"/>
              </a:rPr>
              <a:t>et </a:t>
            </a:r>
            <a:r>
              <a:rPr sz="3700" spc="225" dirty="0">
                <a:solidFill>
                  <a:srgbClr val="FFFFFF"/>
                </a:solidFill>
                <a:latin typeface="Tahoma"/>
                <a:cs typeface="Tahoma"/>
              </a:rPr>
              <a:t>modul </a:t>
            </a:r>
            <a:r>
              <a:rPr sz="3700" spc="229" dirty="0">
                <a:solidFill>
                  <a:srgbClr val="FFFFFF"/>
                </a:solidFill>
                <a:latin typeface="Tahoma"/>
                <a:cs typeface="Tahoma"/>
              </a:rPr>
              <a:t> </a:t>
            </a:r>
            <a:r>
              <a:rPr sz="4500" spc="190" dirty="0">
                <a:solidFill>
                  <a:srgbClr val="FFFFFF"/>
                </a:solidFill>
                <a:latin typeface="Tahoma"/>
                <a:cs typeface="Tahoma"/>
              </a:rPr>
              <a:t>Indledning</a:t>
            </a:r>
            <a:endParaRPr sz="4500">
              <a:latin typeface="Tahoma"/>
              <a:cs typeface="Tahoma"/>
            </a:endParaRPr>
          </a:p>
        </p:txBody>
      </p:sp>
      <p:sp>
        <p:nvSpPr>
          <p:cNvPr id="4" name="object 4"/>
          <p:cNvSpPr txBox="1"/>
          <p:nvPr/>
        </p:nvSpPr>
        <p:spPr>
          <a:xfrm>
            <a:off x="11850420" y="5547969"/>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BLOKKÆDE</a:t>
            </a:r>
            <a:endParaRPr sz="400">
              <a:latin typeface="Tahoma"/>
              <a:cs typeface="Tahoma"/>
            </a:endParaRPr>
          </a:p>
        </p:txBody>
      </p:sp>
      <p:sp>
        <p:nvSpPr>
          <p:cNvPr id="5" name="object 5"/>
          <p:cNvSpPr txBox="1"/>
          <p:nvPr/>
        </p:nvSpPr>
        <p:spPr>
          <a:xfrm>
            <a:off x="11850420" y="4754845"/>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solidFill>
                  <a:srgbClr val="FFFFFF"/>
                </a:solidFill>
                <a:latin typeface="Tahoma"/>
                <a:cs typeface="Tahoma"/>
              </a:rPr>
              <a:t>FOR	AGRI</a:t>
            </a:r>
            <a:endParaRPr sz="400">
              <a:latin typeface="Tahoma"/>
              <a:cs typeface="Tahoma"/>
            </a:endParaRPr>
          </a:p>
        </p:txBody>
      </p:sp>
      <p:sp>
        <p:nvSpPr>
          <p:cNvPr id="6" name="object 6"/>
          <p:cNvSpPr txBox="1"/>
          <p:nvPr/>
        </p:nvSpPr>
        <p:spPr>
          <a:xfrm>
            <a:off x="11850420" y="4454477"/>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MAD</a:t>
            </a:r>
            <a:endParaRPr sz="400">
              <a:latin typeface="Tahoma"/>
              <a:cs typeface="Tahoma"/>
            </a:endParaRPr>
          </a:p>
        </p:txBody>
      </p:sp>
      <p:sp>
        <p:nvSpPr>
          <p:cNvPr id="7" name="object 7"/>
          <p:cNvSpPr txBox="1"/>
          <p:nvPr/>
        </p:nvSpPr>
        <p:spPr>
          <a:xfrm>
            <a:off x="11850420" y="4144810"/>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EDU</a:t>
            </a:r>
            <a:endParaRPr sz="400">
              <a:latin typeface="Tahoma"/>
              <a:cs typeface="Tahom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pic>
        <p:nvPicPr>
          <p:cNvPr id="4" name="object 4"/>
          <p:cNvPicPr/>
          <p:nvPr/>
        </p:nvPicPr>
        <p:blipFill>
          <a:blip r:embed="rId4" cstate="print"/>
          <a:stretch>
            <a:fillRect/>
          </a:stretch>
        </p:blipFill>
        <p:spPr>
          <a:xfrm>
            <a:off x="446531" y="1136739"/>
            <a:ext cx="9392193" cy="5332624"/>
          </a:xfrm>
          <a:prstGeom prst="rect">
            <a:avLst/>
          </a:prstGeom>
        </p:spPr>
      </p:pic>
      <p:sp>
        <p:nvSpPr>
          <p:cNvPr id="5" name="object 5"/>
          <p:cNvSpPr txBox="1">
            <a:spLocks noGrp="1"/>
          </p:cNvSpPr>
          <p:nvPr>
            <p:ph type="title"/>
          </p:nvPr>
        </p:nvSpPr>
        <p:spPr>
          <a:xfrm>
            <a:off x="752348" y="311150"/>
            <a:ext cx="8682355" cy="467359"/>
          </a:xfrm>
          <a:prstGeom prst="rect">
            <a:avLst/>
          </a:prstGeom>
        </p:spPr>
        <p:txBody>
          <a:bodyPr vert="horz" wrap="square" lIns="0" tIns="12700" rIns="0" bIns="0" rtlCol="0">
            <a:spAutoFit/>
          </a:bodyPr>
          <a:lstStyle/>
          <a:p>
            <a:pPr marL="12700">
              <a:lnSpc>
                <a:spcPct val="100000"/>
              </a:lnSpc>
              <a:spcBef>
                <a:spcPts val="100"/>
              </a:spcBef>
            </a:pPr>
            <a:r>
              <a:rPr sz="2900" spc="-60" dirty="0">
                <a:solidFill>
                  <a:srgbClr val="6A9D55"/>
                </a:solidFill>
              </a:rPr>
              <a:t>CARREFOUR</a:t>
            </a:r>
            <a:r>
              <a:rPr sz="2900" u="sng" spc="-60" dirty="0">
                <a:solidFill>
                  <a:srgbClr val="86A56D"/>
                </a:solidFill>
                <a:uFill>
                  <a:solidFill>
                    <a:srgbClr val="86A56D"/>
                  </a:solidFill>
                </a:uFill>
              </a:rPr>
              <a:t>Ma</a:t>
            </a:r>
            <a:r>
              <a:rPr sz="2900" u="sng" spc="-60" dirty="0">
                <a:solidFill>
                  <a:srgbClr val="86A56D"/>
                </a:solidFill>
                <a:uFill>
                  <a:solidFill>
                    <a:srgbClr val="86A56D"/>
                  </a:solidFill>
                </a:uFill>
                <a:hlinkClick r:id="rId5"/>
              </a:rPr>
              <a:t>d </a:t>
            </a:r>
            <a:r>
              <a:rPr sz="2900" u="sng" spc="55" dirty="0">
                <a:solidFill>
                  <a:srgbClr val="86A56D"/>
                </a:solidFill>
                <a:uFill>
                  <a:solidFill>
                    <a:srgbClr val="86A56D"/>
                  </a:solidFill>
                </a:uFill>
                <a:hlinkClick r:id="rId5"/>
              </a:rPr>
              <a:t>blockchain</a:t>
            </a:r>
            <a:r>
              <a:rPr sz="2900" u="sng" spc="-55" dirty="0">
                <a:solidFill>
                  <a:srgbClr val="86A56D"/>
                </a:solidFill>
                <a:uFill>
                  <a:solidFill>
                    <a:srgbClr val="86A56D"/>
                  </a:solidFill>
                </a:uFill>
                <a:hlinkClick r:id="rId5"/>
              </a:rPr>
              <a:t> </a:t>
            </a:r>
            <a:r>
              <a:rPr sz="2900" u="sng" spc="785" dirty="0">
                <a:solidFill>
                  <a:srgbClr val="86A56D"/>
                </a:solidFill>
                <a:uFill>
                  <a:solidFill>
                    <a:srgbClr val="86A56D"/>
                  </a:solidFill>
                </a:uFill>
                <a:hlinkClick r:id="rId5"/>
              </a:rPr>
              <a:t>|</a:t>
            </a:r>
            <a:r>
              <a:rPr sz="2900" u="sng" spc="-60" dirty="0">
                <a:solidFill>
                  <a:srgbClr val="86A56D"/>
                </a:solidFill>
                <a:uFill>
                  <a:solidFill>
                    <a:srgbClr val="86A56D"/>
                  </a:solidFill>
                </a:uFill>
                <a:hlinkClick r:id="rId5"/>
              </a:rPr>
              <a:t> </a:t>
            </a:r>
            <a:r>
              <a:rPr sz="2900" u="sng" spc="65" dirty="0">
                <a:solidFill>
                  <a:srgbClr val="86A56D"/>
                </a:solidFill>
                <a:uFill>
                  <a:solidFill>
                    <a:srgbClr val="86A56D"/>
                  </a:solidFill>
                </a:uFill>
                <a:hlinkClick r:id="rId5"/>
              </a:rPr>
              <a:t>Carr</a:t>
            </a:r>
            <a:r>
              <a:rPr sz="2900" spc="-55" dirty="0">
                <a:solidFill>
                  <a:srgbClr val="86A56D"/>
                </a:solidFill>
                <a:hlinkClick r:id="rId5"/>
              </a:rPr>
              <a:t> </a:t>
            </a:r>
            <a:r>
              <a:rPr sz="2900" spc="125" dirty="0">
                <a:solidFill>
                  <a:srgbClr val="86A56D"/>
                </a:solidFill>
                <a:hlinkClick r:id="rId5"/>
              </a:rPr>
              <a:t>e</a:t>
            </a:r>
            <a:r>
              <a:rPr sz="2900" u="sng" spc="125" dirty="0">
                <a:solidFill>
                  <a:srgbClr val="86A56D"/>
                </a:solidFill>
                <a:uFill>
                  <a:solidFill>
                    <a:srgbClr val="86A56D"/>
                  </a:solidFill>
                </a:uFill>
                <a:hlinkClick r:id="rId5"/>
              </a:rPr>
              <a:t>fire</a:t>
            </a:r>
            <a:r>
              <a:rPr sz="2900" u="sng" spc="-55" dirty="0">
                <a:solidFill>
                  <a:srgbClr val="86A56D"/>
                </a:solidFill>
                <a:uFill>
                  <a:solidFill>
                    <a:srgbClr val="86A56D"/>
                  </a:solidFill>
                </a:uFill>
                <a:hlinkClick r:id="rId5"/>
              </a:rPr>
              <a:t> </a:t>
            </a:r>
            <a:r>
              <a:rPr sz="2900" u="sng" spc="100" dirty="0">
                <a:solidFill>
                  <a:srgbClr val="86A56D"/>
                </a:solidFill>
                <a:uFill>
                  <a:solidFill>
                    <a:srgbClr val="86A56D"/>
                  </a:solidFill>
                </a:uFill>
                <a:hlinkClick r:id="rId5"/>
              </a:rPr>
              <a:t>gruppe</a:t>
            </a:r>
            <a:endParaRPr sz="2900"/>
          </a:p>
        </p:txBody>
      </p:sp>
      <p:sp>
        <p:nvSpPr>
          <p:cNvPr id="6" name="object 6"/>
          <p:cNvSpPr txBox="1"/>
          <p:nvPr/>
        </p:nvSpPr>
        <p:spPr>
          <a:xfrm>
            <a:off x="10216133" y="4144366"/>
            <a:ext cx="1431290" cy="2283460"/>
          </a:xfrm>
          <a:prstGeom prst="rect">
            <a:avLst/>
          </a:prstGeom>
        </p:spPr>
        <p:txBody>
          <a:bodyPr vert="horz" wrap="square" lIns="0" tIns="108585" rIns="0" bIns="0" rtlCol="0">
            <a:spAutoFit/>
          </a:bodyPr>
          <a:lstStyle/>
          <a:p>
            <a:pPr marL="12700">
              <a:lnSpc>
                <a:spcPct val="100000"/>
              </a:lnSpc>
              <a:spcBef>
                <a:spcPts val="855"/>
              </a:spcBef>
            </a:pPr>
            <a:r>
              <a:rPr sz="1600" b="1" spc="-45" dirty="0">
                <a:solidFill>
                  <a:srgbClr val="262626"/>
                </a:solidFill>
                <a:latin typeface="Arial"/>
                <a:cs typeface="Arial"/>
              </a:rPr>
              <a:t>Læs</a:t>
            </a:r>
            <a:r>
              <a:rPr sz="1600" b="1" spc="-30" dirty="0">
                <a:solidFill>
                  <a:srgbClr val="262626"/>
                </a:solidFill>
                <a:latin typeface="Arial"/>
                <a:cs typeface="Arial"/>
              </a:rPr>
              <a:t> </a:t>
            </a:r>
            <a:r>
              <a:rPr sz="1600" b="1" spc="90" dirty="0">
                <a:solidFill>
                  <a:srgbClr val="262626"/>
                </a:solidFill>
                <a:latin typeface="Arial"/>
                <a:cs typeface="Arial"/>
              </a:rPr>
              <a:t>mere</a:t>
            </a:r>
            <a:endParaRPr sz="1600">
              <a:latin typeface="Arial"/>
              <a:cs typeface="Arial"/>
            </a:endParaRPr>
          </a:p>
          <a:p>
            <a:pPr marL="12700" marR="5080">
              <a:lnSpc>
                <a:spcPct val="132000"/>
              </a:lnSpc>
              <a:spcBef>
                <a:spcPts val="110"/>
              </a:spcBef>
            </a:pPr>
            <a:r>
              <a:rPr sz="1250" u="sng" spc="55" dirty="0">
                <a:solidFill>
                  <a:srgbClr val="86A56D"/>
                </a:solidFill>
                <a:uFill>
                  <a:solidFill>
                    <a:srgbClr val="86A56D"/>
                  </a:solidFill>
                </a:uFill>
                <a:latin typeface="Tahoma"/>
                <a:cs typeface="Tahoma"/>
                <a:hlinkClick r:id="rId6"/>
              </a:rPr>
              <a:t>Carrefour </a:t>
            </a:r>
            <a:r>
              <a:rPr sz="1250" u="sng" spc="65" dirty="0">
                <a:solidFill>
                  <a:srgbClr val="86A56D"/>
                </a:solidFill>
                <a:uFill>
                  <a:solidFill>
                    <a:srgbClr val="86A56D"/>
                  </a:solidFill>
                </a:uFill>
                <a:latin typeface="Tahoma"/>
                <a:cs typeface="Tahoma"/>
                <a:hlinkClick r:id="rId6"/>
              </a:rPr>
              <a:t>bruger </a:t>
            </a:r>
            <a:r>
              <a:rPr sz="1250" spc="70" dirty="0">
                <a:solidFill>
                  <a:srgbClr val="86A56D"/>
                </a:solidFill>
                <a:latin typeface="Tahoma"/>
                <a:cs typeface="Tahoma"/>
              </a:rPr>
              <a:t> </a:t>
            </a:r>
            <a:r>
              <a:rPr sz="1500" u="sng" spc="60" dirty="0">
                <a:solidFill>
                  <a:srgbClr val="86A56D"/>
                </a:solidFill>
                <a:uFill>
                  <a:solidFill>
                    <a:srgbClr val="86A56D"/>
                  </a:solidFill>
                </a:uFill>
                <a:latin typeface="Tahoma"/>
                <a:cs typeface="Tahoma"/>
                <a:hlinkClick r:id="rId6"/>
              </a:rPr>
              <a:t>blockchain </a:t>
            </a:r>
            <a:r>
              <a:rPr sz="1500" u="sng" spc="40" dirty="0">
                <a:solidFill>
                  <a:srgbClr val="86A56D"/>
                </a:solidFill>
                <a:uFill>
                  <a:solidFill>
                    <a:srgbClr val="86A56D"/>
                  </a:solidFill>
                </a:uFill>
                <a:latin typeface="Tahoma"/>
                <a:cs typeface="Tahoma"/>
                <a:hlinkClick r:id="rId6"/>
              </a:rPr>
              <a:t>til </a:t>
            </a:r>
            <a:r>
              <a:rPr sz="1500" spc="45" dirty="0">
                <a:solidFill>
                  <a:srgbClr val="86A56D"/>
                </a:solidFill>
                <a:latin typeface="Tahoma"/>
                <a:cs typeface="Tahoma"/>
              </a:rPr>
              <a:t> </a:t>
            </a:r>
            <a:r>
              <a:rPr sz="1200" u="sng" spc="40" dirty="0">
                <a:solidFill>
                  <a:srgbClr val="86A56D"/>
                </a:solidFill>
                <a:uFill>
                  <a:solidFill>
                    <a:srgbClr val="86A56D"/>
                  </a:solidFill>
                </a:uFill>
                <a:latin typeface="Tahoma"/>
                <a:cs typeface="Tahoma"/>
                <a:hlinkClick r:id="rId6"/>
              </a:rPr>
              <a:t>tilbyd</a:t>
            </a:r>
            <a:r>
              <a:rPr sz="1200" u="sng" spc="45" dirty="0">
                <a:solidFill>
                  <a:srgbClr val="86A56D"/>
                </a:solidFill>
                <a:uFill>
                  <a:solidFill>
                    <a:srgbClr val="86A56D"/>
                  </a:solidFill>
                </a:uFill>
                <a:latin typeface="Tahoma"/>
                <a:cs typeface="Tahoma"/>
                <a:hlinkClick r:id="rId6"/>
              </a:rPr>
              <a:t>e</a:t>
            </a:r>
            <a:r>
              <a:rPr sz="1200" u="sng" spc="-65" dirty="0">
                <a:solidFill>
                  <a:srgbClr val="86A56D"/>
                </a:solidFill>
                <a:uFill>
                  <a:solidFill>
                    <a:srgbClr val="86A56D"/>
                  </a:solidFill>
                </a:uFill>
                <a:latin typeface="Tahoma"/>
                <a:cs typeface="Tahoma"/>
                <a:hlinkClick r:id="rId6"/>
              </a:rPr>
              <a:t> </a:t>
            </a:r>
            <a:r>
              <a:rPr sz="1200" u="sng" spc="60" dirty="0">
                <a:solidFill>
                  <a:srgbClr val="86A56D"/>
                </a:solidFill>
                <a:uFill>
                  <a:solidFill>
                    <a:srgbClr val="86A56D"/>
                  </a:solidFill>
                </a:uFill>
                <a:latin typeface="Tahoma"/>
                <a:cs typeface="Tahoma"/>
                <a:hlinkClick r:id="rId6"/>
              </a:rPr>
              <a:t>forbrugerne</a:t>
            </a:r>
            <a:endParaRPr sz="1200">
              <a:latin typeface="Tahoma"/>
              <a:cs typeface="Tahoma"/>
            </a:endParaRPr>
          </a:p>
          <a:p>
            <a:pPr marL="12700">
              <a:lnSpc>
                <a:spcPct val="100000"/>
              </a:lnSpc>
              <a:spcBef>
                <a:spcPts val="320"/>
              </a:spcBef>
            </a:pPr>
            <a:r>
              <a:rPr sz="1600" u="sng" spc="70" dirty="0">
                <a:solidFill>
                  <a:srgbClr val="86A56D"/>
                </a:solidFill>
                <a:uFill>
                  <a:solidFill>
                    <a:srgbClr val="86A56D"/>
                  </a:solidFill>
                </a:uFill>
                <a:latin typeface="Tahoma"/>
                <a:cs typeface="Tahoma"/>
                <a:hlinkClick r:id="rId6"/>
              </a:rPr>
              <a:t>større</a:t>
            </a:r>
            <a:r>
              <a:rPr sz="1600" u="sng" spc="-125" dirty="0">
                <a:solidFill>
                  <a:srgbClr val="86A56D"/>
                </a:solidFill>
                <a:uFill>
                  <a:solidFill>
                    <a:srgbClr val="86A56D"/>
                  </a:solidFill>
                </a:uFill>
                <a:latin typeface="Tahoma"/>
                <a:cs typeface="Tahoma"/>
                <a:hlinkClick r:id="rId6"/>
              </a:rPr>
              <a:t> </a:t>
            </a:r>
            <a:r>
              <a:rPr sz="1600" u="sng" spc="95" dirty="0">
                <a:solidFill>
                  <a:srgbClr val="86A56D"/>
                </a:solidFill>
                <a:uFill>
                  <a:solidFill>
                    <a:srgbClr val="86A56D"/>
                  </a:solidFill>
                </a:uFill>
                <a:latin typeface="Tahoma"/>
                <a:cs typeface="Tahoma"/>
                <a:hlinkClick r:id="rId6"/>
              </a:rPr>
              <a:t>udbud</a:t>
            </a:r>
            <a:endParaRPr sz="1600">
              <a:latin typeface="Tahoma"/>
              <a:cs typeface="Tahoma"/>
            </a:endParaRPr>
          </a:p>
          <a:p>
            <a:pPr marL="12700">
              <a:lnSpc>
                <a:spcPct val="100000"/>
              </a:lnSpc>
              <a:spcBef>
                <a:spcPts val="40"/>
              </a:spcBef>
            </a:pPr>
            <a:r>
              <a:rPr sz="1800" u="sng" spc="50" dirty="0">
                <a:solidFill>
                  <a:srgbClr val="86A56D"/>
                </a:solidFill>
                <a:uFill>
                  <a:solidFill>
                    <a:srgbClr val="86A56D"/>
                  </a:solidFill>
                </a:uFill>
                <a:latin typeface="Tahoma"/>
                <a:cs typeface="Tahoma"/>
                <a:hlinkClick r:id="rId6"/>
              </a:rPr>
              <a:t>kæde</a:t>
            </a:r>
            <a:endParaRPr sz="1800">
              <a:latin typeface="Tahoma"/>
              <a:cs typeface="Tahoma"/>
            </a:endParaRPr>
          </a:p>
          <a:p>
            <a:pPr marL="12700">
              <a:lnSpc>
                <a:spcPct val="100000"/>
              </a:lnSpc>
              <a:spcBef>
                <a:spcPts val="700"/>
              </a:spcBef>
            </a:pPr>
            <a:r>
              <a:rPr sz="1100" u="sng" spc="55" dirty="0">
                <a:solidFill>
                  <a:srgbClr val="86A56D"/>
                </a:solidFill>
                <a:uFill>
                  <a:solidFill>
                    <a:srgbClr val="86A56D"/>
                  </a:solidFill>
                </a:uFill>
                <a:latin typeface="Tahoma"/>
                <a:cs typeface="Tahoma"/>
                <a:hlinkClick r:id="rId6"/>
              </a:rPr>
              <a:t>gennemsigtighed</a:t>
            </a:r>
            <a:r>
              <a:rPr sz="1100" spc="-60" dirty="0">
                <a:solidFill>
                  <a:srgbClr val="86A56D"/>
                </a:solidFill>
                <a:latin typeface="Tahoma"/>
                <a:cs typeface="Tahoma"/>
                <a:hlinkClick r:id="rId6"/>
              </a:rPr>
              <a:t> </a:t>
            </a:r>
            <a:r>
              <a:rPr sz="1100" u="sng" spc="-50" dirty="0">
                <a:solidFill>
                  <a:srgbClr val="86A56D"/>
                </a:solidFill>
                <a:uFill>
                  <a:solidFill>
                    <a:srgbClr val="86A56D"/>
                  </a:solidFill>
                </a:uFill>
                <a:latin typeface="Tahoma"/>
                <a:cs typeface="Tahoma"/>
                <a:hlinkClick r:id="rId6"/>
              </a:rPr>
              <a:t>-</a:t>
            </a:r>
            <a:endParaRPr sz="1100">
              <a:latin typeface="Tahoma"/>
              <a:cs typeface="Tahoma"/>
            </a:endParaRPr>
          </a:p>
          <a:p>
            <a:pPr marL="12700">
              <a:lnSpc>
                <a:spcPct val="100000"/>
              </a:lnSpc>
              <a:spcBef>
                <a:spcPts val="440"/>
              </a:spcBef>
            </a:pPr>
            <a:r>
              <a:rPr sz="1500" u="sng" spc="45" dirty="0">
                <a:solidFill>
                  <a:srgbClr val="86A56D"/>
                </a:solidFill>
                <a:uFill>
                  <a:solidFill>
                    <a:srgbClr val="86A56D"/>
                  </a:solidFill>
                </a:uFill>
                <a:latin typeface="Tahoma"/>
                <a:cs typeface="Tahoma"/>
                <a:hlinkClick r:id="rId6"/>
              </a:rPr>
              <a:t>RetailWire</a:t>
            </a:r>
            <a:endParaRPr sz="1500">
              <a:latin typeface="Tahoma"/>
              <a:cs typeface="Tahoma"/>
            </a:endParaRPr>
          </a:p>
        </p:txBody>
      </p:sp>
      <p:sp>
        <p:nvSpPr>
          <p:cNvPr id="7" name="object 7"/>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8" name="object 8"/>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9" name="object 9"/>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0" name="object 10"/>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pic>
        <p:nvPicPr>
          <p:cNvPr id="4" name="object 4"/>
          <p:cNvPicPr/>
          <p:nvPr/>
        </p:nvPicPr>
        <p:blipFill>
          <a:blip r:embed="rId4" cstate="print"/>
          <a:stretch>
            <a:fillRect/>
          </a:stretch>
        </p:blipFill>
        <p:spPr>
          <a:xfrm>
            <a:off x="1626366" y="1095755"/>
            <a:ext cx="8322305" cy="2510028"/>
          </a:xfrm>
          <a:prstGeom prst="rect">
            <a:avLst/>
          </a:prstGeom>
        </p:spPr>
      </p:pic>
      <p:sp>
        <p:nvSpPr>
          <p:cNvPr id="5" name="object 5"/>
          <p:cNvSpPr txBox="1">
            <a:spLocks noGrp="1"/>
          </p:cNvSpPr>
          <p:nvPr>
            <p:ph type="title"/>
          </p:nvPr>
        </p:nvSpPr>
        <p:spPr>
          <a:xfrm>
            <a:off x="752348" y="311150"/>
            <a:ext cx="8682355" cy="467359"/>
          </a:xfrm>
          <a:prstGeom prst="rect">
            <a:avLst/>
          </a:prstGeom>
        </p:spPr>
        <p:txBody>
          <a:bodyPr vert="horz" wrap="square" lIns="0" tIns="12700" rIns="0" bIns="0" rtlCol="0">
            <a:spAutoFit/>
          </a:bodyPr>
          <a:lstStyle/>
          <a:p>
            <a:pPr marL="12700">
              <a:lnSpc>
                <a:spcPct val="100000"/>
              </a:lnSpc>
              <a:spcBef>
                <a:spcPts val="100"/>
              </a:spcBef>
            </a:pPr>
            <a:r>
              <a:rPr sz="2900" spc="-60" dirty="0">
                <a:solidFill>
                  <a:srgbClr val="6A9D55"/>
                </a:solidFill>
              </a:rPr>
              <a:t>CARREFOUR</a:t>
            </a:r>
            <a:r>
              <a:rPr sz="2900" u="sng" spc="-60" dirty="0">
                <a:solidFill>
                  <a:srgbClr val="86A56D"/>
                </a:solidFill>
                <a:uFill>
                  <a:solidFill>
                    <a:srgbClr val="86A56D"/>
                  </a:solidFill>
                </a:uFill>
              </a:rPr>
              <a:t>Ma</a:t>
            </a:r>
            <a:r>
              <a:rPr sz="2900" u="sng" spc="-60" dirty="0">
                <a:solidFill>
                  <a:srgbClr val="86A56D"/>
                </a:solidFill>
                <a:uFill>
                  <a:solidFill>
                    <a:srgbClr val="86A56D"/>
                  </a:solidFill>
                </a:uFill>
                <a:hlinkClick r:id="rId5"/>
              </a:rPr>
              <a:t>d </a:t>
            </a:r>
            <a:r>
              <a:rPr sz="2900" u="sng" spc="55" dirty="0">
                <a:solidFill>
                  <a:srgbClr val="86A56D"/>
                </a:solidFill>
                <a:uFill>
                  <a:solidFill>
                    <a:srgbClr val="86A56D"/>
                  </a:solidFill>
                </a:uFill>
                <a:hlinkClick r:id="rId5"/>
              </a:rPr>
              <a:t>blockchain</a:t>
            </a:r>
            <a:r>
              <a:rPr sz="2900" u="sng" spc="-55" dirty="0">
                <a:solidFill>
                  <a:srgbClr val="86A56D"/>
                </a:solidFill>
                <a:uFill>
                  <a:solidFill>
                    <a:srgbClr val="86A56D"/>
                  </a:solidFill>
                </a:uFill>
                <a:hlinkClick r:id="rId5"/>
              </a:rPr>
              <a:t> </a:t>
            </a:r>
            <a:r>
              <a:rPr sz="2900" u="sng" spc="785" dirty="0">
                <a:solidFill>
                  <a:srgbClr val="86A56D"/>
                </a:solidFill>
                <a:uFill>
                  <a:solidFill>
                    <a:srgbClr val="86A56D"/>
                  </a:solidFill>
                </a:uFill>
                <a:hlinkClick r:id="rId5"/>
              </a:rPr>
              <a:t>|</a:t>
            </a:r>
            <a:r>
              <a:rPr sz="2900" u="sng" spc="-60" dirty="0">
                <a:solidFill>
                  <a:srgbClr val="86A56D"/>
                </a:solidFill>
                <a:uFill>
                  <a:solidFill>
                    <a:srgbClr val="86A56D"/>
                  </a:solidFill>
                </a:uFill>
                <a:hlinkClick r:id="rId5"/>
              </a:rPr>
              <a:t> </a:t>
            </a:r>
            <a:r>
              <a:rPr sz="2900" u="sng" spc="65" dirty="0">
                <a:solidFill>
                  <a:srgbClr val="86A56D"/>
                </a:solidFill>
                <a:uFill>
                  <a:solidFill>
                    <a:srgbClr val="86A56D"/>
                  </a:solidFill>
                </a:uFill>
                <a:hlinkClick r:id="rId5"/>
              </a:rPr>
              <a:t>Carr</a:t>
            </a:r>
            <a:r>
              <a:rPr sz="2900" spc="-55" dirty="0">
                <a:solidFill>
                  <a:srgbClr val="86A56D"/>
                </a:solidFill>
                <a:hlinkClick r:id="rId5"/>
              </a:rPr>
              <a:t> </a:t>
            </a:r>
            <a:r>
              <a:rPr sz="2900" spc="125" dirty="0">
                <a:solidFill>
                  <a:srgbClr val="86A56D"/>
                </a:solidFill>
                <a:hlinkClick r:id="rId5"/>
              </a:rPr>
              <a:t>e</a:t>
            </a:r>
            <a:r>
              <a:rPr sz="2900" u="sng" spc="125" dirty="0">
                <a:solidFill>
                  <a:srgbClr val="86A56D"/>
                </a:solidFill>
                <a:uFill>
                  <a:solidFill>
                    <a:srgbClr val="86A56D"/>
                  </a:solidFill>
                </a:uFill>
                <a:hlinkClick r:id="rId5"/>
              </a:rPr>
              <a:t>fire</a:t>
            </a:r>
            <a:r>
              <a:rPr sz="2900" u="sng" spc="-55" dirty="0">
                <a:solidFill>
                  <a:srgbClr val="86A56D"/>
                </a:solidFill>
                <a:uFill>
                  <a:solidFill>
                    <a:srgbClr val="86A56D"/>
                  </a:solidFill>
                </a:uFill>
                <a:hlinkClick r:id="rId5"/>
              </a:rPr>
              <a:t> </a:t>
            </a:r>
            <a:r>
              <a:rPr sz="2900" u="sng" spc="100" dirty="0">
                <a:solidFill>
                  <a:srgbClr val="86A56D"/>
                </a:solidFill>
                <a:uFill>
                  <a:solidFill>
                    <a:srgbClr val="86A56D"/>
                  </a:solidFill>
                </a:uFill>
                <a:hlinkClick r:id="rId5"/>
              </a:rPr>
              <a:t>gruppe</a:t>
            </a:r>
            <a:endParaRPr sz="2900"/>
          </a:p>
        </p:txBody>
      </p:sp>
      <p:sp>
        <p:nvSpPr>
          <p:cNvPr id="6" name="object 6"/>
          <p:cNvSpPr txBox="1"/>
          <p:nvPr/>
        </p:nvSpPr>
        <p:spPr>
          <a:xfrm>
            <a:off x="312216" y="4000119"/>
            <a:ext cx="7599680" cy="908685"/>
          </a:xfrm>
          <a:prstGeom prst="rect">
            <a:avLst/>
          </a:prstGeom>
        </p:spPr>
        <p:txBody>
          <a:bodyPr vert="horz" wrap="square" lIns="0" tIns="12700" rIns="0" bIns="0" rtlCol="0">
            <a:spAutoFit/>
          </a:bodyPr>
          <a:lstStyle/>
          <a:p>
            <a:pPr marL="12700">
              <a:lnSpc>
                <a:spcPct val="100000"/>
              </a:lnSpc>
              <a:spcBef>
                <a:spcPts val="100"/>
              </a:spcBef>
            </a:pPr>
            <a:r>
              <a:rPr sz="1900" b="1" spc="35" dirty="0">
                <a:solidFill>
                  <a:srgbClr val="262626"/>
                </a:solidFill>
                <a:latin typeface="Arial"/>
                <a:cs typeface="Arial"/>
              </a:rPr>
              <a:t>Tendensen</a:t>
            </a:r>
            <a:r>
              <a:rPr sz="1900" b="1" spc="-35" dirty="0">
                <a:solidFill>
                  <a:srgbClr val="262626"/>
                </a:solidFill>
                <a:latin typeface="Arial"/>
                <a:cs typeface="Arial"/>
              </a:rPr>
              <a:t> </a:t>
            </a:r>
            <a:r>
              <a:rPr sz="1900" b="1" spc="95" dirty="0">
                <a:solidFill>
                  <a:srgbClr val="262626"/>
                </a:solidFill>
                <a:latin typeface="Arial"/>
                <a:cs typeface="Arial"/>
              </a:rPr>
              <a:t>til</a:t>
            </a:r>
            <a:r>
              <a:rPr sz="1900" b="1" spc="-35" dirty="0">
                <a:solidFill>
                  <a:srgbClr val="262626"/>
                </a:solidFill>
                <a:latin typeface="Arial"/>
                <a:cs typeface="Arial"/>
              </a:rPr>
              <a:t> </a:t>
            </a:r>
            <a:r>
              <a:rPr sz="1900" b="1" spc="10" dirty="0">
                <a:solidFill>
                  <a:srgbClr val="262626"/>
                </a:solidFill>
                <a:latin typeface="Arial"/>
                <a:cs typeface="Arial"/>
              </a:rPr>
              <a:t>præcis</a:t>
            </a:r>
            <a:r>
              <a:rPr sz="1900" b="1" spc="-35" dirty="0">
                <a:solidFill>
                  <a:srgbClr val="262626"/>
                </a:solidFill>
                <a:latin typeface="Arial"/>
                <a:cs typeface="Arial"/>
              </a:rPr>
              <a:t> </a:t>
            </a:r>
            <a:r>
              <a:rPr sz="1900" b="1" spc="25" dirty="0">
                <a:solidFill>
                  <a:srgbClr val="262626"/>
                </a:solidFill>
                <a:latin typeface="Arial"/>
                <a:cs typeface="Arial"/>
              </a:rPr>
              <a:t>og</a:t>
            </a:r>
            <a:r>
              <a:rPr sz="1900" b="1" spc="-35" dirty="0">
                <a:solidFill>
                  <a:srgbClr val="262626"/>
                </a:solidFill>
                <a:latin typeface="Arial"/>
                <a:cs typeface="Arial"/>
              </a:rPr>
              <a:t> </a:t>
            </a:r>
            <a:r>
              <a:rPr sz="1900" b="1" spc="75" dirty="0">
                <a:solidFill>
                  <a:srgbClr val="262626"/>
                </a:solidFill>
                <a:latin typeface="Arial"/>
                <a:cs typeface="Arial"/>
              </a:rPr>
              <a:t>bredere</a:t>
            </a:r>
            <a:r>
              <a:rPr sz="1900" b="1" spc="-35" dirty="0">
                <a:solidFill>
                  <a:srgbClr val="262626"/>
                </a:solidFill>
                <a:latin typeface="Arial"/>
                <a:cs typeface="Arial"/>
              </a:rPr>
              <a:t> </a:t>
            </a:r>
            <a:r>
              <a:rPr sz="1900" b="1" spc="90" dirty="0">
                <a:solidFill>
                  <a:srgbClr val="262626"/>
                </a:solidFill>
                <a:latin typeface="Arial"/>
                <a:cs typeface="Arial"/>
              </a:rPr>
              <a:t>information</a:t>
            </a:r>
            <a:r>
              <a:rPr sz="1900" b="1" spc="-35" dirty="0">
                <a:solidFill>
                  <a:srgbClr val="262626"/>
                </a:solidFill>
                <a:latin typeface="Arial"/>
                <a:cs typeface="Arial"/>
              </a:rPr>
              <a:t> </a:t>
            </a:r>
            <a:r>
              <a:rPr sz="1900" b="1" spc="90" dirty="0">
                <a:solidFill>
                  <a:srgbClr val="262626"/>
                </a:solidFill>
                <a:latin typeface="Arial"/>
                <a:cs typeface="Arial"/>
              </a:rPr>
              <a:t>er</a:t>
            </a:r>
            <a:r>
              <a:rPr sz="1900" b="1" spc="-35" dirty="0">
                <a:solidFill>
                  <a:srgbClr val="262626"/>
                </a:solidFill>
                <a:latin typeface="Arial"/>
                <a:cs typeface="Arial"/>
              </a:rPr>
              <a:t> </a:t>
            </a:r>
            <a:r>
              <a:rPr sz="1900" b="1" spc="50" dirty="0">
                <a:solidFill>
                  <a:srgbClr val="262626"/>
                </a:solidFill>
                <a:latin typeface="Arial"/>
                <a:cs typeface="Arial"/>
              </a:rPr>
              <a:t>stigende</a:t>
            </a:r>
            <a:endParaRPr sz="1900">
              <a:latin typeface="Arial"/>
              <a:cs typeface="Arial"/>
            </a:endParaRPr>
          </a:p>
          <a:p>
            <a:pPr marL="355600" indent="-342900">
              <a:lnSpc>
                <a:spcPct val="100000"/>
              </a:lnSpc>
              <a:spcBef>
                <a:spcPts val="700"/>
              </a:spcBef>
              <a:buSzPct val="133333"/>
              <a:buChar char="•"/>
              <a:tabLst>
                <a:tab pos="354965" algn="l"/>
                <a:tab pos="355600" algn="l"/>
              </a:tabLst>
            </a:pPr>
            <a:r>
              <a:rPr sz="1800" spc="-60" dirty="0">
                <a:solidFill>
                  <a:srgbClr val="262626"/>
                </a:solidFill>
                <a:latin typeface="Tahoma"/>
                <a:cs typeface="Tahoma"/>
              </a:rPr>
              <a:t>73%</a:t>
            </a:r>
            <a:r>
              <a:rPr sz="1800" spc="-90" dirty="0">
                <a:solidFill>
                  <a:srgbClr val="262626"/>
                </a:solidFill>
                <a:latin typeface="Tahoma"/>
                <a:cs typeface="Tahoma"/>
              </a:rPr>
              <a:t> </a:t>
            </a:r>
            <a:r>
              <a:rPr sz="1800" spc="55" dirty="0">
                <a:solidFill>
                  <a:srgbClr val="262626"/>
                </a:solidFill>
                <a:latin typeface="Tahoma"/>
                <a:cs typeface="Tahoma"/>
              </a:rPr>
              <a:t>af</a:t>
            </a:r>
            <a:r>
              <a:rPr sz="1800" spc="-90" dirty="0">
                <a:solidFill>
                  <a:srgbClr val="262626"/>
                </a:solidFill>
                <a:latin typeface="Tahoma"/>
                <a:cs typeface="Tahoma"/>
              </a:rPr>
              <a:t> </a:t>
            </a:r>
            <a:r>
              <a:rPr sz="1800" spc="90" dirty="0">
                <a:solidFill>
                  <a:srgbClr val="262626"/>
                </a:solidFill>
                <a:latin typeface="Tahoma"/>
                <a:cs typeface="Tahoma"/>
              </a:rPr>
              <a:t>kunderne</a:t>
            </a:r>
            <a:r>
              <a:rPr sz="1800" spc="-90" dirty="0">
                <a:solidFill>
                  <a:srgbClr val="262626"/>
                </a:solidFill>
                <a:latin typeface="Tahoma"/>
                <a:cs typeface="Tahoma"/>
              </a:rPr>
              <a:t> </a:t>
            </a:r>
            <a:r>
              <a:rPr sz="1800" spc="80" dirty="0">
                <a:solidFill>
                  <a:srgbClr val="262626"/>
                </a:solidFill>
                <a:latin typeface="Tahoma"/>
                <a:cs typeface="Tahoma"/>
              </a:rPr>
              <a:t>er</a:t>
            </a:r>
            <a:r>
              <a:rPr sz="1800" spc="-85" dirty="0">
                <a:solidFill>
                  <a:srgbClr val="262626"/>
                </a:solidFill>
                <a:latin typeface="Tahoma"/>
                <a:cs typeface="Tahoma"/>
              </a:rPr>
              <a:t> </a:t>
            </a:r>
            <a:r>
              <a:rPr sz="1800" spc="55" dirty="0">
                <a:solidFill>
                  <a:srgbClr val="262626"/>
                </a:solidFill>
                <a:latin typeface="Tahoma"/>
                <a:cs typeface="Tahoma"/>
              </a:rPr>
              <a:t>villige</a:t>
            </a:r>
            <a:r>
              <a:rPr sz="1800" spc="-90" dirty="0">
                <a:solidFill>
                  <a:srgbClr val="262626"/>
                </a:solidFill>
                <a:latin typeface="Tahoma"/>
                <a:cs typeface="Tahoma"/>
              </a:rPr>
              <a:t> </a:t>
            </a:r>
            <a:r>
              <a:rPr sz="1800" spc="50" dirty="0">
                <a:solidFill>
                  <a:srgbClr val="262626"/>
                </a:solidFill>
                <a:latin typeface="Tahoma"/>
                <a:cs typeface="Tahoma"/>
              </a:rPr>
              <a:t>til</a:t>
            </a:r>
            <a:r>
              <a:rPr sz="1800" spc="-90" dirty="0">
                <a:solidFill>
                  <a:srgbClr val="262626"/>
                </a:solidFill>
                <a:latin typeface="Tahoma"/>
                <a:cs typeface="Tahoma"/>
              </a:rPr>
              <a:t> </a:t>
            </a:r>
            <a:r>
              <a:rPr sz="1800" spc="55" dirty="0">
                <a:solidFill>
                  <a:srgbClr val="262626"/>
                </a:solidFill>
                <a:latin typeface="Tahoma"/>
                <a:cs typeface="Tahoma"/>
              </a:rPr>
              <a:t>at</a:t>
            </a:r>
            <a:r>
              <a:rPr sz="1800" spc="-85" dirty="0">
                <a:solidFill>
                  <a:srgbClr val="262626"/>
                </a:solidFill>
                <a:latin typeface="Tahoma"/>
                <a:cs typeface="Tahoma"/>
              </a:rPr>
              <a:t> </a:t>
            </a:r>
            <a:r>
              <a:rPr sz="1800" spc="65" dirty="0">
                <a:solidFill>
                  <a:srgbClr val="262626"/>
                </a:solidFill>
                <a:latin typeface="Tahoma"/>
                <a:cs typeface="Tahoma"/>
              </a:rPr>
              <a:t>betale</a:t>
            </a:r>
            <a:r>
              <a:rPr sz="1800" spc="-90" dirty="0">
                <a:solidFill>
                  <a:srgbClr val="262626"/>
                </a:solidFill>
                <a:latin typeface="Tahoma"/>
                <a:cs typeface="Tahoma"/>
              </a:rPr>
              <a:t> </a:t>
            </a:r>
            <a:r>
              <a:rPr sz="1800" spc="80" dirty="0">
                <a:solidFill>
                  <a:srgbClr val="262626"/>
                </a:solidFill>
                <a:latin typeface="Tahoma"/>
                <a:cs typeface="Tahoma"/>
              </a:rPr>
              <a:t>for</a:t>
            </a:r>
            <a:r>
              <a:rPr sz="1800" spc="-90" dirty="0">
                <a:solidFill>
                  <a:srgbClr val="262626"/>
                </a:solidFill>
                <a:latin typeface="Tahoma"/>
                <a:cs typeface="Tahoma"/>
              </a:rPr>
              <a:t> </a:t>
            </a:r>
            <a:r>
              <a:rPr sz="1800" spc="100" dirty="0">
                <a:solidFill>
                  <a:srgbClr val="262626"/>
                </a:solidFill>
                <a:latin typeface="Tahoma"/>
                <a:cs typeface="Tahoma"/>
              </a:rPr>
              <a:t>mere</a:t>
            </a:r>
            <a:r>
              <a:rPr sz="1800" spc="-85" dirty="0">
                <a:solidFill>
                  <a:srgbClr val="262626"/>
                </a:solidFill>
                <a:latin typeface="Tahoma"/>
                <a:cs typeface="Tahoma"/>
              </a:rPr>
              <a:t> </a:t>
            </a:r>
            <a:r>
              <a:rPr sz="1800" spc="65" dirty="0">
                <a:solidFill>
                  <a:srgbClr val="262626"/>
                </a:solidFill>
                <a:latin typeface="Tahoma"/>
                <a:cs typeface="Tahoma"/>
              </a:rPr>
              <a:t>kvalitet/information</a:t>
            </a:r>
            <a:endParaRPr sz="1800">
              <a:latin typeface="Tahoma"/>
              <a:cs typeface="Tahoma"/>
            </a:endParaRPr>
          </a:p>
          <a:p>
            <a:pPr marL="355600">
              <a:lnSpc>
                <a:spcPct val="100000"/>
              </a:lnSpc>
              <a:spcBef>
                <a:spcPts val="434"/>
              </a:spcBef>
            </a:pPr>
            <a:r>
              <a:rPr sz="1150" u="sng" spc="-20" dirty="0">
                <a:solidFill>
                  <a:srgbClr val="86A56D"/>
                </a:solidFill>
                <a:uFill>
                  <a:solidFill>
                    <a:srgbClr val="86A56D"/>
                  </a:solidFill>
                </a:uFill>
                <a:latin typeface="Tahoma"/>
                <a:cs typeface="Tahoma"/>
                <a:hlinkClick r:id="rId6"/>
              </a:rPr>
              <a:t>(2016).</a:t>
            </a:r>
            <a:r>
              <a:rPr sz="1150" u="sng" spc="-60" dirty="0">
                <a:solidFill>
                  <a:srgbClr val="86A56D"/>
                </a:solidFill>
                <a:uFill>
                  <a:solidFill>
                    <a:srgbClr val="86A56D"/>
                  </a:solidFill>
                </a:uFill>
                <a:latin typeface="Tahoma"/>
                <a:cs typeface="Tahoma"/>
                <a:hlinkClick r:id="rId6"/>
              </a:rPr>
              <a:t> </a:t>
            </a:r>
            <a:r>
              <a:rPr sz="1150" u="sng" spc="25" dirty="0">
                <a:solidFill>
                  <a:srgbClr val="86A56D"/>
                </a:solidFill>
                <a:uFill>
                  <a:solidFill>
                    <a:srgbClr val="86A56D"/>
                  </a:solidFill>
                </a:uFill>
                <a:latin typeface="Tahoma"/>
                <a:cs typeface="Tahoma"/>
                <a:hlinkClick r:id="rId6"/>
              </a:rPr>
              <a:t>"At</a:t>
            </a:r>
            <a:r>
              <a:rPr sz="1150" u="sng" spc="-55" dirty="0">
                <a:solidFill>
                  <a:srgbClr val="86A56D"/>
                </a:solidFill>
                <a:uFill>
                  <a:solidFill>
                    <a:srgbClr val="86A56D"/>
                  </a:solidFill>
                </a:uFill>
                <a:latin typeface="Tahoma"/>
                <a:cs typeface="Tahoma"/>
                <a:hlinkClick r:id="rId6"/>
              </a:rPr>
              <a:t> </a:t>
            </a:r>
            <a:r>
              <a:rPr sz="1150" u="sng" spc="45" dirty="0">
                <a:solidFill>
                  <a:srgbClr val="86A56D"/>
                </a:solidFill>
                <a:uFill>
                  <a:solidFill>
                    <a:srgbClr val="86A56D"/>
                  </a:solidFill>
                </a:uFill>
                <a:latin typeface="Tahoma"/>
                <a:cs typeface="Tahoma"/>
                <a:hlinkClick r:id="rId6"/>
              </a:rPr>
              <a:t>skabe</a:t>
            </a:r>
            <a:r>
              <a:rPr sz="1150" u="sng" spc="-55" dirty="0">
                <a:solidFill>
                  <a:srgbClr val="86A56D"/>
                </a:solidFill>
                <a:uFill>
                  <a:solidFill>
                    <a:srgbClr val="86A56D"/>
                  </a:solidFill>
                </a:uFill>
                <a:latin typeface="Tahoma"/>
                <a:cs typeface="Tahoma"/>
                <a:hlinkClick r:id="rId6"/>
              </a:rPr>
              <a:t> </a:t>
            </a:r>
            <a:r>
              <a:rPr sz="1150" u="sng" spc="45" dirty="0">
                <a:solidFill>
                  <a:srgbClr val="86A56D"/>
                </a:solidFill>
                <a:uFill>
                  <a:solidFill>
                    <a:srgbClr val="86A56D"/>
                  </a:solidFill>
                </a:uFill>
                <a:latin typeface="Tahoma"/>
                <a:cs typeface="Tahoma"/>
                <a:hlinkClick r:id="rId6"/>
              </a:rPr>
              <a:t>langsigtet</a:t>
            </a:r>
            <a:r>
              <a:rPr sz="1150" u="sng" spc="-55" dirty="0">
                <a:solidFill>
                  <a:srgbClr val="86A56D"/>
                </a:solidFill>
                <a:uFill>
                  <a:solidFill>
                    <a:srgbClr val="86A56D"/>
                  </a:solidFill>
                </a:uFill>
                <a:latin typeface="Tahoma"/>
                <a:cs typeface="Tahoma"/>
                <a:hlinkClick r:id="rId6"/>
              </a:rPr>
              <a:t> </a:t>
            </a:r>
            <a:r>
              <a:rPr sz="1150" u="sng" spc="35" dirty="0">
                <a:solidFill>
                  <a:srgbClr val="86A56D"/>
                </a:solidFill>
                <a:uFill>
                  <a:solidFill>
                    <a:srgbClr val="86A56D"/>
                  </a:solidFill>
                </a:uFill>
                <a:latin typeface="Tahoma"/>
                <a:cs typeface="Tahoma"/>
                <a:hlinkClick r:id="rId6"/>
              </a:rPr>
              <a:t>tillid</a:t>
            </a:r>
            <a:r>
              <a:rPr sz="1150" u="sng" spc="-55" dirty="0">
                <a:solidFill>
                  <a:srgbClr val="86A56D"/>
                </a:solidFill>
                <a:uFill>
                  <a:solidFill>
                    <a:srgbClr val="86A56D"/>
                  </a:solidFill>
                </a:uFill>
                <a:latin typeface="Tahoma"/>
                <a:cs typeface="Tahoma"/>
                <a:hlinkClick r:id="rId6"/>
              </a:rPr>
              <a:t> </a:t>
            </a:r>
            <a:r>
              <a:rPr sz="1150" u="sng" spc="70" dirty="0">
                <a:solidFill>
                  <a:srgbClr val="86A56D"/>
                </a:solidFill>
                <a:uFill>
                  <a:solidFill>
                    <a:srgbClr val="86A56D"/>
                  </a:solidFill>
                </a:uFill>
                <a:latin typeface="Tahoma"/>
                <a:cs typeface="Tahoma"/>
                <a:hlinkClick r:id="rId6"/>
              </a:rPr>
              <a:t>og</a:t>
            </a:r>
            <a:r>
              <a:rPr sz="1150" u="sng" spc="-55" dirty="0">
                <a:solidFill>
                  <a:srgbClr val="86A56D"/>
                </a:solidFill>
                <a:uFill>
                  <a:solidFill>
                    <a:srgbClr val="86A56D"/>
                  </a:solidFill>
                </a:uFill>
                <a:latin typeface="Tahoma"/>
                <a:cs typeface="Tahoma"/>
                <a:hlinkClick r:id="rId6"/>
              </a:rPr>
              <a:t> </a:t>
            </a:r>
            <a:r>
              <a:rPr sz="1150" u="sng" spc="35" dirty="0">
                <a:solidFill>
                  <a:srgbClr val="86A56D"/>
                </a:solidFill>
                <a:uFill>
                  <a:solidFill>
                    <a:srgbClr val="86A56D"/>
                  </a:solidFill>
                </a:uFill>
                <a:latin typeface="Tahoma"/>
                <a:cs typeface="Tahoma"/>
                <a:hlinkClick r:id="rId6"/>
              </a:rPr>
              <a:t>loyalitet</a:t>
            </a:r>
            <a:r>
              <a:rPr sz="1150" u="sng" spc="-55" dirty="0">
                <a:solidFill>
                  <a:srgbClr val="86A56D"/>
                </a:solidFill>
                <a:uFill>
                  <a:solidFill>
                    <a:srgbClr val="86A56D"/>
                  </a:solidFill>
                </a:uFill>
                <a:latin typeface="Tahoma"/>
                <a:cs typeface="Tahoma"/>
                <a:hlinkClick r:id="rId6"/>
              </a:rPr>
              <a:t> </a:t>
            </a:r>
            <a:r>
              <a:rPr sz="1150" u="sng" spc="65" dirty="0">
                <a:solidFill>
                  <a:srgbClr val="86A56D"/>
                </a:solidFill>
                <a:uFill>
                  <a:solidFill>
                    <a:srgbClr val="86A56D"/>
                  </a:solidFill>
                </a:uFill>
                <a:latin typeface="Tahoma"/>
                <a:cs typeface="Tahoma"/>
                <a:hlinkClick r:id="rId6"/>
              </a:rPr>
              <a:t>gennem</a:t>
            </a:r>
            <a:r>
              <a:rPr sz="1150" u="sng" spc="-55" dirty="0">
                <a:solidFill>
                  <a:srgbClr val="86A56D"/>
                </a:solidFill>
                <a:uFill>
                  <a:solidFill>
                    <a:srgbClr val="86A56D"/>
                  </a:solidFill>
                </a:uFill>
                <a:latin typeface="Tahoma"/>
                <a:cs typeface="Tahoma"/>
                <a:hlinkClick r:id="rId6"/>
              </a:rPr>
              <a:t> </a:t>
            </a:r>
            <a:r>
              <a:rPr sz="1150" u="sng" spc="45" dirty="0">
                <a:solidFill>
                  <a:srgbClr val="86A56D"/>
                </a:solidFill>
                <a:uFill>
                  <a:solidFill>
                    <a:srgbClr val="86A56D"/>
                  </a:solidFill>
                </a:uFill>
                <a:latin typeface="Tahoma"/>
                <a:cs typeface="Tahoma"/>
                <a:hlinkClick r:id="rId6"/>
              </a:rPr>
              <a:t>gennemsigtighed".</a:t>
            </a:r>
            <a:r>
              <a:rPr sz="1150" u="sng" spc="-55" dirty="0">
                <a:solidFill>
                  <a:srgbClr val="86A56D"/>
                </a:solidFill>
                <a:uFill>
                  <a:solidFill>
                    <a:srgbClr val="86A56D"/>
                  </a:solidFill>
                </a:uFill>
                <a:latin typeface="Tahoma"/>
                <a:cs typeface="Tahoma"/>
                <a:hlinkClick r:id="rId6"/>
              </a:rPr>
              <a:t> </a:t>
            </a:r>
            <a:r>
              <a:rPr sz="1150" u="sng" spc="30" dirty="0">
                <a:solidFill>
                  <a:srgbClr val="86A56D"/>
                </a:solidFill>
                <a:uFill>
                  <a:solidFill>
                    <a:srgbClr val="86A56D"/>
                  </a:solidFill>
                </a:uFill>
                <a:latin typeface="Tahoma"/>
                <a:cs typeface="Tahoma"/>
                <a:hlinkClick r:id="rId6"/>
              </a:rPr>
              <a:t>Tilgået</a:t>
            </a:r>
            <a:r>
              <a:rPr sz="1150" u="sng" spc="-55" dirty="0">
                <a:solidFill>
                  <a:srgbClr val="86A56D"/>
                </a:solidFill>
                <a:uFill>
                  <a:solidFill>
                    <a:srgbClr val="86A56D"/>
                  </a:solidFill>
                </a:uFill>
                <a:latin typeface="Tahoma"/>
                <a:cs typeface="Tahoma"/>
                <a:hlinkClick r:id="rId6"/>
              </a:rPr>
              <a:t> </a:t>
            </a:r>
            <a:r>
              <a:rPr sz="1150" u="sng" spc="5" dirty="0">
                <a:solidFill>
                  <a:srgbClr val="86A56D"/>
                </a:solidFill>
                <a:uFill>
                  <a:solidFill>
                    <a:srgbClr val="86A56D"/>
                  </a:solidFill>
                </a:uFill>
                <a:latin typeface="Tahoma"/>
                <a:cs typeface="Tahoma"/>
                <a:hlinkClick r:id="rId6"/>
              </a:rPr>
              <a:t>22.</a:t>
            </a:r>
            <a:r>
              <a:rPr sz="1150" u="sng" spc="-55" dirty="0">
                <a:solidFill>
                  <a:srgbClr val="86A56D"/>
                </a:solidFill>
                <a:uFill>
                  <a:solidFill>
                    <a:srgbClr val="86A56D"/>
                  </a:solidFill>
                </a:uFill>
                <a:latin typeface="Tahoma"/>
                <a:cs typeface="Tahoma"/>
                <a:hlinkClick r:id="rId6"/>
              </a:rPr>
              <a:t> </a:t>
            </a:r>
            <a:r>
              <a:rPr sz="1150" u="sng" spc="35" dirty="0">
                <a:solidFill>
                  <a:srgbClr val="86A56D"/>
                </a:solidFill>
                <a:uFill>
                  <a:solidFill>
                    <a:srgbClr val="86A56D"/>
                  </a:solidFill>
                </a:uFill>
                <a:latin typeface="Tahoma"/>
                <a:cs typeface="Tahoma"/>
                <a:hlinkClick r:id="rId6"/>
              </a:rPr>
              <a:t>juni</a:t>
            </a:r>
            <a:r>
              <a:rPr sz="1150" u="sng" spc="-55" dirty="0">
                <a:solidFill>
                  <a:srgbClr val="86A56D"/>
                </a:solidFill>
                <a:uFill>
                  <a:solidFill>
                    <a:srgbClr val="86A56D"/>
                  </a:solidFill>
                </a:uFill>
                <a:latin typeface="Tahoma"/>
                <a:cs typeface="Tahoma"/>
                <a:hlinkClick r:id="rId6"/>
              </a:rPr>
              <a:t> </a:t>
            </a:r>
            <a:r>
              <a:rPr sz="1150" u="sng" spc="15" dirty="0">
                <a:solidFill>
                  <a:srgbClr val="86A56D"/>
                </a:solidFill>
                <a:uFill>
                  <a:solidFill>
                    <a:srgbClr val="86A56D"/>
                  </a:solidFill>
                </a:uFill>
                <a:latin typeface="Tahoma"/>
                <a:cs typeface="Tahoma"/>
                <a:hlinkClick r:id="rId6"/>
              </a:rPr>
              <a:t>2020.</a:t>
            </a:r>
            <a:endParaRPr sz="1150">
              <a:latin typeface="Tahoma"/>
              <a:cs typeface="Tahoma"/>
            </a:endParaRPr>
          </a:p>
        </p:txBody>
      </p:sp>
      <p:sp>
        <p:nvSpPr>
          <p:cNvPr id="7" name="object 7"/>
          <p:cNvSpPr txBox="1"/>
          <p:nvPr/>
        </p:nvSpPr>
        <p:spPr>
          <a:xfrm>
            <a:off x="8958198" y="4182841"/>
            <a:ext cx="2180590" cy="1914525"/>
          </a:xfrm>
          <a:prstGeom prst="rect">
            <a:avLst/>
          </a:prstGeom>
        </p:spPr>
        <p:txBody>
          <a:bodyPr vert="horz" wrap="square" lIns="0" tIns="8255" rIns="0" bIns="0" rtlCol="0">
            <a:spAutoFit/>
          </a:bodyPr>
          <a:lstStyle/>
          <a:p>
            <a:pPr marL="12700" marR="5080">
              <a:lnSpc>
                <a:spcPct val="110800"/>
              </a:lnSpc>
              <a:spcBef>
                <a:spcPts val="65"/>
              </a:spcBef>
            </a:pPr>
            <a:r>
              <a:rPr sz="1400" b="1" spc="15" dirty="0">
                <a:solidFill>
                  <a:srgbClr val="076C6D"/>
                </a:solidFill>
                <a:latin typeface="Arial"/>
                <a:cs typeface="Arial"/>
              </a:rPr>
              <a:t>DOWNLOAD </a:t>
            </a:r>
            <a:r>
              <a:rPr sz="1400" b="1" spc="20" dirty="0">
                <a:solidFill>
                  <a:srgbClr val="076C6D"/>
                </a:solidFill>
                <a:latin typeface="Arial"/>
                <a:cs typeface="Arial"/>
              </a:rPr>
              <a:t> </a:t>
            </a:r>
            <a:r>
              <a:rPr sz="1700" spc="45" dirty="0">
                <a:solidFill>
                  <a:srgbClr val="076C6D"/>
                </a:solidFill>
                <a:latin typeface="Tahoma"/>
                <a:cs typeface="Tahoma"/>
              </a:rPr>
              <a:t>CARREFOUREN </a:t>
            </a:r>
            <a:r>
              <a:rPr sz="1700" spc="50" dirty="0">
                <a:solidFill>
                  <a:srgbClr val="076C6D"/>
                </a:solidFill>
                <a:latin typeface="Tahoma"/>
                <a:cs typeface="Tahoma"/>
              </a:rPr>
              <a:t> BLOKKÆDE </a:t>
            </a:r>
            <a:r>
              <a:rPr sz="1700" spc="55" dirty="0">
                <a:solidFill>
                  <a:srgbClr val="076C6D"/>
                </a:solidFill>
                <a:latin typeface="Tahoma"/>
                <a:cs typeface="Tahoma"/>
              </a:rPr>
              <a:t> </a:t>
            </a:r>
            <a:r>
              <a:rPr sz="1500" spc="25" dirty="0">
                <a:solidFill>
                  <a:srgbClr val="076C6D"/>
                </a:solidFill>
                <a:latin typeface="Tahoma"/>
                <a:cs typeface="Tahoma"/>
              </a:rPr>
              <a:t>PRÆSENTATION</a:t>
            </a:r>
            <a:r>
              <a:rPr sz="1500" spc="-80" dirty="0">
                <a:solidFill>
                  <a:srgbClr val="076C6D"/>
                </a:solidFill>
                <a:latin typeface="Tahoma"/>
                <a:cs typeface="Tahoma"/>
              </a:rPr>
              <a:t> </a:t>
            </a:r>
            <a:r>
              <a:rPr sz="1500" spc="65" dirty="0">
                <a:solidFill>
                  <a:srgbClr val="076C6D"/>
                </a:solidFill>
                <a:latin typeface="Tahoma"/>
                <a:cs typeface="Tahoma"/>
              </a:rPr>
              <a:t>PÅ</a:t>
            </a:r>
            <a:r>
              <a:rPr sz="1500" u="sng" spc="35" dirty="0">
                <a:solidFill>
                  <a:srgbClr val="86A56D"/>
                </a:solidFill>
                <a:uFill>
                  <a:solidFill>
                    <a:srgbClr val="86A56D"/>
                  </a:solidFill>
                </a:uFill>
                <a:latin typeface="Tahoma"/>
                <a:cs typeface="Tahoma"/>
                <a:hlinkClick r:id="rId7"/>
              </a:rPr>
              <a:t>Tillid</a:t>
            </a:r>
            <a:endParaRPr sz="1500">
              <a:latin typeface="Tahoma"/>
              <a:cs typeface="Tahoma"/>
            </a:endParaRPr>
          </a:p>
          <a:p>
            <a:pPr marL="12700" marR="135890">
              <a:lnSpc>
                <a:spcPct val="112999"/>
              </a:lnSpc>
              <a:spcBef>
                <a:spcPts val="240"/>
              </a:spcBef>
              <a:tabLst>
                <a:tab pos="1966595" algn="l"/>
              </a:tabLst>
            </a:pPr>
            <a:r>
              <a:rPr sz="1400" u="heavy" spc="80" dirty="0">
                <a:solidFill>
                  <a:srgbClr val="86A56D"/>
                </a:solidFill>
                <a:uFill>
                  <a:solidFill>
                    <a:srgbClr val="86A66D"/>
                  </a:solidFill>
                </a:uFill>
                <a:latin typeface="Tahoma"/>
                <a:cs typeface="Tahoma"/>
                <a:hlinkClick r:id="rId7"/>
              </a:rPr>
              <a:t>gennem</a:t>
            </a:r>
            <a:r>
              <a:rPr sz="1400" u="heavy" spc="-105" dirty="0">
                <a:solidFill>
                  <a:srgbClr val="86A56D"/>
                </a:solidFill>
                <a:uFill>
                  <a:solidFill>
                    <a:srgbClr val="86A66D"/>
                  </a:solidFill>
                </a:uFill>
                <a:latin typeface="Tahoma"/>
                <a:cs typeface="Tahoma"/>
                <a:hlinkClick r:id="rId7"/>
              </a:rPr>
              <a:t> </a:t>
            </a:r>
            <a:r>
              <a:rPr sz="1400" u="heavy" spc="70" dirty="0">
                <a:solidFill>
                  <a:srgbClr val="86A56D"/>
                </a:solidFill>
                <a:uFill>
                  <a:solidFill>
                    <a:srgbClr val="86A66D"/>
                  </a:solidFill>
                </a:uFill>
                <a:latin typeface="Tahoma"/>
                <a:cs typeface="Tahoma"/>
                <a:hlinkClick r:id="rId7"/>
              </a:rPr>
              <a:t>sporbarhed</a:t>
            </a:r>
            <a:r>
              <a:rPr sz="1400" u="heavy" spc="-100" dirty="0">
                <a:solidFill>
                  <a:srgbClr val="86A56D"/>
                </a:solidFill>
                <a:uFill>
                  <a:solidFill>
                    <a:srgbClr val="86A66D"/>
                  </a:solidFill>
                </a:uFill>
                <a:latin typeface="Tahoma"/>
                <a:cs typeface="Tahoma"/>
                <a:hlinkClick r:id="rId7"/>
              </a:rPr>
              <a:t> </a:t>
            </a:r>
            <a:r>
              <a:rPr sz="1400" u="heavy" spc="-60" dirty="0">
                <a:solidFill>
                  <a:srgbClr val="86A56D"/>
                </a:solidFill>
                <a:uFill>
                  <a:solidFill>
                    <a:srgbClr val="86A66D"/>
                  </a:solidFill>
                </a:uFill>
                <a:latin typeface="Tahoma"/>
                <a:cs typeface="Tahoma"/>
                <a:hlinkClick r:id="rId7"/>
              </a:rPr>
              <a:t>- </a:t>
            </a:r>
            <a:r>
              <a:rPr sz="1400" u="heavy" dirty="0">
                <a:solidFill>
                  <a:srgbClr val="86A56D"/>
                </a:solidFill>
                <a:uFill>
                  <a:solidFill>
                    <a:srgbClr val="86A66D"/>
                  </a:solidFill>
                </a:uFill>
                <a:latin typeface="Tahoma"/>
                <a:cs typeface="Tahoma"/>
                <a:hlinkClick r:id="rId7"/>
              </a:rPr>
              <a:t>	</a:t>
            </a:r>
            <a:r>
              <a:rPr sz="1400" dirty="0">
                <a:solidFill>
                  <a:srgbClr val="86A56D"/>
                </a:solidFill>
                <a:latin typeface="Tahoma"/>
                <a:cs typeface="Tahoma"/>
              </a:rPr>
              <a:t> </a:t>
            </a:r>
            <a:r>
              <a:rPr sz="1500" u="heavy" spc="60" dirty="0">
                <a:solidFill>
                  <a:srgbClr val="86A56D"/>
                </a:solidFill>
                <a:uFill>
                  <a:solidFill>
                    <a:srgbClr val="86A66D"/>
                  </a:solidFill>
                </a:uFill>
                <a:latin typeface="Tahoma"/>
                <a:cs typeface="Tahoma"/>
                <a:hlinkClick r:id="rId7"/>
              </a:rPr>
              <a:t>Carrefour.pd</a:t>
            </a:r>
            <a:r>
              <a:rPr sz="1500" u="heavy" spc="35" dirty="0">
                <a:solidFill>
                  <a:srgbClr val="86A56D"/>
                </a:solidFill>
                <a:uFill>
                  <a:solidFill>
                    <a:srgbClr val="86A66D"/>
                  </a:solidFill>
                </a:uFill>
                <a:latin typeface="Tahoma"/>
                <a:cs typeface="Tahoma"/>
                <a:hlinkClick r:id="rId7"/>
              </a:rPr>
              <a:t>f</a:t>
            </a:r>
            <a:r>
              <a:rPr sz="1500" u="heavy" spc="-80" dirty="0">
                <a:solidFill>
                  <a:srgbClr val="86A56D"/>
                </a:solidFill>
                <a:uFill>
                  <a:solidFill>
                    <a:srgbClr val="86A66D"/>
                  </a:solidFill>
                </a:uFill>
                <a:latin typeface="Tahoma"/>
                <a:cs typeface="Tahoma"/>
                <a:hlinkClick r:id="rId7"/>
              </a:rPr>
              <a:t> </a:t>
            </a:r>
            <a:r>
              <a:rPr sz="1500" u="heavy" spc="-65" dirty="0">
                <a:solidFill>
                  <a:srgbClr val="86A56D"/>
                </a:solidFill>
                <a:uFill>
                  <a:solidFill>
                    <a:srgbClr val="86A66D"/>
                  </a:solidFill>
                </a:uFill>
                <a:latin typeface="Tahoma"/>
                <a:cs typeface="Tahoma"/>
                <a:hlinkClick r:id="rId7"/>
              </a:rPr>
              <a:t>-</a:t>
            </a:r>
            <a:r>
              <a:rPr sz="1500" u="heavy" spc="-80" dirty="0">
                <a:solidFill>
                  <a:srgbClr val="86A56D"/>
                </a:solidFill>
                <a:uFill>
                  <a:solidFill>
                    <a:srgbClr val="86A66D"/>
                  </a:solidFill>
                </a:uFill>
                <a:latin typeface="Tahoma"/>
                <a:cs typeface="Tahoma"/>
                <a:hlinkClick r:id="rId7"/>
              </a:rPr>
              <a:t> </a:t>
            </a:r>
            <a:r>
              <a:rPr sz="1500" u="heavy" spc="70" dirty="0">
                <a:solidFill>
                  <a:srgbClr val="86A56D"/>
                </a:solidFill>
                <a:uFill>
                  <a:solidFill>
                    <a:srgbClr val="86A66D"/>
                  </a:solidFill>
                </a:uFill>
                <a:latin typeface="Tahoma"/>
                <a:cs typeface="Tahoma"/>
                <a:hlinkClick r:id="rId7"/>
              </a:rPr>
              <a:t>Google </a:t>
            </a:r>
            <a:r>
              <a:rPr sz="1500" spc="45" dirty="0">
                <a:solidFill>
                  <a:srgbClr val="86A56D"/>
                </a:solidFill>
                <a:latin typeface="Tahoma"/>
                <a:cs typeface="Tahoma"/>
              </a:rPr>
              <a:t> </a:t>
            </a:r>
            <a:r>
              <a:rPr sz="1800" u="sng" spc="80" dirty="0">
                <a:solidFill>
                  <a:srgbClr val="86A56D"/>
                </a:solidFill>
                <a:uFill>
                  <a:solidFill>
                    <a:srgbClr val="86A56D"/>
                  </a:solidFill>
                </a:uFill>
                <a:latin typeface="Tahoma"/>
                <a:cs typeface="Tahoma"/>
                <a:hlinkClick r:id="rId7"/>
              </a:rPr>
              <a:t>Køre</a:t>
            </a:r>
            <a:endParaRPr sz="1800">
              <a:latin typeface="Tahoma"/>
              <a:cs typeface="Tahoma"/>
            </a:endParaRPr>
          </a:p>
        </p:txBody>
      </p:sp>
      <p:sp>
        <p:nvSpPr>
          <p:cNvPr id="8" name="object 8"/>
          <p:cNvSpPr txBox="1"/>
          <p:nvPr/>
        </p:nvSpPr>
        <p:spPr>
          <a:xfrm>
            <a:off x="312216" y="4919598"/>
            <a:ext cx="4860290" cy="719455"/>
          </a:xfrm>
          <a:prstGeom prst="rect">
            <a:avLst/>
          </a:prstGeom>
        </p:spPr>
        <p:txBody>
          <a:bodyPr vert="horz" wrap="square" lIns="0" tIns="12700" rIns="0" bIns="0" rtlCol="0">
            <a:spAutoFit/>
          </a:bodyPr>
          <a:lstStyle/>
          <a:p>
            <a:pPr marL="355600" indent="-342900">
              <a:lnSpc>
                <a:spcPct val="100000"/>
              </a:lnSpc>
              <a:spcBef>
                <a:spcPts val="100"/>
              </a:spcBef>
              <a:buSzPct val="114285"/>
              <a:buChar char="•"/>
              <a:tabLst>
                <a:tab pos="354965" algn="l"/>
                <a:tab pos="355600" algn="l"/>
              </a:tabLst>
            </a:pPr>
            <a:r>
              <a:rPr sz="2100" spc="60" dirty="0">
                <a:solidFill>
                  <a:srgbClr val="262626"/>
                </a:solidFill>
                <a:latin typeface="Tahoma"/>
                <a:cs typeface="Tahoma"/>
              </a:rPr>
              <a:t>Etiketter</a:t>
            </a:r>
            <a:r>
              <a:rPr sz="2100" spc="-130" dirty="0">
                <a:solidFill>
                  <a:srgbClr val="262626"/>
                </a:solidFill>
                <a:latin typeface="Tahoma"/>
                <a:cs typeface="Tahoma"/>
              </a:rPr>
              <a:t> </a:t>
            </a:r>
            <a:r>
              <a:rPr sz="2100" spc="130" dirty="0">
                <a:solidFill>
                  <a:srgbClr val="262626"/>
                </a:solidFill>
                <a:latin typeface="Tahoma"/>
                <a:cs typeface="Tahoma"/>
              </a:rPr>
              <a:t>og</a:t>
            </a:r>
            <a:r>
              <a:rPr sz="2100" spc="-125" dirty="0">
                <a:solidFill>
                  <a:srgbClr val="262626"/>
                </a:solidFill>
                <a:latin typeface="Tahoma"/>
                <a:cs typeface="Tahoma"/>
              </a:rPr>
              <a:t> </a:t>
            </a:r>
            <a:r>
              <a:rPr sz="2100" spc="80" dirty="0">
                <a:solidFill>
                  <a:srgbClr val="262626"/>
                </a:solidFill>
                <a:latin typeface="Tahoma"/>
                <a:cs typeface="Tahoma"/>
              </a:rPr>
              <a:t>certificeringer</a:t>
            </a:r>
            <a:r>
              <a:rPr sz="2100" spc="-130" dirty="0">
                <a:solidFill>
                  <a:srgbClr val="262626"/>
                </a:solidFill>
                <a:latin typeface="Tahoma"/>
                <a:cs typeface="Tahoma"/>
              </a:rPr>
              <a:t> </a:t>
            </a:r>
            <a:r>
              <a:rPr sz="2100" spc="90" dirty="0">
                <a:solidFill>
                  <a:srgbClr val="262626"/>
                </a:solidFill>
                <a:latin typeface="Tahoma"/>
                <a:cs typeface="Tahoma"/>
              </a:rPr>
              <a:t>er</a:t>
            </a:r>
            <a:r>
              <a:rPr sz="2100" spc="-125" dirty="0">
                <a:solidFill>
                  <a:srgbClr val="262626"/>
                </a:solidFill>
                <a:latin typeface="Tahoma"/>
                <a:cs typeface="Tahoma"/>
              </a:rPr>
              <a:t> </a:t>
            </a:r>
            <a:r>
              <a:rPr sz="2100" spc="80" dirty="0">
                <a:solidFill>
                  <a:srgbClr val="262626"/>
                </a:solidFill>
                <a:latin typeface="Tahoma"/>
                <a:cs typeface="Tahoma"/>
              </a:rPr>
              <a:t>talrige</a:t>
            </a:r>
            <a:endParaRPr sz="2100">
              <a:latin typeface="Tahoma"/>
              <a:cs typeface="Tahoma"/>
            </a:endParaRPr>
          </a:p>
          <a:p>
            <a:pPr marL="424180" indent="-411480">
              <a:lnSpc>
                <a:spcPct val="100000"/>
              </a:lnSpc>
              <a:spcBef>
                <a:spcPts val="760"/>
              </a:spcBef>
              <a:buSzPct val="141176"/>
              <a:buChar char="•"/>
              <a:tabLst>
                <a:tab pos="423545" algn="l"/>
                <a:tab pos="424180" algn="l"/>
              </a:tabLst>
            </a:pPr>
            <a:r>
              <a:rPr sz="1700" spc="65" dirty="0">
                <a:solidFill>
                  <a:srgbClr val="262626"/>
                </a:solidFill>
                <a:latin typeface="Tahoma"/>
                <a:cs typeface="Tahoma"/>
              </a:rPr>
              <a:t>Efterspørgsel</a:t>
            </a:r>
            <a:r>
              <a:rPr sz="1700" spc="-110" dirty="0">
                <a:solidFill>
                  <a:srgbClr val="262626"/>
                </a:solidFill>
                <a:latin typeface="Tahoma"/>
                <a:cs typeface="Tahoma"/>
              </a:rPr>
              <a:t> </a:t>
            </a:r>
            <a:r>
              <a:rPr sz="1700" spc="60" dirty="0">
                <a:solidFill>
                  <a:srgbClr val="262626"/>
                </a:solidFill>
                <a:latin typeface="Tahoma"/>
                <a:cs typeface="Tahoma"/>
              </a:rPr>
              <a:t>efter</a:t>
            </a:r>
            <a:r>
              <a:rPr sz="1700" spc="-105" dirty="0">
                <a:solidFill>
                  <a:srgbClr val="262626"/>
                </a:solidFill>
                <a:latin typeface="Tahoma"/>
                <a:cs typeface="Tahoma"/>
              </a:rPr>
              <a:t> </a:t>
            </a:r>
            <a:r>
              <a:rPr sz="1700" spc="65" dirty="0">
                <a:solidFill>
                  <a:srgbClr val="262626"/>
                </a:solidFill>
                <a:latin typeface="Tahoma"/>
                <a:cs typeface="Tahoma"/>
              </a:rPr>
              <a:t>lokal</a:t>
            </a:r>
            <a:r>
              <a:rPr sz="1700" spc="-105" dirty="0">
                <a:solidFill>
                  <a:srgbClr val="262626"/>
                </a:solidFill>
                <a:latin typeface="Tahoma"/>
                <a:cs typeface="Tahoma"/>
              </a:rPr>
              <a:t> </a:t>
            </a:r>
            <a:r>
              <a:rPr sz="1700" spc="85" dirty="0">
                <a:solidFill>
                  <a:srgbClr val="262626"/>
                </a:solidFill>
                <a:latin typeface="Tahoma"/>
                <a:cs typeface="Tahoma"/>
              </a:rPr>
              <a:t>herkomst</a:t>
            </a:r>
            <a:endParaRPr sz="1700">
              <a:latin typeface="Tahoma"/>
              <a:cs typeface="Tahoma"/>
            </a:endParaRPr>
          </a:p>
        </p:txBody>
      </p:sp>
      <p:sp>
        <p:nvSpPr>
          <p:cNvPr id="9" name="object 9"/>
          <p:cNvSpPr txBox="1"/>
          <p:nvPr/>
        </p:nvSpPr>
        <p:spPr>
          <a:xfrm>
            <a:off x="312216" y="5676798"/>
            <a:ext cx="6559550" cy="693420"/>
          </a:xfrm>
          <a:prstGeom prst="rect">
            <a:avLst/>
          </a:prstGeom>
        </p:spPr>
        <p:txBody>
          <a:bodyPr vert="horz" wrap="square" lIns="0" tIns="12700" rIns="0" bIns="0" rtlCol="0">
            <a:spAutoFit/>
          </a:bodyPr>
          <a:lstStyle/>
          <a:p>
            <a:pPr marL="165735" indent="-153670">
              <a:lnSpc>
                <a:spcPct val="100000"/>
              </a:lnSpc>
              <a:spcBef>
                <a:spcPts val="100"/>
              </a:spcBef>
              <a:buChar char="•"/>
              <a:tabLst>
                <a:tab pos="166370" algn="l"/>
              </a:tabLst>
            </a:pPr>
            <a:r>
              <a:rPr sz="1900" spc="-125" dirty="0">
                <a:solidFill>
                  <a:srgbClr val="262626"/>
                </a:solidFill>
                <a:latin typeface="Tahoma"/>
                <a:cs typeface="Tahoma"/>
              </a:rPr>
              <a:t>«</a:t>
            </a:r>
            <a:r>
              <a:rPr sz="1900" spc="65" dirty="0">
                <a:solidFill>
                  <a:srgbClr val="262626"/>
                </a:solidFill>
                <a:latin typeface="Tahoma"/>
                <a:cs typeface="Tahoma"/>
              </a:rPr>
              <a:t>fri</a:t>
            </a:r>
            <a:r>
              <a:rPr sz="1900" spc="-100" dirty="0">
                <a:solidFill>
                  <a:srgbClr val="262626"/>
                </a:solidFill>
                <a:latin typeface="Tahoma"/>
                <a:cs typeface="Tahoma"/>
              </a:rPr>
              <a:t> </a:t>
            </a:r>
            <a:r>
              <a:rPr sz="1900" spc="85" dirty="0">
                <a:solidFill>
                  <a:srgbClr val="262626"/>
                </a:solidFill>
                <a:latin typeface="Tahoma"/>
                <a:cs typeface="Tahoma"/>
              </a:rPr>
              <a:t>for</a:t>
            </a:r>
            <a:r>
              <a:rPr sz="1900" spc="-100" dirty="0">
                <a:solidFill>
                  <a:srgbClr val="262626"/>
                </a:solidFill>
                <a:latin typeface="Tahoma"/>
                <a:cs typeface="Tahoma"/>
              </a:rPr>
              <a:t> </a:t>
            </a:r>
            <a:r>
              <a:rPr sz="1900" spc="-125" dirty="0">
                <a:solidFill>
                  <a:srgbClr val="262626"/>
                </a:solidFill>
                <a:latin typeface="Tahoma"/>
                <a:cs typeface="Tahoma"/>
              </a:rPr>
              <a:t>»</a:t>
            </a:r>
            <a:r>
              <a:rPr sz="1900" spc="-100" dirty="0">
                <a:solidFill>
                  <a:srgbClr val="262626"/>
                </a:solidFill>
                <a:latin typeface="Tahoma"/>
                <a:cs typeface="Tahoma"/>
              </a:rPr>
              <a:t> </a:t>
            </a:r>
            <a:r>
              <a:rPr sz="1900" spc="90" dirty="0">
                <a:solidFill>
                  <a:srgbClr val="262626"/>
                </a:solidFill>
                <a:latin typeface="Tahoma"/>
                <a:cs typeface="Tahoma"/>
              </a:rPr>
              <a:t>segmenter</a:t>
            </a:r>
            <a:r>
              <a:rPr sz="1900" spc="-100" dirty="0">
                <a:solidFill>
                  <a:srgbClr val="262626"/>
                </a:solidFill>
                <a:latin typeface="Tahoma"/>
                <a:cs typeface="Tahoma"/>
              </a:rPr>
              <a:t> </a:t>
            </a:r>
            <a:r>
              <a:rPr sz="1900" spc="80" dirty="0">
                <a:solidFill>
                  <a:srgbClr val="262626"/>
                </a:solidFill>
                <a:latin typeface="Tahoma"/>
                <a:cs typeface="Tahoma"/>
              </a:rPr>
              <a:t>stigende</a:t>
            </a:r>
            <a:endParaRPr sz="1900">
              <a:latin typeface="Tahoma"/>
              <a:cs typeface="Tahoma"/>
            </a:endParaRPr>
          </a:p>
          <a:p>
            <a:pPr marL="424180" indent="-411480">
              <a:lnSpc>
                <a:spcPct val="100000"/>
              </a:lnSpc>
              <a:spcBef>
                <a:spcPts val="200"/>
              </a:spcBef>
              <a:buSzPct val="104347"/>
              <a:buChar char="•"/>
              <a:tabLst>
                <a:tab pos="423545" algn="l"/>
                <a:tab pos="424180" algn="l"/>
              </a:tabLst>
            </a:pPr>
            <a:r>
              <a:rPr sz="2300" spc="114" dirty="0">
                <a:solidFill>
                  <a:srgbClr val="262626"/>
                </a:solidFill>
                <a:latin typeface="Tahoma"/>
                <a:cs typeface="Tahoma"/>
              </a:rPr>
              <a:t>Kunder</a:t>
            </a:r>
            <a:r>
              <a:rPr sz="2300" spc="-125" dirty="0">
                <a:solidFill>
                  <a:srgbClr val="262626"/>
                </a:solidFill>
                <a:latin typeface="Tahoma"/>
                <a:cs typeface="Tahoma"/>
              </a:rPr>
              <a:t> </a:t>
            </a:r>
            <a:r>
              <a:rPr sz="2300" spc="75" dirty="0">
                <a:solidFill>
                  <a:srgbClr val="262626"/>
                </a:solidFill>
                <a:latin typeface="Tahoma"/>
                <a:cs typeface="Tahoma"/>
              </a:rPr>
              <a:t>skifter</a:t>
            </a:r>
            <a:r>
              <a:rPr sz="2300" spc="-120" dirty="0">
                <a:solidFill>
                  <a:srgbClr val="262626"/>
                </a:solidFill>
                <a:latin typeface="Tahoma"/>
                <a:cs typeface="Tahoma"/>
              </a:rPr>
              <a:t> </a:t>
            </a:r>
            <a:r>
              <a:rPr sz="2300" spc="85" dirty="0">
                <a:solidFill>
                  <a:srgbClr val="262626"/>
                </a:solidFill>
                <a:latin typeface="Tahoma"/>
                <a:cs typeface="Tahoma"/>
              </a:rPr>
              <a:t>fra</a:t>
            </a:r>
            <a:r>
              <a:rPr sz="2300" spc="-125" dirty="0">
                <a:solidFill>
                  <a:srgbClr val="262626"/>
                </a:solidFill>
                <a:latin typeface="Tahoma"/>
                <a:cs typeface="Tahoma"/>
              </a:rPr>
              <a:t> </a:t>
            </a:r>
            <a:r>
              <a:rPr sz="2300" spc="95" dirty="0">
                <a:solidFill>
                  <a:srgbClr val="262626"/>
                </a:solidFill>
                <a:latin typeface="Tahoma"/>
                <a:cs typeface="Tahoma"/>
              </a:rPr>
              <a:t>overflod</a:t>
            </a:r>
            <a:r>
              <a:rPr sz="2300" spc="-120" dirty="0">
                <a:solidFill>
                  <a:srgbClr val="262626"/>
                </a:solidFill>
                <a:latin typeface="Tahoma"/>
                <a:cs typeface="Tahoma"/>
              </a:rPr>
              <a:t> </a:t>
            </a:r>
            <a:r>
              <a:rPr sz="2300" spc="65" dirty="0">
                <a:solidFill>
                  <a:srgbClr val="262626"/>
                </a:solidFill>
                <a:latin typeface="Tahoma"/>
                <a:cs typeface="Tahoma"/>
              </a:rPr>
              <a:t>til</a:t>
            </a:r>
            <a:r>
              <a:rPr sz="2300" spc="-125" dirty="0">
                <a:solidFill>
                  <a:srgbClr val="262626"/>
                </a:solidFill>
                <a:latin typeface="Tahoma"/>
                <a:cs typeface="Tahoma"/>
              </a:rPr>
              <a:t> </a:t>
            </a:r>
            <a:r>
              <a:rPr sz="2300" spc="65" dirty="0">
                <a:solidFill>
                  <a:srgbClr val="262626"/>
                </a:solidFill>
                <a:latin typeface="Tahoma"/>
                <a:cs typeface="Tahoma"/>
              </a:rPr>
              <a:t>kvalitet</a:t>
            </a:r>
            <a:r>
              <a:rPr sz="2300" spc="-120" dirty="0">
                <a:solidFill>
                  <a:srgbClr val="262626"/>
                </a:solidFill>
                <a:latin typeface="Tahoma"/>
                <a:cs typeface="Tahoma"/>
              </a:rPr>
              <a:t> </a:t>
            </a:r>
            <a:r>
              <a:rPr sz="2300" spc="140" dirty="0">
                <a:solidFill>
                  <a:srgbClr val="262626"/>
                </a:solidFill>
                <a:latin typeface="Tahoma"/>
                <a:cs typeface="Tahoma"/>
              </a:rPr>
              <a:t>og</a:t>
            </a:r>
            <a:r>
              <a:rPr sz="2300" spc="-125" dirty="0">
                <a:solidFill>
                  <a:srgbClr val="262626"/>
                </a:solidFill>
                <a:latin typeface="Tahoma"/>
                <a:cs typeface="Tahoma"/>
              </a:rPr>
              <a:t> </a:t>
            </a:r>
            <a:r>
              <a:rPr sz="2300" spc="75" dirty="0">
                <a:solidFill>
                  <a:srgbClr val="262626"/>
                </a:solidFill>
                <a:latin typeface="Tahoma"/>
                <a:cs typeface="Tahoma"/>
              </a:rPr>
              <a:t>tillid</a:t>
            </a:r>
            <a:endParaRPr sz="2300">
              <a:latin typeface="Tahoma"/>
              <a:cs typeface="Tahoma"/>
            </a:endParaRPr>
          </a:p>
        </p:txBody>
      </p:sp>
      <p:sp>
        <p:nvSpPr>
          <p:cNvPr id="10" name="object 10"/>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11" name="object 11"/>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2" name="object 12"/>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3" name="object 13"/>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7999"/>
            <a:chOff x="0" y="0"/>
            <a:chExt cx="12192000" cy="6857999"/>
          </a:xfrm>
        </p:grpSpPr>
        <p:pic>
          <p:nvPicPr>
            <p:cNvPr id="3" name="object 3"/>
            <p:cNvPicPr/>
            <p:nvPr/>
          </p:nvPicPr>
          <p:blipFill>
            <a:blip r:embed="rId2" cstate="print"/>
            <a:stretch>
              <a:fillRect/>
            </a:stretch>
          </p:blipFill>
          <p:spPr>
            <a:xfrm>
              <a:off x="0" y="1351788"/>
              <a:ext cx="6096000" cy="4389120"/>
            </a:xfrm>
            <a:prstGeom prst="rect">
              <a:avLst/>
            </a:prstGeom>
          </p:spPr>
        </p:pic>
        <p:sp>
          <p:nvSpPr>
            <p:cNvPr id="4" name="object 4"/>
            <p:cNvSpPr/>
            <p:nvPr/>
          </p:nvSpPr>
          <p:spPr>
            <a:xfrm>
              <a:off x="0" y="1352549"/>
              <a:ext cx="12192000" cy="5505450"/>
            </a:xfrm>
            <a:custGeom>
              <a:avLst/>
              <a:gdLst/>
              <a:ahLst/>
              <a:cxnLst/>
              <a:rect l="l" t="t" r="r" b="b"/>
              <a:pathLst>
                <a:path w="12192000" h="5505450">
                  <a:moveTo>
                    <a:pt x="12192000" y="0"/>
                  </a:moveTo>
                  <a:lnTo>
                    <a:pt x="6096000" y="0"/>
                  </a:lnTo>
                  <a:lnTo>
                    <a:pt x="6096000" y="4387850"/>
                  </a:lnTo>
                  <a:lnTo>
                    <a:pt x="0" y="4387850"/>
                  </a:lnTo>
                  <a:lnTo>
                    <a:pt x="0" y="5505450"/>
                  </a:lnTo>
                  <a:lnTo>
                    <a:pt x="12192000" y="5505450"/>
                  </a:lnTo>
                  <a:lnTo>
                    <a:pt x="12192000" y="4387850"/>
                  </a:lnTo>
                  <a:lnTo>
                    <a:pt x="12192000" y="0"/>
                  </a:lnTo>
                  <a:close/>
                </a:path>
              </a:pathLst>
            </a:custGeom>
            <a:solidFill>
              <a:srgbClr val="F1F1F1"/>
            </a:solidFill>
          </p:spPr>
          <p:txBody>
            <a:bodyPr wrap="square" lIns="0" tIns="0" rIns="0" bIns="0" rtlCol="0"/>
            <a:lstStyle/>
            <a:p>
              <a:endParaRPr/>
            </a:p>
          </p:txBody>
        </p:sp>
        <p:pic>
          <p:nvPicPr>
            <p:cNvPr id="5" name="object 5"/>
            <p:cNvPicPr/>
            <p:nvPr/>
          </p:nvPicPr>
          <p:blipFill>
            <a:blip r:embed="rId3" cstate="print"/>
            <a:stretch>
              <a:fillRect/>
            </a:stretch>
          </p:blipFill>
          <p:spPr>
            <a:xfrm>
              <a:off x="0" y="0"/>
              <a:ext cx="12192000" cy="6857997"/>
            </a:xfrm>
            <a:prstGeom prst="rect">
              <a:avLst/>
            </a:prstGeom>
          </p:spPr>
        </p:pic>
      </p:grpSp>
      <p:sp>
        <p:nvSpPr>
          <p:cNvPr id="7" name="object 7"/>
          <p:cNvSpPr txBox="1">
            <a:spLocks noGrp="1"/>
          </p:cNvSpPr>
          <p:nvPr>
            <p:ph type="title"/>
          </p:nvPr>
        </p:nvSpPr>
        <p:spPr>
          <a:xfrm>
            <a:off x="838200" y="3004818"/>
            <a:ext cx="4119879" cy="848360"/>
          </a:xfrm>
          <a:prstGeom prst="rect">
            <a:avLst/>
          </a:prstGeom>
        </p:spPr>
        <p:txBody>
          <a:bodyPr vert="horz" wrap="square" lIns="0" tIns="12700" rIns="0" bIns="0" rtlCol="0">
            <a:spAutoFit/>
          </a:bodyPr>
          <a:lstStyle/>
          <a:p>
            <a:pPr marL="719455" marR="5080" indent="-707390">
              <a:lnSpc>
                <a:spcPct val="108000"/>
              </a:lnSpc>
              <a:spcBef>
                <a:spcPts val="100"/>
              </a:spcBef>
            </a:pPr>
            <a:r>
              <a:rPr sz="2500" spc="30" dirty="0">
                <a:solidFill>
                  <a:srgbClr val="FFFFFF"/>
                </a:solidFill>
              </a:rPr>
              <a:t>4.2</a:t>
            </a:r>
            <a:r>
              <a:rPr sz="2500" spc="-60" dirty="0">
                <a:solidFill>
                  <a:srgbClr val="FFFFFF"/>
                </a:solidFill>
              </a:rPr>
              <a:t> </a:t>
            </a:r>
            <a:r>
              <a:rPr sz="2500" spc="20" dirty="0">
                <a:solidFill>
                  <a:srgbClr val="FFFFFF"/>
                </a:solidFill>
              </a:rPr>
              <a:t>Lad</a:t>
            </a:r>
            <a:r>
              <a:rPr sz="2500" spc="-60" dirty="0">
                <a:solidFill>
                  <a:srgbClr val="FFFFFF"/>
                </a:solidFill>
              </a:rPr>
              <a:t> </a:t>
            </a:r>
            <a:r>
              <a:rPr sz="2500" spc="-65" dirty="0">
                <a:solidFill>
                  <a:srgbClr val="FFFFFF"/>
                </a:solidFill>
              </a:rPr>
              <a:t>os</a:t>
            </a:r>
            <a:r>
              <a:rPr sz="2500" spc="-55" dirty="0">
                <a:solidFill>
                  <a:srgbClr val="FFFFFF"/>
                </a:solidFill>
              </a:rPr>
              <a:t> </a:t>
            </a:r>
            <a:r>
              <a:rPr sz="2500" spc="95" dirty="0">
                <a:solidFill>
                  <a:srgbClr val="FFFFFF"/>
                </a:solidFill>
              </a:rPr>
              <a:t>møde</a:t>
            </a:r>
            <a:r>
              <a:rPr sz="2500" spc="-60" dirty="0">
                <a:solidFill>
                  <a:srgbClr val="FFFFFF"/>
                </a:solidFill>
              </a:rPr>
              <a:t> </a:t>
            </a:r>
            <a:r>
              <a:rPr sz="2500" spc="140" dirty="0">
                <a:solidFill>
                  <a:srgbClr val="FFFFFF"/>
                </a:solidFill>
              </a:rPr>
              <a:t>IBM</a:t>
            </a:r>
            <a:r>
              <a:rPr sz="2500" spc="-60" dirty="0">
                <a:solidFill>
                  <a:srgbClr val="FFFFFF"/>
                </a:solidFill>
              </a:rPr>
              <a:t> </a:t>
            </a:r>
            <a:r>
              <a:rPr sz="2500" spc="-15" dirty="0">
                <a:solidFill>
                  <a:srgbClr val="FFFFFF"/>
                </a:solidFill>
              </a:rPr>
              <a:t>Food </a:t>
            </a:r>
            <a:r>
              <a:rPr sz="2500" spc="-675" dirty="0">
                <a:solidFill>
                  <a:srgbClr val="FFFFFF"/>
                </a:solidFill>
              </a:rPr>
              <a:t> </a:t>
            </a:r>
            <a:r>
              <a:rPr sz="2500" spc="60" dirty="0">
                <a:solidFill>
                  <a:srgbClr val="FFFFFF"/>
                </a:solidFill>
              </a:rPr>
              <a:t>Trust</a:t>
            </a:r>
            <a:r>
              <a:rPr sz="2500" spc="-55" dirty="0">
                <a:solidFill>
                  <a:srgbClr val="FFFFFF"/>
                </a:solidFill>
              </a:rPr>
              <a:t> </a:t>
            </a:r>
            <a:r>
              <a:rPr sz="2500" spc="110" dirty="0">
                <a:solidFill>
                  <a:srgbClr val="FFFFFF"/>
                </a:solidFill>
              </a:rPr>
              <a:t>Platform</a:t>
            </a:r>
            <a:endParaRPr sz="25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3" name="object 3"/>
          <p:cNvPicPr/>
          <p:nvPr/>
        </p:nvPicPr>
        <p:blipFill>
          <a:blip r:embed="rId2" cstate="print"/>
          <a:stretch>
            <a:fillRect/>
          </a:stretch>
        </p:blipFill>
        <p:spPr>
          <a:xfrm>
            <a:off x="3465315" y="294349"/>
            <a:ext cx="275523" cy="132693"/>
          </a:xfrm>
          <a:prstGeom prst="rect">
            <a:avLst/>
          </a:prstGeom>
        </p:spPr>
      </p:pic>
      <p:grpSp>
        <p:nvGrpSpPr>
          <p:cNvPr id="4" name="object 4"/>
          <p:cNvGrpSpPr/>
          <p:nvPr/>
        </p:nvGrpSpPr>
        <p:grpSpPr>
          <a:xfrm>
            <a:off x="10970768" y="1001267"/>
            <a:ext cx="1221740" cy="1809114"/>
            <a:chOff x="10970768" y="1001267"/>
            <a:chExt cx="1221740" cy="1809114"/>
          </a:xfrm>
        </p:grpSpPr>
        <p:pic>
          <p:nvPicPr>
            <p:cNvPr id="5" name="object 5"/>
            <p:cNvPicPr/>
            <p:nvPr/>
          </p:nvPicPr>
          <p:blipFill>
            <a:blip r:embed="rId3" cstate="print"/>
            <a:stretch>
              <a:fillRect/>
            </a:stretch>
          </p:blipFill>
          <p:spPr>
            <a:xfrm>
              <a:off x="10970768" y="1791715"/>
              <a:ext cx="882903" cy="1018539"/>
            </a:xfrm>
            <a:prstGeom prst="rect">
              <a:avLst/>
            </a:prstGeom>
          </p:spPr>
        </p:pic>
        <p:pic>
          <p:nvPicPr>
            <p:cNvPr id="6" name="object 6"/>
            <p:cNvPicPr/>
            <p:nvPr/>
          </p:nvPicPr>
          <p:blipFill>
            <a:blip r:embed="rId4" cstate="print"/>
            <a:stretch>
              <a:fillRect/>
            </a:stretch>
          </p:blipFill>
          <p:spPr>
            <a:xfrm>
              <a:off x="11661140" y="1001267"/>
              <a:ext cx="526287" cy="752856"/>
            </a:xfrm>
            <a:prstGeom prst="rect">
              <a:avLst/>
            </a:prstGeom>
          </p:spPr>
        </p:pic>
        <p:pic>
          <p:nvPicPr>
            <p:cNvPr id="7" name="object 7"/>
            <p:cNvPicPr/>
            <p:nvPr/>
          </p:nvPicPr>
          <p:blipFill>
            <a:blip r:embed="rId5" cstate="print"/>
            <a:stretch>
              <a:fillRect/>
            </a:stretch>
          </p:blipFill>
          <p:spPr>
            <a:xfrm>
              <a:off x="11896344" y="2407919"/>
              <a:ext cx="295655" cy="47243"/>
            </a:xfrm>
            <a:prstGeom prst="rect">
              <a:avLst/>
            </a:prstGeom>
          </p:spPr>
        </p:pic>
      </p:grpSp>
      <p:pic>
        <p:nvPicPr>
          <p:cNvPr id="8" name="object 8"/>
          <p:cNvPicPr/>
          <p:nvPr/>
        </p:nvPicPr>
        <p:blipFill>
          <a:blip r:embed="rId6" cstate="print"/>
          <a:stretch>
            <a:fillRect/>
          </a:stretch>
        </p:blipFill>
        <p:spPr>
          <a:xfrm>
            <a:off x="10388600" y="0"/>
            <a:ext cx="1573276" cy="2014624"/>
          </a:xfrm>
          <a:prstGeom prst="rect">
            <a:avLst/>
          </a:prstGeom>
        </p:spPr>
      </p:pic>
      <p:pic>
        <p:nvPicPr>
          <p:cNvPr id="9" name="object 9"/>
          <p:cNvPicPr/>
          <p:nvPr/>
        </p:nvPicPr>
        <p:blipFill>
          <a:blip r:embed="rId7" cstate="print"/>
          <a:stretch>
            <a:fillRect/>
          </a:stretch>
        </p:blipFill>
        <p:spPr>
          <a:xfrm>
            <a:off x="12060935" y="272795"/>
            <a:ext cx="129540" cy="42672"/>
          </a:xfrm>
          <a:prstGeom prst="rect">
            <a:avLst/>
          </a:prstGeom>
        </p:spPr>
      </p:pic>
      <p:pic>
        <p:nvPicPr>
          <p:cNvPr id="10" name="object 10"/>
          <p:cNvPicPr/>
          <p:nvPr/>
        </p:nvPicPr>
        <p:blipFill>
          <a:blip r:embed="rId8" cstate="print"/>
          <a:stretch>
            <a:fillRect/>
          </a:stretch>
        </p:blipFill>
        <p:spPr>
          <a:xfrm>
            <a:off x="9854430" y="1213321"/>
            <a:ext cx="192275" cy="91548"/>
          </a:xfrm>
          <a:prstGeom prst="rect">
            <a:avLst/>
          </a:prstGeom>
        </p:spPr>
      </p:pic>
      <p:sp>
        <p:nvSpPr>
          <p:cNvPr id="11" name="object 11"/>
          <p:cNvSpPr txBox="1">
            <a:spLocks noGrp="1"/>
          </p:cNvSpPr>
          <p:nvPr>
            <p:ph type="title"/>
          </p:nvPr>
        </p:nvSpPr>
        <p:spPr>
          <a:xfrm>
            <a:off x="563067" y="179451"/>
            <a:ext cx="4672965" cy="497840"/>
          </a:xfrm>
          <a:prstGeom prst="rect">
            <a:avLst/>
          </a:prstGeom>
        </p:spPr>
        <p:txBody>
          <a:bodyPr vert="horz" wrap="square" lIns="0" tIns="12700" rIns="0" bIns="0" rtlCol="0">
            <a:spAutoFit/>
          </a:bodyPr>
          <a:lstStyle/>
          <a:p>
            <a:pPr marL="12700">
              <a:lnSpc>
                <a:spcPct val="100000"/>
              </a:lnSpc>
              <a:spcBef>
                <a:spcPts val="100"/>
              </a:spcBef>
            </a:pPr>
            <a:r>
              <a:rPr sz="3100" spc="175" dirty="0">
                <a:solidFill>
                  <a:srgbClr val="6A9D55"/>
                </a:solidFill>
              </a:rPr>
              <a:t>IBM</a:t>
            </a:r>
            <a:r>
              <a:rPr sz="3100" spc="-80" dirty="0">
                <a:solidFill>
                  <a:srgbClr val="6A9D55"/>
                </a:solidFill>
              </a:rPr>
              <a:t> </a:t>
            </a:r>
            <a:r>
              <a:rPr sz="3100" spc="-20" dirty="0">
                <a:solidFill>
                  <a:srgbClr val="6A9D55"/>
                </a:solidFill>
              </a:rPr>
              <a:t>Food</a:t>
            </a:r>
            <a:r>
              <a:rPr sz="3100" spc="-80" dirty="0">
                <a:solidFill>
                  <a:srgbClr val="6A9D55"/>
                </a:solidFill>
              </a:rPr>
              <a:t> </a:t>
            </a:r>
            <a:r>
              <a:rPr sz="3100" spc="15" dirty="0">
                <a:solidFill>
                  <a:srgbClr val="6A9D55"/>
                </a:solidFill>
              </a:rPr>
              <a:t>Trus</a:t>
            </a:r>
            <a:r>
              <a:rPr sz="3100" spc="-80" dirty="0">
                <a:solidFill>
                  <a:srgbClr val="6A9D55"/>
                </a:solidFill>
              </a:rPr>
              <a:t> </a:t>
            </a:r>
            <a:r>
              <a:rPr sz="3100" spc="135" dirty="0">
                <a:solidFill>
                  <a:srgbClr val="6A9D55"/>
                </a:solidFill>
              </a:rPr>
              <a:t>Platform</a:t>
            </a:r>
            <a:endParaRPr sz="3100"/>
          </a:p>
        </p:txBody>
      </p:sp>
      <p:sp>
        <p:nvSpPr>
          <p:cNvPr id="12" name="object 12"/>
          <p:cNvSpPr txBox="1"/>
          <p:nvPr/>
        </p:nvSpPr>
        <p:spPr>
          <a:xfrm>
            <a:off x="614578" y="1080177"/>
            <a:ext cx="9293860" cy="5157470"/>
          </a:xfrm>
          <a:prstGeom prst="rect">
            <a:avLst/>
          </a:prstGeom>
        </p:spPr>
        <p:txBody>
          <a:bodyPr vert="horz" wrap="square" lIns="0" tIns="12700" rIns="0" bIns="0" rtlCol="0">
            <a:spAutoFit/>
          </a:bodyPr>
          <a:lstStyle/>
          <a:p>
            <a:pPr marL="12700" marR="5080">
              <a:lnSpc>
                <a:spcPct val="120000"/>
              </a:lnSpc>
              <a:spcBef>
                <a:spcPts val="100"/>
              </a:spcBef>
              <a:tabLst>
                <a:tab pos="7967345" algn="l"/>
              </a:tabLst>
            </a:pPr>
            <a:r>
              <a:rPr sz="2000" spc="-70" dirty="0">
                <a:solidFill>
                  <a:srgbClr val="262626"/>
                </a:solidFill>
                <a:latin typeface="Tahoma"/>
                <a:cs typeface="Tahoma"/>
              </a:rPr>
              <a:t>I</a:t>
            </a:r>
            <a:r>
              <a:rPr sz="2000" spc="-95" dirty="0">
                <a:solidFill>
                  <a:srgbClr val="262626"/>
                </a:solidFill>
                <a:latin typeface="Tahoma"/>
                <a:cs typeface="Tahoma"/>
              </a:rPr>
              <a:t> </a:t>
            </a:r>
            <a:r>
              <a:rPr sz="2000" spc="50" dirty="0">
                <a:solidFill>
                  <a:srgbClr val="262626"/>
                </a:solidFill>
                <a:latin typeface="Tahoma"/>
                <a:cs typeface="Tahoma"/>
              </a:rPr>
              <a:t>2018</a:t>
            </a:r>
            <a:r>
              <a:rPr sz="2000" spc="-90" dirty="0">
                <a:solidFill>
                  <a:srgbClr val="262626"/>
                </a:solidFill>
                <a:latin typeface="Tahoma"/>
                <a:cs typeface="Tahoma"/>
              </a:rPr>
              <a:t> </a:t>
            </a:r>
            <a:r>
              <a:rPr sz="2000" spc="75" dirty="0">
                <a:solidFill>
                  <a:srgbClr val="262626"/>
                </a:solidFill>
                <a:latin typeface="Tahoma"/>
                <a:cs typeface="Tahoma"/>
              </a:rPr>
              <a:t>sluttede</a:t>
            </a:r>
            <a:r>
              <a:rPr sz="2000" spc="-90" dirty="0">
                <a:solidFill>
                  <a:srgbClr val="262626"/>
                </a:solidFill>
                <a:latin typeface="Tahoma"/>
                <a:cs typeface="Tahoma"/>
              </a:rPr>
              <a:t> </a:t>
            </a:r>
            <a:r>
              <a:rPr sz="2000" spc="90" dirty="0">
                <a:solidFill>
                  <a:srgbClr val="262626"/>
                </a:solidFill>
                <a:latin typeface="Tahoma"/>
                <a:cs typeface="Tahoma"/>
              </a:rPr>
              <a:t>Carrefour</a:t>
            </a:r>
            <a:r>
              <a:rPr sz="2000" spc="-90" dirty="0">
                <a:solidFill>
                  <a:srgbClr val="262626"/>
                </a:solidFill>
                <a:latin typeface="Tahoma"/>
                <a:cs typeface="Tahoma"/>
              </a:rPr>
              <a:t> </a:t>
            </a:r>
            <a:r>
              <a:rPr sz="2000" spc="80" dirty="0">
                <a:solidFill>
                  <a:srgbClr val="262626"/>
                </a:solidFill>
                <a:latin typeface="Tahoma"/>
                <a:cs typeface="Tahoma"/>
              </a:rPr>
              <a:t>sig</a:t>
            </a:r>
            <a:r>
              <a:rPr sz="2000" spc="-90" dirty="0">
                <a:solidFill>
                  <a:srgbClr val="262626"/>
                </a:solidFill>
                <a:latin typeface="Tahoma"/>
                <a:cs typeface="Tahoma"/>
              </a:rPr>
              <a:t> </a:t>
            </a:r>
            <a:r>
              <a:rPr sz="2000" spc="55" dirty="0">
                <a:solidFill>
                  <a:srgbClr val="262626"/>
                </a:solidFill>
                <a:latin typeface="Tahoma"/>
                <a:cs typeface="Tahoma"/>
              </a:rPr>
              <a:t>til</a:t>
            </a:r>
            <a:r>
              <a:rPr sz="2000" spc="-90" dirty="0">
                <a:solidFill>
                  <a:srgbClr val="262626"/>
                </a:solidFill>
                <a:latin typeface="Tahoma"/>
                <a:cs typeface="Tahoma"/>
              </a:rPr>
              <a:t> </a:t>
            </a:r>
            <a:r>
              <a:rPr sz="2000" spc="95" dirty="0">
                <a:solidFill>
                  <a:srgbClr val="262626"/>
                </a:solidFill>
                <a:latin typeface="Tahoma"/>
                <a:cs typeface="Tahoma"/>
              </a:rPr>
              <a:t>andre</a:t>
            </a:r>
            <a:r>
              <a:rPr sz="2000" spc="-90" dirty="0">
                <a:solidFill>
                  <a:srgbClr val="262626"/>
                </a:solidFill>
                <a:latin typeface="Tahoma"/>
                <a:cs typeface="Tahoma"/>
              </a:rPr>
              <a:t> </a:t>
            </a:r>
            <a:r>
              <a:rPr sz="2000" spc="80" dirty="0">
                <a:solidFill>
                  <a:srgbClr val="262626"/>
                </a:solidFill>
                <a:latin typeface="Tahoma"/>
                <a:cs typeface="Tahoma"/>
              </a:rPr>
              <a:t>deltagere</a:t>
            </a:r>
            <a:r>
              <a:rPr sz="2000" spc="-90" dirty="0">
                <a:solidFill>
                  <a:srgbClr val="262626"/>
                </a:solidFill>
                <a:latin typeface="Tahoma"/>
                <a:cs typeface="Tahoma"/>
              </a:rPr>
              <a:t> </a:t>
            </a:r>
            <a:r>
              <a:rPr sz="2000" spc="55" dirty="0">
                <a:solidFill>
                  <a:srgbClr val="262626"/>
                </a:solidFill>
                <a:latin typeface="Tahoma"/>
                <a:cs typeface="Tahoma"/>
              </a:rPr>
              <a:t>i</a:t>
            </a:r>
            <a:r>
              <a:rPr sz="2000" spc="-90" dirty="0">
                <a:solidFill>
                  <a:srgbClr val="262626"/>
                </a:solidFill>
                <a:latin typeface="Tahoma"/>
                <a:cs typeface="Tahoma"/>
              </a:rPr>
              <a:t> </a:t>
            </a:r>
            <a:r>
              <a:rPr sz="2000" spc="100" dirty="0">
                <a:solidFill>
                  <a:srgbClr val="262626"/>
                </a:solidFill>
                <a:latin typeface="Tahoma"/>
                <a:cs typeface="Tahoma"/>
              </a:rPr>
              <a:t>opbygningen</a:t>
            </a:r>
            <a:r>
              <a:rPr sz="2000" spc="-90" dirty="0">
                <a:solidFill>
                  <a:srgbClr val="262626"/>
                </a:solidFill>
                <a:latin typeface="Tahoma"/>
                <a:cs typeface="Tahoma"/>
              </a:rPr>
              <a:t> </a:t>
            </a:r>
            <a:r>
              <a:rPr sz="2000" spc="60" dirty="0">
                <a:solidFill>
                  <a:srgbClr val="262626"/>
                </a:solidFill>
                <a:latin typeface="Tahoma"/>
                <a:cs typeface="Tahoma"/>
              </a:rPr>
              <a:t>af	</a:t>
            </a:r>
            <a:r>
              <a:rPr sz="2000" spc="105" dirty="0">
                <a:solidFill>
                  <a:srgbClr val="262626"/>
                </a:solidFill>
                <a:latin typeface="Tahoma"/>
                <a:cs typeface="Tahoma"/>
              </a:rPr>
              <a:t>IBM </a:t>
            </a:r>
            <a:r>
              <a:rPr sz="2000" spc="90" dirty="0">
                <a:solidFill>
                  <a:srgbClr val="262626"/>
                </a:solidFill>
                <a:latin typeface="Tahoma"/>
                <a:cs typeface="Tahoma"/>
              </a:rPr>
              <a:t>Food </a:t>
            </a:r>
            <a:r>
              <a:rPr sz="2000" spc="95" dirty="0">
                <a:solidFill>
                  <a:srgbClr val="262626"/>
                </a:solidFill>
                <a:latin typeface="Tahoma"/>
                <a:cs typeface="Tahoma"/>
              </a:rPr>
              <a:t> </a:t>
            </a:r>
            <a:r>
              <a:rPr sz="2000" spc="65" dirty="0">
                <a:solidFill>
                  <a:srgbClr val="262626"/>
                </a:solidFill>
                <a:latin typeface="Tahoma"/>
                <a:cs typeface="Tahoma"/>
              </a:rPr>
              <a:t>Trust-platformen.</a:t>
            </a:r>
            <a:r>
              <a:rPr sz="2000" spc="-105" dirty="0">
                <a:solidFill>
                  <a:srgbClr val="262626"/>
                </a:solidFill>
                <a:latin typeface="Tahoma"/>
                <a:cs typeface="Tahoma"/>
              </a:rPr>
              <a:t> </a:t>
            </a:r>
            <a:r>
              <a:rPr sz="2000" spc="80" dirty="0">
                <a:solidFill>
                  <a:srgbClr val="262626"/>
                </a:solidFill>
                <a:latin typeface="Tahoma"/>
                <a:cs typeface="Tahoma"/>
              </a:rPr>
              <a:t>Formålet</a:t>
            </a:r>
            <a:r>
              <a:rPr sz="2000" spc="-100" dirty="0">
                <a:solidFill>
                  <a:srgbClr val="262626"/>
                </a:solidFill>
                <a:latin typeface="Tahoma"/>
                <a:cs typeface="Tahoma"/>
              </a:rPr>
              <a:t> </a:t>
            </a:r>
            <a:r>
              <a:rPr sz="2000" spc="130" dirty="0">
                <a:solidFill>
                  <a:srgbClr val="262626"/>
                </a:solidFill>
                <a:latin typeface="Tahoma"/>
                <a:cs typeface="Tahoma"/>
              </a:rPr>
              <a:t>med</a:t>
            </a:r>
            <a:r>
              <a:rPr sz="2000" spc="-100" dirty="0">
                <a:solidFill>
                  <a:srgbClr val="262626"/>
                </a:solidFill>
                <a:latin typeface="Tahoma"/>
                <a:cs typeface="Tahoma"/>
              </a:rPr>
              <a:t> </a:t>
            </a:r>
            <a:r>
              <a:rPr sz="2000" spc="80" dirty="0">
                <a:solidFill>
                  <a:srgbClr val="262626"/>
                </a:solidFill>
                <a:latin typeface="Tahoma"/>
                <a:cs typeface="Tahoma"/>
              </a:rPr>
              <a:t>samarbejdet</a:t>
            </a:r>
            <a:r>
              <a:rPr sz="2000" spc="-105" dirty="0">
                <a:solidFill>
                  <a:srgbClr val="262626"/>
                </a:solidFill>
                <a:latin typeface="Tahoma"/>
                <a:cs typeface="Tahoma"/>
              </a:rPr>
              <a:t> </a:t>
            </a:r>
            <a:r>
              <a:rPr sz="2000" spc="105" dirty="0">
                <a:solidFill>
                  <a:srgbClr val="262626"/>
                </a:solidFill>
                <a:latin typeface="Tahoma"/>
                <a:cs typeface="Tahoma"/>
              </a:rPr>
              <a:t>mellem</a:t>
            </a:r>
            <a:r>
              <a:rPr sz="2000" spc="-100" dirty="0">
                <a:solidFill>
                  <a:srgbClr val="262626"/>
                </a:solidFill>
                <a:latin typeface="Tahoma"/>
                <a:cs typeface="Tahoma"/>
              </a:rPr>
              <a:t> </a:t>
            </a:r>
            <a:r>
              <a:rPr sz="2000" spc="90" dirty="0">
                <a:solidFill>
                  <a:srgbClr val="262626"/>
                </a:solidFill>
                <a:latin typeface="Tahoma"/>
                <a:cs typeface="Tahoma"/>
              </a:rPr>
              <a:t>Carrefour</a:t>
            </a:r>
            <a:r>
              <a:rPr sz="2000" spc="-100" dirty="0">
                <a:solidFill>
                  <a:srgbClr val="262626"/>
                </a:solidFill>
                <a:latin typeface="Tahoma"/>
                <a:cs typeface="Tahoma"/>
              </a:rPr>
              <a:t> </a:t>
            </a:r>
            <a:r>
              <a:rPr sz="2000" spc="120" dirty="0">
                <a:solidFill>
                  <a:srgbClr val="262626"/>
                </a:solidFill>
                <a:latin typeface="Tahoma"/>
                <a:cs typeface="Tahoma"/>
              </a:rPr>
              <a:t>og</a:t>
            </a:r>
            <a:r>
              <a:rPr sz="2000" spc="-105" dirty="0">
                <a:solidFill>
                  <a:srgbClr val="262626"/>
                </a:solidFill>
                <a:latin typeface="Tahoma"/>
                <a:cs typeface="Tahoma"/>
              </a:rPr>
              <a:t> </a:t>
            </a:r>
            <a:r>
              <a:rPr sz="2000" spc="105" dirty="0">
                <a:solidFill>
                  <a:srgbClr val="262626"/>
                </a:solidFill>
                <a:latin typeface="Tahoma"/>
                <a:cs typeface="Tahoma"/>
              </a:rPr>
              <a:t>IBM</a:t>
            </a:r>
            <a:r>
              <a:rPr sz="2000" spc="-100" dirty="0">
                <a:solidFill>
                  <a:srgbClr val="262626"/>
                </a:solidFill>
                <a:latin typeface="Tahoma"/>
                <a:cs typeface="Tahoma"/>
              </a:rPr>
              <a:t> </a:t>
            </a:r>
            <a:r>
              <a:rPr sz="2000" spc="90" dirty="0">
                <a:solidFill>
                  <a:srgbClr val="262626"/>
                </a:solidFill>
                <a:latin typeface="Tahoma"/>
                <a:cs typeface="Tahoma"/>
              </a:rPr>
              <a:t>Food </a:t>
            </a:r>
            <a:r>
              <a:rPr sz="2000" spc="-610" dirty="0">
                <a:solidFill>
                  <a:srgbClr val="262626"/>
                </a:solidFill>
                <a:latin typeface="Tahoma"/>
                <a:cs typeface="Tahoma"/>
              </a:rPr>
              <a:t> </a:t>
            </a:r>
            <a:r>
              <a:rPr sz="2000" spc="55" dirty="0">
                <a:solidFill>
                  <a:srgbClr val="262626"/>
                </a:solidFill>
                <a:latin typeface="Tahoma"/>
                <a:cs typeface="Tahoma"/>
              </a:rPr>
              <a:t>Trust</a:t>
            </a:r>
            <a:r>
              <a:rPr sz="2000" spc="-105" dirty="0">
                <a:solidFill>
                  <a:srgbClr val="262626"/>
                </a:solidFill>
                <a:latin typeface="Tahoma"/>
                <a:cs typeface="Tahoma"/>
              </a:rPr>
              <a:t> </a:t>
            </a:r>
            <a:r>
              <a:rPr sz="2000" spc="90" dirty="0">
                <a:solidFill>
                  <a:srgbClr val="262626"/>
                </a:solidFill>
                <a:latin typeface="Tahoma"/>
                <a:cs typeface="Tahoma"/>
              </a:rPr>
              <a:t>er</a:t>
            </a:r>
            <a:r>
              <a:rPr sz="2000" spc="-100" dirty="0">
                <a:solidFill>
                  <a:srgbClr val="262626"/>
                </a:solidFill>
                <a:latin typeface="Tahoma"/>
                <a:cs typeface="Tahoma"/>
              </a:rPr>
              <a:t> </a:t>
            </a:r>
            <a:r>
              <a:rPr sz="2000" spc="60" dirty="0">
                <a:solidFill>
                  <a:srgbClr val="262626"/>
                </a:solidFill>
                <a:latin typeface="Tahoma"/>
                <a:cs typeface="Tahoma"/>
              </a:rPr>
              <a:t>at</a:t>
            </a:r>
            <a:r>
              <a:rPr sz="2000" spc="-100" dirty="0">
                <a:solidFill>
                  <a:srgbClr val="262626"/>
                </a:solidFill>
                <a:latin typeface="Tahoma"/>
                <a:cs typeface="Tahoma"/>
              </a:rPr>
              <a:t> </a:t>
            </a:r>
            <a:r>
              <a:rPr sz="2000" spc="100" dirty="0">
                <a:solidFill>
                  <a:srgbClr val="262626"/>
                </a:solidFill>
                <a:latin typeface="Tahoma"/>
                <a:cs typeface="Tahoma"/>
              </a:rPr>
              <a:t>implementere</a:t>
            </a:r>
            <a:r>
              <a:rPr sz="2000" spc="-100" dirty="0">
                <a:solidFill>
                  <a:srgbClr val="262626"/>
                </a:solidFill>
                <a:latin typeface="Tahoma"/>
                <a:cs typeface="Tahoma"/>
              </a:rPr>
              <a:t> </a:t>
            </a:r>
            <a:r>
              <a:rPr sz="2000" spc="95" dirty="0">
                <a:solidFill>
                  <a:srgbClr val="262626"/>
                </a:solidFill>
                <a:latin typeface="Tahoma"/>
                <a:cs typeface="Tahoma"/>
              </a:rPr>
              <a:t>en</a:t>
            </a:r>
            <a:r>
              <a:rPr sz="2000" spc="-100" dirty="0">
                <a:solidFill>
                  <a:srgbClr val="262626"/>
                </a:solidFill>
                <a:latin typeface="Tahoma"/>
                <a:cs typeface="Tahoma"/>
              </a:rPr>
              <a:t> </a:t>
            </a:r>
            <a:r>
              <a:rPr sz="2000" spc="90" dirty="0">
                <a:solidFill>
                  <a:srgbClr val="262626"/>
                </a:solidFill>
                <a:latin typeface="Tahoma"/>
                <a:cs typeface="Tahoma"/>
              </a:rPr>
              <a:t>global</a:t>
            </a:r>
            <a:r>
              <a:rPr sz="2000" spc="-105" dirty="0">
                <a:solidFill>
                  <a:srgbClr val="262626"/>
                </a:solidFill>
                <a:latin typeface="Tahoma"/>
                <a:cs typeface="Tahoma"/>
              </a:rPr>
              <a:t> </a:t>
            </a:r>
            <a:r>
              <a:rPr sz="2000" spc="90" dirty="0">
                <a:solidFill>
                  <a:srgbClr val="262626"/>
                </a:solidFill>
                <a:latin typeface="Tahoma"/>
                <a:cs typeface="Tahoma"/>
              </a:rPr>
              <a:t>fødevaresporbarhedsstandard</a:t>
            </a:r>
            <a:r>
              <a:rPr sz="2000" spc="-100" dirty="0">
                <a:solidFill>
                  <a:srgbClr val="262626"/>
                </a:solidFill>
                <a:latin typeface="Tahoma"/>
                <a:cs typeface="Tahoma"/>
              </a:rPr>
              <a:t> </a:t>
            </a:r>
            <a:r>
              <a:rPr sz="2000" spc="95" dirty="0">
                <a:solidFill>
                  <a:srgbClr val="262626"/>
                </a:solidFill>
                <a:latin typeface="Tahoma"/>
                <a:cs typeface="Tahoma"/>
              </a:rPr>
              <a:t>på</a:t>
            </a:r>
            <a:r>
              <a:rPr sz="2000" spc="-100" dirty="0">
                <a:solidFill>
                  <a:srgbClr val="262626"/>
                </a:solidFill>
                <a:latin typeface="Tahoma"/>
                <a:cs typeface="Tahoma"/>
              </a:rPr>
              <a:t> </a:t>
            </a:r>
            <a:r>
              <a:rPr sz="2000" spc="40" dirty="0">
                <a:solidFill>
                  <a:srgbClr val="262626"/>
                </a:solidFill>
                <a:latin typeface="Tahoma"/>
                <a:cs typeface="Tahoma"/>
              </a:rPr>
              <a:t>tværs</a:t>
            </a:r>
            <a:r>
              <a:rPr sz="2000" spc="-100" dirty="0">
                <a:solidFill>
                  <a:srgbClr val="262626"/>
                </a:solidFill>
                <a:latin typeface="Tahoma"/>
                <a:cs typeface="Tahoma"/>
              </a:rPr>
              <a:t> </a:t>
            </a:r>
            <a:r>
              <a:rPr sz="2000" spc="60" dirty="0">
                <a:solidFill>
                  <a:srgbClr val="262626"/>
                </a:solidFill>
                <a:latin typeface="Tahoma"/>
                <a:cs typeface="Tahoma"/>
              </a:rPr>
              <a:t>af </a:t>
            </a:r>
            <a:r>
              <a:rPr sz="2000" spc="-615" dirty="0">
                <a:solidFill>
                  <a:srgbClr val="262626"/>
                </a:solidFill>
                <a:latin typeface="Tahoma"/>
                <a:cs typeface="Tahoma"/>
              </a:rPr>
              <a:t> </a:t>
            </a:r>
            <a:r>
              <a:rPr sz="2000" spc="65" dirty="0">
                <a:solidFill>
                  <a:srgbClr val="262626"/>
                </a:solidFill>
                <a:latin typeface="Tahoma"/>
                <a:cs typeface="Tahoma"/>
              </a:rPr>
              <a:t>alle</a:t>
            </a:r>
            <a:r>
              <a:rPr sz="2000" spc="-105" dirty="0">
                <a:solidFill>
                  <a:srgbClr val="262626"/>
                </a:solidFill>
                <a:latin typeface="Tahoma"/>
                <a:cs typeface="Tahoma"/>
              </a:rPr>
              <a:t> </a:t>
            </a:r>
            <a:r>
              <a:rPr sz="2000" spc="85" dirty="0">
                <a:solidFill>
                  <a:srgbClr val="262626"/>
                </a:solidFill>
                <a:latin typeface="Tahoma"/>
                <a:cs typeface="Tahoma"/>
              </a:rPr>
              <a:t>led</a:t>
            </a:r>
            <a:r>
              <a:rPr sz="2000" spc="-105" dirty="0">
                <a:solidFill>
                  <a:srgbClr val="262626"/>
                </a:solidFill>
                <a:latin typeface="Tahoma"/>
                <a:cs typeface="Tahoma"/>
              </a:rPr>
              <a:t> </a:t>
            </a:r>
            <a:r>
              <a:rPr sz="2000" spc="55" dirty="0">
                <a:solidFill>
                  <a:srgbClr val="262626"/>
                </a:solidFill>
                <a:latin typeface="Tahoma"/>
                <a:cs typeface="Tahoma"/>
              </a:rPr>
              <a:t>i</a:t>
            </a:r>
            <a:r>
              <a:rPr sz="2000" spc="-105" dirty="0">
                <a:solidFill>
                  <a:srgbClr val="262626"/>
                </a:solidFill>
                <a:latin typeface="Tahoma"/>
                <a:cs typeface="Tahoma"/>
              </a:rPr>
              <a:t> </a:t>
            </a:r>
            <a:r>
              <a:rPr sz="2000" spc="70" dirty="0">
                <a:solidFill>
                  <a:srgbClr val="262626"/>
                </a:solidFill>
                <a:latin typeface="Tahoma"/>
                <a:cs typeface="Tahoma"/>
              </a:rPr>
              <a:t>kæden</a:t>
            </a:r>
            <a:r>
              <a:rPr sz="2000" spc="-105" dirty="0">
                <a:solidFill>
                  <a:srgbClr val="262626"/>
                </a:solidFill>
                <a:latin typeface="Tahoma"/>
                <a:cs typeface="Tahoma"/>
              </a:rPr>
              <a:t> </a:t>
            </a:r>
            <a:r>
              <a:rPr sz="2000" spc="-95" dirty="0">
                <a:solidFill>
                  <a:srgbClr val="262626"/>
                </a:solidFill>
                <a:latin typeface="Tahoma"/>
                <a:cs typeface="Tahoma"/>
              </a:rPr>
              <a:t>–</a:t>
            </a:r>
            <a:r>
              <a:rPr sz="2000" spc="-105" dirty="0">
                <a:solidFill>
                  <a:srgbClr val="262626"/>
                </a:solidFill>
                <a:latin typeface="Tahoma"/>
                <a:cs typeface="Tahoma"/>
              </a:rPr>
              <a:t> </a:t>
            </a:r>
            <a:r>
              <a:rPr sz="2000" spc="75" dirty="0">
                <a:solidFill>
                  <a:srgbClr val="262626"/>
                </a:solidFill>
                <a:latin typeface="Tahoma"/>
                <a:cs typeface="Tahoma"/>
              </a:rPr>
              <a:t>fra</a:t>
            </a:r>
            <a:r>
              <a:rPr sz="2000" spc="-105" dirty="0">
                <a:solidFill>
                  <a:srgbClr val="262626"/>
                </a:solidFill>
                <a:latin typeface="Tahoma"/>
                <a:cs typeface="Tahoma"/>
              </a:rPr>
              <a:t> </a:t>
            </a:r>
            <a:r>
              <a:rPr sz="2000" spc="95" dirty="0">
                <a:solidFill>
                  <a:srgbClr val="262626"/>
                </a:solidFill>
                <a:latin typeface="Tahoma"/>
                <a:cs typeface="Tahoma"/>
              </a:rPr>
              <a:t>producenter</a:t>
            </a:r>
            <a:r>
              <a:rPr sz="2000" spc="-105" dirty="0">
                <a:solidFill>
                  <a:srgbClr val="262626"/>
                </a:solidFill>
                <a:latin typeface="Tahoma"/>
                <a:cs typeface="Tahoma"/>
              </a:rPr>
              <a:t> </a:t>
            </a:r>
            <a:r>
              <a:rPr sz="2000" spc="55" dirty="0">
                <a:solidFill>
                  <a:srgbClr val="262626"/>
                </a:solidFill>
                <a:latin typeface="Tahoma"/>
                <a:cs typeface="Tahoma"/>
              </a:rPr>
              <a:t>til</a:t>
            </a:r>
            <a:r>
              <a:rPr sz="2000" spc="-105" dirty="0">
                <a:solidFill>
                  <a:srgbClr val="262626"/>
                </a:solidFill>
                <a:latin typeface="Tahoma"/>
                <a:cs typeface="Tahoma"/>
              </a:rPr>
              <a:t> </a:t>
            </a:r>
            <a:r>
              <a:rPr sz="2000" spc="65" dirty="0">
                <a:solidFill>
                  <a:srgbClr val="262626"/>
                </a:solidFill>
                <a:latin typeface="Tahoma"/>
                <a:cs typeface="Tahoma"/>
              </a:rPr>
              <a:t>salgskanaler,</a:t>
            </a:r>
            <a:r>
              <a:rPr sz="2000" spc="-105" dirty="0">
                <a:solidFill>
                  <a:srgbClr val="262626"/>
                </a:solidFill>
                <a:latin typeface="Tahoma"/>
                <a:cs typeface="Tahoma"/>
              </a:rPr>
              <a:t> </a:t>
            </a:r>
            <a:r>
              <a:rPr sz="2000" spc="-10" dirty="0">
                <a:solidFill>
                  <a:srgbClr val="262626"/>
                </a:solidFill>
                <a:latin typeface="Tahoma"/>
                <a:cs typeface="Tahoma"/>
              </a:rPr>
              <a:t>bl.a.</a:t>
            </a:r>
            <a:r>
              <a:rPr sz="2000" spc="-10" dirty="0">
                <a:solidFill>
                  <a:srgbClr val="111111"/>
                </a:solidFill>
                <a:latin typeface="Tahoma"/>
                <a:cs typeface="Tahoma"/>
              </a:rPr>
              <a:t>:</a:t>
            </a:r>
            <a:endParaRPr sz="2000">
              <a:latin typeface="Tahoma"/>
              <a:cs typeface="Tahoma"/>
            </a:endParaRPr>
          </a:p>
          <a:p>
            <a:pPr marL="355600" indent="-342900">
              <a:lnSpc>
                <a:spcPct val="100000"/>
              </a:lnSpc>
              <a:spcBef>
                <a:spcPts val="380"/>
              </a:spcBef>
              <a:buSzPct val="114285"/>
              <a:buFont typeface="Tahoma"/>
              <a:buChar char="•"/>
              <a:tabLst>
                <a:tab pos="354965" algn="l"/>
                <a:tab pos="355600" algn="l"/>
              </a:tabLst>
            </a:pPr>
            <a:r>
              <a:rPr sz="2100" b="1" spc="15" dirty="0">
                <a:solidFill>
                  <a:srgbClr val="111111"/>
                </a:solidFill>
                <a:latin typeface="Arial"/>
                <a:cs typeface="Arial"/>
              </a:rPr>
              <a:t>Avlere</a:t>
            </a:r>
            <a:r>
              <a:rPr sz="2100" spc="15" dirty="0">
                <a:solidFill>
                  <a:srgbClr val="111111"/>
                </a:solidFill>
                <a:latin typeface="Tahoma"/>
                <a:cs typeface="Tahoma"/>
              </a:rPr>
              <a:t>:</a:t>
            </a:r>
            <a:r>
              <a:rPr sz="2100" spc="-114" dirty="0">
                <a:solidFill>
                  <a:srgbClr val="111111"/>
                </a:solidFill>
                <a:latin typeface="Tahoma"/>
                <a:cs typeface="Tahoma"/>
              </a:rPr>
              <a:t> </a:t>
            </a:r>
            <a:r>
              <a:rPr sz="2100" spc="90" dirty="0">
                <a:solidFill>
                  <a:srgbClr val="111111"/>
                </a:solidFill>
                <a:latin typeface="Tahoma"/>
                <a:cs typeface="Tahoma"/>
              </a:rPr>
              <a:t>De</a:t>
            </a:r>
            <a:r>
              <a:rPr sz="2100" spc="-114" dirty="0">
                <a:solidFill>
                  <a:srgbClr val="111111"/>
                </a:solidFill>
                <a:latin typeface="Tahoma"/>
                <a:cs typeface="Tahoma"/>
              </a:rPr>
              <a:t> </a:t>
            </a:r>
            <a:r>
              <a:rPr sz="2100" spc="85" dirty="0">
                <a:solidFill>
                  <a:srgbClr val="111111"/>
                </a:solidFill>
                <a:latin typeface="Tahoma"/>
                <a:cs typeface="Tahoma"/>
              </a:rPr>
              <a:t>mennesker,</a:t>
            </a:r>
            <a:r>
              <a:rPr sz="2100" spc="-114" dirty="0">
                <a:solidFill>
                  <a:srgbClr val="111111"/>
                </a:solidFill>
                <a:latin typeface="Tahoma"/>
                <a:cs typeface="Tahoma"/>
              </a:rPr>
              <a:t> </a:t>
            </a:r>
            <a:r>
              <a:rPr sz="2100" spc="105" dirty="0">
                <a:solidFill>
                  <a:srgbClr val="111111"/>
                </a:solidFill>
                <a:latin typeface="Tahoma"/>
                <a:cs typeface="Tahoma"/>
              </a:rPr>
              <a:t>der</a:t>
            </a:r>
            <a:r>
              <a:rPr sz="2100" spc="-114" dirty="0">
                <a:solidFill>
                  <a:srgbClr val="111111"/>
                </a:solidFill>
                <a:latin typeface="Tahoma"/>
                <a:cs typeface="Tahoma"/>
              </a:rPr>
              <a:t> </a:t>
            </a:r>
            <a:r>
              <a:rPr sz="2100" spc="85" dirty="0">
                <a:solidFill>
                  <a:srgbClr val="111111"/>
                </a:solidFill>
                <a:latin typeface="Tahoma"/>
                <a:cs typeface="Tahoma"/>
              </a:rPr>
              <a:t>dyrker</a:t>
            </a:r>
            <a:r>
              <a:rPr sz="2100" spc="-114" dirty="0">
                <a:solidFill>
                  <a:srgbClr val="111111"/>
                </a:solidFill>
                <a:latin typeface="Tahoma"/>
                <a:cs typeface="Tahoma"/>
              </a:rPr>
              <a:t> </a:t>
            </a:r>
            <a:r>
              <a:rPr sz="2100" spc="85" dirty="0">
                <a:solidFill>
                  <a:srgbClr val="111111"/>
                </a:solidFill>
                <a:latin typeface="Tahoma"/>
                <a:cs typeface="Tahoma"/>
              </a:rPr>
              <a:t>maden.</a:t>
            </a:r>
            <a:endParaRPr sz="2100">
              <a:latin typeface="Tahoma"/>
              <a:cs typeface="Tahoma"/>
            </a:endParaRPr>
          </a:p>
          <a:p>
            <a:pPr marL="354965" marR="1891664" indent="-342900">
              <a:lnSpc>
                <a:spcPct val="104299"/>
              </a:lnSpc>
              <a:spcBef>
                <a:spcPts val="40"/>
              </a:spcBef>
              <a:buSzPct val="104347"/>
              <a:buFont typeface="Tahoma"/>
              <a:buChar char="•"/>
              <a:tabLst>
                <a:tab pos="354965" algn="l"/>
                <a:tab pos="355600" algn="l"/>
              </a:tabLst>
            </a:pPr>
            <a:r>
              <a:rPr sz="2300" b="1" spc="-5" dirty="0">
                <a:solidFill>
                  <a:srgbClr val="111111"/>
                </a:solidFill>
                <a:latin typeface="Arial"/>
                <a:cs typeface="Arial"/>
              </a:rPr>
              <a:t>Processorer</a:t>
            </a:r>
            <a:r>
              <a:rPr sz="2300" spc="-5" dirty="0">
                <a:solidFill>
                  <a:srgbClr val="111111"/>
                </a:solidFill>
                <a:latin typeface="Tahoma"/>
                <a:cs typeface="Tahoma"/>
              </a:rPr>
              <a:t>:</a:t>
            </a:r>
            <a:r>
              <a:rPr sz="2300" spc="-125" dirty="0">
                <a:solidFill>
                  <a:srgbClr val="111111"/>
                </a:solidFill>
                <a:latin typeface="Tahoma"/>
                <a:cs typeface="Tahoma"/>
              </a:rPr>
              <a:t> </a:t>
            </a:r>
            <a:r>
              <a:rPr sz="2300" spc="100" dirty="0">
                <a:solidFill>
                  <a:srgbClr val="111111"/>
                </a:solidFill>
                <a:latin typeface="Tahoma"/>
                <a:cs typeface="Tahoma"/>
              </a:rPr>
              <a:t>De</a:t>
            </a:r>
            <a:r>
              <a:rPr sz="2300" spc="-125" dirty="0">
                <a:solidFill>
                  <a:srgbClr val="111111"/>
                </a:solidFill>
                <a:latin typeface="Tahoma"/>
                <a:cs typeface="Tahoma"/>
              </a:rPr>
              <a:t> </a:t>
            </a:r>
            <a:r>
              <a:rPr sz="2300" spc="90" dirty="0">
                <a:solidFill>
                  <a:srgbClr val="111111"/>
                </a:solidFill>
                <a:latin typeface="Tahoma"/>
                <a:cs typeface="Tahoma"/>
              </a:rPr>
              <a:t>enheder,</a:t>
            </a:r>
            <a:r>
              <a:rPr sz="2300" spc="-125" dirty="0">
                <a:solidFill>
                  <a:srgbClr val="111111"/>
                </a:solidFill>
                <a:latin typeface="Tahoma"/>
                <a:cs typeface="Tahoma"/>
              </a:rPr>
              <a:t> </a:t>
            </a:r>
            <a:r>
              <a:rPr sz="2300" spc="114" dirty="0">
                <a:solidFill>
                  <a:srgbClr val="111111"/>
                </a:solidFill>
                <a:latin typeface="Tahoma"/>
                <a:cs typeface="Tahoma"/>
              </a:rPr>
              <a:t>der</a:t>
            </a:r>
            <a:r>
              <a:rPr sz="2300" spc="-125" dirty="0">
                <a:solidFill>
                  <a:srgbClr val="111111"/>
                </a:solidFill>
                <a:latin typeface="Tahoma"/>
                <a:cs typeface="Tahoma"/>
              </a:rPr>
              <a:t> </a:t>
            </a:r>
            <a:r>
              <a:rPr sz="2300" spc="130" dirty="0">
                <a:solidFill>
                  <a:srgbClr val="111111"/>
                </a:solidFill>
                <a:latin typeface="Tahoma"/>
                <a:cs typeface="Tahoma"/>
              </a:rPr>
              <a:t>omdanner</a:t>
            </a:r>
            <a:r>
              <a:rPr sz="2300" spc="-120" dirty="0">
                <a:solidFill>
                  <a:srgbClr val="111111"/>
                </a:solidFill>
                <a:latin typeface="Tahoma"/>
                <a:cs typeface="Tahoma"/>
              </a:rPr>
              <a:t> </a:t>
            </a:r>
            <a:r>
              <a:rPr sz="2300" spc="90" dirty="0">
                <a:solidFill>
                  <a:srgbClr val="111111"/>
                </a:solidFill>
                <a:latin typeface="Tahoma"/>
                <a:cs typeface="Tahoma"/>
              </a:rPr>
              <a:t>råvarer</a:t>
            </a:r>
            <a:r>
              <a:rPr sz="2300" spc="-125" dirty="0">
                <a:solidFill>
                  <a:srgbClr val="111111"/>
                </a:solidFill>
                <a:latin typeface="Tahoma"/>
                <a:cs typeface="Tahoma"/>
              </a:rPr>
              <a:t> </a:t>
            </a:r>
            <a:r>
              <a:rPr sz="2300" spc="65" dirty="0">
                <a:solidFill>
                  <a:srgbClr val="111111"/>
                </a:solidFill>
                <a:latin typeface="Tahoma"/>
                <a:cs typeface="Tahoma"/>
              </a:rPr>
              <a:t>til </a:t>
            </a:r>
            <a:r>
              <a:rPr sz="2300" spc="-705" dirty="0">
                <a:solidFill>
                  <a:srgbClr val="111111"/>
                </a:solidFill>
                <a:latin typeface="Tahoma"/>
                <a:cs typeface="Tahoma"/>
              </a:rPr>
              <a:t> </a:t>
            </a:r>
            <a:r>
              <a:rPr sz="2300" spc="90" dirty="0">
                <a:solidFill>
                  <a:srgbClr val="111111"/>
                </a:solidFill>
                <a:latin typeface="Tahoma"/>
                <a:cs typeface="Tahoma"/>
              </a:rPr>
              <a:t>forbrugsvarer.</a:t>
            </a:r>
            <a:endParaRPr sz="2300">
              <a:latin typeface="Tahoma"/>
              <a:cs typeface="Tahoma"/>
            </a:endParaRPr>
          </a:p>
          <a:p>
            <a:pPr marL="354965" marR="527685" indent="-342900">
              <a:lnSpc>
                <a:spcPts val="2880"/>
              </a:lnSpc>
              <a:spcBef>
                <a:spcPts val="120"/>
              </a:spcBef>
              <a:buSzPct val="133333"/>
              <a:buFont typeface="Tahoma"/>
              <a:buChar char="•"/>
              <a:tabLst>
                <a:tab pos="354965" algn="l"/>
                <a:tab pos="355600" algn="l"/>
              </a:tabLst>
            </a:pPr>
            <a:r>
              <a:rPr sz="1800" b="1" spc="-5" dirty="0">
                <a:solidFill>
                  <a:srgbClr val="111111"/>
                </a:solidFill>
                <a:latin typeface="Arial"/>
                <a:cs typeface="Arial"/>
              </a:rPr>
              <a:t>Grossister</a:t>
            </a:r>
            <a:r>
              <a:rPr sz="1800" spc="-5" dirty="0">
                <a:solidFill>
                  <a:srgbClr val="111111"/>
                </a:solidFill>
                <a:latin typeface="Tahoma"/>
                <a:cs typeface="Tahoma"/>
              </a:rPr>
              <a:t>:</a:t>
            </a:r>
            <a:r>
              <a:rPr sz="1800" spc="-90" dirty="0">
                <a:solidFill>
                  <a:srgbClr val="111111"/>
                </a:solidFill>
                <a:latin typeface="Tahoma"/>
                <a:cs typeface="Tahoma"/>
              </a:rPr>
              <a:t> </a:t>
            </a:r>
            <a:r>
              <a:rPr sz="1800" spc="80" dirty="0">
                <a:solidFill>
                  <a:srgbClr val="111111"/>
                </a:solidFill>
                <a:latin typeface="Tahoma"/>
                <a:cs typeface="Tahoma"/>
              </a:rPr>
              <a:t>De</a:t>
            </a:r>
            <a:r>
              <a:rPr sz="1800" spc="-90" dirty="0">
                <a:solidFill>
                  <a:srgbClr val="111111"/>
                </a:solidFill>
                <a:latin typeface="Tahoma"/>
                <a:cs typeface="Tahoma"/>
              </a:rPr>
              <a:t> </a:t>
            </a:r>
            <a:r>
              <a:rPr sz="1800" spc="70" dirty="0">
                <a:solidFill>
                  <a:srgbClr val="111111"/>
                </a:solidFill>
                <a:latin typeface="Tahoma"/>
                <a:cs typeface="Tahoma"/>
              </a:rPr>
              <a:t>virksomheder,</a:t>
            </a:r>
            <a:r>
              <a:rPr sz="1800" spc="-90" dirty="0">
                <a:solidFill>
                  <a:srgbClr val="111111"/>
                </a:solidFill>
                <a:latin typeface="Tahoma"/>
                <a:cs typeface="Tahoma"/>
              </a:rPr>
              <a:t> </a:t>
            </a:r>
            <a:r>
              <a:rPr sz="1800" spc="90" dirty="0">
                <a:solidFill>
                  <a:srgbClr val="111111"/>
                </a:solidFill>
                <a:latin typeface="Tahoma"/>
                <a:cs typeface="Tahoma"/>
              </a:rPr>
              <a:t>der</a:t>
            </a:r>
            <a:r>
              <a:rPr sz="1800" spc="-90" dirty="0">
                <a:solidFill>
                  <a:srgbClr val="111111"/>
                </a:solidFill>
                <a:latin typeface="Tahoma"/>
                <a:cs typeface="Tahoma"/>
              </a:rPr>
              <a:t> </a:t>
            </a:r>
            <a:r>
              <a:rPr sz="1800" spc="90" dirty="0">
                <a:solidFill>
                  <a:srgbClr val="111111"/>
                </a:solidFill>
                <a:latin typeface="Tahoma"/>
                <a:cs typeface="Tahoma"/>
              </a:rPr>
              <a:t>køber</a:t>
            </a:r>
            <a:r>
              <a:rPr sz="1800" spc="-90" dirty="0">
                <a:solidFill>
                  <a:srgbClr val="111111"/>
                </a:solidFill>
                <a:latin typeface="Tahoma"/>
                <a:cs typeface="Tahoma"/>
              </a:rPr>
              <a:t> </a:t>
            </a:r>
            <a:r>
              <a:rPr sz="1800" spc="75" dirty="0">
                <a:solidFill>
                  <a:srgbClr val="111111"/>
                </a:solidFill>
                <a:latin typeface="Tahoma"/>
                <a:cs typeface="Tahoma"/>
              </a:rPr>
              <a:t>store</a:t>
            </a:r>
            <a:r>
              <a:rPr sz="1800" spc="-90" dirty="0">
                <a:solidFill>
                  <a:srgbClr val="111111"/>
                </a:solidFill>
                <a:latin typeface="Tahoma"/>
                <a:cs typeface="Tahoma"/>
              </a:rPr>
              <a:t> </a:t>
            </a:r>
            <a:r>
              <a:rPr sz="1800" spc="90" dirty="0">
                <a:solidFill>
                  <a:srgbClr val="111111"/>
                </a:solidFill>
                <a:latin typeface="Tahoma"/>
                <a:cs typeface="Tahoma"/>
              </a:rPr>
              <a:t>mængder</a:t>
            </a:r>
            <a:r>
              <a:rPr sz="1800" spc="-90" dirty="0">
                <a:solidFill>
                  <a:srgbClr val="111111"/>
                </a:solidFill>
                <a:latin typeface="Tahoma"/>
                <a:cs typeface="Tahoma"/>
              </a:rPr>
              <a:t> </a:t>
            </a:r>
            <a:r>
              <a:rPr sz="1800" spc="65" dirty="0">
                <a:solidFill>
                  <a:srgbClr val="111111"/>
                </a:solidFill>
                <a:latin typeface="Tahoma"/>
                <a:cs typeface="Tahoma"/>
              </a:rPr>
              <a:t>varer</a:t>
            </a:r>
            <a:r>
              <a:rPr sz="1800" spc="-90" dirty="0">
                <a:solidFill>
                  <a:srgbClr val="111111"/>
                </a:solidFill>
                <a:latin typeface="Tahoma"/>
                <a:cs typeface="Tahoma"/>
              </a:rPr>
              <a:t> </a:t>
            </a:r>
            <a:r>
              <a:rPr sz="1800" spc="65" dirty="0">
                <a:solidFill>
                  <a:srgbClr val="111111"/>
                </a:solidFill>
                <a:latin typeface="Tahoma"/>
                <a:cs typeface="Tahoma"/>
              </a:rPr>
              <a:t>fra</a:t>
            </a:r>
            <a:r>
              <a:rPr sz="1800" spc="-90" dirty="0">
                <a:solidFill>
                  <a:srgbClr val="111111"/>
                </a:solidFill>
                <a:latin typeface="Tahoma"/>
                <a:cs typeface="Tahoma"/>
              </a:rPr>
              <a:t> </a:t>
            </a:r>
            <a:r>
              <a:rPr sz="1800" spc="85" dirty="0">
                <a:solidFill>
                  <a:srgbClr val="111111"/>
                </a:solidFill>
                <a:latin typeface="Tahoma"/>
                <a:cs typeface="Tahoma"/>
              </a:rPr>
              <a:t>producenter </a:t>
            </a:r>
            <a:r>
              <a:rPr sz="1800" spc="-550" dirty="0">
                <a:solidFill>
                  <a:srgbClr val="111111"/>
                </a:solidFill>
                <a:latin typeface="Tahoma"/>
                <a:cs typeface="Tahoma"/>
              </a:rPr>
              <a:t> </a:t>
            </a:r>
            <a:r>
              <a:rPr sz="1800" spc="65" dirty="0">
                <a:solidFill>
                  <a:srgbClr val="111111"/>
                </a:solidFill>
                <a:latin typeface="Tahoma"/>
                <a:cs typeface="Tahoma"/>
              </a:rPr>
              <a:t>eller</a:t>
            </a:r>
            <a:r>
              <a:rPr sz="1800" spc="-95" dirty="0">
                <a:solidFill>
                  <a:srgbClr val="111111"/>
                </a:solidFill>
                <a:latin typeface="Tahoma"/>
                <a:cs typeface="Tahoma"/>
              </a:rPr>
              <a:t> </a:t>
            </a:r>
            <a:r>
              <a:rPr sz="1800" spc="60" dirty="0">
                <a:solidFill>
                  <a:srgbClr val="111111"/>
                </a:solidFill>
                <a:latin typeface="Tahoma"/>
                <a:cs typeface="Tahoma"/>
              </a:rPr>
              <a:t>sælgere</a:t>
            </a:r>
            <a:r>
              <a:rPr sz="1800" spc="-95" dirty="0">
                <a:solidFill>
                  <a:srgbClr val="111111"/>
                </a:solidFill>
                <a:latin typeface="Tahoma"/>
                <a:cs typeface="Tahoma"/>
              </a:rPr>
              <a:t> </a:t>
            </a:r>
            <a:r>
              <a:rPr sz="1800" spc="110" dirty="0">
                <a:solidFill>
                  <a:srgbClr val="111111"/>
                </a:solidFill>
                <a:latin typeface="Tahoma"/>
                <a:cs typeface="Tahoma"/>
              </a:rPr>
              <a:t>og</a:t>
            </a:r>
            <a:r>
              <a:rPr sz="1800" spc="-95" dirty="0">
                <a:solidFill>
                  <a:srgbClr val="111111"/>
                </a:solidFill>
                <a:latin typeface="Tahoma"/>
                <a:cs typeface="Tahoma"/>
              </a:rPr>
              <a:t> </a:t>
            </a:r>
            <a:r>
              <a:rPr sz="1800" spc="60" dirty="0">
                <a:solidFill>
                  <a:srgbClr val="111111"/>
                </a:solidFill>
                <a:latin typeface="Tahoma"/>
                <a:cs typeface="Tahoma"/>
              </a:rPr>
              <a:t>videresælger</a:t>
            </a:r>
            <a:r>
              <a:rPr sz="1800" spc="-95" dirty="0">
                <a:solidFill>
                  <a:srgbClr val="111111"/>
                </a:solidFill>
                <a:latin typeface="Tahoma"/>
                <a:cs typeface="Tahoma"/>
              </a:rPr>
              <a:t> </a:t>
            </a:r>
            <a:r>
              <a:rPr sz="1800" spc="114" dirty="0">
                <a:solidFill>
                  <a:srgbClr val="111111"/>
                </a:solidFill>
                <a:latin typeface="Tahoma"/>
                <a:cs typeface="Tahoma"/>
              </a:rPr>
              <a:t>dem</a:t>
            </a:r>
            <a:r>
              <a:rPr sz="1800" spc="-95" dirty="0">
                <a:solidFill>
                  <a:srgbClr val="111111"/>
                </a:solidFill>
                <a:latin typeface="Tahoma"/>
                <a:cs typeface="Tahoma"/>
              </a:rPr>
              <a:t> </a:t>
            </a:r>
            <a:r>
              <a:rPr sz="1800" spc="50" dirty="0">
                <a:solidFill>
                  <a:srgbClr val="111111"/>
                </a:solidFill>
                <a:latin typeface="Tahoma"/>
                <a:cs typeface="Tahoma"/>
              </a:rPr>
              <a:t>til</a:t>
            </a:r>
            <a:r>
              <a:rPr sz="1800" spc="-95" dirty="0">
                <a:solidFill>
                  <a:srgbClr val="111111"/>
                </a:solidFill>
                <a:latin typeface="Tahoma"/>
                <a:cs typeface="Tahoma"/>
              </a:rPr>
              <a:t> </a:t>
            </a:r>
            <a:r>
              <a:rPr sz="1800" spc="65" dirty="0">
                <a:solidFill>
                  <a:srgbClr val="111111"/>
                </a:solidFill>
                <a:latin typeface="Tahoma"/>
                <a:cs typeface="Tahoma"/>
              </a:rPr>
              <a:t>detailhandlere.</a:t>
            </a:r>
            <a:endParaRPr sz="1800">
              <a:latin typeface="Tahoma"/>
              <a:cs typeface="Tahoma"/>
            </a:endParaRPr>
          </a:p>
          <a:p>
            <a:pPr marL="354965" marR="1247140" indent="-342900">
              <a:lnSpc>
                <a:spcPts val="2880"/>
              </a:lnSpc>
              <a:buSzPct val="133333"/>
              <a:buFont typeface="Tahoma"/>
              <a:buChar char="•"/>
              <a:tabLst>
                <a:tab pos="354965" algn="l"/>
                <a:tab pos="355600" algn="l"/>
              </a:tabLst>
            </a:pPr>
            <a:r>
              <a:rPr sz="1800" b="1" spc="55" dirty="0">
                <a:solidFill>
                  <a:srgbClr val="111111"/>
                </a:solidFill>
                <a:latin typeface="Arial"/>
                <a:cs typeface="Arial"/>
              </a:rPr>
              <a:t>Distributører</a:t>
            </a:r>
            <a:r>
              <a:rPr sz="1800" spc="55" dirty="0">
                <a:solidFill>
                  <a:srgbClr val="111111"/>
                </a:solidFill>
                <a:latin typeface="Tahoma"/>
                <a:cs typeface="Tahoma"/>
              </a:rPr>
              <a:t>:</a:t>
            </a:r>
            <a:r>
              <a:rPr sz="1800" spc="-100" dirty="0">
                <a:solidFill>
                  <a:srgbClr val="111111"/>
                </a:solidFill>
                <a:latin typeface="Tahoma"/>
                <a:cs typeface="Tahoma"/>
              </a:rPr>
              <a:t> </a:t>
            </a:r>
            <a:r>
              <a:rPr sz="1800" spc="80" dirty="0">
                <a:solidFill>
                  <a:srgbClr val="111111"/>
                </a:solidFill>
                <a:latin typeface="Tahoma"/>
                <a:cs typeface="Tahoma"/>
              </a:rPr>
              <a:t>De</a:t>
            </a:r>
            <a:r>
              <a:rPr sz="1800" spc="-95" dirty="0">
                <a:solidFill>
                  <a:srgbClr val="111111"/>
                </a:solidFill>
                <a:latin typeface="Tahoma"/>
                <a:cs typeface="Tahoma"/>
              </a:rPr>
              <a:t> </a:t>
            </a:r>
            <a:r>
              <a:rPr sz="1800" spc="80" dirty="0">
                <a:solidFill>
                  <a:srgbClr val="111111"/>
                </a:solidFill>
                <a:latin typeface="Tahoma"/>
                <a:cs typeface="Tahoma"/>
              </a:rPr>
              <a:t>mellemhandlere,</a:t>
            </a:r>
            <a:r>
              <a:rPr sz="1800" spc="-100" dirty="0">
                <a:solidFill>
                  <a:srgbClr val="111111"/>
                </a:solidFill>
                <a:latin typeface="Tahoma"/>
                <a:cs typeface="Tahoma"/>
              </a:rPr>
              <a:t> </a:t>
            </a:r>
            <a:r>
              <a:rPr sz="1800" spc="90" dirty="0">
                <a:solidFill>
                  <a:srgbClr val="111111"/>
                </a:solidFill>
                <a:latin typeface="Tahoma"/>
                <a:cs typeface="Tahoma"/>
              </a:rPr>
              <a:t>der</a:t>
            </a:r>
            <a:r>
              <a:rPr sz="1800" spc="-95" dirty="0">
                <a:solidFill>
                  <a:srgbClr val="111111"/>
                </a:solidFill>
                <a:latin typeface="Tahoma"/>
                <a:cs typeface="Tahoma"/>
              </a:rPr>
              <a:t> </a:t>
            </a:r>
            <a:r>
              <a:rPr sz="1800" spc="65" dirty="0">
                <a:solidFill>
                  <a:srgbClr val="111111"/>
                </a:solidFill>
                <a:latin typeface="Tahoma"/>
                <a:cs typeface="Tahoma"/>
              </a:rPr>
              <a:t>leverer</a:t>
            </a:r>
            <a:r>
              <a:rPr sz="1800" spc="-100" dirty="0">
                <a:solidFill>
                  <a:srgbClr val="111111"/>
                </a:solidFill>
                <a:latin typeface="Tahoma"/>
                <a:cs typeface="Tahoma"/>
              </a:rPr>
              <a:t> </a:t>
            </a:r>
            <a:r>
              <a:rPr sz="1800" spc="65" dirty="0">
                <a:solidFill>
                  <a:srgbClr val="111111"/>
                </a:solidFill>
                <a:latin typeface="Tahoma"/>
                <a:cs typeface="Tahoma"/>
              </a:rPr>
              <a:t>varer</a:t>
            </a:r>
            <a:r>
              <a:rPr sz="1800" spc="-95" dirty="0">
                <a:solidFill>
                  <a:srgbClr val="111111"/>
                </a:solidFill>
                <a:latin typeface="Tahoma"/>
                <a:cs typeface="Tahoma"/>
              </a:rPr>
              <a:t> </a:t>
            </a:r>
            <a:r>
              <a:rPr sz="1800" spc="65" dirty="0">
                <a:solidFill>
                  <a:srgbClr val="111111"/>
                </a:solidFill>
                <a:latin typeface="Tahoma"/>
                <a:cs typeface="Tahoma"/>
              </a:rPr>
              <a:t>fra</a:t>
            </a:r>
            <a:r>
              <a:rPr sz="1800" spc="-100" dirty="0">
                <a:solidFill>
                  <a:srgbClr val="111111"/>
                </a:solidFill>
                <a:latin typeface="Tahoma"/>
                <a:cs typeface="Tahoma"/>
              </a:rPr>
              <a:t> </a:t>
            </a:r>
            <a:r>
              <a:rPr sz="1800" spc="85" dirty="0">
                <a:solidFill>
                  <a:srgbClr val="111111"/>
                </a:solidFill>
                <a:latin typeface="Tahoma"/>
                <a:cs typeface="Tahoma"/>
              </a:rPr>
              <a:t>producenter</a:t>
            </a:r>
            <a:r>
              <a:rPr sz="1800" spc="-95" dirty="0">
                <a:solidFill>
                  <a:srgbClr val="111111"/>
                </a:solidFill>
                <a:latin typeface="Tahoma"/>
                <a:cs typeface="Tahoma"/>
              </a:rPr>
              <a:t> </a:t>
            </a:r>
            <a:r>
              <a:rPr sz="1800" spc="50" dirty="0">
                <a:solidFill>
                  <a:srgbClr val="111111"/>
                </a:solidFill>
                <a:latin typeface="Tahoma"/>
                <a:cs typeface="Tahoma"/>
              </a:rPr>
              <a:t>til </a:t>
            </a:r>
            <a:r>
              <a:rPr sz="1800" spc="-550" dirty="0">
                <a:solidFill>
                  <a:srgbClr val="111111"/>
                </a:solidFill>
                <a:latin typeface="Tahoma"/>
                <a:cs typeface="Tahoma"/>
              </a:rPr>
              <a:t> </a:t>
            </a:r>
            <a:r>
              <a:rPr sz="1800" spc="65" dirty="0">
                <a:solidFill>
                  <a:srgbClr val="111111"/>
                </a:solidFill>
                <a:latin typeface="Tahoma"/>
                <a:cs typeface="Tahoma"/>
              </a:rPr>
              <a:t>detailhandlere.</a:t>
            </a:r>
            <a:endParaRPr sz="1800">
              <a:latin typeface="Tahoma"/>
              <a:cs typeface="Tahoma"/>
            </a:endParaRPr>
          </a:p>
          <a:p>
            <a:pPr marL="354965" marR="689610" indent="-342900">
              <a:lnSpc>
                <a:spcPts val="2880"/>
              </a:lnSpc>
              <a:buSzPct val="109090"/>
              <a:buFont typeface="Tahoma"/>
              <a:buChar char="•"/>
              <a:tabLst>
                <a:tab pos="354965" algn="l"/>
                <a:tab pos="355600" algn="l"/>
              </a:tabLst>
            </a:pPr>
            <a:r>
              <a:rPr sz="2200" b="1" spc="45" dirty="0">
                <a:solidFill>
                  <a:srgbClr val="111111"/>
                </a:solidFill>
                <a:latin typeface="Arial"/>
                <a:cs typeface="Arial"/>
              </a:rPr>
              <a:t>Producenter</a:t>
            </a:r>
            <a:r>
              <a:rPr sz="2200" spc="45" dirty="0">
                <a:solidFill>
                  <a:srgbClr val="111111"/>
                </a:solidFill>
                <a:latin typeface="Tahoma"/>
                <a:cs typeface="Tahoma"/>
              </a:rPr>
              <a:t>:</a:t>
            </a:r>
            <a:r>
              <a:rPr sz="2200" spc="-120" dirty="0">
                <a:solidFill>
                  <a:srgbClr val="111111"/>
                </a:solidFill>
                <a:latin typeface="Tahoma"/>
                <a:cs typeface="Tahoma"/>
              </a:rPr>
              <a:t> </a:t>
            </a:r>
            <a:r>
              <a:rPr sz="2200" spc="95" dirty="0">
                <a:solidFill>
                  <a:srgbClr val="111111"/>
                </a:solidFill>
                <a:latin typeface="Tahoma"/>
                <a:cs typeface="Tahoma"/>
              </a:rPr>
              <a:t>De</a:t>
            </a:r>
            <a:r>
              <a:rPr sz="2200" spc="-120" dirty="0">
                <a:solidFill>
                  <a:srgbClr val="111111"/>
                </a:solidFill>
                <a:latin typeface="Tahoma"/>
                <a:cs typeface="Tahoma"/>
              </a:rPr>
              <a:t> </a:t>
            </a:r>
            <a:r>
              <a:rPr sz="2200" spc="90" dirty="0">
                <a:solidFill>
                  <a:srgbClr val="111111"/>
                </a:solidFill>
                <a:latin typeface="Tahoma"/>
                <a:cs typeface="Tahoma"/>
              </a:rPr>
              <a:t>virksomheder,</a:t>
            </a:r>
            <a:r>
              <a:rPr sz="2200" spc="-120" dirty="0">
                <a:solidFill>
                  <a:srgbClr val="111111"/>
                </a:solidFill>
                <a:latin typeface="Tahoma"/>
                <a:cs typeface="Tahoma"/>
              </a:rPr>
              <a:t> </a:t>
            </a:r>
            <a:r>
              <a:rPr sz="2200" spc="110" dirty="0">
                <a:solidFill>
                  <a:srgbClr val="111111"/>
                </a:solidFill>
                <a:latin typeface="Tahoma"/>
                <a:cs typeface="Tahoma"/>
              </a:rPr>
              <a:t>der</a:t>
            </a:r>
            <a:r>
              <a:rPr sz="2200" spc="-120" dirty="0">
                <a:solidFill>
                  <a:srgbClr val="111111"/>
                </a:solidFill>
                <a:latin typeface="Tahoma"/>
                <a:cs typeface="Tahoma"/>
              </a:rPr>
              <a:t> </a:t>
            </a:r>
            <a:r>
              <a:rPr sz="2200" spc="105" dirty="0">
                <a:solidFill>
                  <a:srgbClr val="111111"/>
                </a:solidFill>
                <a:latin typeface="Tahoma"/>
                <a:cs typeface="Tahoma"/>
              </a:rPr>
              <a:t>producerer</a:t>
            </a:r>
            <a:r>
              <a:rPr sz="2200" spc="-120" dirty="0">
                <a:solidFill>
                  <a:srgbClr val="111111"/>
                </a:solidFill>
                <a:latin typeface="Tahoma"/>
                <a:cs typeface="Tahoma"/>
              </a:rPr>
              <a:t> </a:t>
            </a:r>
            <a:r>
              <a:rPr sz="2200" spc="80" dirty="0">
                <a:solidFill>
                  <a:srgbClr val="111111"/>
                </a:solidFill>
                <a:latin typeface="Tahoma"/>
                <a:cs typeface="Tahoma"/>
              </a:rPr>
              <a:t>færdigvarer</a:t>
            </a:r>
            <a:r>
              <a:rPr sz="2200" spc="-114" dirty="0">
                <a:solidFill>
                  <a:srgbClr val="111111"/>
                </a:solidFill>
                <a:latin typeface="Tahoma"/>
                <a:cs typeface="Tahoma"/>
              </a:rPr>
              <a:t> </a:t>
            </a:r>
            <a:r>
              <a:rPr sz="2200" spc="65" dirty="0">
                <a:solidFill>
                  <a:srgbClr val="111111"/>
                </a:solidFill>
                <a:latin typeface="Tahoma"/>
                <a:cs typeface="Tahoma"/>
              </a:rPr>
              <a:t>af </a:t>
            </a:r>
            <a:r>
              <a:rPr sz="2200" spc="-675" dirty="0">
                <a:solidFill>
                  <a:srgbClr val="111111"/>
                </a:solidFill>
                <a:latin typeface="Tahoma"/>
                <a:cs typeface="Tahoma"/>
              </a:rPr>
              <a:t> </a:t>
            </a:r>
            <a:r>
              <a:rPr sz="2200" spc="65" dirty="0">
                <a:solidFill>
                  <a:srgbClr val="111111"/>
                </a:solidFill>
                <a:latin typeface="Tahoma"/>
                <a:cs typeface="Tahoma"/>
              </a:rPr>
              <a:t>råvarer.</a:t>
            </a:r>
            <a:endParaRPr sz="2200">
              <a:latin typeface="Tahoma"/>
              <a:cs typeface="Tahoma"/>
            </a:endParaRPr>
          </a:p>
          <a:p>
            <a:pPr marL="355600" indent="-342900">
              <a:lnSpc>
                <a:spcPct val="100000"/>
              </a:lnSpc>
              <a:spcBef>
                <a:spcPts val="605"/>
              </a:spcBef>
              <a:buSzPct val="141176"/>
              <a:buFont typeface="Tahoma"/>
              <a:buChar char="•"/>
              <a:tabLst>
                <a:tab pos="354965" algn="l"/>
                <a:tab pos="355600" algn="l"/>
              </a:tabLst>
            </a:pPr>
            <a:r>
              <a:rPr sz="1700" b="1" u="sng" spc="35" dirty="0">
                <a:solidFill>
                  <a:srgbClr val="262626"/>
                </a:solidFill>
                <a:uFill>
                  <a:solidFill>
                    <a:srgbClr val="262626"/>
                  </a:solidFill>
                </a:uFill>
                <a:latin typeface="Arial"/>
                <a:cs typeface="Arial"/>
                <a:hlinkClick r:id="rId9"/>
              </a:rPr>
              <a:t>Forhandlere</a:t>
            </a:r>
            <a:r>
              <a:rPr sz="1700" u="sng" spc="35" dirty="0">
                <a:solidFill>
                  <a:srgbClr val="262626"/>
                </a:solidFill>
                <a:uFill>
                  <a:solidFill>
                    <a:srgbClr val="262626"/>
                  </a:solidFill>
                </a:uFill>
                <a:latin typeface="Tahoma"/>
                <a:cs typeface="Tahoma"/>
                <a:hlinkClick r:id="rId9"/>
              </a:rPr>
              <a:t>:</a:t>
            </a:r>
            <a:r>
              <a:rPr sz="1700" u="sng" spc="-85" dirty="0">
                <a:solidFill>
                  <a:srgbClr val="262626"/>
                </a:solidFill>
                <a:uFill>
                  <a:solidFill>
                    <a:srgbClr val="262626"/>
                  </a:solidFill>
                </a:uFill>
                <a:latin typeface="Tahoma"/>
                <a:cs typeface="Tahoma"/>
                <a:hlinkClick r:id="rId9"/>
              </a:rPr>
              <a:t> </a:t>
            </a:r>
            <a:r>
              <a:rPr sz="1700" u="sng" spc="75" dirty="0">
                <a:solidFill>
                  <a:srgbClr val="262626"/>
                </a:solidFill>
                <a:uFill>
                  <a:solidFill>
                    <a:srgbClr val="262626"/>
                  </a:solidFill>
                </a:uFill>
                <a:latin typeface="Tahoma"/>
                <a:cs typeface="Tahoma"/>
                <a:hlinkClick r:id="rId9"/>
              </a:rPr>
              <a:t>De</a:t>
            </a:r>
            <a:r>
              <a:rPr sz="1700" u="sng" spc="-85" dirty="0">
                <a:solidFill>
                  <a:srgbClr val="262626"/>
                </a:solidFill>
                <a:uFill>
                  <a:solidFill>
                    <a:srgbClr val="262626"/>
                  </a:solidFill>
                </a:uFill>
                <a:latin typeface="Tahoma"/>
                <a:cs typeface="Tahoma"/>
                <a:hlinkClick r:id="rId9"/>
              </a:rPr>
              <a:t> </a:t>
            </a:r>
            <a:r>
              <a:rPr sz="1700" u="sng" spc="65" dirty="0">
                <a:solidFill>
                  <a:srgbClr val="262626"/>
                </a:solidFill>
                <a:uFill>
                  <a:solidFill>
                    <a:srgbClr val="262626"/>
                  </a:solidFill>
                </a:uFill>
                <a:latin typeface="Tahoma"/>
                <a:cs typeface="Tahoma"/>
                <a:hlinkClick r:id="rId9"/>
              </a:rPr>
              <a:t>virksomheder,</a:t>
            </a:r>
            <a:r>
              <a:rPr sz="1700" u="sng" spc="-85" dirty="0">
                <a:solidFill>
                  <a:srgbClr val="262626"/>
                </a:solidFill>
                <a:uFill>
                  <a:solidFill>
                    <a:srgbClr val="262626"/>
                  </a:solidFill>
                </a:uFill>
                <a:latin typeface="Tahoma"/>
                <a:cs typeface="Tahoma"/>
                <a:hlinkClick r:id="rId9"/>
              </a:rPr>
              <a:t> </a:t>
            </a:r>
            <a:r>
              <a:rPr sz="1700" u="sng" spc="85" dirty="0">
                <a:solidFill>
                  <a:srgbClr val="262626"/>
                </a:solidFill>
                <a:uFill>
                  <a:solidFill>
                    <a:srgbClr val="262626"/>
                  </a:solidFill>
                </a:uFill>
                <a:latin typeface="Tahoma"/>
                <a:cs typeface="Tahoma"/>
                <a:hlinkClick r:id="rId9"/>
              </a:rPr>
              <a:t>der</a:t>
            </a:r>
            <a:r>
              <a:rPr sz="1700" u="sng" spc="-80" dirty="0">
                <a:solidFill>
                  <a:srgbClr val="262626"/>
                </a:solidFill>
                <a:uFill>
                  <a:solidFill>
                    <a:srgbClr val="262626"/>
                  </a:solidFill>
                </a:uFill>
                <a:latin typeface="Tahoma"/>
                <a:cs typeface="Tahoma"/>
                <a:hlinkClick r:id="rId9"/>
              </a:rPr>
              <a:t> </a:t>
            </a:r>
            <a:r>
              <a:rPr sz="1700" u="sng" spc="55" dirty="0">
                <a:solidFill>
                  <a:srgbClr val="262626"/>
                </a:solidFill>
                <a:uFill>
                  <a:solidFill>
                    <a:srgbClr val="262626"/>
                  </a:solidFill>
                </a:uFill>
                <a:latin typeface="Tahoma"/>
                <a:cs typeface="Tahoma"/>
                <a:hlinkClick r:id="rId9"/>
              </a:rPr>
              <a:t>sælger</a:t>
            </a:r>
            <a:r>
              <a:rPr sz="1700" u="sng" spc="-85" dirty="0">
                <a:solidFill>
                  <a:srgbClr val="262626"/>
                </a:solidFill>
                <a:uFill>
                  <a:solidFill>
                    <a:srgbClr val="262626"/>
                  </a:solidFill>
                </a:uFill>
                <a:latin typeface="Tahoma"/>
                <a:cs typeface="Tahoma"/>
                <a:hlinkClick r:id="rId9"/>
              </a:rPr>
              <a:t> </a:t>
            </a:r>
            <a:r>
              <a:rPr sz="1700" u="sng" spc="60" dirty="0">
                <a:solidFill>
                  <a:srgbClr val="262626"/>
                </a:solidFill>
                <a:uFill>
                  <a:solidFill>
                    <a:srgbClr val="262626"/>
                  </a:solidFill>
                </a:uFill>
                <a:latin typeface="Tahoma"/>
                <a:cs typeface="Tahoma"/>
                <a:hlinkClick r:id="rId9"/>
              </a:rPr>
              <a:t>varer</a:t>
            </a:r>
            <a:r>
              <a:rPr sz="1700" u="sng" spc="-85" dirty="0">
                <a:solidFill>
                  <a:srgbClr val="262626"/>
                </a:solidFill>
                <a:uFill>
                  <a:solidFill>
                    <a:srgbClr val="262626"/>
                  </a:solidFill>
                </a:uFill>
                <a:latin typeface="Tahoma"/>
                <a:cs typeface="Tahoma"/>
                <a:hlinkClick r:id="rId9"/>
              </a:rPr>
              <a:t> </a:t>
            </a:r>
            <a:r>
              <a:rPr sz="1700" u="sng" spc="65" dirty="0">
                <a:solidFill>
                  <a:srgbClr val="262626"/>
                </a:solidFill>
                <a:uFill>
                  <a:solidFill>
                    <a:srgbClr val="262626"/>
                  </a:solidFill>
                </a:uFill>
                <a:latin typeface="Tahoma"/>
                <a:cs typeface="Tahoma"/>
                <a:hlinkClick r:id="rId9"/>
              </a:rPr>
              <a:t>direkte</a:t>
            </a:r>
            <a:r>
              <a:rPr sz="1700" u="sng" spc="-80" dirty="0">
                <a:solidFill>
                  <a:srgbClr val="262626"/>
                </a:solidFill>
                <a:uFill>
                  <a:solidFill>
                    <a:srgbClr val="262626"/>
                  </a:solidFill>
                </a:uFill>
                <a:latin typeface="Tahoma"/>
                <a:cs typeface="Tahoma"/>
                <a:hlinkClick r:id="rId9"/>
              </a:rPr>
              <a:t> </a:t>
            </a:r>
            <a:r>
              <a:rPr sz="1700" u="sng" spc="45" dirty="0">
                <a:solidFill>
                  <a:srgbClr val="262626"/>
                </a:solidFill>
                <a:uFill>
                  <a:solidFill>
                    <a:srgbClr val="262626"/>
                  </a:solidFill>
                </a:uFill>
                <a:latin typeface="Tahoma"/>
                <a:cs typeface="Tahoma"/>
                <a:hlinkClick r:id="rId9"/>
              </a:rPr>
              <a:t>til</a:t>
            </a:r>
            <a:r>
              <a:rPr sz="1700" u="sng" spc="-85" dirty="0">
                <a:solidFill>
                  <a:srgbClr val="262626"/>
                </a:solidFill>
                <a:uFill>
                  <a:solidFill>
                    <a:srgbClr val="262626"/>
                  </a:solidFill>
                </a:uFill>
                <a:latin typeface="Tahoma"/>
                <a:cs typeface="Tahoma"/>
                <a:hlinkClick r:id="rId9"/>
              </a:rPr>
              <a:t> </a:t>
            </a:r>
            <a:r>
              <a:rPr sz="1700" u="sng" spc="85" dirty="0">
                <a:solidFill>
                  <a:srgbClr val="262626"/>
                </a:solidFill>
                <a:uFill>
                  <a:solidFill>
                    <a:srgbClr val="262626"/>
                  </a:solidFill>
                </a:uFill>
                <a:latin typeface="Tahoma"/>
                <a:cs typeface="Tahoma"/>
                <a:hlinkClick r:id="rId9"/>
              </a:rPr>
              <a:t>forbrugerne</a:t>
            </a:r>
            <a:r>
              <a:rPr sz="1700" spc="-229" dirty="0">
                <a:solidFill>
                  <a:srgbClr val="262626"/>
                </a:solidFill>
                <a:latin typeface="Tahoma"/>
                <a:cs typeface="Tahoma"/>
                <a:hlinkClick r:id="rId9"/>
              </a:rPr>
              <a:t> </a:t>
            </a:r>
            <a:r>
              <a:rPr sz="1150" spc="-15" dirty="0">
                <a:solidFill>
                  <a:srgbClr val="262626"/>
                </a:solidFill>
                <a:latin typeface="Tahoma"/>
                <a:cs typeface="Tahoma"/>
                <a:hlinkClick r:id="rId9"/>
              </a:rPr>
              <a:t>1</a:t>
            </a:r>
            <a:r>
              <a:rPr sz="1700" spc="-15" dirty="0">
                <a:solidFill>
                  <a:srgbClr val="262626"/>
                </a:solidFill>
                <a:latin typeface="Tahoma"/>
                <a:cs typeface="Tahoma"/>
                <a:hlinkClick r:id="rId9"/>
              </a:rPr>
              <a:t>.</a:t>
            </a:r>
            <a:endParaRPr sz="1700">
              <a:latin typeface="Tahoma"/>
              <a:cs typeface="Tahoma"/>
            </a:endParaRPr>
          </a:p>
        </p:txBody>
      </p:sp>
      <p:sp>
        <p:nvSpPr>
          <p:cNvPr id="13" name="object 13"/>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14" name="object 14"/>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5" name="object 15"/>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6" name="object 16"/>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4863" y="249173"/>
            <a:ext cx="4377690" cy="452120"/>
          </a:xfrm>
          <a:prstGeom prst="rect">
            <a:avLst/>
          </a:prstGeom>
        </p:spPr>
        <p:txBody>
          <a:bodyPr vert="horz" wrap="square" lIns="0" tIns="12700" rIns="0" bIns="0" rtlCol="0">
            <a:spAutoFit/>
          </a:bodyPr>
          <a:lstStyle/>
          <a:p>
            <a:pPr marL="12700">
              <a:lnSpc>
                <a:spcPct val="100000"/>
              </a:lnSpc>
              <a:spcBef>
                <a:spcPts val="100"/>
              </a:spcBef>
            </a:pPr>
            <a:r>
              <a:rPr sz="2800" spc="155" dirty="0">
                <a:solidFill>
                  <a:srgbClr val="6A9D55"/>
                </a:solidFill>
              </a:rPr>
              <a:t>IBM</a:t>
            </a:r>
            <a:r>
              <a:rPr sz="2800" spc="-60" dirty="0">
                <a:solidFill>
                  <a:srgbClr val="6A9D55"/>
                </a:solidFill>
              </a:rPr>
              <a:t> </a:t>
            </a:r>
            <a:r>
              <a:rPr sz="2800" spc="-20" dirty="0">
                <a:solidFill>
                  <a:srgbClr val="6A9D55"/>
                </a:solidFill>
              </a:rPr>
              <a:t>Food</a:t>
            </a:r>
            <a:r>
              <a:rPr sz="2800" spc="-55" dirty="0">
                <a:solidFill>
                  <a:srgbClr val="6A9D55"/>
                </a:solidFill>
              </a:rPr>
              <a:t> </a:t>
            </a:r>
            <a:r>
              <a:rPr sz="2800" spc="65" dirty="0">
                <a:solidFill>
                  <a:srgbClr val="6A9D55"/>
                </a:solidFill>
              </a:rPr>
              <a:t>Trust</a:t>
            </a:r>
            <a:r>
              <a:rPr sz="2800" spc="-55" dirty="0">
                <a:solidFill>
                  <a:srgbClr val="6A9D55"/>
                </a:solidFill>
              </a:rPr>
              <a:t> </a:t>
            </a:r>
            <a:r>
              <a:rPr sz="2800" spc="120" dirty="0">
                <a:solidFill>
                  <a:srgbClr val="6A9D55"/>
                </a:solidFill>
              </a:rPr>
              <a:t>Platform</a:t>
            </a:r>
            <a:endParaRPr sz="2800"/>
          </a:p>
        </p:txBody>
      </p:sp>
      <p:sp>
        <p:nvSpPr>
          <p:cNvPr id="3" name="object 3"/>
          <p:cNvSpPr txBox="1"/>
          <p:nvPr/>
        </p:nvSpPr>
        <p:spPr>
          <a:xfrm>
            <a:off x="7687056" y="198120"/>
            <a:ext cx="3721735" cy="830580"/>
          </a:xfrm>
          <a:prstGeom prst="rect">
            <a:avLst/>
          </a:prstGeom>
          <a:solidFill>
            <a:srgbClr val="FFFFFF"/>
          </a:solidFill>
        </p:spPr>
        <p:txBody>
          <a:bodyPr vert="horz" wrap="square" lIns="0" tIns="10160" rIns="0" bIns="0" rtlCol="0">
            <a:spAutoFit/>
          </a:bodyPr>
          <a:lstStyle/>
          <a:p>
            <a:pPr marL="92710" marR="289560">
              <a:lnSpc>
                <a:spcPct val="133500"/>
              </a:lnSpc>
              <a:spcBef>
                <a:spcPts val="80"/>
              </a:spcBef>
              <a:tabLst>
                <a:tab pos="3297554" algn="l"/>
              </a:tabLst>
            </a:pPr>
            <a:r>
              <a:rPr sz="1800" b="1" spc="50" dirty="0">
                <a:solidFill>
                  <a:srgbClr val="076C6D"/>
                </a:solidFill>
                <a:latin typeface="Arial"/>
                <a:cs typeface="Arial"/>
                <a:hlinkClick r:id="rId2"/>
              </a:rPr>
              <a:t>Klik</a:t>
            </a:r>
            <a:r>
              <a:rPr sz="1800" b="1" spc="50" dirty="0">
                <a:solidFill>
                  <a:srgbClr val="86A56D"/>
                </a:solidFill>
                <a:latin typeface="Arial"/>
                <a:cs typeface="Arial"/>
                <a:hlinkClick r:id="rId2"/>
              </a:rPr>
              <a:t>h</a:t>
            </a:r>
            <a:r>
              <a:rPr sz="1800" b="1" u="heavy" spc="50" dirty="0">
                <a:solidFill>
                  <a:srgbClr val="86A56D"/>
                </a:solidFill>
                <a:uFill>
                  <a:solidFill>
                    <a:srgbClr val="86A66D"/>
                  </a:solidFill>
                </a:uFill>
                <a:latin typeface="Arial"/>
                <a:cs typeface="Arial"/>
                <a:hlinkClick r:id="rId2"/>
              </a:rPr>
              <a:t>er</a:t>
            </a:r>
            <a:r>
              <a:rPr sz="1800" b="1" u="heavy" spc="-50" dirty="0">
                <a:solidFill>
                  <a:srgbClr val="86A56D"/>
                </a:solidFill>
                <a:uFill>
                  <a:solidFill>
                    <a:srgbClr val="86A66D"/>
                  </a:solidFill>
                </a:uFill>
                <a:latin typeface="Arial"/>
                <a:cs typeface="Arial"/>
                <a:hlinkClick r:id="rId2"/>
              </a:rPr>
              <a:t> </a:t>
            </a:r>
            <a:r>
              <a:rPr sz="1800" b="1" u="heavy" spc="75" dirty="0">
                <a:solidFill>
                  <a:srgbClr val="86A56D"/>
                </a:solidFill>
                <a:uFill>
                  <a:solidFill>
                    <a:srgbClr val="86A66D"/>
                  </a:solidFill>
                </a:uFill>
                <a:latin typeface="Arial"/>
                <a:cs typeface="Arial"/>
                <a:hlinkClick r:id="rId2"/>
              </a:rPr>
              <a:t>for</a:t>
            </a:r>
            <a:r>
              <a:rPr sz="1800" b="1" u="heavy" spc="-45" dirty="0">
                <a:solidFill>
                  <a:srgbClr val="86A56D"/>
                </a:solidFill>
                <a:uFill>
                  <a:solidFill>
                    <a:srgbClr val="86A66D"/>
                  </a:solidFill>
                </a:uFill>
                <a:latin typeface="Arial"/>
                <a:cs typeface="Arial"/>
                <a:hlinkClick r:id="rId2"/>
              </a:rPr>
              <a:t> </a:t>
            </a:r>
            <a:r>
              <a:rPr sz="1800" b="1" u="heavy" spc="130" dirty="0">
                <a:solidFill>
                  <a:srgbClr val="86A56D"/>
                </a:solidFill>
                <a:uFill>
                  <a:solidFill>
                    <a:srgbClr val="86A66D"/>
                  </a:solidFill>
                </a:uFill>
                <a:latin typeface="Arial"/>
                <a:cs typeface="Arial"/>
                <a:hlinkClick r:id="rId2"/>
              </a:rPr>
              <a:t>at</a:t>
            </a:r>
            <a:r>
              <a:rPr sz="1800" b="1" u="heavy" spc="-45" dirty="0">
                <a:solidFill>
                  <a:srgbClr val="86A56D"/>
                </a:solidFill>
                <a:uFill>
                  <a:solidFill>
                    <a:srgbClr val="86A66D"/>
                  </a:solidFill>
                </a:uFill>
                <a:latin typeface="Arial"/>
                <a:cs typeface="Arial"/>
                <a:hlinkClick r:id="rId2"/>
              </a:rPr>
              <a:t> </a:t>
            </a:r>
            <a:r>
              <a:rPr sz="1800" b="1" u="heavy" spc="20" dirty="0">
                <a:solidFill>
                  <a:srgbClr val="86A56D"/>
                </a:solidFill>
                <a:uFill>
                  <a:solidFill>
                    <a:srgbClr val="86A66D"/>
                  </a:solidFill>
                </a:uFill>
                <a:latin typeface="Arial"/>
                <a:cs typeface="Arial"/>
                <a:hlinkClick r:id="rId2"/>
              </a:rPr>
              <a:t>DOWNLOAD </a:t>
            </a:r>
            <a:r>
              <a:rPr sz="1800" b="1" u="heavy" dirty="0">
                <a:solidFill>
                  <a:srgbClr val="86A56D"/>
                </a:solidFill>
                <a:uFill>
                  <a:solidFill>
                    <a:srgbClr val="86A66D"/>
                  </a:solidFill>
                </a:uFill>
                <a:latin typeface="Arial"/>
                <a:cs typeface="Arial"/>
                <a:hlinkClick r:id="rId2"/>
              </a:rPr>
              <a:t>	</a:t>
            </a:r>
            <a:r>
              <a:rPr sz="1800" b="1" dirty="0">
                <a:solidFill>
                  <a:srgbClr val="86A56D"/>
                </a:solidFill>
                <a:latin typeface="Arial"/>
                <a:cs typeface="Arial"/>
              </a:rPr>
              <a:t> </a:t>
            </a:r>
            <a:r>
              <a:rPr sz="1800" b="1" dirty="0">
                <a:solidFill>
                  <a:srgbClr val="076C6D"/>
                </a:solidFill>
                <a:latin typeface="Arial"/>
                <a:cs typeface="Arial"/>
                <a:hlinkClick r:id="rId2"/>
              </a:rPr>
              <a:t>GUIDE</a:t>
            </a:r>
            <a:r>
              <a:rPr sz="1800" b="1" spc="-35" dirty="0">
                <a:solidFill>
                  <a:srgbClr val="076C6D"/>
                </a:solidFill>
                <a:latin typeface="Arial"/>
                <a:cs typeface="Arial"/>
                <a:hlinkClick r:id="rId2"/>
              </a:rPr>
              <a:t> </a:t>
            </a:r>
            <a:r>
              <a:rPr sz="1800" b="1" spc="20" dirty="0">
                <a:solidFill>
                  <a:srgbClr val="076C6D"/>
                </a:solidFill>
                <a:latin typeface="Arial"/>
                <a:cs typeface="Arial"/>
                <a:hlinkClick r:id="rId2"/>
              </a:rPr>
              <a:t>TIL</a:t>
            </a:r>
            <a:r>
              <a:rPr sz="1800" b="1" spc="-35" dirty="0">
                <a:solidFill>
                  <a:srgbClr val="076C6D"/>
                </a:solidFill>
                <a:latin typeface="Arial"/>
                <a:cs typeface="Arial"/>
                <a:hlinkClick r:id="rId2"/>
              </a:rPr>
              <a:t> </a:t>
            </a:r>
            <a:r>
              <a:rPr sz="1800" b="1" spc="-85" dirty="0">
                <a:solidFill>
                  <a:srgbClr val="076C6D"/>
                </a:solidFill>
                <a:latin typeface="Arial"/>
                <a:cs typeface="Arial"/>
                <a:hlinkClick r:id="rId2"/>
              </a:rPr>
              <a:t>FØDEVARER</a:t>
            </a:r>
            <a:r>
              <a:rPr sz="1800" b="1" spc="-35" dirty="0">
                <a:solidFill>
                  <a:srgbClr val="076C6D"/>
                </a:solidFill>
                <a:latin typeface="Arial"/>
                <a:cs typeface="Arial"/>
                <a:hlinkClick r:id="rId2"/>
              </a:rPr>
              <a:t> </a:t>
            </a:r>
            <a:r>
              <a:rPr sz="1800" b="1" spc="35" dirty="0">
                <a:solidFill>
                  <a:srgbClr val="076C6D"/>
                </a:solidFill>
                <a:latin typeface="Arial"/>
                <a:cs typeface="Arial"/>
                <a:hlinkClick r:id="rId2"/>
              </a:rPr>
              <a:t>TILLID</a:t>
            </a:r>
            <a:endParaRPr sz="1800">
              <a:latin typeface="Arial"/>
              <a:cs typeface="Arial"/>
            </a:endParaRPr>
          </a:p>
        </p:txBody>
      </p:sp>
      <p:sp>
        <p:nvSpPr>
          <p:cNvPr id="4" name="object 4"/>
          <p:cNvSpPr txBox="1"/>
          <p:nvPr/>
        </p:nvSpPr>
        <p:spPr>
          <a:xfrm>
            <a:off x="408228" y="827176"/>
            <a:ext cx="6642734" cy="2220595"/>
          </a:xfrm>
          <a:prstGeom prst="rect">
            <a:avLst/>
          </a:prstGeom>
        </p:spPr>
        <p:txBody>
          <a:bodyPr vert="horz" wrap="square" lIns="0" tIns="12700" rIns="0" bIns="0" rtlCol="0">
            <a:spAutoFit/>
          </a:bodyPr>
          <a:lstStyle/>
          <a:p>
            <a:pPr marL="12700" marR="5080">
              <a:lnSpc>
                <a:spcPct val="141200"/>
              </a:lnSpc>
              <a:spcBef>
                <a:spcPts val="100"/>
              </a:spcBef>
            </a:pPr>
            <a:r>
              <a:rPr sz="1700" spc="60" dirty="0">
                <a:solidFill>
                  <a:srgbClr val="111111"/>
                </a:solidFill>
                <a:latin typeface="Tahoma"/>
                <a:cs typeface="Tahoma"/>
              </a:rPr>
              <a:t>Disse </a:t>
            </a:r>
            <a:r>
              <a:rPr sz="1700" spc="70" dirty="0">
                <a:solidFill>
                  <a:srgbClr val="111111"/>
                </a:solidFill>
                <a:latin typeface="Tahoma"/>
                <a:cs typeface="Tahoma"/>
              </a:rPr>
              <a:t>deltagere </a:t>
            </a:r>
            <a:r>
              <a:rPr sz="1700" spc="65" dirty="0">
                <a:solidFill>
                  <a:srgbClr val="111111"/>
                </a:solidFill>
                <a:latin typeface="Tahoma"/>
                <a:cs typeface="Tahoma"/>
              </a:rPr>
              <a:t>arbejder </a:t>
            </a:r>
            <a:r>
              <a:rPr sz="1700" spc="100" dirty="0">
                <a:solidFill>
                  <a:srgbClr val="111111"/>
                </a:solidFill>
                <a:latin typeface="Tahoma"/>
                <a:cs typeface="Tahoma"/>
              </a:rPr>
              <a:t>sammen </a:t>
            </a:r>
            <a:r>
              <a:rPr sz="1700" spc="75" dirty="0">
                <a:solidFill>
                  <a:srgbClr val="111111"/>
                </a:solidFill>
                <a:latin typeface="Tahoma"/>
                <a:cs typeface="Tahoma"/>
              </a:rPr>
              <a:t>for </a:t>
            </a:r>
            <a:r>
              <a:rPr sz="1700" spc="50" dirty="0">
                <a:solidFill>
                  <a:srgbClr val="111111"/>
                </a:solidFill>
                <a:latin typeface="Tahoma"/>
                <a:cs typeface="Tahoma"/>
              </a:rPr>
              <a:t>at </a:t>
            </a:r>
            <a:r>
              <a:rPr sz="1700" spc="90" dirty="0">
                <a:solidFill>
                  <a:srgbClr val="111111"/>
                </a:solidFill>
                <a:latin typeface="Tahoma"/>
                <a:cs typeface="Tahoma"/>
              </a:rPr>
              <a:t>øge </a:t>
            </a:r>
            <a:r>
              <a:rPr sz="1700" spc="70" dirty="0">
                <a:solidFill>
                  <a:srgbClr val="111111"/>
                </a:solidFill>
                <a:latin typeface="Tahoma"/>
                <a:cs typeface="Tahoma"/>
              </a:rPr>
              <a:t>synlighed </a:t>
            </a:r>
            <a:r>
              <a:rPr sz="1700" spc="105" dirty="0">
                <a:solidFill>
                  <a:srgbClr val="111111"/>
                </a:solidFill>
                <a:latin typeface="Tahoma"/>
                <a:cs typeface="Tahoma"/>
              </a:rPr>
              <a:t>og </a:t>
            </a:r>
            <a:r>
              <a:rPr sz="1700" spc="110" dirty="0">
                <a:solidFill>
                  <a:srgbClr val="111111"/>
                </a:solidFill>
                <a:latin typeface="Tahoma"/>
                <a:cs typeface="Tahoma"/>
              </a:rPr>
              <a:t> </a:t>
            </a:r>
            <a:r>
              <a:rPr sz="1700" spc="70" dirty="0">
                <a:solidFill>
                  <a:srgbClr val="111111"/>
                </a:solidFill>
                <a:latin typeface="Tahoma"/>
                <a:cs typeface="Tahoma"/>
              </a:rPr>
              <a:t>ansvarlighed</a:t>
            </a:r>
            <a:r>
              <a:rPr sz="1700" spc="-80" dirty="0">
                <a:solidFill>
                  <a:srgbClr val="111111"/>
                </a:solidFill>
                <a:latin typeface="Tahoma"/>
                <a:cs typeface="Tahoma"/>
              </a:rPr>
              <a:t> </a:t>
            </a:r>
            <a:r>
              <a:rPr sz="1700" spc="80" dirty="0">
                <a:solidFill>
                  <a:srgbClr val="111111"/>
                </a:solidFill>
                <a:latin typeface="Tahoma"/>
                <a:cs typeface="Tahoma"/>
              </a:rPr>
              <a:t>på</a:t>
            </a:r>
            <a:r>
              <a:rPr sz="1700" spc="-80" dirty="0">
                <a:solidFill>
                  <a:srgbClr val="111111"/>
                </a:solidFill>
                <a:latin typeface="Tahoma"/>
                <a:cs typeface="Tahoma"/>
              </a:rPr>
              <a:t> </a:t>
            </a:r>
            <a:r>
              <a:rPr sz="1700" spc="35" dirty="0">
                <a:solidFill>
                  <a:srgbClr val="111111"/>
                </a:solidFill>
                <a:latin typeface="Tahoma"/>
                <a:cs typeface="Tahoma"/>
              </a:rPr>
              <a:t>tværs</a:t>
            </a:r>
            <a:r>
              <a:rPr sz="1700" spc="-75" dirty="0">
                <a:solidFill>
                  <a:srgbClr val="111111"/>
                </a:solidFill>
                <a:latin typeface="Tahoma"/>
                <a:cs typeface="Tahoma"/>
              </a:rPr>
              <a:t> </a:t>
            </a:r>
            <a:r>
              <a:rPr sz="1700" spc="50" dirty="0">
                <a:solidFill>
                  <a:srgbClr val="111111"/>
                </a:solidFill>
                <a:latin typeface="Tahoma"/>
                <a:cs typeface="Tahoma"/>
              </a:rPr>
              <a:t>af</a:t>
            </a:r>
            <a:r>
              <a:rPr sz="1700" spc="-80" dirty="0">
                <a:solidFill>
                  <a:srgbClr val="111111"/>
                </a:solidFill>
                <a:latin typeface="Tahoma"/>
                <a:cs typeface="Tahoma"/>
              </a:rPr>
              <a:t> </a:t>
            </a:r>
            <a:r>
              <a:rPr sz="1700" spc="60" dirty="0">
                <a:solidFill>
                  <a:srgbClr val="111111"/>
                </a:solidFill>
                <a:latin typeface="Tahoma"/>
                <a:cs typeface="Tahoma"/>
              </a:rPr>
              <a:t>fødevareforsyningskæden.</a:t>
            </a:r>
            <a:r>
              <a:rPr sz="1700" spc="-80" dirty="0">
                <a:solidFill>
                  <a:srgbClr val="111111"/>
                </a:solidFill>
                <a:latin typeface="Tahoma"/>
                <a:cs typeface="Tahoma"/>
              </a:rPr>
              <a:t> </a:t>
            </a:r>
            <a:r>
              <a:rPr sz="1700" spc="75" dirty="0">
                <a:solidFill>
                  <a:srgbClr val="111111"/>
                </a:solidFill>
                <a:latin typeface="Tahoma"/>
                <a:cs typeface="Tahoma"/>
              </a:rPr>
              <a:t>De</a:t>
            </a:r>
            <a:r>
              <a:rPr sz="1700" spc="-75" dirty="0">
                <a:solidFill>
                  <a:srgbClr val="111111"/>
                </a:solidFill>
                <a:latin typeface="Tahoma"/>
                <a:cs typeface="Tahoma"/>
              </a:rPr>
              <a:t> </a:t>
            </a:r>
            <a:r>
              <a:rPr sz="1700" spc="80" dirty="0">
                <a:solidFill>
                  <a:srgbClr val="111111"/>
                </a:solidFill>
                <a:latin typeface="Tahoma"/>
                <a:cs typeface="Tahoma"/>
              </a:rPr>
              <a:t>forbinder </a:t>
            </a:r>
            <a:r>
              <a:rPr sz="1700" spc="-520" dirty="0">
                <a:solidFill>
                  <a:srgbClr val="111111"/>
                </a:solidFill>
                <a:latin typeface="Tahoma"/>
                <a:cs typeface="Tahoma"/>
              </a:rPr>
              <a:t> </a:t>
            </a:r>
            <a:r>
              <a:rPr sz="1700" spc="70" dirty="0">
                <a:solidFill>
                  <a:srgbClr val="111111"/>
                </a:solidFill>
                <a:latin typeface="Tahoma"/>
                <a:cs typeface="Tahoma"/>
              </a:rPr>
              <a:t>sig </a:t>
            </a:r>
            <a:r>
              <a:rPr sz="1700" spc="100" dirty="0">
                <a:solidFill>
                  <a:srgbClr val="111111"/>
                </a:solidFill>
                <a:latin typeface="Tahoma"/>
                <a:cs typeface="Tahoma"/>
              </a:rPr>
              <a:t>gennem </a:t>
            </a:r>
            <a:r>
              <a:rPr sz="1700" spc="80" dirty="0">
                <a:solidFill>
                  <a:srgbClr val="111111"/>
                </a:solidFill>
                <a:latin typeface="Tahoma"/>
                <a:cs typeface="Tahoma"/>
              </a:rPr>
              <a:t>en </a:t>
            </a:r>
            <a:r>
              <a:rPr sz="1700" spc="40" dirty="0">
                <a:solidFill>
                  <a:srgbClr val="111111"/>
                </a:solidFill>
                <a:latin typeface="Tahoma"/>
                <a:cs typeface="Tahoma"/>
              </a:rPr>
              <a:t>tilladt, </a:t>
            </a:r>
            <a:r>
              <a:rPr sz="1700" spc="80" dirty="0">
                <a:solidFill>
                  <a:srgbClr val="111111"/>
                </a:solidFill>
                <a:latin typeface="Tahoma"/>
                <a:cs typeface="Tahoma"/>
              </a:rPr>
              <a:t>uforanderlig </a:t>
            </a:r>
            <a:r>
              <a:rPr sz="1700" spc="105" dirty="0">
                <a:solidFill>
                  <a:srgbClr val="111111"/>
                </a:solidFill>
                <a:latin typeface="Tahoma"/>
                <a:cs typeface="Tahoma"/>
              </a:rPr>
              <a:t>og </a:t>
            </a:r>
            <a:r>
              <a:rPr sz="1700" spc="65" dirty="0">
                <a:solidFill>
                  <a:srgbClr val="111111"/>
                </a:solidFill>
                <a:latin typeface="Tahoma"/>
                <a:cs typeface="Tahoma"/>
              </a:rPr>
              <a:t>delt </a:t>
            </a:r>
            <a:r>
              <a:rPr sz="1700" spc="75" dirty="0">
                <a:solidFill>
                  <a:srgbClr val="111111"/>
                </a:solidFill>
                <a:latin typeface="Tahoma"/>
                <a:cs typeface="Tahoma"/>
              </a:rPr>
              <a:t>registrering </a:t>
            </a:r>
            <a:r>
              <a:rPr sz="1700" spc="50" dirty="0">
                <a:solidFill>
                  <a:srgbClr val="111111"/>
                </a:solidFill>
                <a:latin typeface="Tahoma"/>
                <a:cs typeface="Tahoma"/>
              </a:rPr>
              <a:t>af </a:t>
            </a:r>
            <a:r>
              <a:rPr sz="1700" spc="55" dirty="0">
                <a:solidFill>
                  <a:srgbClr val="111111"/>
                </a:solidFill>
                <a:latin typeface="Tahoma"/>
                <a:cs typeface="Tahoma"/>
              </a:rPr>
              <a:t> </a:t>
            </a:r>
            <a:r>
              <a:rPr sz="1700" spc="65" dirty="0">
                <a:solidFill>
                  <a:srgbClr val="111111"/>
                </a:solidFill>
                <a:latin typeface="Tahoma"/>
                <a:cs typeface="Tahoma"/>
              </a:rPr>
              <a:t>fødevareherkomst, </a:t>
            </a:r>
            <a:r>
              <a:rPr sz="1700" spc="60" dirty="0">
                <a:solidFill>
                  <a:srgbClr val="111111"/>
                </a:solidFill>
                <a:latin typeface="Tahoma"/>
                <a:cs typeface="Tahoma"/>
              </a:rPr>
              <a:t>transaktionsdata, </a:t>
            </a:r>
            <a:r>
              <a:rPr sz="1700" spc="70" dirty="0">
                <a:solidFill>
                  <a:srgbClr val="111111"/>
                </a:solidFill>
                <a:latin typeface="Tahoma"/>
                <a:cs typeface="Tahoma"/>
              </a:rPr>
              <a:t>behandlingsdetaljer </a:t>
            </a:r>
            <a:r>
              <a:rPr sz="1700" spc="105" dirty="0">
                <a:solidFill>
                  <a:srgbClr val="111111"/>
                </a:solidFill>
                <a:latin typeface="Tahoma"/>
                <a:cs typeface="Tahoma"/>
              </a:rPr>
              <a:t>og </a:t>
            </a:r>
            <a:r>
              <a:rPr sz="1700" spc="110" dirty="0">
                <a:solidFill>
                  <a:srgbClr val="111111"/>
                </a:solidFill>
                <a:latin typeface="Tahoma"/>
                <a:cs typeface="Tahoma"/>
              </a:rPr>
              <a:t> </a:t>
            </a:r>
            <a:r>
              <a:rPr sz="1700" spc="60" dirty="0">
                <a:solidFill>
                  <a:srgbClr val="111111"/>
                </a:solidFill>
                <a:latin typeface="Tahoma"/>
                <a:cs typeface="Tahoma"/>
              </a:rPr>
              <a:t>mere. Dette </a:t>
            </a:r>
            <a:r>
              <a:rPr sz="1700" spc="75" dirty="0">
                <a:solidFill>
                  <a:srgbClr val="111111"/>
                </a:solidFill>
                <a:latin typeface="Tahoma"/>
                <a:cs typeface="Tahoma"/>
              </a:rPr>
              <a:t>er </a:t>
            </a:r>
            <a:r>
              <a:rPr sz="1700" spc="110" dirty="0">
                <a:solidFill>
                  <a:srgbClr val="111111"/>
                </a:solidFill>
                <a:latin typeface="Tahoma"/>
                <a:cs typeface="Tahoma"/>
              </a:rPr>
              <a:t>med </a:t>
            </a:r>
            <a:r>
              <a:rPr sz="1700" spc="45" dirty="0">
                <a:solidFill>
                  <a:srgbClr val="111111"/>
                </a:solidFill>
                <a:latin typeface="Tahoma"/>
                <a:cs typeface="Tahoma"/>
              </a:rPr>
              <a:t>til </a:t>
            </a:r>
            <a:r>
              <a:rPr sz="1700" spc="50" dirty="0">
                <a:solidFill>
                  <a:srgbClr val="111111"/>
                </a:solidFill>
                <a:latin typeface="Tahoma"/>
                <a:cs typeface="Tahoma"/>
              </a:rPr>
              <a:t>at </a:t>
            </a:r>
            <a:r>
              <a:rPr sz="1700" spc="60" dirty="0">
                <a:solidFill>
                  <a:srgbClr val="111111"/>
                </a:solidFill>
                <a:latin typeface="Tahoma"/>
                <a:cs typeface="Tahoma"/>
              </a:rPr>
              <a:t>sikre </a:t>
            </a:r>
            <a:r>
              <a:rPr sz="1700" spc="55" dirty="0">
                <a:solidFill>
                  <a:srgbClr val="111111"/>
                </a:solidFill>
                <a:latin typeface="Tahoma"/>
                <a:cs typeface="Tahoma"/>
              </a:rPr>
              <a:t>sikkerhed, </a:t>
            </a:r>
            <a:r>
              <a:rPr sz="1700" spc="45" dirty="0">
                <a:solidFill>
                  <a:srgbClr val="111111"/>
                </a:solidFill>
                <a:latin typeface="Tahoma"/>
                <a:cs typeface="Tahoma"/>
              </a:rPr>
              <a:t>kvalitet </a:t>
            </a:r>
            <a:r>
              <a:rPr sz="1700" spc="105" dirty="0">
                <a:solidFill>
                  <a:srgbClr val="111111"/>
                </a:solidFill>
                <a:latin typeface="Tahoma"/>
                <a:cs typeface="Tahoma"/>
              </a:rPr>
              <a:t>og </a:t>
            </a:r>
            <a:r>
              <a:rPr sz="1700" spc="110" dirty="0">
                <a:solidFill>
                  <a:srgbClr val="111111"/>
                </a:solidFill>
                <a:latin typeface="Tahoma"/>
                <a:cs typeface="Tahoma"/>
              </a:rPr>
              <a:t> </a:t>
            </a:r>
            <a:r>
              <a:rPr sz="1700" spc="70" dirty="0">
                <a:solidFill>
                  <a:srgbClr val="111111"/>
                </a:solidFill>
                <a:latin typeface="Tahoma"/>
                <a:cs typeface="Tahoma"/>
              </a:rPr>
              <a:t>bæredygtighed</a:t>
            </a:r>
            <a:r>
              <a:rPr sz="1700" spc="-90" dirty="0">
                <a:solidFill>
                  <a:srgbClr val="111111"/>
                </a:solidFill>
                <a:latin typeface="Tahoma"/>
                <a:cs typeface="Tahoma"/>
              </a:rPr>
              <a:t> </a:t>
            </a:r>
            <a:r>
              <a:rPr sz="1700" spc="50" dirty="0">
                <a:solidFill>
                  <a:srgbClr val="111111"/>
                </a:solidFill>
                <a:latin typeface="Tahoma"/>
                <a:cs typeface="Tahoma"/>
              </a:rPr>
              <a:t>i</a:t>
            </a:r>
            <a:r>
              <a:rPr sz="1700" spc="-90" dirty="0">
                <a:solidFill>
                  <a:srgbClr val="111111"/>
                </a:solidFill>
                <a:latin typeface="Tahoma"/>
                <a:cs typeface="Tahoma"/>
              </a:rPr>
              <a:t> </a:t>
            </a:r>
            <a:r>
              <a:rPr sz="1700" spc="65" dirty="0">
                <a:solidFill>
                  <a:srgbClr val="111111"/>
                </a:solidFill>
                <a:latin typeface="Tahoma"/>
                <a:cs typeface="Tahoma"/>
              </a:rPr>
              <a:t>vores</a:t>
            </a:r>
            <a:r>
              <a:rPr sz="1700" spc="-90" dirty="0">
                <a:solidFill>
                  <a:srgbClr val="111111"/>
                </a:solidFill>
                <a:latin typeface="Tahoma"/>
                <a:cs typeface="Tahoma"/>
              </a:rPr>
              <a:t> </a:t>
            </a:r>
            <a:r>
              <a:rPr sz="1700" spc="60" dirty="0">
                <a:solidFill>
                  <a:srgbClr val="111111"/>
                </a:solidFill>
                <a:latin typeface="Tahoma"/>
                <a:cs typeface="Tahoma"/>
              </a:rPr>
              <a:t>fødevareøkosystem.</a:t>
            </a:r>
            <a:endParaRPr sz="1700">
              <a:latin typeface="Tahoma"/>
              <a:cs typeface="Tahoma"/>
            </a:endParaRPr>
          </a:p>
        </p:txBody>
      </p:sp>
      <p:sp>
        <p:nvSpPr>
          <p:cNvPr id="5" name="object 5"/>
          <p:cNvSpPr txBox="1"/>
          <p:nvPr/>
        </p:nvSpPr>
        <p:spPr>
          <a:xfrm>
            <a:off x="408228" y="3395535"/>
            <a:ext cx="5906135" cy="1123315"/>
          </a:xfrm>
          <a:prstGeom prst="rect">
            <a:avLst/>
          </a:prstGeom>
        </p:spPr>
        <p:txBody>
          <a:bodyPr vert="horz" wrap="square" lIns="0" tIns="12700" rIns="0" bIns="0" rtlCol="0">
            <a:spAutoFit/>
          </a:bodyPr>
          <a:lstStyle/>
          <a:p>
            <a:pPr marL="12700" marR="5080">
              <a:lnSpc>
                <a:spcPct val="120100"/>
              </a:lnSpc>
              <a:spcBef>
                <a:spcPts val="100"/>
              </a:spcBef>
            </a:pPr>
            <a:r>
              <a:rPr sz="2000" spc="105" dirty="0">
                <a:solidFill>
                  <a:srgbClr val="262626"/>
                </a:solidFill>
                <a:latin typeface="Tahoma"/>
                <a:cs typeface="Tahoma"/>
              </a:rPr>
              <a:t>IBM</a:t>
            </a:r>
            <a:r>
              <a:rPr sz="2000" spc="-100" dirty="0">
                <a:solidFill>
                  <a:srgbClr val="262626"/>
                </a:solidFill>
                <a:latin typeface="Tahoma"/>
                <a:cs typeface="Tahoma"/>
              </a:rPr>
              <a:t> </a:t>
            </a:r>
            <a:r>
              <a:rPr sz="2000" spc="90" dirty="0">
                <a:solidFill>
                  <a:srgbClr val="262626"/>
                </a:solidFill>
                <a:latin typeface="Tahoma"/>
                <a:cs typeface="Tahoma"/>
              </a:rPr>
              <a:t>Food</a:t>
            </a:r>
            <a:r>
              <a:rPr sz="2000" spc="-95" dirty="0">
                <a:solidFill>
                  <a:srgbClr val="262626"/>
                </a:solidFill>
                <a:latin typeface="Tahoma"/>
                <a:cs typeface="Tahoma"/>
              </a:rPr>
              <a:t> </a:t>
            </a:r>
            <a:r>
              <a:rPr sz="2000" spc="55" dirty="0">
                <a:solidFill>
                  <a:srgbClr val="262626"/>
                </a:solidFill>
                <a:latin typeface="Tahoma"/>
                <a:cs typeface="Tahoma"/>
              </a:rPr>
              <a:t>Trust</a:t>
            </a:r>
            <a:r>
              <a:rPr sz="2000" spc="-100" dirty="0">
                <a:solidFill>
                  <a:srgbClr val="262626"/>
                </a:solidFill>
                <a:latin typeface="Tahoma"/>
                <a:cs typeface="Tahoma"/>
              </a:rPr>
              <a:t> </a:t>
            </a:r>
            <a:r>
              <a:rPr sz="2000" spc="90" dirty="0">
                <a:solidFill>
                  <a:srgbClr val="262626"/>
                </a:solidFill>
                <a:latin typeface="Tahoma"/>
                <a:cs typeface="Tahoma"/>
              </a:rPr>
              <a:t>er</a:t>
            </a:r>
            <a:r>
              <a:rPr sz="2000" spc="-95" dirty="0">
                <a:solidFill>
                  <a:srgbClr val="262626"/>
                </a:solidFill>
                <a:latin typeface="Tahoma"/>
                <a:cs typeface="Tahoma"/>
              </a:rPr>
              <a:t> </a:t>
            </a:r>
            <a:r>
              <a:rPr sz="2000" spc="95" dirty="0">
                <a:solidFill>
                  <a:srgbClr val="262626"/>
                </a:solidFill>
                <a:latin typeface="Tahoma"/>
                <a:cs typeface="Tahoma"/>
              </a:rPr>
              <a:t>en</a:t>
            </a:r>
            <a:r>
              <a:rPr sz="2000" spc="-95" dirty="0">
                <a:solidFill>
                  <a:srgbClr val="262626"/>
                </a:solidFill>
                <a:latin typeface="Tahoma"/>
                <a:cs typeface="Tahoma"/>
              </a:rPr>
              <a:t> </a:t>
            </a:r>
            <a:r>
              <a:rPr sz="2000" spc="45" dirty="0">
                <a:solidFill>
                  <a:srgbClr val="262626"/>
                </a:solidFill>
                <a:latin typeface="Tahoma"/>
                <a:cs typeface="Tahoma"/>
              </a:rPr>
              <a:t>software-as-a-service</a:t>
            </a:r>
            <a:r>
              <a:rPr sz="2000" spc="-100" dirty="0">
                <a:solidFill>
                  <a:srgbClr val="262626"/>
                </a:solidFill>
                <a:latin typeface="Tahoma"/>
                <a:cs typeface="Tahoma"/>
              </a:rPr>
              <a:t> </a:t>
            </a:r>
            <a:r>
              <a:rPr sz="2000" spc="-40" dirty="0">
                <a:solidFill>
                  <a:srgbClr val="262626"/>
                </a:solidFill>
                <a:latin typeface="Tahoma"/>
                <a:cs typeface="Tahoma"/>
              </a:rPr>
              <a:t>(SaaS) </a:t>
            </a:r>
            <a:r>
              <a:rPr sz="2000" spc="-615" dirty="0">
                <a:solidFill>
                  <a:srgbClr val="262626"/>
                </a:solidFill>
                <a:latin typeface="Tahoma"/>
                <a:cs typeface="Tahoma"/>
              </a:rPr>
              <a:t> </a:t>
            </a:r>
            <a:r>
              <a:rPr sz="2000" spc="80" dirty="0">
                <a:solidFill>
                  <a:srgbClr val="262626"/>
                </a:solidFill>
                <a:latin typeface="Tahoma"/>
                <a:cs typeface="Tahoma"/>
              </a:rPr>
              <a:t>fødevaresikkerhedsløsning, </a:t>
            </a:r>
            <a:r>
              <a:rPr sz="2000" spc="100" dirty="0">
                <a:solidFill>
                  <a:srgbClr val="262626"/>
                </a:solidFill>
                <a:latin typeface="Tahoma"/>
                <a:cs typeface="Tahoma"/>
              </a:rPr>
              <a:t>der </a:t>
            </a:r>
            <a:r>
              <a:rPr sz="2000" spc="70" dirty="0">
                <a:solidFill>
                  <a:srgbClr val="262626"/>
                </a:solidFill>
                <a:latin typeface="Tahoma"/>
                <a:cs typeface="Tahoma"/>
              </a:rPr>
              <a:t>drives </a:t>
            </a:r>
            <a:r>
              <a:rPr sz="2000" spc="60" dirty="0">
                <a:solidFill>
                  <a:srgbClr val="262626"/>
                </a:solidFill>
                <a:latin typeface="Tahoma"/>
                <a:cs typeface="Tahoma"/>
              </a:rPr>
              <a:t>af </a:t>
            </a:r>
            <a:r>
              <a:rPr sz="2000" spc="105" dirty="0">
                <a:solidFill>
                  <a:srgbClr val="262626"/>
                </a:solidFill>
                <a:latin typeface="Tahoma"/>
                <a:cs typeface="Tahoma"/>
              </a:rPr>
              <a:t>IBM </a:t>
            </a:r>
            <a:r>
              <a:rPr sz="2000" spc="110" dirty="0">
                <a:solidFill>
                  <a:srgbClr val="262626"/>
                </a:solidFill>
                <a:latin typeface="Tahoma"/>
                <a:cs typeface="Tahoma"/>
              </a:rPr>
              <a:t> </a:t>
            </a:r>
            <a:r>
              <a:rPr sz="2000" spc="80" dirty="0">
                <a:solidFill>
                  <a:srgbClr val="262626"/>
                </a:solidFill>
                <a:latin typeface="Tahoma"/>
                <a:cs typeface="Tahoma"/>
              </a:rPr>
              <a:t>Blockchain</a:t>
            </a:r>
            <a:r>
              <a:rPr sz="2000" spc="-110" dirty="0">
                <a:solidFill>
                  <a:srgbClr val="262626"/>
                </a:solidFill>
                <a:latin typeface="Tahoma"/>
                <a:cs typeface="Tahoma"/>
              </a:rPr>
              <a:t> </a:t>
            </a:r>
            <a:r>
              <a:rPr sz="2000" spc="75" dirty="0">
                <a:solidFill>
                  <a:srgbClr val="262626"/>
                </a:solidFill>
                <a:latin typeface="Tahoma"/>
                <a:cs typeface="Tahoma"/>
              </a:rPr>
              <a:t>Platform.</a:t>
            </a:r>
            <a:endParaRPr sz="2000">
              <a:latin typeface="Tahoma"/>
              <a:cs typeface="Tahoma"/>
            </a:endParaRPr>
          </a:p>
        </p:txBody>
      </p:sp>
      <p:sp>
        <p:nvSpPr>
          <p:cNvPr id="6" name="object 6"/>
          <p:cNvSpPr txBox="1"/>
          <p:nvPr/>
        </p:nvSpPr>
        <p:spPr>
          <a:xfrm>
            <a:off x="408228" y="5225136"/>
            <a:ext cx="6134100" cy="1483995"/>
          </a:xfrm>
          <a:prstGeom prst="rect">
            <a:avLst/>
          </a:prstGeom>
        </p:spPr>
        <p:txBody>
          <a:bodyPr vert="horz" wrap="square" lIns="0" tIns="12700" rIns="0" bIns="0" rtlCol="0">
            <a:spAutoFit/>
          </a:bodyPr>
          <a:lstStyle/>
          <a:p>
            <a:pPr marL="12700" marR="1410335">
              <a:lnSpc>
                <a:spcPct val="120000"/>
              </a:lnSpc>
              <a:spcBef>
                <a:spcPts val="100"/>
              </a:spcBef>
            </a:pPr>
            <a:r>
              <a:rPr sz="2000" u="sng" spc="25" dirty="0">
                <a:solidFill>
                  <a:srgbClr val="86A56D"/>
                </a:solidFill>
                <a:uFill>
                  <a:solidFill>
                    <a:srgbClr val="86A56D"/>
                  </a:solidFill>
                </a:uFill>
                <a:latin typeface="Tahoma"/>
                <a:cs typeface="Tahoma"/>
                <a:hlinkClick r:id="rId3"/>
              </a:rPr>
              <a:t>https://</a:t>
            </a:r>
            <a:r>
              <a:rPr sz="2000" u="sng" spc="65" dirty="0">
                <a:solidFill>
                  <a:srgbClr val="86A56D"/>
                </a:solidFill>
                <a:uFill>
                  <a:solidFill>
                    <a:srgbClr val="86A56D"/>
                  </a:solidFill>
                </a:uFill>
                <a:latin typeface="Tahoma"/>
                <a:cs typeface="Tahoma"/>
                <a:hlinkClick r:id="rId3"/>
              </a:rPr>
              <a:t>www.ibm.com/</a:t>
            </a:r>
            <a:r>
              <a:rPr sz="2000" u="sng" spc="80" dirty="0">
                <a:solidFill>
                  <a:srgbClr val="86A56D"/>
                </a:solidFill>
                <a:uFill>
                  <a:solidFill>
                    <a:srgbClr val="86A56D"/>
                  </a:solidFill>
                </a:uFill>
                <a:latin typeface="Tahoma"/>
                <a:cs typeface="Tahoma"/>
                <a:hlinkClick r:id="rId3"/>
              </a:rPr>
              <a:t>products/</a:t>
            </a:r>
            <a:r>
              <a:rPr sz="2000" u="sng" spc="55" dirty="0">
                <a:solidFill>
                  <a:srgbClr val="86A56D"/>
                </a:solidFill>
                <a:uFill>
                  <a:solidFill>
                    <a:srgbClr val="86A56D"/>
                  </a:solidFill>
                </a:uFill>
                <a:latin typeface="Tahoma"/>
                <a:cs typeface="Tahoma"/>
                <a:hlinkClick r:id="rId3"/>
              </a:rPr>
              <a:t>supply- </a:t>
            </a:r>
            <a:r>
              <a:rPr sz="2000" spc="40" dirty="0">
                <a:solidFill>
                  <a:srgbClr val="86A56D"/>
                </a:solidFill>
                <a:latin typeface="Tahoma"/>
                <a:cs typeface="Tahoma"/>
              </a:rPr>
              <a:t> </a:t>
            </a:r>
            <a:r>
              <a:rPr sz="2000" u="sng" spc="65" dirty="0">
                <a:solidFill>
                  <a:srgbClr val="86A56D"/>
                </a:solidFill>
                <a:uFill>
                  <a:solidFill>
                    <a:srgbClr val="86A56D"/>
                  </a:solidFill>
                </a:uFill>
                <a:latin typeface="Tahoma"/>
                <a:cs typeface="Tahoma"/>
                <a:hlinkClick r:id="rId3"/>
              </a:rPr>
              <a:t>chainintelligence-suite/food-</a:t>
            </a:r>
            <a:r>
              <a:rPr sz="2000" u="sng" spc="65" dirty="0">
                <a:solidFill>
                  <a:srgbClr val="86A56D"/>
                </a:solidFill>
                <a:uFill>
                  <a:solidFill>
                    <a:srgbClr val="86A56D"/>
                  </a:solidFill>
                </a:uFill>
                <a:latin typeface="Tahoma"/>
                <a:cs typeface="Tahoma"/>
              </a:rPr>
              <a:t>trust</a:t>
            </a:r>
            <a:endParaRPr sz="2000">
              <a:latin typeface="Tahoma"/>
              <a:cs typeface="Tahoma"/>
            </a:endParaRPr>
          </a:p>
          <a:p>
            <a:pPr marL="12700" marR="5080">
              <a:lnSpc>
                <a:spcPts val="2880"/>
              </a:lnSpc>
              <a:spcBef>
                <a:spcPts val="60"/>
              </a:spcBef>
            </a:pPr>
            <a:r>
              <a:rPr sz="1800" u="sng" spc="65" dirty="0">
                <a:solidFill>
                  <a:srgbClr val="86A56D"/>
                </a:solidFill>
                <a:uFill>
                  <a:solidFill>
                    <a:srgbClr val="86A56D"/>
                  </a:solidFill>
                </a:uFill>
                <a:latin typeface="Tahoma"/>
                <a:cs typeface="Tahoma"/>
                <a:hlinkClick r:id="rId4"/>
              </a:rPr>
              <a:t>Sådan</a:t>
            </a:r>
            <a:r>
              <a:rPr sz="1800" u="sng" spc="-100" dirty="0">
                <a:solidFill>
                  <a:srgbClr val="86A56D"/>
                </a:solidFill>
                <a:uFill>
                  <a:solidFill>
                    <a:srgbClr val="86A56D"/>
                  </a:solidFill>
                </a:uFill>
                <a:latin typeface="Tahoma"/>
                <a:cs typeface="Tahoma"/>
                <a:hlinkClick r:id="rId4"/>
              </a:rPr>
              <a:t> </a:t>
            </a:r>
            <a:r>
              <a:rPr sz="1800" u="sng" spc="95" dirty="0">
                <a:solidFill>
                  <a:srgbClr val="86A56D"/>
                </a:solidFill>
                <a:uFill>
                  <a:solidFill>
                    <a:srgbClr val="86A56D"/>
                  </a:solidFill>
                </a:uFill>
                <a:latin typeface="Tahoma"/>
                <a:cs typeface="Tahoma"/>
                <a:hlinkClick r:id="rId4"/>
              </a:rPr>
              <a:t>bruger</a:t>
            </a:r>
            <a:r>
              <a:rPr sz="1800" u="sng" spc="-95" dirty="0">
                <a:solidFill>
                  <a:srgbClr val="86A56D"/>
                </a:solidFill>
                <a:uFill>
                  <a:solidFill>
                    <a:srgbClr val="86A56D"/>
                  </a:solidFill>
                </a:uFill>
                <a:latin typeface="Tahoma"/>
                <a:cs typeface="Tahoma"/>
                <a:hlinkClick r:id="rId4"/>
              </a:rPr>
              <a:t> </a:t>
            </a:r>
            <a:r>
              <a:rPr sz="1800" u="sng" spc="110" dirty="0">
                <a:solidFill>
                  <a:srgbClr val="86A56D"/>
                </a:solidFill>
                <a:uFill>
                  <a:solidFill>
                    <a:srgbClr val="86A56D"/>
                  </a:solidFill>
                </a:uFill>
                <a:latin typeface="Tahoma"/>
                <a:cs typeface="Tahoma"/>
                <a:hlinkClick r:id="rId4"/>
              </a:rPr>
              <a:t>du</a:t>
            </a:r>
            <a:r>
              <a:rPr sz="1800" u="sng" spc="-95" dirty="0">
                <a:solidFill>
                  <a:srgbClr val="86A56D"/>
                </a:solidFill>
                <a:uFill>
                  <a:solidFill>
                    <a:srgbClr val="86A56D"/>
                  </a:solidFill>
                </a:uFill>
                <a:latin typeface="Tahoma"/>
                <a:cs typeface="Tahoma"/>
                <a:hlinkClick r:id="rId4"/>
              </a:rPr>
              <a:t> </a:t>
            </a:r>
            <a:r>
              <a:rPr sz="1800" u="sng" spc="95" dirty="0">
                <a:solidFill>
                  <a:srgbClr val="86A56D"/>
                </a:solidFill>
                <a:uFill>
                  <a:solidFill>
                    <a:srgbClr val="86A56D"/>
                  </a:solidFill>
                </a:uFill>
                <a:latin typeface="Tahoma"/>
                <a:cs typeface="Tahoma"/>
                <a:hlinkClick r:id="rId4"/>
              </a:rPr>
              <a:t>IBM</a:t>
            </a:r>
            <a:r>
              <a:rPr sz="1800" u="sng" spc="-95" dirty="0">
                <a:solidFill>
                  <a:srgbClr val="86A56D"/>
                </a:solidFill>
                <a:uFill>
                  <a:solidFill>
                    <a:srgbClr val="86A56D"/>
                  </a:solidFill>
                </a:uFill>
                <a:latin typeface="Tahoma"/>
                <a:cs typeface="Tahoma"/>
                <a:hlinkClick r:id="rId4"/>
              </a:rPr>
              <a:t> </a:t>
            </a:r>
            <a:r>
              <a:rPr sz="1800" u="sng" spc="95" dirty="0">
                <a:solidFill>
                  <a:srgbClr val="86A56D"/>
                </a:solidFill>
                <a:uFill>
                  <a:solidFill>
                    <a:srgbClr val="86A56D"/>
                  </a:solidFill>
                </a:uFill>
                <a:latin typeface="Tahoma"/>
                <a:cs typeface="Tahoma"/>
                <a:hlinkClick r:id="rId4"/>
              </a:rPr>
              <a:t>App</a:t>
            </a:r>
            <a:r>
              <a:rPr sz="1800" u="sng" spc="-95" dirty="0">
                <a:solidFill>
                  <a:srgbClr val="86A56D"/>
                </a:solidFill>
                <a:uFill>
                  <a:solidFill>
                    <a:srgbClr val="86A56D"/>
                  </a:solidFill>
                </a:uFill>
                <a:latin typeface="Tahoma"/>
                <a:cs typeface="Tahoma"/>
                <a:hlinkClick r:id="rId4"/>
              </a:rPr>
              <a:t> </a:t>
            </a:r>
            <a:r>
              <a:rPr sz="1800" u="sng" spc="75" dirty="0">
                <a:solidFill>
                  <a:srgbClr val="86A56D"/>
                </a:solidFill>
                <a:uFill>
                  <a:solidFill>
                    <a:srgbClr val="86A56D"/>
                  </a:solidFill>
                </a:uFill>
                <a:latin typeface="Tahoma"/>
                <a:cs typeface="Tahoma"/>
                <a:hlinkClick r:id="rId4"/>
              </a:rPr>
              <a:t>Connect</a:t>
            </a:r>
            <a:r>
              <a:rPr sz="1800" u="sng" spc="-95" dirty="0">
                <a:solidFill>
                  <a:srgbClr val="86A56D"/>
                </a:solidFill>
                <a:uFill>
                  <a:solidFill>
                    <a:srgbClr val="86A56D"/>
                  </a:solidFill>
                </a:uFill>
                <a:latin typeface="Tahoma"/>
                <a:cs typeface="Tahoma"/>
                <a:hlinkClick r:id="rId4"/>
              </a:rPr>
              <a:t> </a:t>
            </a:r>
            <a:r>
              <a:rPr sz="1800" u="sng" spc="114" dirty="0">
                <a:solidFill>
                  <a:srgbClr val="86A56D"/>
                </a:solidFill>
                <a:uFill>
                  <a:solidFill>
                    <a:srgbClr val="86A56D"/>
                  </a:solidFill>
                </a:uFill>
                <a:latin typeface="Tahoma"/>
                <a:cs typeface="Tahoma"/>
                <a:hlinkClick r:id="rId4"/>
              </a:rPr>
              <a:t>med</a:t>
            </a:r>
            <a:r>
              <a:rPr sz="1800" u="sng" spc="-95" dirty="0">
                <a:solidFill>
                  <a:srgbClr val="86A56D"/>
                </a:solidFill>
                <a:uFill>
                  <a:solidFill>
                    <a:srgbClr val="86A56D"/>
                  </a:solidFill>
                </a:uFill>
                <a:latin typeface="Tahoma"/>
                <a:cs typeface="Tahoma"/>
                <a:hlinkClick r:id="rId4"/>
              </a:rPr>
              <a:t> </a:t>
            </a:r>
            <a:r>
              <a:rPr sz="1800" u="sng" spc="95" dirty="0">
                <a:solidFill>
                  <a:srgbClr val="86A56D"/>
                </a:solidFill>
                <a:uFill>
                  <a:solidFill>
                    <a:srgbClr val="86A56D"/>
                  </a:solidFill>
                </a:uFill>
                <a:latin typeface="Tahoma"/>
                <a:cs typeface="Tahoma"/>
                <a:hlinkClick r:id="rId4"/>
              </a:rPr>
              <a:t>IBM</a:t>
            </a:r>
            <a:r>
              <a:rPr sz="1800" u="sng" spc="-95" dirty="0">
                <a:solidFill>
                  <a:srgbClr val="86A56D"/>
                </a:solidFill>
                <a:uFill>
                  <a:solidFill>
                    <a:srgbClr val="86A56D"/>
                  </a:solidFill>
                </a:uFill>
                <a:latin typeface="Tahoma"/>
                <a:cs typeface="Tahoma"/>
                <a:hlinkClick r:id="rId4"/>
              </a:rPr>
              <a:t> </a:t>
            </a:r>
            <a:r>
              <a:rPr sz="1800" u="sng" spc="80" dirty="0">
                <a:solidFill>
                  <a:srgbClr val="86A56D"/>
                </a:solidFill>
                <a:uFill>
                  <a:solidFill>
                    <a:srgbClr val="86A56D"/>
                  </a:solidFill>
                </a:uFill>
                <a:latin typeface="Tahoma"/>
                <a:cs typeface="Tahoma"/>
                <a:hlinkClick r:id="rId4"/>
              </a:rPr>
              <a:t>Food</a:t>
            </a:r>
            <a:r>
              <a:rPr sz="1800" u="sng" spc="-95" dirty="0">
                <a:solidFill>
                  <a:srgbClr val="86A56D"/>
                </a:solidFill>
                <a:uFill>
                  <a:solidFill>
                    <a:srgbClr val="86A56D"/>
                  </a:solidFill>
                </a:uFill>
                <a:latin typeface="Tahoma"/>
                <a:cs typeface="Tahoma"/>
                <a:hlinkClick r:id="rId4"/>
              </a:rPr>
              <a:t> </a:t>
            </a:r>
            <a:r>
              <a:rPr sz="1800" u="sng" spc="50" dirty="0">
                <a:solidFill>
                  <a:srgbClr val="86A56D"/>
                </a:solidFill>
                <a:uFill>
                  <a:solidFill>
                    <a:srgbClr val="86A56D"/>
                  </a:solidFill>
                </a:uFill>
                <a:latin typeface="Tahoma"/>
                <a:cs typeface="Tahoma"/>
                <a:hlinkClick r:id="rId4"/>
              </a:rPr>
              <a:t>Trust</a:t>
            </a:r>
            <a:r>
              <a:rPr sz="1800" u="sng" spc="-95" dirty="0">
                <a:solidFill>
                  <a:srgbClr val="86A56D"/>
                </a:solidFill>
                <a:uFill>
                  <a:solidFill>
                    <a:srgbClr val="86A56D"/>
                  </a:solidFill>
                </a:uFill>
                <a:latin typeface="Tahoma"/>
                <a:cs typeface="Tahoma"/>
                <a:hlinkClick r:id="rId4"/>
              </a:rPr>
              <a:t> </a:t>
            </a:r>
            <a:r>
              <a:rPr sz="1800" u="sng" spc="-75" dirty="0">
                <a:solidFill>
                  <a:srgbClr val="86A56D"/>
                </a:solidFill>
                <a:uFill>
                  <a:solidFill>
                    <a:srgbClr val="86A56D"/>
                  </a:solidFill>
                </a:uFill>
                <a:latin typeface="Tahoma"/>
                <a:cs typeface="Tahoma"/>
                <a:hlinkClick r:id="rId4"/>
              </a:rPr>
              <a:t>- </a:t>
            </a:r>
            <a:r>
              <a:rPr sz="1800" spc="-550" dirty="0">
                <a:solidFill>
                  <a:srgbClr val="86A56D"/>
                </a:solidFill>
                <a:latin typeface="Tahoma"/>
                <a:cs typeface="Tahoma"/>
              </a:rPr>
              <a:t> </a:t>
            </a:r>
            <a:r>
              <a:rPr sz="1800" u="sng" spc="80" dirty="0">
                <a:solidFill>
                  <a:srgbClr val="86A56D"/>
                </a:solidFill>
                <a:uFill>
                  <a:solidFill>
                    <a:srgbClr val="86A56D"/>
                  </a:solidFill>
                </a:uFill>
                <a:latin typeface="Tahoma"/>
                <a:cs typeface="Tahoma"/>
                <a:hlinkClick r:id="rId4"/>
              </a:rPr>
              <a:t>IBM-dokumentation</a:t>
            </a:r>
            <a:endParaRPr sz="1800">
              <a:latin typeface="Tahoma"/>
              <a:cs typeface="Tahoma"/>
            </a:endParaRPr>
          </a:p>
        </p:txBody>
      </p:sp>
      <p:sp>
        <p:nvSpPr>
          <p:cNvPr id="7" name="object 7"/>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hlinkClick r:id="rId4"/>
              </a:rPr>
              <a:t>BLOKKÆDE</a:t>
            </a:r>
            <a:endParaRPr sz="400">
              <a:latin typeface="Tahoma"/>
              <a:cs typeface="Tahoma"/>
            </a:endParaRPr>
          </a:p>
        </p:txBody>
      </p:sp>
      <p:sp>
        <p:nvSpPr>
          <p:cNvPr id="8" name="object 8"/>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hlinkClick r:id="rId4"/>
              </a:rPr>
              <a:t>FOR	AGRI</a:t>
            </a:r>
            <a:endParaRPr sz="400">
              <a:latin typeface="Tahoma"/>
              <a:cs typeface="Tahoma"/>
            </a:endParaRPr>
          </a:p>
        </p:txBody>
      </p:sp>
      <p:sp>
        <p:nvSpPr>
          <p:cNvPr id="9" name="object 9"/>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hlinkClick r:id="rId4"/>
              </a:rPr>
              <a:t>MAD</a:t>
            </a:r>
            <a:endParaRPr sz="400">
              <a:latin typeface="Tahoma"/>
              <a:cs typeface="Tahoma"/>
            </a:endParaRPr>
          </a:p>
        </p:txBody>
      </p:sp>
      <p:sp>
        <p:nvSpPr>
          <p:cNvPr id="10" name="object 10"/>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hlinkClick r:id="rId4"/>
              </a:rPr>
              <a:t>EDU</a:t>
            </a:r>
            <a:endParaRPr sz="400">
              <a:latin typeface="Tahoma"/>
              <a:cs typeface="Tahom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454863" y="249173"/>
            <a:ext cx="4377690" cy="452120"/>
          </a:xfrm>
          <a:prstGeom prst="rect">
            <a:avLst/>
          </a:prstGeom>
        </p:spPr>
        <p:txBody>
          <a:bodyPr vert="horz" wrap="square" lIns="0" tIns="12700" rIns="0" bIns="0" rtlCol="0">
            <a:spAutoFit/>
          </a:bodyPr>
          <a:lstStyle/>
          <a:p>
            <a:pPr marL="12700">
              <a:lnSpc>
                <a:spcPct val="100000"/>
              </a:lnSpc>
              <a:spcBef>
                <a:spcPts val="100"/>
              </a:spcBef>
            </a:pPr>
            <a:r>
              <a:rPr sz="2800" spc="155" dirty="0">
                <a:solidFill>
                  <a:srgbClr val="6A9D55"/>
                </a:solidFill>
              </a:rPr>
              <a:t>IBM</a:t>
            </a:r>
            <a:r>
              <a:rPr sz="2800" spc="-60" dirty="0">
                <a:solidFill>
                  <a:srgbClr val="6A9D55"/>
                </a:solidFill>
              </a:rPr>
              <a:t> </a:t>
            </a:r>
            <a:r>
              <a:rPr sz="2800" spc="-20" dirty="0">
                <a:solidFill>
                  <a:srgbClr val="6A9D55"/>
                </a:solidFill>
              </a:rPr>
              <a:t>Food</a:t>
            </a:r>
            <a:r>
              <a:rPr sz="2800" spc="-55" dirty="0">
                <a:solidFill>
                  <a:srgbClr val="6A9D55"/>
                </a:solidFill>
              </a:rPr>
              <a:t> </a:t>
            </a:r>
            <a:r>
              <a:rPr sz="2800" spc="65" dirty="0">
                <a:solidFill>
                  <a:srgbClr val="6A9D55"/>
                </a:solidFill>
              </a:rPr>
              <a:t>Trust</a:t>
            </a:r>
            <a:r>
              <a:rPr sz="2800" spc="-55" dirty="0">
                <a:solidFill>
                  <a:srgbClr val="6A9D55"/>
                </a:solidFill>
              </a:rPr>
              <a:t> </a:t>
            </a:r>
            <a:r>
              <a:rPr sz="2800" spc="120" dirty="0">
                <a:solidFill>
                  <a:srgbClr val="6A9D55"/>
                </a:solidFill>
              </a:rPr>
              <a:t>Platform</a:t>
            </a:r>
            <a:endParaRPr sz="2800"/>
          </a:p>
        </p:txBody>
      </p:sp>
      <p:sp>
        <p:nvSpPr>
          <p:cNvPr id="5" name="object 5"/>
          <p:cNvSpPr txBox="1"/>
          <p:nvPr/>
        </p:nvSpPr>
        <p:spPr>
          <a:xfrm>
            <a:off x="408228" y="829691"/>
            <a:ext cx="9780905" cy="3326129"/>
          </a:xfrm>
          <a:prstGeom prst="rect">
            <a:avLst/>
          </a:prstGeom>
        </p:spPr>
        <p:txBody>
          <a:bodyPr vert="horz" wrap="square" lIns="0" tIns="12700" rIns="0" bIns="0" rtlCol="0">
            <a:spAutoFit/>
          </a:bodyPr>
          <a:lstStyle/>
          <a:p>
            <a:pPr marL="12700" marR="308610">
              <a:lnSpc>
                <a:spcPct val="133400"/>
              </a:lnSpc>
              <a:spcBef>
                <a:spcPts val="100"/>
              </a:spcBef>
            </a:pPr>
            <a:r>
              <a:rPr sz="1800" spc="65" dirty="0">
                <a:solidFill>
                  <a:srgbClr val="333333"/>
                </a:solidFill>
                <a:latin typeface="Tahoma"/>
                <a:cs typeface="Tahoma"/>
              </a:rPr>
              <a:t>Skaldyrsvagthunden,</a:t>
            </a:r>
            <a:r>
              <a:rPr sz="1800" u="sng" spc="65" dirty="0">
                <a:solidFill>
                  <a:srgbClr val="86A56D"/>
                </a:solidFill>
                <a:uFill>
                  <a:solidFill>
                    <a:srgbClr val="86A56D"/>
                  </a:solidFill>
                </a:uFill>
                <a:latin typeface="Tahoma"/>
                <a:cs typeface="Tahoma"/>
              </a:rPr>
              <a:t>Oceana.org</a:t>
            </a:r>
            <a:r>
              <a:rPr sz="1800" spc="65" dirty="0">
                <a:solidFill>
                  <a:srgbClr val="86A56D"/>
                </a:solidFill>
                <a:latin typeface="Tahoma"/>
                <a:cs typeface="Tahoma"/>
              </a:rPr>
              <a:t> </a:t>
            </a:r>
            <a:r>
              <a:rPr sz="1800" spc="-65" dirty="0">
                <a:solidFill>
                  <a:srgbClr val="333333"/>
                </a:solidFill>
                <a:latin typeface="Tahoma"/>
                <a:cs typeface="Tahoma"/>
                <a:hlinkClick r:id="rId4"/>
              </a:rPr>
              <a:t>, </a:t>
            </a:r>
            <a:r>
              <a:rPr sz="1800" spc="70" dirty="0">
                <a:solidFill>
                  <a:srgbClr val="333333"/>
                </a:solidFill>
                <a:latin typeface="Tahoma"/>
                <a:cs typeface="Tahoma"/>
                <a:hlinkClick r:id="rId4"/>
              </a:rPr>
              <a:t>udtalte </a:t>
            </a:r>
            <a:r>
              <a:rPr sz="1800" spc="50" dirty="0">
                <a:solidFill>
                  <a:srgbClr val="333333"/>
                </a:solidFill>
                <a:latin typeface="Tahoma"/>
                <a:cs typeface="Tahoma"/>
              </a:rPr>
              <a:t>i </a:t>
            </a:r>
            <a:r>
              <a:rPr sz="1800" spc="85" dirty="0">
                <a:solidFill>
                  <a:srgbClr val="333333"/>
                </a:solidFill>
                <a:latin typeface="Tahoma"/>
                <a:cs typeface="Tahoma"/>
              </a:rPr>
              <a:t>en </a:t>
            </a:r>
            <a:r>
              <a:rPr sz="1800" spc="70" dirty="0">
                <a:solidFill>
                  <a:srgbClr val="333333"/>
                </a:solidFill>
                <a:latin typeface="Tahoma"/>
                <a:cs typeface="Tahoma"/>
              </a:rPr>
              <a:t>undersøgelse, </a:t>
            </a:r>
            <a:r>
              <a:rPr sz="1800" spc="55" dirty="0">
                <a:solidFill>
                  <a:srgbClr val="333333"/>
                </a:solidFill>
                <a:latin typeface="Tahoma"/>
                <a:cs typeface="Tahoma"/>
              </a:rPr>
              <a:t>at </a:t>
            </a:r>
            <a:r>
              <a:rPr sz="1800" spc="70" dirty="0">
                <a:solidFill>
                  <a:srgbClr val="333333"/>
                </a:solidFill>
                <a:latin typeface="Tahoma"/>
                <a:cs typeface="Tahoma"/>
              </a:rPr>
              <a:t>hver </a:t>
            </a:r>
            <a:r>
              <a:rPr sz="1800" spc="55" dirty="0">
                <a:solidFill>
                  <a:srgbClr val="333333"/>
                </a:solidFill>
                <a:latin typeface="Tahoma"/>
                <a:cs typeface="Tahoma"/>
              </a:rPr>
              <a:t>tredje fisk </a:t>
            </a:r>
            <a:r>
              <a:rPr sz="1800" spc="110" dirty="0">
                <a:solidFill>
                  <a:srgbClr val="333333"/>
                </a:solidFill>
                <a:latin typeface="Tahoma"/>
                <a:cs typeface="Tahoma"/>
              </a:rPr>
              <a:t>og </a:t>
            </a:r>
            <a:r>
              <a:rPr sz="1800" spc="114" dirty="0">
                <a:solidFill>
                  <a:srgbClr val="333333"/>
                </a:solidFill>
                <a:latin typeface="Tahoma"/>
                <a:cs typeface="Tahoma"/>
              </a:rPr>
              <a:t> </a:t>
            </a:r>
            <a:r>
              <a:rPr sz="1800" spc="75" dirty="0">
                <a:solidFill>
                  <a:srgbClr val="333333"/>
                </a:solidFill>
                <a:latin typeface="Tahoma"/>
                <a:cs typeface="Tahoma"/>
              </a:rPr>
              <a:t>skaldyrsprodukter</a:t>
            </a:r>
            <a:r>
              <a:rPr sz="1800" spc="-90" dirty="0">
                <a:solidFill>
                  <a:srgbClr val="333333"/>
                </a:solidFill>
                <a:latin typeface="Tahoma"/>
                <a:cs typeface="Tahoma"/>
              </a:rPr>
              <a:t> </a:t>
            </a:r>
            <a:r>
              <a:rPr sz="1800" spc="80" dirty="0">
                <a:solidFill>
                  <a:srgbClr val="333333"/>
                </a:solidFill>
                <a:latin typeface="Tahoma"/>
                <a:cs typeface="Tahoma"/>
              </a:rPr>
              <a:t>er</a:t>
            </a:r>
            <a:r>
              <a:rPr sz="1800" spc="-85" dirty="0">
                <a:solidFill>
                  <a:srgbClr val="333333"/>
                </a:solidFill>
                <a:latin typeface="Tahoma"/>
                <a:cs typeface="Tahoma"/>
              </a:rPr>
              <a:t> </a:t>
            </a:r>
            <a:r>
              <a:rPr sz="1800" spc="50" dirty="0">
                <a:solidFill>
                  <a:srgbClr val="333333"/>
                </a:solidFill>
                <a:latin typeface="Tahoma"/>
                <a:cs typeface="Tahoma"/>
              </a:rPr>
              <a:t>fejlmærket</a:t>
            </a:r>
            <a:r>
              <a:rPr sz="1800" spc="-85" dirty="0">
                <a:solidFill>
                  <a:srgbClr val="333333"/>
                </a:solidFill>
                <a:latin typeface="Tahoma"/>
                <a:cs typeface="Tahoma"/>
              </a:rPr>
              <a:t> </a:t>
            </a:r>
            <a:r>
              <a:rPr sz="1800" spc="85" dirty="0">
                <a:solidFill>
                  <a:srgbClr val="333333"/>
                </a:solidFill>
                <a:latin typeface="Tahoma"/>
                <a:cs typeface="Tahoma"/>
              </a:rPr>
              <a:t>på</a:t>
            </a:r>
            <a:r>
              <a:rPr sz="1800" spc="-85" dirty="0">
                <a:solidFill>
                  <a:srgbClr val="333333"/>
                </a:solidFill>
                <a:latin typeface="Tahoma"/>
                <a:cs typeface="Tahoma"/>
              </a:rPr>
              <a:t> </a:t>
            </a:r>
            <a:r>
              <a:rPr sz="1800" spc="55" dirty="0">
                <a:solidFill>
                  <a:srgbClr val="333333"/>
                </a:solidFill>
                <a:latin typeface="Tahoma"/>
                <a:cs typeface="Tahoma"/>
              </a:rPr>
              <a:t>landsplan.</a:t>
            </a:r>
            <a:r>
              <a:rPr sz="1800" u="sng" spc="55" dirty="0">
                <a:solidFill>
                  <a:srgbClr val="86A56D"/>
                </a:solidFill>
                <a:uFill>
                  <a:solidFill>
                    <a:srgbClr val="86A56D"/>
                  </a:solidFill>
                </a:uFill>
                <a:latin typeface="Tahoma"/>
                <a:cs typeface="Tahoma"/>
                <a:hlinkClick r:id="rId5"/>
              </a:rPr>
              <a:t>Afsløret:</a:t>
            </a:r>
            <a:r>
              <a:rPr sz="1800" u="sng" spc="-90" dirty="0">
                <a:solidFill>
                  <a:srgbClr val="86A56D"/>
                </a:solidFill>
                <a:uFill>
                  <a:solidFill>
                    <a:srgbClr val="86A56D"/>
                  </a:solidFill>
                </a:uFill>
                <a:latin typeface="Tahoma"/>
                <a:cs typeface="Tahoma"/>
                <a:hlinkClick r:id="rId5"/>
              </a:rPr>
              <a:t> </a:t>
            </a:r>
            <a:r>
              <a:rPr sz="1800" u="sng" spc="65" dirty="0">
                <a:solidFill>
                  <a:srgbClr val="86A56D"/>
                </a:solidFill>
                <a:uFill>
                  <a:solidFill>
                    <a:srgbClr val="86A56D"/>
                  </a:solidFill>
                </a:uFill>
                <a:latin typeface="Tahoma"/>
                <a:cs typeface="Tahoma"/>
                <a:hlinkClick r:id="rId5"/>
              </a:rPr>
              <a:t>svindel</a:t>
            </a:r>
            <a:r>
              <a:rPr sz="1800" u="sng" spc="-85" dirty="0">
                <a:solidFill>
                  <a:srgbClr val="86A56D"/>
                </a:solidFill>
                <a:uFill>
                  <a:solidFill>
                    <a:srgbClr val="86A56D"/>
                  </a:solidFill>
                </a:uFill>
                <a:latin typeface="Tahoma"/>
                <a:cs typeface="Tahoma"/>
                <a:hlinkClick r:id="rId5"/>
              </a:rPr>
              <a:t> </a:t>
            </a:r>
            <a:r>
              <a:rPr sz="1800" u="sng" spc="114" dirty="0">
                <a:solidFill>
                  <a:srgbClr val="86A56D"/>
                </a:solidFill>
                <a:uFill>
                  <a:solidFill>
                    <a:srgbClr val="86A56D"/>
                  </a:solidFill>
                </a:uFill>
                <a:latin typeface="Tahoma"/>
                <a:cs typeface="Tahoma"/>
                <a:hlinkClick r:id="rId5"/>
              </a:rPr>
              <a:t>med</a:t>
            </a:r>
            <a:r>
              <a:rPr sz="1800" u="sng" spc="-85" dirty="0">
                <a:solidFill>
                  <a:srgbClr val="86A56D"/>
                </a:solidFill>
                <a:uFill>
                  <a:solidFill>
                    <a:srgbClr val="86A56D"/>
                  </a:solidFill>
                </a:uFill>
                <a:latin typeface="Tahoma"/>
                <a:cs typeface="Tahoma"/>
                <a:hlinkClick r:id="rId5"/>
              </a:rPr>
              <a:t> </a:t>
            </a:r>
            <a:r>
              <a:rPr sz="1800" u="sng" spc="55" dirty="0">
                <a:solidFill>
                  <a:srgbClr val="86A56D"/>
                </a:solidFill>
                <a:uFill>
                  <a:solidFill>
                    <a:srgbClr val="86A56D"/>
                  </a:solidFill>
                </a:uFill>
                <a:latin typeface="Tahoma"/>
                <a:cs typeface="Tahoma"/>
                <a:hlinkClick r:id="rId5"/>
              </a:rPr>
              <a:t>fisk</a:t>
            </a:r>
            <a:r>
              <a:rPr sz="1800" u="sng" spc="-85" dirty="0">
                <a:solidFill>
                  <a:srgbClr val="86A56D"/>
                </a:solidFill>
                <a:uFill>
                  <a:solidFill>
                    <a:srgbClr val="86A56D"/>
                  </a:solidFill>
                </a:uFill>
                <a:latin typeface="Tahoma"/>
                <a:cs typeface="Tahoma"/>
                <a:hlinkClick r:id="rId5"/>
              </a:rPr>
              <a:t> </a:t>
            </a:r>
            <a:r>
              <a:rPr sz="1800" u="sng" spc="110" dirty="0">
                <a:solidFill>
                  <a:srgbClr val="86A56D"/>
                </a:solidFill>
                <a:uFill>
                  <a:solidFill>
                    <a:srgbClr val="86A56D"/>
                  </a:solidFill>
                </a:uFill>
                <a:latin typeface="Tahoma"/>
                <a:cs typeface="Tahoma"/>
                <a:hlinkClick r:id="rId5"/>
              </a:rPr>
              <a:t>og</a:t>
            </a:r>
            <a:r>
              <a:rPr sz="1800" u="sng" spc="-85" dirty="0">
                <a:solidFill>
                  <a:srgbClr val="86A56D"/>
                </a:solidFill>
                <a:uFill>
                  <a:solidFill>
                    <a:srgbClr val="86A56D"/>
                  </a:solidFill>
                </a:uFill>
                <a:latin typeface="Tahoma"/>
                <a:cs typeface="Tahoma"/>
                <a:hlinkClick r:id="rId5"/>
              </a:rPr>
              <a:t> </a:t>
            </a:r>
            <a:r>
              <a:rPr sz="1800" u="sng" spc="65" dirty="0">
                <a:solidFill>
                  <a:srgbClr val="86A56D"/>
                </a:solidFill>
                <a:uFill>
                  <a:solidFill>
                    <a:srgbClr val="86A56D"/>
                  </a:solidFill>
                </a:uFill>
                <a:latin typeface="Tahoma"/>
                <a:cs typeface="Tahoma"/>
                <a:hlinkClick r:id="rId5"/>
              </a:rPr>
              <a:t>skaldyr</a:t>
            </a:r>
            <a:r>
              <a:rPr sz="1800" u="sng" spc="-90" dirty="0">
                <a:solidFill>
                  <a:srgbClr val="86A56D"/>
                </a:solidFill>
                <a:uFill>
                  <a:solidFill>
                    <a:srgbClr val="86A56D"/>
                  </a:solidFill>
                </a:uFill>
                <a:latin typeface="Tahoma"/>
                <a:cs typeface="Tahoma"/>
                <a:hlinkClick r:id="rId5"/>
              </a:rPr>
              <a:t> </a:t>
            </a:r>
            <a:r>
              <a:rPr sz="1800" u="sng" spc="70" dirty="0">
                <a:solidFill>
                  <a:srgbClr val="86A56D"/>
                </a:solidFill>
                <a:uFill>
                  <a:solidFill>
                    <a:srgbClr val="86A56D"/>
                  </a:solidFill>
                </a:uFill>
                <a:latin typeface="Tahoma"/>
                <a:cs typeface="Tahoma"/>
                <a:hlinkClick r:id="rId5"/>
              </a:rPr>
              <a:t>ske</a:t>
            </a:r>
            <a:r>
              <a:rPr sz="1800" u="sng" spc="70" dirty="0">
                <a:solidFill>
                  <a:srgbClr val="86A56D"/>
                </a:solidFill>
                <a:uFill>
                  <a:solidFill>
                    <a:srgbClr val="86A56D"/>
                  </a:solidFill>
                </a:uFill>
                <a:latin typeface="Tahoma"/>
                <a:cs typeface="Tahoma"/>
              </a:rPr>
              <a:t>r</a:t>
            </a:r>
            <a:r>
              <a:rPr sz="1800" u="sng" spc="-85" dirty="0">
                <a:solidFill>
                  <a:srgbClr val="86A56D"/>
                </a:solidFill>
                <a:uFill>
                  <a:solidFill>
                    <a:srgbClr val="86A56D"/>
                  </a:solidFill>
                </a:uFill>
                <a:latin typeface="Tahoma"/>
                <a:cs typeface="Tahoma"/>
              </a:rPr>
              <a:t> </a:t>
            </a:r>
            <a:r>
              <a:rPr sz="1800" u="sng" spc="50" dirty="0">
                <a:solidFill>
                  <a:srgbClr val="86A56D"/>
                </a:solidFill>
                <a:uFill>
                  <a:solidFill>
                    <a:srgbClr val="86A56D"/>
                  </a:solidFill>
                </a:uFill>
                <a:latin typeface="Tahoma"/>
                <a:cs typeface="Tahoma"/>
              </a:rPr>
              <a:t>i </a:t>
            </a:r>
            <a:r>
              <a:rPr sz="1800" spc="-545" dirty="0">
                <a:solidFill>
                  <a:srgbClr val="86A56D"/>
                </a:solidFill>
                <a:latin typeface="Tahoma"/>
                <a:cs typeface="Tahoma"/>
              </a:rPr>
              <a:t> </a:t>
            </a:r>
            <a:r>
              <a:rPr sz="1800" u="sng" spc="75" dirty="0">
                <a:solidFill>
                  <a:srgbClr val="86A56D"/>
                </a:solidFill>
                <a:uFill>
                  <a:solidFill>
                    <a:srgbClr val="86A56D"/>
                  </a:solidFill>
                </a:uFill>
                <a:latin typeface="Tahoma"/>
                <a:cs typeface="Tahoma"/>
                <a:hlinkClick r:id="rId5"/>
              </a:rPr>
              <a:t>stor</a:t>
            </a:r>
            <a:r>
              <a:rPr sz="1800" u="sng" spc="-95" dirty="0">
                <a:solidFill>
                  <a:srgbClr val="86A56D"/>
                </a:solidFill>
                <a:uFill>
                  <a:solidFill>
                    <a:srgbClr val="86A56D"/>
                  </a:solidFill>
                </a:uFill>
                <a:latin typeface="Tahoma"/>
                <a:cs typeface="Tahoma"/>
                <a:hlinkClick r:id="rId5"/>
              </a:rPr>
              <a:t> </a:t>
            </a:r>
            <a:r>
              <a:rPr sz="1800" u="sng" spc="80" dirty="0">
                <a:solidFill>
                  <a:srgbClr val="86A56D"/>
                </a:solidFill>
                <a:uFill>
                  <a:solidFill>
                    <a:srgbClr val="86A56D"/>
                  </a:solidFill>
                </a:uFill>
                <a:latin typeface="Tahoma"/>
                <a:cs typeface="Tahoma"/>
                <a:hlinkClick r:id="rId5"/>
              </a:rPr>
              <a:t>global</a:t>
            </a:r>
            <a:r>
              <a:rPr sz="1800" u="sng" spc="-95" dirty="0">
                <a:solidFill>
                  <a:srgbClr val="86A56D"/>
                </a:solidFill>
                <a:uFill>
                  <a:solidFill>
                    <a:srgbClr val="86A56D"/>
                  </a:solidFill>
                </a:uFill>
                <a:latin typeface="Tahoma"/>
                <a:cs typeface="Tahoma"/>
                <a:hlinkClick r:id="rId5"/>
              </a:rPr>
              <a:t> </a:t>
            </a:r>
            <a:r>
              <a:rPr sz="1800" u="sng" spc="60" dirty="0">
                <a:solidFill>
                  <a:srgbClr val="86A56D"/>
                </a:solidFill>
                <a:uFill>
                  <a:solidFill>
                    <a:srgbClr val="86A56D"/>
                  </a:solidFill>
                </a:uFill>
                <a:latin typeface="Tahoma"/>
                <a:cs typeface="Tahoma"/>
                <a:hlinkClick r:id="rId5"/>
              </a:rPr>
              <a:t>skala</a:t>
            </a:r>
            <a:r>
              <a:rPr sz="1800" u="sng" spc="-95" dirty="0">
                <a:solidFill>
                  <a:srgbClr val="86A56D"/>
                </a:solidFill>
                <a:uFill>
                  <a:solidFill>
                    <a:srgbClr val="86A56D"/>
                  </a:solidFill>
                </a:uFill>
                <a:latin typeface="Tahoma"/>
                <a:cs typeface="Tahoma"/>
                <a:hlinkClick r:id="rId5"/>
              </a:rPr>
              <a:t> </a:t>
            </a:r>
            <a:r>
              <a:rPr sz="1800" u="sng" spc="300" dirty="0">
                <a:solidFill>
                  <a:srgbClr val="86A56D"/>
                </a:solidFill>
                <a:uFill>
                  <a:solidFill>
                    <a:srgbClr val="86A56D"/>
                  </a:solidFill>
                </a:uFill>
                <a:latin typeface="Tahoma"/>
                <a:cs typeface="Tahoma"/>
                <a:hlinkClick r:id="rId5"/>
              </a:rPr>
              <a:t>|</a:t>
            </a:r>
            <a:r>
              <a:rPr sz="1800" u="sng" spc="-95" dirty="0">
                <a:solidFill>
                  <a:srgbClr val="86A56D"/>
                </a:solidFill>
                <a:uFill>
                  <a:solidFill>
                    <a:srgbClr val="86A56D"/>
                  </a:solidFill>
                </a:uFill>
                <a:latin typeface="Tahoma"/>
                <a:cs typeface="Tahoma"/>
                <a:hlinkClick r:id="rId5"/>
              </a:rPr>
              <a:t> </a:t>
            </a:r>
            <a:r>
              <a:rPr sz="1800" u="sng" spc="40" dirty="0">
                <a:solidFill>
                  <a:srgbClr val="86A56D"/>
                </a:solidFill>
                <a:uFill>
                  <a:solidFill>
                    <a:srgbClr val="86A56D"/>
                  </a:solidFill>
                </a:uFill>
                <a:latin typeface="Tahoma"/>
                <a:cs typeface="Tahoma"/>
                <a:hlinkClick r:id="rId5"/>
              </a:rPr>
              <a:t>Fisk</a:t>
            </a:r>
            <a:r>
              <a:rPr sz="1800" u="sng" spc="-95" dirty="0">
                <a:solidFill>
                  <a:srgbClr val="86A56D"/>
                </a:solidFill>
                <a:uFill>
                  <a:solidFill>
                    <a:srgbClr val="86A56D"/>
                  </a:solidFill>
                </a:uFill>
                <a:latin typeface="Tahoma"/>
                <a:cs typeface="Tahoma"/>
                <a:hlinkClick r:id="rId5"/>
              </a:rPr>
              <a:t> </a:t>
            </a:r>
            <a:r>
              <a:rPr sz="1800" u="sng" spc="300" dirty="0">
                <a:solidFill>
                  <a:srgbClr val="86A56D"/>
                </a:solidFill>
                <a:uFill>
                  <a:solidFill>
                    <a:srgbClr val="86A56D"/>
                  </a:solidFill>
                </a:uFill>
                <a:latin typeface="Tahoma"/>
                <a:cs typeface="Tahoma"/>
                <a:hlinkClick r:id="rId5"/>
              </a:rPr>
              <a:t>|</a:t>
            </a:r>
            <a:r>
              <a:rPr sz="1800" u="sng" spc="-95" dirty="0">
                <a:solidFill>
                  <a:srgbClr val="86A56D"/>
                </a:solidFill>
                <a:uFill>
                  <a:solidFill>
                    <a:srgbClr val="86A56D"/>
                  </a:solidFill>
                </a:uFill>
                <a:latin typeface="Tahoma"/>
                <a:cs typeface="Tahoma"/>
                <a:hlinkClick r:id="rId5"/>
              </a:rPr>
              <a:t> </a:t>
            </a:r>
            <a:r>
              <a:rPr sz="1800" u="sng" spc="40" dirty="0">
                <a:solidFill>
                  <a:srgbClr val="86A56D"/>
                </a:solidFill>
                <a:uFill>
                  <a:solidFill>
                    <a:srgbClr val="86A56D"/>
                  </a:solidFill>
                </a:uFill>
                <a:latin typeface="Tahoma"/>
                <a:cs typeface="Tahoma"/>
                <a:hlinkClick r:id="rId5"/>
              </a:rPr>
              <a:t>The</a:t>
            </a:r>
            <a:r>
              <a:rPr sz="1800" u="sng" spc="-95" dirty="0">
                <a:solidFill>
                  <a:srgbClr val="86A56D"/>
                </a:solidFill>
                <a:uFill>
                  <a:solidFill>
                    <a:srgbClr val="86A56D"/>
                  </a:solidFill>
                </a:uFill>
                <a:latin typeface="Tahoma"/>
                <a:cs typeface="Tahoma"/>
                <a:hlinkClick r:id="rId5"/>
              </a:rPr>
              <a:t> </a:t>
            </a:r>
            <a:r>
              <a:rPr sz="1800" u="sng" spc="85" dirty="0">
                <a:solidFill>
                  <a:srgbClr val="86A56D"/>
                </a:solidFill>
                <a:uFill>
                  <a:solidFill>
                    <a:srgbClr val="86A56D"/>
                  </a:solidFill>
                </a:uFill>
                <a:latin typeface="Tahoma"/>
                <a:cs typeface="Tahoma"/>
                <a:hlinkClick r:id="rId5"/>
              </a:rPr>
              <a:t>Guardian</a:t>
            </a:r>
            <a:endParaRPr sz="1800">
              <a:latin typeface="Tahoma"/>
              <a:cs typeface="Tahoma"/>
            </a:endParaRPr>
          </a:p>
          <a:p>
            <a:pPr>
              <a:lnSpc>
                <a:spcPct val="100000"/>
              </a:lnSpc>
              <a:spcBef>
                <a:spcPts val="5"/>
              </a:spcBef>
            </a:pPr>
            <a:endParaRPr sz="2400">
              <a:latin typeface="Tahoma"/>
              <a:cs typeface="Tahoma"/>
            </a:endParaRPr>
          </a:p>
          <a:p>
            <a:pPr marL="12700" marR="5080">
              <a:lnSpc>
                <a:spcPct val="126299"/>
              </a:lnSpc>
            </a:pPr>
            <a:r>
              <a:rPr sz="1900" spc="60" dirty="0">
                <a:solidFill>
                  <a:srgbClr val="333333"/>
                </a:solidFill>
                <a:latin typeface="Tahoma"/>
                <a:cs typeface="Tahoma"/>
              </a:rPr>
              <a:t>Kvarøy</a:t>
            </a:r>
            <a:r>
              <a:rPr sz="1900" spc="-95" dirty="0">
                <a:solidFill>
                  <a:srgbClr val="333333"/>
                </a:solidFill>
                <a:latin typeface="Tahoma"/>
                <a:cs typeface="Tahoma"/>
              </a:rPr>
              <a:t> </a:t>
            </a:r>
            <a:r>
              <a:rPr sz="1900" spc="40" dirty="0">
                <a:solidFill>
                  <a:srgbClr val="333333"/>
                </a:solidFill>
                <a:latin typeface="Tahoma"/>
                <a:cs typeface="Tahoma"/>
              </a:rPr>
              <a:t>Arctic,</a:t>
            </a:r>
            <a:r>
              <a:rPr sz="1900" spc="-95" dirty="0">
                <a:solidFill>
                  <a:srgbClr val="333333"/>
                </a:solidFill>
                <a:latin typeface="Tahoma"/>
                <a:cs typeface="Tahoma"/>
              </a:rPr>
              <a:t> </a:t>
            </a:r>
            <a:r>
              <a:rPr sz="1900" spc="90" dirty="0">
                <a:solidFill>
                  <a:srgbClr val="333333"/>
                </a:solidFill>
                <a:latin typeface="Tahoma"/>
                <a:cs typeface="Tahoma"/>
              </a:rPr>
              <a:t>en</a:t>
            </a:r>
            <a:r>
              <a:rPr sz="1900" spc="-95" dirty="0">
                <a:solidFill>
                  <a:srgbClr val="333333"/>
                </a:solidFill>
                <a:latin typeface="Tahoma"/>
                <a:cs typeface="Tahoma"/>
              </a:rPr>
              <a:t> </a:t>
            </a:r>
            <a:r>
              <a:rPr sz="1900" spc="80" dirty="0">
                <a:solidFill>
                  <a:srgbClr val="333333"/>
                </a:solidFill>
                <a:latin typeface="Tahoma"/>
                <a:cs typeface="Tahoma"/>
              </a:rPr>
              <a:t>stor</a:t>
            </a:r>
            <a:r>
              <a:rPr sz="1900" spc="-90" dirty="0">
                <a:solidFill>
                  <a:srgbClr val="333333"/>
                </a:solidFill>
                <a:latin typeface="Tahoma"/>
                <a:cs typeface="Tahoma"/>
              </a:rPr>
              <a:t> </a:t>
            </a:r>
            <a:r>
              <a:rPr sz="1900" spc="90" dirty="0">
                <a:solidFill>
                  <a:srgbClr val="333333"/>
                </a:solidFill>
                <a:latin typeface="Tahoma"/>
                <a:cs typeface="Tahoma"/>
              </a:rPr>
              <a:t>producent</a:t>
            </a:r>
            <a:r>
              <a:rPr sz="1900" spc="-95" dirty="0">
                <a:solidFill>
                  <a:srgbClr val="333333"/>
                </a:solidFill>
                <a:latin typeface="Tahoma"/>
                <a:cs typeface="Tahoma"/>
              </a:rPr>
              <a:t> </a:t>
            </a:r>
            <a:r>
              <a:rPr sz="1900" spc="55" dirty="0">
                <a:solidFill>
                  <a:srgbClr val="333333"/>
                </a:solidFill>
                <a:latin typeface="Tahoma"/>
                <a:cs typeface="Tahoma"/>
              </a:rPr>
              <a:t>af</a:t>
            </a:r>
            <a:r>
              <a:rPr sz="1900" spc="-95" dirty="0">
                <a:solidFill>
                  <a:srgbClr val="333333"/>
                </a:solidFill>
                <a:latin typeface="Tahoma"/>
                <a:cs typeface="Tahoma"/>
              </a:rPr>
              <a:t> </a:t>
            </a:r>
            <a:r>
              <a:rPr sz="1900" spc="90" dirty="0">
                <a:solidFill>
                  <a:srgbClr val="333333"/>
                </a:solidFill>
                <a:latin typeface="Tahoma"/>
                <a:cs typeface="Tahoma"/>
              </a:rPr>
              <a:t>norsk</a:t>
            </a:r>
            <a:r>
              <a:rPr sz="1900" spc="-95" dirty="0">
                <a:solidFill>
                  <a:srgbClr val="333333"/>
                </a:solidFill>
                <a:latin typeface="Tahoma"/>
                <a:cs typeface="Tahoma"/>
              </a:rPr>
              <a:t> </a:t>
            </a:r>
            <a:r>
              <a:rPr sz="1900" spc="70" dirty="0">
                <a:solidFill>
                  <a:srgbClr val="333333"/>
                </a:solidFill>
                <a:latin typeface="Tahoma"/>
                <a:cs typeface="Tahoma"/>
              </a:rPr>
              <a:t>opdrættet</a:t>
            </a:r>
            <a:r>
              <a:rPr sz="1900" spc="-90" dirty="0">
                <a:solidFill>
                  <a:srgbClr val="333333"/>
                </a:solidFill>
                <a:latin typeface="Tahoma"/>
                <a:cs typeface="Tahoma"/>
              </a:rPr>
              <a:t> </a:t>
            </a:r>
            <a:r>
              <a:rPr sz="1900" spc="60" dirty="0">
                <a:solidFill>
                  <a:srgbClr val="333333"/>
                </a:solidFill>
                <a:latin typeface="Tahoma"/>
                <a:cs typeface="Tahoma"/>
              </a:rPr>
              <a:t>laks</a:t>
            </a:r>
            <a:r>
              <a:rPr sz="1900" spc="-95" dirty="0">
                <a:solidFill>
                  <a:srgbClr val="333333"/>
                </a:solidFill>
                <a:latin typeface="Tahoma"/>
                <a:cs typeface="Tahoma"/>
              </a:rPr>
              <a:t> </a:t>
            </a:r>
            <a:r>
              <a:rPr sz="1900" spc="50" dirty="0">
                <a:solidFill>
                  <a:srgbClr val="333333"/>
                </a:solidFill>
                <a:latin typeface="Tahoma"/>
                <a:cs typeface="Tahoma"/>
              </a:rPr>
              <a:t>til</a:t>
            </a:r>
            <a:r>
              <a:rPr sz="1900" spc="-95" dirty="0">
                <a:solidFill>
                  <a:srgbClr val="333333"/>
                </a:solidFill>
                <a:latin typeface="Tahoma"/>
                <a:cs typeface="Tahoma"/>
              </a:rPr>
              <a:t> </a:t>
            </a:r>
            <a:r>
              <a:rPr sz="1900" spc="80" dirty="0">
                <a:solidFill>
                  <a:srgbClr val="333333"/>
                </a:solidFill>
                <a:latin typeface="Tahoma"/>
                <a:cs typeface="Tahoma"/>
              </a:rPr>
              <a:t>butikker</a:t>
            </a:r>
            <a:r>
              <a:rPr sz="1900" spc="-90" dirty="0">
                <a:solidFill>
                  <a:srgbClr val="333333"/>
                </a:solidFill>
                <a:latin typeface="Tahoma"/>
                <a:cs typeface="Tahoma"/>
              </a:rPr>
              <a:t> </a:t>
            </a:r>
            <a:r>
              <a:rPr sz="1900" spc="120" dirty="0">
                <a:solidFill>
                  <a:srgbClr val="333333"/>
                </a:solidFill>
                <a:latin typeface="Tahoma"/>
                <a:cs typeface="Tahoma"/>
              </a:rPr>
              <a:t>som</a:t>
            </a:r>
            <a:r>
              <a:rPr sz="1900" spc="-95" dirty="0">
                <a:solidFill>
                  <a:srgbClr val="333333"/>
                </a:solidFill>
                <a:latin typeface="Tahoma"/>
                <a:cs typeface="Tahoma"/>
              </a:rPr>
              <a:t> </a:t>
            </a:r>
            <a:r>
              <a:rPr sz="1900" spc="80" dirty="0">
                <a:solidFill>
                  <a:srgbClr val="333333"/>
                </a:solidFill>
                <a:latin typeface="Tahoma"/>
                <a:cs typeface="Tahoma"/>
              </a:rPr>
              <a:t>Whole</a:t>
            </a:r>
            <a:r>
              <a:rPr sz="1900" spc="-95" dirty="0">
                <a:solidFill>
                  <a:srgbClr val="333333"/>
                </a:solidFill>
                <a:latin typeface="Tahoma"/>
                <a:cs typeface="Tahoma"/>
              </a:rPr>
              <a:t> </a:t>
            </a:r>
            <a:r>
              <a:rPr sz="1900" spc="55" dirty="0">
                <a:solidFill>
                  <a:srgbClr val="333333"/>
                </a:solidFill>
                <a:latin typeface="Tahoma"/>
                <a:cs typeface="Tahoma"/>
              </a:rPr>
              <a:t>Foods, </a:t>
            </a:r>
            <a:r>
              <a:rPr sz="1900" spc="-580" dirty="0">
                <a:solidFill>
                  <a:srgbClr val="333333"/>
                </a:solidFill>
                <a:latin typeface="Tahoma"/>
                <a:cs typeface="Tahoma"/>
              </a:rPr>
              <a:t> </a:t>
            </a:r>
            <a:r>
              <a:rPr sz="1900" spc="65" dirty="0">
                <a:solidFill>
                  <a:srgbClr val="333333"/>
                </a:solidFill>
                <a:latin typeface="Tahoma"/>
                <a:cs typeface="Tahoma"/>
                <a:hlinkClick r:id="rId6"/>
              </a:rPr>
              <a:t>tilsluttede</a:t>
            </a:r>
            <a:r>
              <a:rPr sz="1900" spc="-100" dirty="0">
                <a:solidFill>
                  <a:srgbClr val="333333"/>
                </a:solidFill>
                <a:latin typeface="Tahoma"/>
                <a:cs typeface="Tahoma"/>
                <a:hlinkClick r:id="rId6"/>
              </a:rPr>
              <a:t> </a:t>
            </a:r>
            <a:r>
              <a:rPr sz="1900" spc="75" dirty="0">
                <a:solidFill>
                  <a:srgbClr val="333333"/>
                </a:solidFill>
                <a:latin typeface="Tahoma"/>
                <a:cs typeface="Tahoma"/>
                <a:hlinkClick r:id="rId6"/>
              </a:rPr>
              <a:t>sig</a:t>
            </a:r>
            <a:r>
              <a:rPr sz="1900" spc="-100" dirty="0">
                <a:solidFill>
                  <a:srgbClr val="333333"/>
                </a:solidFill>
                <a:latin typeface="Tahoma"/>
                <a:cs typeface="Tahoma"/>
                <a:hlinkClick r:id="rId6"/>
              </a:rPr>
              <a:t> </a:t>
            </a:r>
            <a:r>
              <a:rPr sz="1900" spc="90" dirty="0">
                <a:solidFill>
                  <a:srgbClr val="333333"/>
                </a:solidFill>
                <a:latin typeface="Tahoma"/>
                <a:cs typeface="Tahoma"/>
                <a:hlinkClick r:id="rId6"/>
              </a:rPr>
              <a:t>IBMs</a:t>
            </a:r>
            <a:r>
              <a:rPr sz="1900" spc="-95" dirty="0">
                <a:solidFill>
                  <a:srgbClr val="333333"/>
                </a:solidFill>
                <a:latin typeface="Tahoma"/>
                <a:cs typeface="Tahoma"/>
                <a:hlinkClick r:id="rId6"/>
              </a:rPr>
              <a:t> </a:t>
            </a:r>
            <a:r>
              <a:rPr sz="1900" spc="70" dirty="0">
                <a:solidFill>
                  <a:srgbClr val="333333"/>
                </a:solidFill>
                <a:latin typeface="Tahoma"/>
                <a:cs typeface="Tahoma"/>
                <a:hlinkClick r:id="rId6"/>
              </a:rPr>
              <a:t>blockchain-baserede</a:t>
            </a:r>
            <a:r>
              <a:rPr sz="1900" spc="-100" dirty="0">
                <a:solidFill>
                  <a:srgbClr val="333333"/>
                </a:solidFill>
                <a:latin typeface="Tahoma"/>
                <a:cs typeface="Tahoma"/>
                <a:hlinkClick r:id="rId6"/>
              </a:rPr>
              <a:t> </a:t>
            </a:r>
            <a:r>
              <a:rPr sz="1900" spc="85" dirty="0">
                <a:solidFill>
                  <a:srgbClr val="333333"/>
                </a:solidFill>
                <a:latin typeface="Tahoma"/>
                <a:cs typeface="Tahoma"/>
                <a:hlinkClick r:id="rId6"/>
              </a:rPr>
              <a:t>Food</a:t>
            </a:r>
            <a:r>
              <a:rPr sz="1900" spc="-95" dirty="0">
                <a:solidFill>
                  <a:srgbClr val="333333"/>
                </a:solidFill>
                <a:latin typeface="Tahoma"/>
                <a:cs typeface="Tahoma"/>
                <a:hlinkClick r:id="rId6"/>
              </a:rPr>
              <a:t> </a:t>
            </a:r>
            <a:r>
              <a:rPr sz="1900" spc="60" dirty="0">
                <a:solidFill>
                  <a:srgbClr val="333333"/>
                </a:solidFill>
                <a:latin typeface="Tahoma"/>
                <a:cs typeface="Tahoma"/>
                <a:hlinkClick r:id="rId6"/>
              </a:rPr>
              <a:t>Trust.</a:t>
            </a:r>
            <a:r>
              <a:rPr sz="1900" u="sng" spc="60" dirty="0">
                <a:solidFill>
                  <a:srgbClr val="86A56D"/>
                </a:solidFill>
                <a:uFill>
                  <a:solidFill>
                    <a:srgbClr val="86A56D"/>
                  </a:solidFill>
                </a:uFill>
                <a:latin typeface="Tahoma"/>
                <a:cs typeface="Tahoma"/>
                <a:hlinkClick r:id="rId6"/>
              </a:rPr>
              <a:t>Blockchain</a:t>
            </a:r>
            <a:r>
              <a:rPr sz="1900" u="sng" spc="-100" dirty="0">
                <a:solidFill>
                  <a:srgbClr val="86A56D"/>
                </a:solidFill>
                <a:uFill>
                  <a:solidFill>
                    <a:srgbClr val="86A56D"/>
                  </a:solidFill>
                </a:uFill>
                <a:latin typeface="Tahoma"/>
                <a:cs typeface="Tahoma"/>
                <a:hlinkClick r:id="rId6"/>
              </a:rPr>
              <a:t> </a:t>
            </a:r>
            <a:r>
              <a:rPr sz="1900" u="sng" spc="85" dirty="0">
                <a:solidFill>
                  <a:srgbClr val="86A56D"/>
                </a:solidFill>
                <a:uFill>
                  <a:solidFill>
                    <a:srgbClr val="86A56D"/>
                  </a:solidFill>
                </a:uFill>
                <a:latin typeface="Tahoma"/>
                <a:cs typeface="Tahoma"/>
                <a:hlinkClick r:id="rId6"/>
              </a:rPr>
              <a:t>teknologi</a:t>
            </a:r>
            <a:endParaRPr sz="1900">
              <a:latin typeface="Tahoma"/>
              <a:cs typeface="Tahoma"/>
            </a:endParaRPr>
          </a:p>
          <a:p>
            <a:pPr marL="12700">
              <a:lnSpc>
                <a:spcPct val="100000"/>
              </a:lnSpc>
              <a:spcBef>
                <a:spcPts val="500"/>
              </a:spcBef>
            </a:pPr>
            <a:r>
              <a:rPr sz="2000" u="sng" spc="180" dirty="0">
                <a:solidFill>
                  <a:srgbClr val="86A56D"/>
                </a:solidFill>
                <a:uFill>
                  <a:solidFill>
                    <a:srgbClr val="86A56D"/>
                  </a:solidFill>
                </a:uFill>
                <a:latin typeface="Tahoma"/>
                <a:cs typeface="Tahoma"/>
                <a:hlinkClick r:id="rId6"/>
              </a:rPr>
              <a:t>—</a:t>
            </a:r>
            <a:r>
              <a:rPr sz="2000" u="sng" spc="-130" dirty="0">
                <a:solidFill>
                  <a:srgbClr val="86A56D"/>
                </a:solidFill>
                <a:uFill>
                  <a:solidFill>
                    <a:srgbClr val="86A56D"/>
                  </a:solidFill>
                </a:uFill>
                <a:latin typeface="Tahoma"/>
                <a:cs typeface="Tahoma"/>
                <a:hlinkClick r:id="rId6"/>
              </a:rPr>
              <a:t> </a:t>
            </a:r>
            <a:r>
              <a:rPr sz="2000" u="sng" spc="65" dirty="0">
                <a:solidFill>
                  <a:srgbClr val="86A56D"/>
                </a:solidFill>
                <a:uFill>
                  <a:solidFill>
                    <a:srgbClr val="86A56D"/>
                  </a:solidFill>
                </a:uFill>
                <a:latin typeface="Tahoma"/>
                <a:cs typeface="Tahoma"/>
                <a:hlinkClick r:id="rId6"/>
              </a:rPr>
              <a:t>Kvaroy</a:t>
            </a:r>
            <a:r>
              <a:rPr sz="2000" u="sng" spc="-125" dirty="0">
                <a:solidFill>
                  <a:srgbClr val="86A56D"/>
                </a:solidFill>
                <a:uFill>
                  <a:solidFill>
                    <a:srgbClr val="86A56D"/>
                  </a:solidFill>
                </a:uFill>
                <a:latin typeface="Tahoma"/>
                <a:cs typeface="Tahoma"/>
                <a:hlinkClick r:id="rId6"/>
              </a:rPr>
              <a:t> </a:t>
            </a:r>
            <a:r>
              <a:rPr sz="2000" u="sng" spc="70" dirty="0">
                <a:solidFill>
                  <a:srgbClr val="86A56D"/>
                </a:solidFill>
                <a:uFill>
                  <a:solidFill>
                    <a:srgbClr val="86A56D"/>
                  </a:solidFill>
                </a:uFill>
                <a:latin typeface="Tahoma"/>
                <a:cs typeface="Tahoma"/>
                <a:hlinkClick r:id="rId6"/>
              </a:rPr>
              <a:t>Arktis</a:t>
            </a:r>
            <a:endParaRPr sz="2000">
              <a:latin typeface="Tahoma"/>
              <a:cs typeface="Tahoma"/>
            </a:endParaRPr>
          </a:p>
          <a:p>
            <a:pPr>
              <a:lnSpc>
                <a:spcPct val="100000"/>
              </a:lnSpc>
            </a:pPr>
            <a:endParaRPr sz="2700">
              <a:latin typeface="Tahoma"/>
              <a:cs typeface="Tahoma"/>
            </a:endParaRPr>
          </a:p>
          <a:p>
            <a:pPr marL="12700">
              <a:lnSpc>
                <a:spcPct val="100000"/>
              </a:lnSpc>
              <a:spcBef>
                <a:spcPts val="5"/>
              </a:spcBef>
            </a:pPr>
            <a:r>
              <a:rPr sz="2100" spc="60" dirty="0">
                <a:solidFill>
                  <a:srgbClr val="333333"/>
                </a:solidFill>
                <a:latin typeface="Tahoma"/>
                <a:cs typeface="Tahoma"/>
              </a:rPr>
              <a:t>De</a:t>
            </a:r>
            <a:r>
              <a:rPr sz="2100" u="sng" spc="60" dirty="0">
                <a:solidFill>
                  <a:srgbClr val="86A56D"/>
                </a:solidFill>
                <a:uFill>
                  <a:solidFill>
                    <a:srgbClr val="86A56D"/>
                  </a:solidFill>
                </a:uFill>
                <a:latin typeface="Tahoma"/>
                <a:cs typeface="Tahoma"/>
                <a:hlinkClick r:id="rId7"/>
              </a:rPr>
              <a:t>KvaroyArctic-Tech-Blockchain.pdf</a:t>
            </a:r>
            <a:r>
              <a:rPr sz="2100" u="sng" spc="-90" dirty="0">
                <a:solidFill>
                  <a:srgbClr val="86A56D"/>
                </a:solidFill>
                <a:uFill>
                  <a:solidFill>
                    <a:srgbClr val="86A56D"/>
                  </a:solidFill>
                </a:uFill>
                <a:latin typeface="Tahoma"/>
                <a:cs typeface="Tahoma"/>
                <a:hlinkClick r:id="rId7"/>
              </a:rPr>
              <a:t> </a:t>
            </a:r>
            <a:r>
              <a:rPr sz="2100" u="sng" spc="50" dirty="0">
                <a:solidFill>
                  <a:srgbClr val="86A56D"/>
                </a:solidFill>
                <a:uFill>
                  <a:solidFill>
                    <a:srgbClr val="86A56D"/>
                  </a:solidFill>
                </a:uFill>
                <a:latin typeface="Tahoma"/>
                <a:cs typeface="Tahoma"/>
                <a:hlinkClick r:id="rId7"/>
              </a:rPr>
              <a:t>(squarespace.com)</a:t>
            </a:r>
            <a:endParaRPr sz="21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3" name="object 3"/>
          <p:cNvPicPr/>
          <p:nvPr/>
        </p:nvPicPr>
        <p:blipFill>
          <a:blip r:embed="rId2" cstate="print"/>
          <a:stretch>
            <a:fillRect/>
          </a:stretch>
        </p:blipFill>
        <p:spPr>
          <a:xfrm>
            <a:off x="12191" y="6095"/>
            <a:ext cx="2186940" cy="6851904"/>
          </a:xfrm>
          <a:prstGeom prst="rect">
            <a:avLst/>
          </a:prstGeom>
        </p:spPr>
      </p:pic>
      <p:sp>
        <p:nvSpPr>
          <p:cNvPr id="4" name="object 4"/>
          <p:cNvSpPr/>
          <p:nvPr/>
        </p:nvSpPr>
        <p:spPr>
          <a:xfrm>
            <a:off x="2599944" y="2647188"/>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5" name="object 5"/>
          <p:cNvSpPr/>
          <p:nvPr/>
        </p:nvSpPr>
        <p:spPr>
          <a:xfrm>
            <a:off x="2599944" y="3322320"/>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6" name="object 6"/>
          <p:cNvSpPr/>
          <p:nvPr/>
        </p:nvSpPr>
        <p:spPr>
          <a:xfrm>
            <a:off x="2599944" y="4024884"/>
            <a:ext cx="7754620" cy="29209"/>
          </a:xfrm>
          <a:custGeom>
            <a:avLst/>
            <a:gdLst/>
            <a:ahLst/>
            <a:cxnLst/>
            <a:rect l="l" t="t" r="r" b="b"/>
            <a:pathLst>
              <a:path w="7754620" h="29210">
                <a:moveTo>
                  <a:pt x="7754111" y="0"/>
                </a:moveTo>
                <a:lnTo>
                  <a:pt x="0" y="0"/>
                </a:lnTo>
                <a:lnTo>
                  <a:pt x="0" y="28956"/>
                </a:lnTo>
                <a:lnTo>
                  <a:pt x="7754111" y="28956"/>
                </a:lnTo>
                <a:lnTo>
                  <a:pt x="7754111" y="0"/>
                </a:lnTo>
                <a:close/>
              </a:path>
            </a:pathLst>
          </a:custGeom>
          <a:solidFill>
            <a:srgbClr val="6A9D55"/>
          </a:solidFill>
        </p:spPr>
        <p:txBody>
          <a:bodyPr wrap="square" lIns="0" tIns="0" rIns="0" bIns="0" rtlCol="0"/>
          <a:lstStyle/>
          <a:p>
            <a:endParaRPr/>
          </a:p>
        </p:txBody>
      </p:sp>
      <p:sp>
        <p:nvSpPr>
          <p:cNvPr id="7" name="object 7"/>
          <p:cNvSpPr/>
          <p:nvPr/>
        </p:nvSpPr>
        <p:spPr>
          <a:xfrm>
            <a:off x="2599944" y="4728971"/>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pic>
        <p:nvPicPr>
          <p:cNvPr id="8" name="object 8"/>
          <p:cNvPicPr/>
          <p:nvPr/>
        </p:nvPicPr>
        <p:blipFill>
          <a:blip r:embed="rId3" cstate="print"/>
          <a:stretch>
            <a:fillRect/>
          </a:stretch>
        </p:blipFill>
        <p:spPr>
          <a:xfrm>
            <a:off x="342900" y="4824984"/>
            <a:ext cx="1580388" cy="1540764"/>
          </a:xfrm>
          <a:prstGeom prst="rect">
            <a:avLst/>
          </a:prstGeom>
        </p:spPr>
      </p:pic>
      <p:grpSp>
        <p:nvGrpSpPr>
          <p:cNvPr id="9" name="object 9"/>
          <p:cNvGrpSpPr/>
          <p:nvPr/>
        </p:nvGrpSpPr>
        <p:grpSpPr>
          <a:xfrm>
            <a:off x="10929619" y="1001267"/>
            <a:ext cx="1221740" cy="1809114"/>
            <a:chOff x="10929619" y="1001267"/>
            <a:chExt cx="1221740" cy="1809114"/>
          </a:xfrm>
        </p:grpSpPr>
        <p:pic>
          <p:nvPicPr>
            <p:cNvPr id="10" name="object 10"/>
            <p:cNvPicPr/>
            <p:nvPr/>
          </p:nvPicPr>
          <p:blipFill>
            <a:blip r:embed="rId4" cstate="print"/>
            <a:stretch>
              <a:fillRect/>
            </a:stretch>
          </p:blipFill>
          <p:spPr>
            <a:xfrm>
              <a:off x="11619991" y="1001267"/>
              <a:ext cx="526287" cy="752856"/>
            </a:xfrm>
            <a:prstGeom prst="rect">
              <a:avLst/>
            </a:prstGeom>
          </p:spPr>
        </p:pic>
        <p:pic>
          <p:nvPicPr>
            <p:cNvPr id="11" name="object 11"/>
            <p:cNvPicPr/>
            <p:nvPr/>
          </p:nvPicPr>
          <p:blipFill>
            <a:blip r:embed="rId5" cstate="print"/>
            <a:stretch>
              <a:fillRect/>
            </a:stretch>
          </p:blipFill>
          <p:spPr>
            <a:xfrm>
              <a:off x="10929619" y="1791715"/>
              <a:ext cx="882903" cy="1018539"/>
            </a:xfrm>
            <a:prstGeom prst="rect">
              <a:avLst/>
            </a:prstGeom>
          </p:spPr>
        </p:pic>
        <p:pic>
          <p:nvPicPr>
            <p:cNvPr id="12" name="object 12"/>
            <p:cNvPicPr/>
            <p:nvPr/>
          </p:nvPicPr>
          <p:blipFill>
            <a:blip r:embed="rId6" cstate="print"/>
            <a:stretch>
              <a:fillRect/>
            </a:stretch>
          </p:blipFill>
          <p:spPr>
            <a:xfrm>
              <a:off x="11855195" y="2407919"/>
              <a:ext cx="295655" cy="47243"/>
            </a:xfrm>
            <a:prstGeom prst="rect">
              <a:avLst/>
            </a:prstGeom>
          </p:spPr>
        </p:pic>
      </p:grpSp>
      <p:grpSp>
        <p:nvGrpSpPr>
          <p:cNvPr id="13" name="object 13"/>
          <p:cNvGrpSpPr/>
          <p:nvPr/>
        </p:nvGrpSpPr>
        <p:grpSpPr>
          <a:xfrm>
            <a:off x="2371344" y="0"/>
            <a:ext cx="9549765" cy="6582409"/>
            <a:chOff x="2371344" y="0"/>
            <a:chExt cx="9549765" cy="6582409"/>
          </a:xfrm>
        </p:grpSpPr>
        <p:pic>
          <p:nvPicPr>
            <p:cNvPr id="14" name="object 14"/>
            <p:cNvPicPr/>
            <p:nvPr/>
          </p:nvPicPr>
          <p:blipFill>
            <a:blip r:embed="rId7" cstate="print"/>
            <a:stretch>
              <a:fillRect/>
            </a:stretch>
          </p:blipFill>
          <p:spPr>
            <a:xfrm>
              <a:off x="10347451" y="0"/>
              <a:ext cx="1573276" cy="2014624"/>
            </a:xfrm>
            <a:prstGeom prst="rect">
              <a:avLst/>
            </a:prstGeom>
          </p:spPr>
        </p:pic>
        <p:sp>
          <p:nvSpPr>
            <p:cNvPr id="15" name="object 15"/>
            <p:cNvSpPr/>
            <p:nvPr/>
          </p:nvSpPr>
          <p:spPr>
            <a:xfrm>
              <a:off x="2371344" y="734568"/>
              <a:ext cx="8069580" cy="5847715"/>
            </a:xfrm>
            <a:custGeom>
              <a:avLst/>
              <a:gdLst/>
              <a:ahLst/>
              <a:cxnLst/>
              <a:rect l="l" t="t" r="r" b="b"/>
              <a:pathLst>
                <a:path w="8069580" h="5847715">
                  <a:moveTo>
                    <a:pt x="8069580" y="0"/>
                  </a:moveTo>
                  <a:lnTo>
                    <a:pt x="0" y="0"/>
                  </a:lnTo>
                  <a:lnTo>
                    <a:pt x="0" y="5847587"/>
                  </a:lnTo>
                  <a:lnTo>
                    <a:pt x="8069580" y="5847587"/>
                  </a:lnTo>
                  <a:lnTo>
                    <a:pt x="8069580" y="0"/>
                  </a:lnTo>
                  <a:close/>
                </a:path>
              </a:pathLst>
            </a:custGeom>
            <a:solidFill>
              <a:srgbClr val="FFFFFF"/>
            </a:solidFill>
          </p:spPr>
          <p:txBody>
            <a:bodyPr wrap="square" lIns="0" tIns="0" rIns="0" bIns="0" rtlCol="0"/>
            <a:lstStyle/>
            <a:p>
              <a:endParaRPr/>
            </a:p>
          </p:txBody>
        </p:sp>
      </p:grpSp>
      <p:pic>
        <p:nvPicPr>
          <p:cNvPr id="16" name="object 16"/>
          <p:cNvPicPr/>
          <p:nvPr/>
        </p:nvPicPr>
        <p:blipFill>
          <a:blip r:embed="rId8" cstate="print"/>
          <a:stretch>
            <a:fillRect/>
          </a:stretch>
        </p:blipFill>
        <p:spPr>
          <a:xfrm>
            <a:off x="12019788" y="272795"/>
            <a:ext cx="128015" cy="42672"/>
          </a:xfrm>
          <a:prstGeom prst="rect">
            <a:avLst/>
          </a:prstGeom>
        </p:spPr>
      </p:pic>
      <p:sp>
        <p:nvSpPr>
          <p:cNvPr id="17" name="object 17"/>
          <p:cNvSpPr txBox="1">
            <a:spLocks noGrp="1"/>
          </p:cNvSpPr>
          <p:nvPr>
            <p:ph type="title"/>
          </p:nvPr>
        </p:nvSpPr>
        <p:spPr>
          <a:xfrm>
            <a:off x="2354326" y="144907"/>
            <a:ext cx="7348855" cy="436880"/>
          </a:xfrm>
          <a:prstGeom prst="rect">
            <a:avLst/>
          </a:prstGeom>
        </p:spPr>
        <p:txBody>
          <a:bodyPr vert="horz" wrap="square" lIns="0" tIns="12700" rIns="0" bIns="0" rtlCol="0">
            <a:spAutoFit/>
          </a:bodyPr>
          <a:lstStyle/>
          <a:p>
            <a:pPr marL="12700">
              <a:lnSpc>
                <a:spcPct val="100000"/>
              </a:lnSpc>
              <a:spcBef>
                <a:spcPts val="100"/>
              </a:spcBef>
            </a:pPr>
            <a:r>
              <a:rPr sz="2700" spc="160" dirty="0">
                <a:solidFill>
                  <a:srgbClr val="6A9D55"/>
                </a:solidFill>
              </a:rPr>
              <a:t>Interaktiv</a:t>
            </a:r>
            <a:r>
              <a:rPr sz="2700" spc="-25" dirty="0">
                <a:solidFill>
                  <a:srgbClr val="6A9D55"/>
                </a:solidFill>
              </a:rPr>
              <a:t> </a:t>
            </a:r>
            <a:r>
              <a:rPr sz="2700" spc="110" dirty="0">
                <a:solidFill>
                  <a:srgbClr val="6A9D55"/>
                </a:solidFill>
              </a:rPr>
              <a:t>læringsaktivitet</a:t>
            </a:r>
            <a:r>
              <a:rPr sz="2700" spc="-25" dirty="0">
                <a:solidFill>
                  <a:srgbClr val="6A9D55"/>
                </a:solidFill>
              </a:rPr>
              <a:t> </a:t>
            </a:r>
            <a:r>
              <a:rPr sz="2700" spc="35" dirty="0">
                <a:solidFill>
                  <a:srgbClr val="6A9D55"/>
                </a:solidFill>
              </a:rPr>
              <a:t>(klasseværelse)</a:t>
            </a:r>
            <a:endParaRPr sz="2700"/>
          </a:p>
        </p:txBody>
      </p:sp>
      <p:sp>
        <p:nvSpPr>
          <p:cNvPr id="18" name="object 18"/>
          <p:cNvSpPr txBox="1">
            <a:spLocks noGrp="1"/>
          </p:cNvSpPr>
          <p:nvPr>
            <p:ph type="body" idx="1"/>
          </p:nvPr>
        </p:nvSpPr>
        <p:spPr>
          <a:xfrm>
            <a:off x="2450083" y="1062284"/>
            <a:ext cx="7701915" cy="4860818"/>
          </a:xfrm>
          <a:prstGeom prst="rect">
            <a:avLst/>
          </a:prstGeom>
        </p:spPr>
        <p:txBody>
          <a:bodyPr vert="horz" wrap="square" lIns="0" tIns="74295" rIns="0" bIns="0" rtlCol="0">
            <a:spAutoFit/>
          </a:bodyPr>
          <a:lstStyle/>
          <a:p>
            <a:pPr marL="12700">
              <a:lnSpc>
                <a:spcPct val="100000"/>
              </a:lnSpc>
              <a:spcBef>
                <a:spcPts val="585"/>
              </a:spcBef>
            </a:pPr>
            <a:r>
              <a:rPr sz="1700" spc="70" dirty="0"/>
              <a:t>Aktivitetstitel:</a:t>
            </a:r>
            <a:r>
              <a:rPr sz="1700" spc="-30" dirty="0"/>
              <a:t> </a:t>
            </a:r>
            <a:r>
              <a:rPr sz="1700" spc="40" dirty="0"/>
              <a:t>Blockchain-beslutningssimulering</a:t>
            </a:r>
          </a:p>
          <a:p>
            <a:pPr marL="12700" marR="535305">
              <a:lnSpc>
                <a:spcPts val="2640"/>
              </a:lnSpc>
              <a:spcBef>
                <a:spcPts val="145"/>
              </a:spcBef>
            </a:pPr>
            <a:r>
              <a:rPr sz="1700" spc="100" dirty="0">
                <a:solidFill>
                  <a:srgbClr val="262626"/>
                </a:solidFill>
              </a:rPr>
              <a:t>Dette</a:t>
            </a:r>
            <a:r>
              <a:rPr sz="1700" spc="-30" dirty="0">
                <a:solidFill>
                  <a:srgbClr val="262626"/>
                </a:solidFill>
              </a:rPr>
              <a:t> </a:t>
            </a:r>
            <a:r>
              <a:rPr sz="1700" spc="35" dirty="0">
                <a:solidFill>
                  <a:srgbClr val="262626"/>
                </a:solidFill>
              </a:rPr>
              <a:t>simulationsspil</a:t>
            </a:r>
            <a:r>
              <a:rPr sz="1700" spc="-25" dirty="0">
                <a:solidFill>
                  <a:srgbClr val="262626"/>
                </a:solidFill>
              </a:rPr>
              <a:t> </a:t>
            </a:r>
            <a:r>
              <a:rPr sz="1700" spc="55" dirty="0">
                <a:solidFill>
                  <a:srgbClr val="262626"/>
                </a:solidFill>
              </a:rPr>
              <a:t>placerer</a:t>
            </a:r>
            <a:r>
              <a:rPr sz="1700" spc="-25" dirty="0">
                <a:solidFill>
                  <a:srgbClr val="262626"/>
                </a:solidFill>
              </a:rPr>
              <a:t> </a:t>
            </a:r>
            <a:r>
              <a:rPr sz="1700" spc="60" dirty="0">
                <a:solidFill>
                  <a:srgbClr val="262626"/>
                </a:solidFill>
              </a:rPr>
              <a:t>elever</a:t>
            </a:r>
            <a:r>
              <a:rPr sz="1700" spc="-25" dirty="0">
                <a:solidFill>
                  <a:srgbClr val="262626"/>
                </a:solidFill>
              </a:rPr>
              <a:t> </a:t>
            </a:r>
            <a:r>
              <a:rPr sz="1700" spc="45" dirty="0">
                <a:solidFill>
                  <a:srgbClr val="262626"/>
                </a:solidFill>
              </a:rPr>
              <a:t>i</a:t>
            </a:r>
            <a:r>
              <a:rPr sz="1700" spc="-25" dirty="0">
                <a:solidFill>
                  <a:srgbClr val="262626"/>
                </a:solidFill>
              </a:rPr>
              <a:t> </a:t>
            </a:r>
            <a:r>
              <a:rPr sz="1700" spc="60" dirty="0">
                <a:solidFill>
                  <a:srgbClr val="262626"/>
                </a:solidFill>
              </a:rPr>
              <a:t>rollen</a:t>
            </a:r>
            <a:r>
              <a:rPr sz="1700" spc="-25" dirty="0">
                <a:solidFill>
                  <a:srgbClr val="262626"/>
                </a:solidFill>
              </a:rPr>
              <a:t> </a:t>
            </a:r>
            <a:r>
              <a:rPr sz="1700" spc="25" dirty="0">
                <a:solidFill>
                  <a:srgbClr val="262626"/>
                </a:solidFill>
              </a:rPr>
              <a:t>som</a:t>
            </a:r>
            <a:r>
              <a:rPr sz="1700" spc="-25" dirty="0">
                <a:solidFill>
                  <a:srgbClr val="262626"/>
                </a:solidFill>
              </a:rPr>
              <a:t> </a:t>
            </a:r>
            <a:r>
              <a:rPr sz="1700" dirty="0">
                <a:solidFill>
                  <a:srgbClr val="262626"/>
                </a:solidFill>
              </a:rPr>
              <a:t>Supply</a:t>
            </a:r>
            <a:r>
              <a:rPr sz="1700" spc="-25" dirty="0">
                <a:solidFill>
                  <a:srgbClr val="262626"/>
                </a:solidFill>
              </a:rPr>
              <a:t> </a:t>
            </a:r>
            <a:r>
              <a:rPr sz="1700" spc="25" dirty="0">
                <a:solidFill>
                  <a:srgbClr val="262626"/>
                </a:solidFill>
              </a:rPr>
              <a:t>Chain </a:t>
            </a:r>
            <a:r>
              <a:rPr sz="1700" spc="-484" dirty="0">
                <a:solidFill>
                  <a:srgbClr val="262626"/>
                </a:solidFill>
              </a:rPr>
              <a:t> </a:t>
            </a:r>
            <a:r>
              <a:rPr sz="1700" spc="95" dirty="0">
                <a:solidFill>
                  <a:srgbClr val="262626"/>
                </a:solidFill>
              </a:rPr>
              <a:t>Manager </a:t>
            </a:r>
            <a:r>
              <a:rPr sz="1700" spc="75" dirty="0">
                <a:solidFill>
                  <a:srgbClr val="262626"/>
                </a:solidFill>
              </a:rPr>
              <a:t>for </a:t>
            </a:r>
            <a:r>
              <a:rPr sz="1700" spc="70" dirty="0">
                <a:solidFill>
                  <a:srgbClr val="262626"/>
                </a:solidFill>
              </a:rPr>
              <a:t>en </a:t>
            </a:r>
            <a:r>
              <a:rPr sz="1700" spc="55" dirty="0">
                <a:solidFill>
                  <a:srgbClr val="262626"/>
                </a:solidFill>
              </a:rPr>
              <a:t>fødevarevirksomhed, </a:t>
            </a:r>
            <a:r>
              <a:rPr sz="1700" spc="70" dirty="0">
                <a:solidFill>
                  <a:srgbClr val="262626"/>
                </a:solidFill>
              </a:rPr>
              <a:t>der </a:t>
            </a:r>
            <a:r>
              <a:rPr sz="1700" spc="55" dirty="0">
                <a:solidFill>
                  <a:srgbClr val="262626"/>
                </a:solidFill>
              </a:rPr>
              <a:t>overvejer </a:t>
            </a:r>
            <a:r>
              <a:rPr sz="1700" spc="130" dirty="0">
                <a:solidFill>
                  <a:srgbClr val="262626"/>
                </a:solidFill>
              </a:rPr>
              <a:t>at </a:t>
            </a:r>
            <a:r>
              <a:rPr sz="1700" spc="90" dirty="0">
                <a:solidFill>
                  <a:srgbClr val="262626"/>
                </a:solidFill>
              </a:rPr>
              <a:t>tage </a:t>
            </a:r>
            <a:r>
              <a:rPr sz="1700" spc="95" dirty="0">
                <a:solidFill>
                  <a:srgbClr val="262626"/>
                </a:solidFill>
              </a:rPr>
              <a:t> </a:t>
            </a:r>
            <a:r>
              <a:rPr sz="1700" spc="45" dirty="0">
                <a:solidFill>
                  <a:srgbClr val="262626"/>
                </a:solidFill>
              </a:rPr>
              <a:t>blockchain-teknologi</a:t>
            </a:r>
            <a:r>
              <a:rPr sz="1700" spc="-30" dirty="0">
                <a:solidFill>
                  <a:srgbClr val="262626"/>
                </a:solidFill>
              </a:rPr>
              <a:t> </a:t>
            </a:r>
            <a:r>
              <a:rPr sz="1700" spc="45" dirty="0">
                <a:solidFill>
                  <a:srgbClr val="262626"/>
                </a:solidFill>
              </a:rPr>
              <a:t>i</a:t>
            </a:r>
            <a:r>
              <a:rPr sz="1700" spc="-30" dirty="0">
                <a:solidFill>
                  <a:srgbClr val="262626"/>
                </a:solidFill>
              </a:rPr>
              <a:t> </a:t>
            </a:r>
            <a:r>
              <a:rPr sz="1700" spc="55" dirty="0">
                <a:solidFill>
                  <a:srgbClr val="262626"/>
                </a:solidFill>
              </a:rPr>
              <a:t>brug.</a:t>
            </a:r>
            <a:r>
              <a:rPr sz="1700" spc="-30" dirty="0">
                <a:solidFill>
                  <a:srgbClr val="262626"/>
                </a:solidFill>
              </a:rPr>
              <a:t> </a:t>
            </a:r>
            <a:r>
              <a:rPr sz="1700" spc="15" dirty="0">
                <a:solidFill>
                  <a:srgbClr val="262626"/>
                </a:solidFill>
              </a:rPr>
              <a:t>Leveres</a:t>
            </a:r>
            <a:r>
              <a:rPr sz="1700" spc="-30" dirty="0">
                <a:solidFill>
                  <a:srgbClr val="262626"/>
                </a:solidFill>
              </a:rPr>
              <a:t> </a:t>
            </a:r>
            <a:r>
              <a:rPr sz="1700" spc="40" dirty="0">
                <a:solidFill>
                  <a:srgbClr val="262626"/>
                </a:solidFill>
              </a:rPr>
              <a:t>bedst</a:t>
            </a:r>
            <a:r>
              <a:rPr sz="1700" spc="-30" dirty="0">
                <a:solidFill>
                  <a:srgbClr val="262626"/>
                </a:solidFill>
              </a:rPr>
              <a:t> </a:t>
            </a:r>
            <a:r>
              <a:rPr sz="1700" spc="45" dirty="0">
                <a:solidFill>
                  <a:srgbClr val="262626"/>
                </a:solidFill>
              </a:rPr>
              <a:t>i</a:t>
            </a:r>
            <a:r>
              <a:rPr sz="1700" spc="-30" dirty="0">
                <a:solidFill>
                  <a:srgbClr val="262626"/>
                </a:solidFill>
              </a:rPr>
              <a:t> </a:t>
            </a:r>
            <a:r>
              <a:rPr sz="1700" spc="35" dirty="0">
                <a:solidFill>
                  <a:srgbClr val="262626"/>
                </a:solidFill>
              </a:rPr>
              <a:t>klasseværelset.</a:t>
            </a:r>
            <a:endParaRPr sz="1700" dirty="0"/>
          </a:p>
          <a:p>
            <a:pPr>
              <a:lnSpc>
                <a:spcPct val="100000"/>
              </a:lnSpc>
              <a:spcBef>
                <a:spcPts val="25"/>
              </a:spcBef>
            </a:pPr>
            <a:endParaRPr sz="1700" dirty="0"/>
          </a:p>
          <a:p>
            <a:pPr marL="12700">
              <a:lnSpc>
                <a:spcPct val="100000"/>
              </a:lnSpc>
            </a:pPr>
            <a:r>
              <a:rPr sz="1700" spc="80" dirty="0"/>
              <a:t>Mød</a:t>
            </a:r>
            <a:r>
              <a:rPr sz="1700" spc="-35" dirty="0"/>
              <a:t> </a:t>
            </a:r>
            <a:r>
              <a:rPr sz="1700" spc="45" dirty="0"/>
              <a:t>virksomheden:</a:t>
            </a:r>
            <a:r>
              <a:rPr sz="1700" spc="-30" dirty="0"/>
              <a:t> </a:t>
            </a:r>
            <a:r>
              <a:rPr sz="1700" spc="25" dirty="0"/>
              <a:t>The</a:t>
            </a:r>
            <a:r>
              <a:rPr sz="1700" spc="-35" dirty="0"/>
              <a:t> </a:t>
            </a:r>
            <a:r>
              <a:rPr sz="1700" spc="45" dirty="0"/>
              <a:t>Organic</a:t>
            </a:r>
            <a:r>
              <a:rPr sz="1700" spc="-30" dirty="0"/>
              <a:t> </a:t>
            </a:r>
            <a:r>
              <a:rPr sz="1700" spc="-35" dirty="0"/>
              <a:t>F&amp;V</a:t>
            </a:r>
            <a:r>
              <a:rPr sz="1700" spc="-30" dirty="0"/>
              <a:t> </a:t>
            </a:r>
            <a:r>
              <a:rPr sz="1700" spc="-45" dirty="0"/>
              <a:t>Co.</a:t>
            </a:r>
            <a:r>
              <a:rPr sz="1700" spc="-35" dirty="0"/>
              <a:t> </a:t>
            </a:r>
            <a:r>
              <a:rPr sz="1700" spc="85" dirty="0"/>
              <a:t>Dilemma</a:t>
            </a:r>
            <a:endParaRPr sz="1700" dirty="0"/>
          </a:p>
          <a:p>
            <a:pPr marL="12700" marR="646430" algn="just">
              <a:lnSpc>
                <a:spcPts val="2640"/>
              </a:lnSpc>
              <a:spcBef>
                <a:spcPts val="170"/>
              </a:spcBef>
            </a:pPr>
            <a:r>
              <a:rPr sz="1700" b="0" spc="85" dirty="0">
                <a:solidFill>
                  <a:srgbClr val="262626"/>
                </a:solidFill>
                <a:latin typeface="Tahoma"/>
                <a:cs typeface="Tahoma"/>
              </a:rPr>
              <a:t>Velkommen</a:t>
            </a:r>
            <a:r>
              <a:rPr sz="1700" b="0" spc="-90" dirty="0">
                <a:solidFill>
                  <a:srgbClr val="262626"/>
                </a:solidFill>
                <a:latin typeface="Tahoma"/>
                <a:cs typeface="Tahoma"/>
              </a:rPr>
              <a:t> </a:t>
            </a:r>
            <a:r>
              <a:rPr sz="1700" b="0" spc="45" dirty="0">
                <a:solidFill>
                  <a:srgbClr val="262626"/>
                </a:solidFill>
                <a:latin typeface="Tahoma"/>
                <a:cs typeface="Tahoma"/>
              </a:rPr>
              <a:t>til</a:t>
            </a:r>
            <a:r>
              <a:rPr sz="1700" b="0" spc="-90" dirty="0">
                <a:solidFill>
                  <a:srgbClr val="262626"/>
                </a:solidFill>
                <a:latin typeface="Tahoma"/>
                <a:cs typeface="Tahoma"/>
              </a:rPr>
              <a:t> </a:t>
            </a:r>
            <a:r>
              <a:rPr sz="1700" b="0" spc="35" dirty="0">
                <a:solidFill>
                  <a:srgbClr val="262626"/>
                </a:solidFill>
                <a:latin typeface="Tahoma"/>
                <a:cs typeface="Tahoma"/>
              </a:rPr>
              <a:t>The</a:t>
            </a:r>
            <a:r>
              <a:rPr sz="1700" b="0" spc="-90" dirty="0">
                <a:solidFill>
                  <a:srgbClr val="262626"/>
                </a:solidFill>
                <a:latin typeface="Tahoma"/>
                <a:cs typeface="Tahoma"/>
              </a:rPr>
              <a:t> </a:t>
            </a:r>
            <a:r>
              <a:rPr sz="1700" b="0" spc="80" dirty="0">
                <a:solidFill>
                  <a:srgbClr val="262626"/>
                </a:solidFill>
                <a:latin typeface="Tahoma"/>
                <a:cs typeface="Tahoma"/>
              </a:rPr>
              <a:t>Organic</a:t>
            </a:r>
            <a:r>
              <a:rPr sz="1700" b="0" spc="-90" dirty="0">
                <a:solidFill>
                  <a:srgbClr val="262626"/>
                </a:solidFill>
                <a:latin typeface="Tahoma"/>
                <a:cs typeface="Tahoma"/>
              </a:rPr>
              <a:t> </a:t>
            </a:r>
            <a:r>
              <a:rPr sz="1700" b="0" spc="30" dirty="0">
                <a:solidFill>
                  <a:srgbClr val="262626"/>
                </a:solidFill>
                <a:latin typeface="Tahoma"/>
                <a:cs typeface="Tahoma"/>
              </a:rPr>
              <a:t>F&amp;V</a:t>
            </a:r>
            <a:r>
              <a:rPr sz="1700" b="0" spc="-90" dirty="0">
                <a:solidFill>
                  <a:srgbClr val="262626"/>
                </a:solidFill>
                <a:latin typeface="Tahoma"/>
                <a:cs typeface="Tahoma"/>
              </a:rPr>
              <a:t> </a:t>
            </a:r>
            <a:r>
              <a:rPr sz="1700" b="0" spc="10" dirty="0">
                <a:solidFill>
                  <a:srgbClr val="262626"/>
                </a:solidFill>
                <a:latin typeface="Tahoma"/>
                <a:cs typeface="Tahoma"/>
              </a:rPr>
              <a:t>Co.,</a:t>
            </a:r>
            <a:r>
              <a:rPr sz="1700" b="0" spc="-90" dirty="0">
                <a:solidFill>
                  <a:srgbClr val="262626"/>
                </a:solidFill>
                <a:latin typeface="Tahoma"/>
                <a:cs typeface="Tahoma"/>
              </a:rPr>
              <a:t> </a:t>
            </a:r>
            <a:r>
              <a:rPr sz="1700" b="0" spc="50" dirty="0">
                <a:solidFill>
                  <a:srgbClr val="262626"/>
                </a:solidFill>
                <a:latin typeface="Tahoma"/>
                <a:cs typeface="Tahoma"/>
              </a:rPr>
              <a:t>et</a:t>
            </a:r>
            <a:r>
              <a:rPr sz="1700" b="0" spc="-90" dirty="0">
                <a:solidFill>
                  <a:srgbClr val="262626"/>
                </a:solidFill>
                <a:latin typeface="Tahoma"/>
                <a:cs typeface="Tahoma"/>
              </a:rPr>
              <a:t> </a:t>
            </a:r>
            <a:r>
              <a:rPr sz="1700" b="0" spc="80" dirty="0">
                <a:solidFill>
                  <a:srgbClr val="262626"/>
                </a:solidFill>
                <a:latin typeface="Tahoma"/>
                <a:cs typeface="Tahoma"/>
              </a:rPr>
              <a:t>mellemstort</a:t>
            </a:r>
            <a:r>
              <a:rPr sz="1700" b="0" spc="-90" dirty="0">
                <a:solidFill>
                  <a:srgbClr val="262626"/>
                </a:solidFill>
                <a:latin typeface="Tahoma"/>
                <a:cs typeface="Tahoma"/>
              </a:rPr>
              <a:t> </a:t>
            </a:r>
            <a:r>
              <a:rPr sz="1700" b="0" spc="80" dirty="0">
                <a:solidFill>
                  <a:srgbClr val="262626"/>
                </a:solidFill>
                <a:latin typeface="Tahoma"/>
                <a:cs typeface="Tahoma"/>
              </a:rPr>
              <a:t>firma</a:t>
            </a:r>
            <a:r>
              <a:rPr sz="1700" b="0" spc="-90" dirty="0">
                <a:solidFill>
                  <a:srgbClr val="262626"/>
                </a:solidFill>
                <a:latin typeface="Tahoma"/>
                <a:cs typeface="Tahoma"/>
              </a:rPr>
              <a:t> </a:t>
            </a:r>
            <a:r>
              <a:rPr sz="1700" b="0" spc="75" dirty="0">
                <a:solidFill>
                  <a:srgbClr val="262626"/>
                </a:solidFill>
                <a:latin typeface="Tahoma"/>
                <a:cs typeface="Tahoma"/>
              </a:rPr>
              <a:t>kendt</a:t>
            </a:r>
            <a:r>
              <a:rPr sz="1700" b="0" spc="-90" dirty="0">
                <a:solidFill>
                  <a:srgbClr val="262626"/>
                </a:solidFill>
                <a:latin typeface="Tahoma"/>
                <a:cs typeface="Tahoma"/>
              </a:rPr>
              <a:t> </a:t>
            </a:r>
            <a:r>
              <a:rPr sz="1700" b="0" spc="75" dirty="0">
                <a:solidFill>
                  <a:srgbClr val="262626"/>
                </a:solidFill>
                <a:latin typeface="Tahoma"/>
                <a:cs typeface="Tahoma"/>
              </a:rPr>
              <a:t>for</a:t>
            </a:r>
            <a:r>
              <a:rPr sz="1700" b="0" spc="-90" dirty="0">
                <a:solidFill>
                  <a:srgbClr val="262626"/>
                </a:solidFill>
                <a:latin typeface="Tahoma"/>
                <a:cs typeface="Tahoma"/>
              </a:rPr>
              <a:t> </a:t>
            </a:r>
            <a:r>
              <a:rPr sz="1700" b="0" spc="50" dirty="0">
                <a:solidFill>
                  <a:srgbClr val="262626"/>
                </a:solidFill>
                <a:latin typeface="Tahoma"/>
                <a:cs typeface="Tahoma"/>
              </a:rPr>
              <a:t>at </a:t>
            </a:r>
            <a:r>
              <a:rPr sz="1700" b="0" spc="-515" dirty="0">
                <a:solidFill>
                  <a:srgbClr val="262626"/>
                </a:solidFill>
                <a:latin typeface="Tahoma"/>
                <a:cs typeface="Tahoma"/>
              </a:rPr>
              <a:t> </a:t>
            </a:r>
            <a:r>
              <a:rPr sz="1700" b="0" spc="85" dirty="0">
                <a:solidFill>
                  <a:srgbClr val="262626"/>
                </a:solidFill>
                <a:latin typeface="Tahoma"/>
                <a:cs typeface="Tahoma"/>
              </a:rPr>
              <a:t>indkøbe</a:t>
            </a:r>
            <a:r>
              <a:rPr sz="1700" b="0" spc="-90" dirty="0">
                <a:solidFill>
                  <a:srgbClr val="262626"/>
                </a:solidFill>
                <a:latin typeface="Tahoma"/>
                <a:cs typeface="Tahoma"/>
              </a:rPr>
              <a:t> </a:t>
            </a:r>
            <a:r>
              <a:rPr sz="1700" b="0" spc="105" dirty="0">
                <a:solidFill>
                  <a:srgbClr val="262626"/>
                </a:solidFill>
                <a:latin typeface="Tahoma"/>
                <a:cs typeface="Tahoma"/>
              </a:rPr>
              <a:t>og</a:t>
            </a:r>
            <a:r>
              <a:rPr sz="1700" b="0" spc="-85" dirty="0">
                <a:solidFill>
                  <a:srgbClr val="262626"/>
                </a:solidFill>
                <a:latin typeface="Tahoma"/>
                <a:cs typeface="Tahoma"/>
              </a:rPr>
              <a:t> </a:t>
            </a:r>
            <a:r>
              <a:rPr sz="1700" b="0" spc="70" dirty="0">
                <a:solidFill>
                  <a:srgbClr val="262626"/>
                </a:solidFill>
                <a:latin typeface="Tahoma"/>
                <a:cs typeface="Tahoma"/>
              </a:rPr>
              <a:t>distribuere</a:t>
            </a:r>
            <a:r>
              <a:rPr sz="1700" b="0" spc="-85" dirty="0">
                <a:solidFill>
                  <a:srgbClr val="262626"/>
                </a:solidFill>
                <a:latin typeface="Tahoma"/>
                <a:cs typeface="Tahoma"/>
              </a:rPr>
              <a:t> </a:t>
            </a:r>
            <a:r>
              <a:rPr sz="1700" b="0" spc="75" dirty="0">
                <a:solidFill>
                  <a:srgbClr val="262626"/>
                </a:solidFill>
                <a:latin typeface="Tahoma"/>
                <a:cs typeface="Tahoma"/>
              </a:rPr>
              <a:t>økologisk</a:t>
            </a:r>
            <a:r>
              <a:rPr sz="1700" b="0" spc="-85" dirty="0">
                <a:solidFill>
                  <a:srgbClr val="262626"/>
                </a:solidFill>
                <a:latin typeface="Tahoma"/>
                <a:cs typeface="Tahoma"/>
              </a:rPr>
              <a:t> </a:t>
            </a:r>
            <a:r>
              <a:rPr sz="1700" b="0" spc="75" dirty="0">
                <a:solidFill>
                  <a:srgbClr val="262626"/>
                </a:solidFill>
                <a:latin typeface="Tahoma"/>
                <a:cs typeface="Tahoma"/>
              </a:rPr>
              <a:t>frugt</a:t>
            </a:r>
            <a:r>
              <a:rPr sz="1700" b="0" spc="-85" dirty="0">
                <a:solidFill>
                  <a:srgbClr val="262626"/>
                </a:solidFill>
                <a:latin typeface="Tahoma"/>
                <a:cs typeface="Tahoma"/>
              </a:rPr>
              <a:t> </a:t>
            </a:r>
            <a:r>
              <a:rPr sz="1700" b="0" spc="105" dirty="0">
                <a:solidFill>
                  <a:srgbClr val="262626"/>
                </a:solidFill>
                <a:latin typeface="Tahoma"/>
                <a:cs typeface="Tahoma"/>
              </a:rPr>
              <a:t>og</a:t>
            </a:r>
            <a:r>
              <a:rPr sz="1700" b="0" spc="-85" dirty="0">
                <a:solidFill>
                  <a:srgbClr val="262626"/>
                </a:solidFill>
                <a:latin typeface="Tahoma"/>
                <a:cs typeface="Tahoma"/>
              </a:rPr>
              <a:t> </a:t>
            </a:r>
            <a:r>
              <a:rPr sz="1700" b="0" spc="65" dirty="0">
                <a:solidFill>
                  <a:srgbClr val="262626"/>
                </a:solidFill>
                <a:latin typeface="Tahoma"/>
                <a:cs typeface="Tahoma"/>
              </a:rPr>
              <a:t>grøntsager.</a:t>
            </a:r>
            <a:r>
              <a:rPr sz="1700" b="0" spc="-85" dirty="0">
                <a:solidFill>
                  <a:srgbClr val="262626"/>
                </a:solidFill>
                <a:latin typeface="Tahoma"/>
                <a:cs typeface="Tahoma"/>
              </a:rPr>
              <a:t> </a:t>
            </a:r>
            <a:r>
              <a:rPr sz="1700" b="0" spc="75" dirty="0">
                <a:solidFill>
                  <a:srgbClr val="262626"/>
                </a:solidFill>
                <a:latin typeface="Tahoma"/>
                <a:cs typeface="Tahoma"/>
              </a:rPr>
              <a:t>På</a:t>
            </a:r>
            <a:r>
              <a:rPr sz="1700" b="0" spc="-85" dirty="0">
                <a:solidFill>
                  <a:srgbClr val="262626"/>
                </a:solidFill>
                <a:latin typeface="Tahoma"/>
                <a:cs typeface="Tahoma"/>
              </a:rPr>
              <a:t> </a:t>
            </a:r>
            <a:r>
              <a:rPr sz="1700" b="0" spc="80" dirty="0">
                <a:solidFill>
                  <a:srgbClr val="262626"/>
                </a:solidFill>
                <a:latin typeface="Tahoma"/>
                <a:cs typeface="Tahoma"/>
              </a:rPr>
              <a:t>trods</a:t>
            </a:r>
            <a:r>
              <a:rPr sz="1700" b="0" spc="-85" dirty="0">
                <a:solidFill>
                  <a:srgbClr val="262626"/>
                </a:solidFill>
                <a:latin typeface="Tahoma"/>
                <a:cs typeface="Tahoma"/>
              </a:rPr>
              <a:t> </a:t>
            </a:r>
            <a:r>
              <a:rPr sz="1700" b="0" spc="50" dirty="0">
                <a:solidFill>
                  <a:srgbClr val="262626"/>
                </a:solidFill>
                <a:latin typeface="Tahoma"/>
                <a:cs typeface="Tahoma"/>
              </a:rPr>
              <a:t>af</a:t>
            </a:r>
            <a:r>
              <a:rPr sz="1700" b="0" spc="-85" dirty="0">
                <a:solidFill>
                  <a:srgbClr val="262626"/>
                </a:solidFill>
                <a:latin typeface="Tahoma"/>
                <a:cs typeface="Tahoma"/>
              </a:rPr>
              <a:t> </a:t>
            </a:r>
            <a:r>
              <a:rPr sz="1700" b="0" spc="80" dirty="0">
                <a:solidFill>
                  <a:srgbClr val="262626"/>
                </a:solidFill>
                <a:latin typeface="Tahoma"/>
                <a:cs typeface="Tahoma"/>
              </a:rPr>
              <a:t>en</a:t>
            </a:r>
            <a:endParaRPr sz="1700" dirty="0">
              <a:latin typeface="Tahoma"/>
              <a:cs typeface="Tahoma"/>
            </a:endParaRPr>
          </a:p>
          <a:p>
            <a:pPr marL="12700" marR="5080" algn="just">
              <a:lnSpc>
                <a:spcPts val="2640"/>
              </a:lnSpc>
            </a:pPr>
            <a:r>
              <a:rPr sz="1700" b="0" spc="75" dirty="0">
                <a:solidFill>
                  <a:srgbClr val="262626"/>
                </a:solidFill>
                <a:latin typeface="Tahoma"/>
                <a:cs typeface="Tahoma"/>
              </a:rPr>
              <a:t>Den</a:t>
            </a:r>
            <a:r>
              <a:rPr sz="1700" b="0" spc="-85" dirty="0">
                <a:solidFill>
                  <a:srgbClr val="262626"/>
                </a:solidFill>
                <a:latin typeface="Tahoma"/>
                <a:cs typeface="Tahoma"/>
              </a:rPr>
              <a:t> </a:t>
            </a:r>
            <a:r>
              <a:rPr sz="1700" b="0" spc="45" dirty="0">
                <a:solidFill>
                  <a:srgbClr val="262626"/>
                </a:solidFill>
                <a:latin typeface="Tahoma"/>
                <a:cs typeface="Tahoma"/>
              </a:rPr>
              <a:t>stærke</a:t>
            </a:r>
            <a:r>
              <a:rPr sz="1700" b="0" spc="-80" dirty="0">
                <a:solidFill>
                  <a:srgbClr val="262626"/>
                </a:solidFill>
                <a:latin typeface="Tahoma"/>
                <a:cs typeface="Tahoma"/>
              </a:rPr>
              <a:t> </a:t>
            </a:r>
            <a:r>
              <a:rPr sz="1700" b="0" spc="60" dirty="0">
                <a:solidFill>
                  <a:srgbClr val="262626"/>
                </a:solidFill>
                <a:latin typeface="Tahoma"/>
                <a:cs typeface="Tahoma"/>
              </a:rPr>
              <a:t>etos</a:t>
            </a:r>
            <a:r>
              <a:rPr sz="1700" b="0" spc="-85" dirty="0">
                <a:solidFill>
                  <a:srgbClr val="262626"/>
                </a:solidFill>
                <a:latin typeface="Tahoma"/>
                <a:cs typeface="Tahoma"/>
              </a:rPr>
              <a:t> </a:t>
            </a:r>
            <a:r>
              <a:rPr sz="1700" b="0" spc="45" dirty="0">
                <a:solidFill>
                  <a:srgbClr val="262626"/>
                </a:solidFill>
                <a:latin typeface="Tahoma"/>
                <a:cs typeface="Tahoma"/>
              </a:rPr>
              <a:t>af</a:t>
            </a:r>
            <a:r>
              <a:rPr sz="1700" b="0" spc="-80" dirty="0">
                <a:solidFill>
                  <a:srgbClr val="262626"/>
                </a:solidFill>
                <a:latin typeface="Tahoma"/>
                <a:cs typeface="Tahoma"/>
              </a:rPr>
              <a:t> </a:t>
            </a:r>
            <a:r>
              <a:rPr sz="1700" b="0" spc="45" dirty="0">
                <a:solidFill>
                  <a:srgbClr val="262626"/>
                </a:solidFill>
                <a:latin typeface="Tahoma"/>
                <a:cs typeface="Tahoma"/>
              </a:rPr>
              <a:t>kvalitet</a:t>
            </a:r>
            <a:r>
              <a:rPr sz="1700" b="0" spc="-85" dirty="0">
                <a:solidFill>
                  <a:srgbClr val="262626"/>
                </a:solidFill>
                <a:latin typeface="Tahoma"/>
                <a:cs typeface="Tahoma"/>
              </a:rPr>
              <a:t> </a:t>
            </a:r>
            <a:r>
              <a:rPr sz="1700" b="0" spc="95" dirty="0">
                <a:solidFill>
                  <a:srgbClr val="262626"/>
                </a:solidFill>
                <a:latin typeface="Tahoma"/>
                <a:cs typeface="Tahoma"/>
              </a:rPr>
              <a:t>og</a:t>
            </a:r>
            <a:r>
              <a:rPr sz="1700" b="0" spc="-80" dirty="0">
                <a:solidFill>
                  <a:srgbClr val="262626"/>
                </a:solidFill>
                <a:latin typeface="Tahoma"/>
                <a:cs typeface="Tahoma"/>
              </a:rPr>
              <a:t> </a:t>
            </a:r>
            <a:r>
              <a:rPr sz="1700" b="0" spc="50" dirty="0">
                <a:solidFill>
                  <a:srgbClr val="262626"/>
                </a:solidFill>
                <a:latin typeface="Tahoma"/>
                <a:cs typeface="Tahoma"/>
              </a:rPr>
              <a:t>integritet,</a:t>
            </a:r>
            <a:r>
              <a:rPr sz="1700" b="0" spc="-85" dirty="0">
                <a:solidFill>
                  <a:srgbClr val="262626"/>
                </a:solidFill>
                <a:latin typeface="Tahoma"/>
                <a:cs typeface="Tahoma"/>
              </a:rPr>
              <a:t> </a:t>
            </a:r>
            <a:r>
              <a:rPr sz="1700" b="0" spc="75" dirty="0">
                <a:solidFill>
                  <a:srgbClr val="262626"/>
                </a:solidFill>
                <a:latin typeface="Tahoma"/>
                <a:cs typeface="Tahoma"/>
              </a:rPr>
              <a:t>har</a:t>
            </a:r>
            <a:r>
              <a:rPr sz="1700" b="0" spc="-80" dirty="0">
                <a:solidFill>
                  <a:srgbClr val="262626"/>
                </a:solidFill>
                <a:latin typeface="Tahoma"/>
                <a:cs typeface="Tahoma"/>
              </a:rPr>
              <a:t> </a:t>
            </a:r>
            <a:r>
              <a:rPr sz="1700" b="0" spc="35" dirty="0">
                <a:solidFill>
                  <a:srgbClr val="262626"/>
                </a:solidFill>
                <a:latin typeface="Tahoma"/>
                <a:cs typeface="Tahoma"/>
              </a:rPr>
              <a:t>The</a:t>
            </a:r>
            <a:r>
              <a:rPr sz="1700" b="0" spc="-85" dirty="0">
                <a:solidFill>
                  <a:srgbClr val="262626"/>
                </a:solidFill>
                <a:latin typeface="Tahoma"/>
                <a:cs typeface="Tahoma"/>
              </a:rPr>
              <a:t> </a:t>
            </a:r>
            <a:r>
              <a:rPr sz="1700" b="0" spc="75" dirty="0">
                <a:solidFill>
                  <a:srgbClr val="262626"/>
                </a:solidFill>
                <a:latin typeface="Tahoma"/>
                <a:cs typeface="Tahoma"/>
              </a:rPr>
              <a:t>Organic</a:t>
            </a:r>
            <a:r>
              <a:rPr sz="1700" b="0" spc="-80" dirty="0">
                <a:solidFill>
                  <a:srgbClr val="262626"/>
                </a:solidFill>
                <a:latin typeface="Tahoma"/>
                <a:cs typeface="Tahoma"/>
              </a:rPr>
              <a:t> </a:t>
            </a:r>
            <a:r>
              <a:rPr sz="1700" b="0" spc="30" dirty="0">
                <a:solidFill>
                  <a:srgbClr val="262626"/>
                </a:solidFill>
                <a:latin typeface="Tahoma"/>
                <a:cs typeface="Tahoma"/>
              </a:rPr>
              <a:t>F&amp;V</a:t>
            </a:r>
            <a:r>
              <a:rPr sz="1700" b="0" spc="-85" dirty="0">
                <a:solidFill>
                  <a:srgbClr val="262626"/>
                </a:solidFill>
                <a:latin typeface="Tahoma"/>
                <a:cs typeface="Tahoma"/>
              </a:rPr>
              <a:t> </a:t>
            </a:r>
            <a:r>
              <a:rPr sz="1700" b="0" spc="30" dirty="0">
                <a:solidFill>
                  <a:srgbClr val="262626"/>
                </a:solidFill>
                <a:latin typeface="Tahoma"/>
                <a:cs typeface="Tahoma"/>
              </a:rPr>
              <a:t>Co.</a:t>
            </a:r>
            <a:r>
              <a:rPr sz="1700" b="0" spc="-80" dirty="0">
                <a:solidFill>
                  <a:srgbClr val="262626"/>
                </a:solidFill>
                <a:latin typeface="Tahoma"/>
                <a:cs typeface="Tahoma"/>
              </a:rPr>
              <a:t> </a:t>
            </a:r>
            <a:r>
              <a:rPr sz="1700" b="0" spc="70" dirty="0">
                <a:solidFill>
                  <a:srgbClr val="262626"/>
                </a:solidFill>
                <a:latin typeface="Tahoma"/>
                <a:cs typeface="Tahoma"/>
              </a:rPr>
              <a:t>for</a:t>
            </a:r>
            <a:r>
              <a:rPr sz="1700" b="0" spc="-80" dirty="0">
                <a:solidFill>
                  <a:srgbClr val="262626"/>
                </a:solidFill>
                <a:latin typeface="Tahoma"/>
                <a:cs typeface="Tahoma"/>
              </a:rPr>
              <a:t> </a:t>
            </a:r>
            <a:r>
              <a:rPr sz="1700" b="0" spc="60" dirty="0">
                <a:solidFill>
                  <a:srgbClr val="262626"/>
                </a:solidFill>
                <a:latin typeface="Tahoma"/>
                <a:cs typeface="Tahoma"/>
              </a:rPr>
              <a:t>nylig</a:t>
            </a:r>
            <a:r>
              <a:rPr sz="1700" b="0" spc="-85" dirty="0">
                <a:solidFill>
                  <a:srgbClr val="262626"/>
                </a:solidFill>
                <a:latin typeface="Tahoma"/>
                <a:cs typeface="Tahoma"/>
              </a:rPr>
              <a:t> </a:t>
            </a:r>
            <a:r>
              <a:rPr sz="1700" b="0" spc="35" dirty="0">
                <a:solidFill>
                  <a:srgbClr val="262626"/>
                </a:solidFill>
                <a:latin typeface="Tahoma"/>
                <a:cs typeface="Tahoma"/>
              </a:rPr>
              <a:t>været </a:t>
            </a:r>
            <a:r>
              <a:rPr sz="1700" b="0" spc="-490" dirty="0">
                <a:solidFill>
                  <a:srgbClr val="262626"/>
                </a:solidFill>
                <a:latin typeface="Tahoma"/>
                <a:cs typeface="Tahoma"/>
              </a:rPr>
              <a:t> </a:t>
            </a:r>
            <a:r>
              <a:rPr sz="1700" b="0" spc="65" dirty="0">
                <a:solidFill>
                  <a:srgbClr val="262626"/>
                </a:solidFill>
                <a:latin typeface="Tahoma"/>
                <a:cs typeface="Tahoma"/>
              </a:rPr>
              <a:t>plaget</a:t>
            </a:r>
            <a:r>
              <a:rPr sz="1700" b="0" spc="-85" dirty="0">
                <a:solidFill>
                  <a:srgbClr val="262626"/>
                </a:solidFill>
                <a:latin typeface="Tahoma"/>
                <a:cs typeface="Tahoma"/>
              </a:rPr>
              <a:t> </a:t>
            </a:r>
            <a:r>
              <a:rPr sz="1700" b="0" spc="45" dirty="0">
                <a:solidFill>
                  <a:srgbClr val="262626"/>
                </a:solidFill>
                <a:latin typeface="Tahoma"/>
                <a:cs typeface="Tahoma"/>
              </a:rPr>
              <a:t>af</a:t>
            </a:r>
            <a:r>
              <a:rPr sz="1700" b="0" spc="-80" dirty="0">
                <a:solidFill>
                  <a:srgbClr val="262626"/>
                </a:solidFill>
                <a:latin typeface="Tahoma"/>
                <a:cs typeface="Tahoma"/>
              </a:rPr>
              <a:t> </a:t>
            </a:r>
            <a:r>
              <a:rPr sz="1700" b="0" spc="60" dirty="0">
                <a:solidFill>
                  <a:srgbClr val="262626"/>
                </a:solidFill>
                <a:latin typeface="Tahoma"/>
                <a:cs typeface="Tahoma"/>
              </a:rPr>
              <a:t>hændelser</a:t>
            </a:r>
            <a:r>
              <a:rPr sz="1700" b="0" spc="-80" dirty="0">
                <a:solidFill>
                  <a:srgbClr val="262626"/>
                </a:solidFill>
                <a:latin typeface="Tahoma"/>
                <a:cs typeface="Tahoma"/>
              </a:rPr>
              <a:t> </a:t>
            </a:r>
            <a:r>
              <a:rPr sz="1700" b="0" spc="100" dirty="0">
                <a:solidFill>
                  <a:srgbClr val="262626"/>
                </a:solidFill>
                <a:latin typeface="Tahoma"/>
                <a:cs typeface="Tahoma"/>
              </a:rPr>
              <a:t>med</a:t>
            </a:r>
            <a:r>
              <a:rPr sz="1700" b="0" spc="-85" dirty="0">
                <a:solidFill>
                  <a:srgbClr val="262626"/>
                </a:solidFill>
                <a:latin typeface="Tahoma"/>
                <a:cs typeface="Tahoma"/>
              </a:rPr>
              <a:t> </a:t>
            </a:r>
            <a:r>
              <a:rPr sz="1700" b="0" spc="60" dirty="0">
                <a:solidFill>
                  <a:srgbClr val="262626"/>
                </a:solidFill>
                <a:latin typeface="Tahoma"/>
                <a:cs typeface="Tahoma"/>
              </a:rPr>
              <a:t>fødevaresvindel</a:t>
            </a:r>
            <a:r>
              <a:rPr sz="1700" b="0" spc="-80" dirty="0">
                <a:solidFill>
                  <a:srgbClr val="262626"/>
                </a:solidFill>
                <a:latin typeface="Tahoma"/>
                <a:cs typeface="Tahoma"/>
              </a:rPr>
              <a:t> </a:t>
            </a:r>
            <a:r>
              <a:rPr sz="1700" b="0" spc="45" dirty="0">
                <a:solidFill>
                  <a:srgbClr val="262626"/>
                </a:solidFill>
                <a:latin typeface="Tahoma"/>
                <a:cs typeface="Tahoma"/>
              </a:rPr>
              <a:t>i</a:t>
            </a:r>
            <a:r>
              <a:rPr sz="1700" b="0" spc="-80" dirty="0">
                <a:solidFill>
                  <a:srgbClr val="262626"/>
                </a:solidFill>
                <a:latin typeface="Tahoma"/>
                <a:cs typeface="Tahoma"/>
              </a:rPr>
              <a:t> </a:t>
            </a:r>
            <a:r>
              <a:rPr sz="1700" b="0" spc="70" dirty="0">
                <a:solidFill>
                  <a:srgbClr val="262626"/>
                </a:solidFill>
                <a:latin typeface="Tahoma"/>
                <a:cs typeface="Tahoma"/>
              </a:rPr>
              <a:t>deres</a:t>
            </a:r>
            <a:r>
              <a:rPr sz="1700" b="0" spc="-85" dirty="0">
                <a:solidFill>
                  <a:srgbClr val="262626"/>
                </a:solidFill>
                <a:latin typeface="Tahoma"/>
                <a:cs typeface="Tahoma"/>
              </a:rPr>
              <a:t> </a:t>
            </a:r>
            <a:r>
              <a:rPr sz="1700" b="0" spc="55" dirty="0">
                <a:solidFill>
                  <a:srgbClr val="262626"/>
                </a:solidFill>
                <a:latin typeface="Tahoma"/>
                <a:cs typeface="Tahoma"/>
              </a:rPr>
              <a:t>forsyningskæde,</a:t>
            </a:r>
            <a:r>
              <a:rPr sz="1700" b="0" spc="-80" dirty="0">
                <a:solidFill>
                  <a:srgbClr val="262626"/>
                </a:solidFill>
                <a:latin typeface="Tahoma"/>
                <a:cs typeface="Tahoma"/>
              </a:rPr>
              <a:t> </a:t>
            </a:r>
            <a:r>
              <a:rPr sz="1700" b="0" spc="80" dirty="0">
                <a:solidFill>
                  <a:srgbClr val="262626"/>
                </a:solidFill>
                <a:latin typeface="Tahoma"/>
                <a:cs typeface="Tahoma"/>
              </a:rPr>
              <a:t>der</a:t>
            </a:r>
            <a:r>
              <a:rPr sz="1700" b="0" spc="-80" dirty="0">
                <a:solidFill>
                  <a:srgbClr val="262626"/>
                </a:solidFill>
                <a:latin typeface="Tahoma"/>
                <a:cs typeface="Tahoma"/>
              </a:rPr>
              <a:t> </a:t>
            </a:r>
            <a:r>
              <a:rPr sz="1700" b="0" spc="60" dirty="0">
                <a:solidFill>
                  <a:srgbClr val="262626"/>
                </a:solidFill>
                <a:latin typeface="Tahoma"/>
                <a:cs typeface="Tahoma"/>
              </a:rPr>
              <a:t>involverer </a:t>
            </a:r>
            <a:r>
              <a:rPr sz="1700" b="0" spc="-490" dirty="0">
                <a:solidFill>
                  <a:srgbClr val="262626"/>
                </a:solidFill>
                <a:latin typeface="Tahoma"/>
                <a:cs typeface="Tahoma"/>
              </a:rPr>
              <a:t> </a:t>
            </a:r>
            <a:r>
              <a:rPr sz="1700" b="0" spc="55" dirty="0">
                <a:solidFill>
                  <a:srgbClr val="262626"/>
                </a:solidFill>
                <a:latin typeface="Tahoma"/>
                <a:cs typeface="Tahoma"/>
              </a:rPr>
              <a:t>fejlmærkning</a:t>
            </a:r>
            <a:r>
              <a:rPr sz="1700" b="0" spc="-85" dirty="0">
                <a:solidFill>
                  <a:srgbClr val="262626"/>
                </a:solidFill>
                <a:latin typeface="Tahoma"/>
                <a:cs typeface="Tahoma"/>
              </a:rPr>
              <a:t> </a:t>
            </a:r>
            <a:r>
              <a:rPr sz="1700" b="0" spc="45" dirty="0">
                <a:solidFill>
                  <a:srgbClr val="262626"/>
                </a:solidFill>
                <a:latin typeface="Tahoma"/>
                <a:cs typeface="Tahoma"/>
              </a:rPr>
              <a:t>af</a:t>
            </a:r>
            <a:r>
              <a:rPr sz="1700" b="0" spc="-85" dirty="0">
                <a:solidFill>
                  <a:srgbClr val="262626"/>
                </a:solidFill>
                <a:latin typeface="Tahoma"/>
                <a:cs typeface="Tahoma"/>
              </a:rPr>
              <a:t> </a:t>
            </a:r>
            <a:r>
              <a:rPr sz="1700" b="0" spc="55" dirty="0">
                <a:solidFill>
                  <a:srgbClr val="262626"/>
                </a:solidFill>
                <a:latin typeface="Tahoma"/>
                <a:cs typeface="Tahoma"/>
              </a:rPr>
              <a:t>ikke-økologiske</a:t>
            </a:r>
            <a:r>
              <a:rPr sz="1700" b="0" spc="-85" dirty="0">
                <a:solidFill>
                  <a:srgbClr val="262626"/>
                </a:solidFill>
                <a:latin typeface="Tahoma"/>
                <a:cs typeface="Tahoma"/>
              </a:rPr>
              <a:t> </a:t>
            </a:r>
            <a:r>
              <a:rPr sz="1700" b="0" spc="80" dirty="0">
                <a:solidFill>
                  <a:srgbClr val="262626"/>
                </a:solidFill>
                <a:latin typeface="Tahoma"/>
                <a:cs typeface="Tahoma"/>
              </a:rPr>
              <a:t>produkter</a:t>
            </a:r>
            <a:r>
              <a:rPr sz="1700" b="0" spc="-85" dirty="0">
                <a:solidFill>
                  <a:srgbClr val="262626"/>
                </a:solidFill>
                <a:latin typeface="Tahoma"/>
                <a:cs typeface="Tahoma"/>
              </a:rPr>
              <a:t> </a:t>
            </a:r>
            <a:r>
              <a:rPr sz="1700" b="0" spc="100" dirty="0">
                <a:solidFill>
                  <a:srgbClr val="262626"/>
                </a:solidFill>
                <a:latin typeface="Tahoma"/>
                <a:cs typeface="Tahoma"/>
              </a:rPr>
              <a:t>som</a:t>
            </a:r>
            <a:r>
              <a:rPr sz="1700" b="0" spc="-85" dirty="0">
                <a:solidFill>
                  <a:srgbClr val="262626"/>
                </a:solidFill>
                <a:latin typeface="Tahoma"/>
                <a:cs typeface="Tahoma"/>
              </a:rPr>
              <a:t> </a:t>
            </a:r>
            <a:r>
              <a:rPr sz="1700" b="0" spc="60" dirty="0">
                <a:solidFill>
                  <a:srgbClr val="262626"/>
                </a:solidFill>
                <a:latin typeface="Tahoma"/>
                <a:cs typeface="Tahoma"/>
              </a:rPr>
              <a:t>økologiske.</a:t>
            </a:r>
            <a:endParaRPr sz="1700" dirty="0">
              <a:latin typeface="Tahoma"/>
              <a:cs typeface="Tahoma"/>
            </a:endParaRPr>
          </a:p>
          <a:p>
            <a:pPr marL="12700" marR="569595">
              <a:lnSpc>
                <a:spcPts val="2640"/>
              </a:lnSpc>
            </a:pPr>
            <a:r>
              <a:rPr lang="da-DK" sz="1700" b="0" spc="70" dirty="0">
                <a:solidFill>
                  <a:srgbClr val="262626"/>
                </a:solidFill>
                <a:latin typeface="Tahoma"/>
                <a:cs typeface="Tahoma"/>
              </a:rPr>
              <a:t>Derudover</a:t>
            </a:r>
            <a:r>
              <a:rPr lang="da-DK" sz="1700" b="0" spc="-75" dirty="0">
                <a:solidFill>
                  <a:srgbClr val="262626"/>
                </a:solidFill>
                <a:latin typeface="Tahoma"/>
                <a:cs typeface="Tahoma"/>
              </a:rPr>
              <a:t> </a:t>
            </a:r>
            <a:r>
              <a:rPr lang="da-DK" sz="1700" b="0" spc="70" dirty="0">
                <a:solidFill>
                  <a:srgbClr val="262626"/>
                </a:solidFill>
                <a:latin typeface="Tahoma"/>
                <a:cs typeface="Tahoma"/>
              </a:rPr>
              <a:t>har</a:t>
            </a:r>
            <a:r>
              <a:rPr lang="da-DK" sz="1700" b="0" spc="-75" dirty="0">
                <a:solidFill>
                  <a:srgbClr val="262626"/>
                </a:solidFill>
                <a:latin typeface="Tahoma"/>
                <a:cs typeface="Tahoma"/>
              </a:rPr>
              <a:t> </a:t>
            </a:r>
            <a:r>
              <a:rPr lang="da-DK" sz="1700" b="0" spc="65" dirty="0">
                <a:solidFill>
                  <a:srgbClr val="262626"/>
                </a:solidFill>
                <a:latin typeface="Tahoma"/>
                <a:cs typeface="Tahoma"/>
              </a:rPr>
              <a:t>deres</a:t>
            </a:r>
            <a:r>
              <a:rPr lang="da-DK" sz="1700" b="0" spc="-70" dirty="0">
                <a:solidFill>
                  <a:srgbClr val="262626"/>
                </a:solidFill>
                <a:latin typeface="Tahoma"/>
                <a:cs typeface="Tahoma"/>
              </a:rPr>
              <a:t> </a:t>
            </a:r>
            <a:r>
              <a:rPr lang="da-DK" sz="1700" b="0" spc="70" dirty="0">
                <a:solidFill>
                  <a:srgbClr val="262626"/>
                </a:solidFill>
                <a:latin typeface="Tahoma"/>
                <a:cs typeface="Tahoma"/>
              </a:rPr>
              <a:t>manuelle</a:t>
            </a:r>
            <a:r>
              <a:rPr lang="da-DK" sz="1700" b="0" spc="-75" dirty="0">
                <a:solidFill>
                  <a:srgbClr val="262626"/>
                </a:solidFill>
                <a:latin typeface="Tahoma"/>
                <a:cs typeface="Tahoma"/>
              </a:rPr>
              <a:t> </a:t>
            </a:r>
            <a:r>
              <a:rPr lang="da-DK" sz="1700" b="0" spc="75" dirty="0">
                <a:solidFill>
                  <a:srgbClr val="262626"/>
                </a:solidFill>
                <a:latin typeface="Tahoma"/>
                <a:cs typeface="Tahoma"/>
              </a:rPr>
              <a:t>sporingsmetoder</a:t>
            </a:r>
            <a:r>
              <a:rPr lang="da-DK" sz="1700" b="0" spc="-75" dirty="0">
                <a:solidFill>
                  <a:srgbClr val="262626"/>
                </a:solidFill>
                <a:latin typeface="Tahoma"/>
                <a:cs typeface="Tahoma"/>
              </a:rPr>
              <a:t> </a:t>
            </a:r>
            <a:r>
              <a:rPr lang="da-DK" sz="1700" b="0" spc="60" dirty="0">
                <a:solidFill>
                  <a:srgbClr val="262626"/>
                </a:solidFill>
                <a:latin typeface="Tahoma"/>
                <a:cs typeface="Tahoma"/>
              </a:rPr>
              <a:t>ført</a:t>
            </a:r>
            <a:r>
              <a:rPr lang="da-DK" sz="1700" b="0" spc="-70" dirty="0">
                <a:solidFill>
                  <a:srgbClr val="262626"/>
                </a:solidFill>
                <a:latin typeface="Tahoma"/>
                <a:cs typeface="Tahoma"/>
              </a:rPr>
              <a:t> </a:t>
            </a:r>
            <a:r>
              <a:rPr lang="da-DK" sz="1700" b="0" spc="40" dirty="0">
                <a:solidFill>
                  <a:srgbClr val="262626"/>
                </a:solidFill>
                <a:latin typeface="Tahoma"/>
                <a:cs typeface="Tahoma"/>
              </a:rPr>
              <a:t>til</a:t>
            </a:r>
            <a:r>
              <a:rPr lang="da-DK" sz="1700" b="0" spc="-75" dirty="0">
                <a:solidFill>
                  <a:srgbClr val="262626"/>
                </a:solidFill>
                <a:latin typeface="Tahoma"/>
                <a:cs typeface="Tahoma"/>
              </a:rPr>
              <a:t> </a:t>
            </a:r>
            <a:r>
              <a:rPr lang="da-DK" sz="1700" b="0" spc="50" dirty="0">
                <a:solidFill>
                  <a:srgbClr val="262626"/>
                </a:solidFill>
                <a:latin typeface="Tahoma"/>
                <a:cs typeface="Tahoma"/>
              </a:rPr>
              <a:t>flaskehalse</a:t>
            </a:r>
            <a:r>
              <a:rPr lang="da-DK" sz="1700" b="0" spc="-75" dirty="0">
                <a:solidFill>
                  <a:srgbClr val="262626"/>
                </a:solidFill>
                <a:latin typeface="Tahoma"/>
                <a:cs typeface="Tahoma"/>
              </a:rPr>
              <a:t> </a:t>
            </a:r>
            <a:r>
              <a:rPr lang="da-DK" sz="1700" b="0" spc="90" dirty="0">
                <a:solidFill>
                  <a:srgbClr val="262626"/>
                </a:solidFill>
                <a:latin typeface="Tahoma"/>
                <a:cs typeface="Tahoma"/>
              </a:rPr>
              <a:t>og</a:t>
            </a:r>
            <a:r>
              <a:rPr lang="da-DK" sz="1700" b="0" spc="-70" dirty="0">
                <a:solidFill>
                  <a:srgbClr val="262626"/>
                </a:solidFill>
                <a:latin typeface="Tahoma"/>
                <a:cs typeface="Tahoma"/>
              </a:rPr>
              <a:t> </a:t>
            </a:r>
            <a:r>
              <a:rPr lang="da-DK" sz="1700" b="0" spc="30" dirty="0">
                <a:solidFill>
                  <a:srgbClr val="262626"/>
                </a:solidFill>
                <a:latin typeface="Tahoma"/>
                <a:cs typeface="Tahoma"/>
              </a:rPr>
              <a:t>tab,</a:t>
            </a:r>
            <a:r>
              <a:rPr lang="da-DK" sz="1700" b="0" spc="-75" dirty="0">
                <a:solidFill>
                  <a:srgbClr val="262626"/>
                </a:solidFill>
                <a:latin typeface="Tahoma"/>
                <a:cs typeface="Tahoma"/>
              </a:rPr>
              <a:t> </a:t>
            </a:r>
            <a:r>
              <a:rPr lang="da-DK" sz="1700" b="0" spc="95" dirty="0">
                <a:solidFill>
                  <a:srgbClr val="262626"/>
                </a:solidFill>
                <a:latin typeface="Tahoma"/>
                <a:cs typeface="Tahoma"/>
              </a:rPr>
              <a:t>med </a:t>
            </a:r>
            <a:r>
              <a:rPr lang="da-DK" sz="1700" b="0" spc="-455" dirty="0">
                <a:solidFill>
                  <a:srgbClr val="262626"/>
                </a:solidFill>
                <a:latin typeface="Tahoma"/>
                <a:cs typeface="Tahoma"/>
              </a:rPr>
              <a:t> </a:t>
            </a:r>
            <a:r>
              <a:rPr lang="da-DK" sz="1700" b="0" spc="60" dirty="0">
                <a:solidFill>
                  <a:srgbClr val="262626"/>
                </a:solidFill>
                <a:latin typeface="Tahoma"/>
                <a:cs typeface="Tahoma"/>
              </a:rPr>
              <a:t>forsinkelser </a:t>
            </a:r>
            <a:r>
              <a:rPr lang="da-DK" sz="1700" b="0" spc="40" dirty="0">
                <a:solidFill>
                  <a:srgbClr val="262626"/>
                </a:solidFill>
                <a:latin typeface="Tahoma"/>
                <a:cs typeface="Tahoma"/>
              </a:rPr>
              <a:t>i </a:t>
            </a:r>
            <a:r>
              <a:rPr lang="da-DK" sz="1700" b="0" spc="45" dirty="0">
                <a:solidFill>
                  <a:srgbClr val="262626"/>
                </a:solidFill>
                <a:latin typeface="Tahoma"/>
                <a:cs typeface="Tahoma"/>
              </a:rPr>
              <a:t>at </a:t>
            </a:r>
            <a:r>
              <a:rPr lang="da-DK" sz="1700" b="0" spc="55" dirty="0">
                <a:solidFill>
                  <a:srgbClr val="262626"/>
                </a:solidFill>
                <a:latin typeface="Tahoma"/>
                <a:cs typeface="Tahoma"/>
              </a:rPr>
              <a:t>identificere </a:t>
            </a:r>
            <a:r>
              <a:rPr lang="da-DK" sz="1700" b="0" spc="70" dirty="0">
                <a:solidFill>
                  <a:srgbClr val="262626"/>
                </a:solidFill>
                <a:latin typeface="Tahoma"/>
                <a:cs typeface="Tahoma"/>
              </a:rPr>
              <a:t>produkternes oprindelse </a:t>
            </a:r>
            <a:r>
              <a:rPr lang="da-DK" sz="1700" b="0" spc="80" dirty="0">
                <a:solidFill>
                  <a:srgbClr val="262626"/>
                </a:solidFill>
                <a:latin typeface="Tahoma"/>
                <a:cs typeface="Tahoma"/>
              </a:rPr>
              <a:t>under </a:t>
            </a:r>
            <a:r>
              <a:rPr lang="da-DK" sz="1700" b="0" spc="55" dirty="0">
                <a:solidFill>
                  <a:srgbClr val="262626"/>
                </a:solidFill>
                <a:latin typeface="Tahoma"/>
                <a:cs typeface="Tahoma"/>
              </a:rPr>
              <a:t>tilbagekaldelse </a:t>
            </a:r>
            <a:r>
              <a:rPr lang="da-DK" sz="1700" b="0" spc="45" dirty="0">
                <a:solidFill>
                  <a:srgbClr val="262626"/>
                </a:solidFill>
                <a:latin typeface="Tahoma"/>
                <a:cs typeface="Tahoma"/>
              </a:rPr>
              <a:t>af </a:t>
            </a:r>
            <a:r>
              <a:rPr lang="da-DK" sz="1700" b="0" spc="50" dirty="0">
                <a:solidFill>
                  <a:srgbClr val="262626"/>
                </a:solidFill>
                <a:latin typeface="Tahoma"/>
                <a:cs typeface="Tahoma"/>
              </a:rPr>
              <a:t> </a:t>
            </a:r>
            <a:r>
              <a:rPr lang="da-DK" sz="1700" b="0" spc="55" dirty="0">
                <a:solidFill>
                  <a:srgbClr val="262626"/>
                </a:solidFill>
                <a:latin typeface="Tahoma"/>
                <a:cs typeface="Tahoma"/>
              </a:rPr>
              <a:t>fødevaresikkerhed.</a:t>
            </a:r>
            <a:r>
              <a:rPr lang="da-DK" sz="1700" b="0" spc="-80" dirty="0">
                <a:solidFill>
                  <a:srgbClr val="262626"/>
                </a:solidFill>
                <a:latin typeface="Tahoma"/>
                <a:cs typeface="Tahoma"/>
              </a:rPr>
              <a:t> </a:t>
            </a:r>
            <a:r>
              <a:rPr lang="da-DK" sz="1700" b="0" spc="75" dirty="0">
                <a:solidFill>
                  <a:srgbClr val="262626"/>
                </a:solidFill>
                <a:latin typeface="Tahoma"/>
                <a:cs typeface="Tahoma"/>
              </a:rPr>
              <a:t>Gennemsigtighed</a:t>
            </a:r>
            <a:r>
              <a:rPr lang="da-DK" sz="1700" b="0" spc="-80" dirty="0">
                <a:solidFill>
                  <a:srgbClr val="262626"/>
                </a:solidFill>
                <a:latin typeface="Tahoma"/>
                <a:cs typeface="Tahoma"/>
              </a:rPr>
              <a:t> </a:t>
            </a:r>
            <a:r>
              <a:rPr lang="da-DK" sz="1700" b="0" spc="65" dirty="0">
                <a:solidFill>
                  <a:srgbClr val="262626"/>
                </a:solidFill>
                <a:latin typeface="Tahoma"/>
                <a:cs typeface="Tahoma"/>
              </a:rPr>
              <a:t>er</a:t>
            </a:r>
            <a:r>
              <a:rPr lang="da-DK" sz="1700" b="0" spc="-80" dirty="0">
                <a:solidFill>
                  <a:srgbClr val="262626"/>
                </a:solidFill>
                <a:latin typeface="Tahoma"/>
                <a:cs typeface="Tahoma"/>
              </a:rPr>
              <a:t> </a:t>
            </a:r>
            <a:r>
              <a:rPr lang="da-DK" sz="1700" b="0" spc="70" dirty="0">
                <a:solidFill>
                  <a:srgbClr val="262626"/>
                </a:solidFill>
                <a:latin typeface="Tahoma"/>
                <a:cs typeface="Tahoma"/>
              </a:rPr>
              <a:t>også</a:t>
            </a:r>
            <a:r>
              <a:rPr lang="da-DK" sz="1700" b="0" spc="-80" dirty="0">
                <a:solidFill>
                  <a:srgbClr val="262626"/>
                </a:solidFill>
                <a:latin typeface="Tahoma"/>
                <a:cs typeface="Tahoma"/>
              </a:rPr>
              <a:t> </a:t>
            </a:r>
            <a:r>
              <a:rPr lang="da-DK" sz="1700" b="0" spc="45" dirty="0">
                <a:solidFill>
                  <a:srgbClr val="262626"/>
                </a:solidFill>
                <a:latin typeface="Tahoma"/>
                <a:cs typeface="Tahoma"/>
              </a:rPr>
              <a:t>et</a:t>
            </a:r>
            <a:r>
              <a:rPr lang="da-DK" sz="1700" b="0" spc="-80" dirty="0">
                <a:solidFill>
                  <a:srgbClr val="262626"/>
                </a:solidFill>
                <a:latin typeface="Tahoma"/>
                <a:cs typeface="Tahoma"/>
              </a:rPr>
              <a:t> </a:t>
            </a:r>
            <a:r>
              <a:rPr lang="da-DK" sz="1700" b="0" spc="65" dirty="0">
                <a:solidFill>
                  <a:srgbClr val="262626"/>
                </a:solidFill>
                <a:latin typeface="Tahoma"/>
                <a:cs typeface="Tahoma"/>
              </a:rPr>
              <a:t>problem,</a:t>
            </a:r>
            <a:r>
              <a:rPr lang="da-DK" sz="1700" b="0" spc="-80" dirty="0">
                <a:solidFill>
                  <a:srgbClr val="262626"/>
                </a:solidFill>
                <a:latin typeface="Tahoma"/>
                <a:cs typeface="Tahoma"/>
              </a:rPr>
              <a:t> </a:t>
            </a:r>
            <a:r>
              <a:rPr lang="da-DK" sz="1700" b="0" spc="70" dirty="0">
                <a:solidFill>
                  <a:srgbClr val="262626"/>
                </a:solidFill>
                <a:latin typeface="Tahoma"/>
                <a:cs typeface="Tahoma"/>
              </a:rPr>
              <a:t>da</a:t>
            </a:r>
            <a:r>
              <a:rPr lang="da-DK" sz="1700" b="0" spc="-80" dirty="0">
                <a:solidFill>
                  <a:srgbClr val="262626"/>
                </a:solidFill>
                <a:latin typeface="Tahoma"/>
                <a:cs typeface="Tahoma"/>
              </a:rPr>
              <a:t> </a:t>
            </a:r>
            <a:r>
              <a:rPr lang="da-DK" sz="1700" b="0" spc="75" dirty="0">
                <a:solidFill>
                  <a:srgbClr val="262626"/>
                </a:solidFill>
                <a:latin typeface="Tahoma"/>
                <a:cs typeface="Tahoma"/>
              </a:rPr>
              <a:t>forbrugerne efterspørger mere information deres mad.</a:t>
            </a:r>
          </a:p>
        </p:txBody>
      </p:sp>
      <p:sp>
        <p:nvSpPr>
          <p:cNvPr id="22" name="object 22"/>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23" name="object 23"/>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24" name="object 24"/>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25" name="object 25"/>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3" name="object 3"/>
          <p:cNvPicPr/>
          <p:nvPr/>
        </p:nvPicPr>
        <p:blipFill>
          <a:blip r:embed="rId2" cstate="print"/>
          <a:stretch>
            <a:fillRect/>
          </a:stretch>
        </p:blipFill>
        <p:spPr>
          <a:xfrm>
            <a:off x="12191" y="6095"/>
            <a:ext cx="2186940" cy="6851904"/>
          </a:xfrm>
          <a:prstGeom prst="rect">
            <a:avLst/>
          </a:prstGeom>
        </p:spPr>
      </p:pic>
      <p:sp>
        <p:nvSpPr>
          <p:cNvPr id="4" name="object 4"/>
          <p:cNvSpPr/>
          <p:nvPr/>
        </p:nvSpPr>
        <p:spPr>
          <a:xfrm>
            <a:off x="2599944" y="2647188"/>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5" name="object 5"/>
          <p:cNvSpPr/>
          <p:nvPr/>
        </p:nvSpPr>
        <p:spPr>
          <a:xfrm>
            <a:off x="2599944" y="3322320"/>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6" name="object 6"/>
          <p:cNvSpPr/>
          <p:nvPr/>
        </p:nvSpPr>
        <p:spPr>
          <a:xfrm>
            <a:off x="2599944" y="4024884"/>
            <a:ext cx="7754620" cy="29209"/>
          </a:xfrm>
          <a:custGeom>
            <a:avLst/>
            <a:gdLst/>
            <a:ahLst/>
            <a:cxnLst/>
            <a:rect l="l" t="t" r="r" b="b"/>
            <a:pathLst>
              <a:path w="7754620" h="29210">
                <a:moveTo>
                  <a:pt x="7754111" y="0"/>
                </a:moveTo>
                <a:lnTo>
                  <a:pt x="0" y="0"/>
                </a:lnTo>
                <a:lnTo>
                  <a:pt x="0" y="28956"/>
                </a:lnTo>
                <a:lnTo>
                  <a:pt x="7754111" y="28956"/>
                </a:lnTo>
                <a:lnTo>
                  <a:pt x="7754111" y="0"/>
                </a:lnTo>
                <a:close/>
              </a:path>
            </a:pathLst>
          </a:custGeom>
          <a:solidFill>
            <a:srgbClr val="6A9D55"/>
          </a:solidFill>
        </p:spPr>
        <p:txBody>
          <a:bodyPr wrap="square" lIns="0" tIns="0" rIns="0" bIns="0" rtlCol="0"/>
          <a:lstStyle/>
          <a:p>
            <a:endParaRPr/>
          </a:p>
        </p:txBody>
      </p:sp>
      <p:sp>
        <p:nvSpPr>
          <p:cNvPr id="7" name="object 7"/>
          <p:cNvSpPr/>
          <p:nvPr/>
        </p:nvSpPr>
        <p:spPr>
          <a:xfrm>
            <a:off x="2599944" y="4728971"/>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pic>
        <p:nvPicPr>
          <p:cNvPr id="8" name="object 8"/>
          <p:cNvPicPr/>
          <p:nvPr/>
        </p:nvPicPr>
        <p:blipFill>
          <a:blip r:embed="rId3" cstate="print"/>
          <a:stretch>
            <a:fillRect/>
          </a:stretch>
        </p:blipFill>
        <p:spPr>
          <a:xfrm>
            <a:off x="342900" y="4824984"/>
            <a:ext cx="1580388" cy="1540764"/>
          </a:xfrm>
          <a:prstGeom prst="rect">
            <a:avLst/>
          </a:prstGeom>
        </p:spPr>
      </p:pic>
      <p:grpSp>
        <p:nvGrpSpPr>
          <p:cNvPr id="9" name="object 9"/>
          <p:cNvGrpSpPr/>
          <p:nvPr/>
        </p:nvGrpSpPr>
        <p:grpSpPr>
          <a:xfrm>
            <a:off x="10929619" y="1001267"/>
            <a:ext cx="1221740" cy="1809114"/>
            <a:chOff x="10929619" y="1001267"/>
            <a:chExt cx="1221740" cy="1809114"/>
          </a:xfrm>
        </p:grpSpPr>
        <p:pic>
          <p:nvPicPr>
            <p:cNvPr id="10" name="object 10"/>
            <p:cNvPicPr/>
            <p:nvPr/>
          </p:nvPicPr>
          <p:blipFill>
            <a:blip r:embed="rId4" cstate="print"/>
            <a:stretch>
              <a:fillRect/>
            </a:stretch>
          </p:blipFill>
          <p:spPr>
            <a:xfrm>
              <a:off x="11619991" y="1001267"/>
              <a:ext cx="526287" cy="752856"/>
            </a:xfrm>
            <a:prstGeom prst="rect">
              <a:avLst/>
            </a:prstGeom>
          </p:spPr>
        </p:pic>
        <p:pic>
          <p:nvPicPr>
            <p:cNvPr id="11" name="object 11"/>
            <p:cNvPicPr/>
            <p:nvPr/>
          </p:nvPicPr>
          <p:blipFill>
            <a:blip r:embed="rId5" cstate="print"/>
            <a:stretch>
              <a:fillRect/>
            </a:stretch>
          </p:blipFill>
          <p:spPr>
            <a:xfrm>
              <a:off x="10929619" y="1791715"/>
              <a:ext cx="882903" cy="1018539"/>
            </a:xfrm>
            <a:prstGeom prst="rect">
              <a:avLst/>
            </a:prstGeom>
          </p:spPr>
        </p:pic>
        <p:pic>
          <p:nvPicPr>
            <p:cNvPr id="12" name="object 12"/>
            <p:cNvPicPr/>
            <p:nvPr/>
          </p:nvPicPr>
          <p:blipFill>
            <a:blip r:embed="rId6" cstate="print"/>
            <a:stretch>
              <a:fillRect/>
            </a:stretch>
          </p:blipFill>
          <p:spPr>
            <a:xfrm>
              <a:off x="11855195" y="2407919"/>
              <a:ext cx="295655" cy="47243"/>
            </a:xfrm>
            <a:prstGeom prst="rect">
              <a:avLst/>
            </a:prstGeom>
          </p:spPr>
        </p:pic>
      </p:grpSp>
      <p:grpSp>
        <p:nvGrpSpPr>
          <p:cNvPr id="13" name="object 13"/>
          <p:cNvGrpSpPr/>
          <p:nvPr/>
        </p:nvGrpSpPr>
        <p:grpSpPr>
          <a:xfrm>
            <a:off x="2371344" y="0"/>
            <a:ext cx="9549765" cy="6612890"/>
            <a:chOff x="2371344" y="0"/>
            <a:chExt cx="9549765" cy="6612890"/>
          </a:xfrm>
        </p:grpSpPr>
        <p:pic>
          <p:nvPicPr>
            <p:cNvPr id="14" name="object 14"/>
            <p:cNvPicPr/>
            <p:nvPr/>
          </p:nvPicPr>
          <p:blipFill>
            <a:blip r:embed="rId7" cstate="print"/>
            <a:stretch>
              <a:fillRect/>
            </a:stretch>
          </p:blipFill>
          <p:spPr>
            <a:xfrm>
              <a:off x="10347451" y="0"/>
              <a:ext cx="1573276" cy="2014624"/>
            </a:xfrm>
            <a:prstGeom prst="rect">
              <a:avLst/>
            </a:prstGeom>
          </p:spPr>
        </p:pic>
        <p:sp>
          <p:nvSpPr>
            <p:cNvPr id="15" name="object 15"/>
            <p:cNvSpPr/>
            <p:nvPr/>
          </p:nvSpPr>
          <p:spPr>
            <a:xfrm>
              <a:off x="2371344" y="734568"/>
              <a:ext cx="8069580" cy="5878195"/>
            </a:xfrm>
            <a:custGeom>
              <a:avLst/>
              <a:gdLst/>
              <a:ahLst/>
              <a:cxnLst/>
              <a:rect l="l" t="t" r="r" b="b"/>
              <a:pathLst>
                <a:path w="8069580" h="5878195">
                  <a:moveTo>
                    <a:pt x="8069580" y="0"/>
                  </a:moveTo>
                  <a:lnTo>
                    <a:pt x="0" y="0"/>
                  </a:lnTo>
                  <a:lnTo>
                    <a:pt x="0" y="5878068"/>
                  </a:lnTo>
                  <a:lnTo>
                    <a:pt x="8069580" y="5878068"/>
                  </a:lnTo>
                  <a:lnTo>
                    <a:pt x="8069580" y="0"/>
                  </a:lnTo>
                  <a:close/>
                </a:path>
              </a:pathLst>
            </a:custGeom>
            <a:solidFill>
              <a:srgbClr val="FFFFFF"/>
            </a:solidFill>
          </p:spPr>
          <p:txBody>
            <a:bodyPr wrap="square" lIns="0" tIns="0" rIns="0" bIns="0" rtlCol="0"/>
            <a:lstStyle/>
            <a:p>
              <a:endParaRPr/>
            </a:p>
          </p:txBody>
        </p:sp>
        <p:pic>
          <p:nvPicPr>
            <p:cNvPr id="16" name="object 16"/>
            <p:cNvPicPr/>
            <p:nvPr/>
          </p:nvPicPr>
          <p:blipFill>
            <a:blip r:embed="rId8" cstate="print"/>
            <a:stretch>
              <a:fillRect/>
            </a:stretch>
          </p:blipFill>
          <p:spPr>
            <a:xfrm>
              <a:off x="10532622" y="3144011"/>
              <a:ext cx="1375474" cy="1074420"/>
            </a:xfrm>
            <a:prstGeom prst="rect">
              <a:avLst/>
            </a:prstGeom>
          </p:spPr>
        </p:pic>
        <p:sp>
          <p:nvSpPr>
            <p:cNvPr id="17" name="object 17"/>
            <p:cNvSpPr/>
            <p:nvPr/>
          </p:nvSpPr>
          <p:spPr>
            <a:xfrm>
              <a:off x="10440924" y="3130295"/>
              <a:ext cx="0" cy="2228850"/>
            </a:xfrm>
            <a:custGeom>
              <a:avLst/>
              <a:gdLst/>
              <a:ahLst/>
              <a:cxnLst/>
              <a:rect l="l" t="t" r="r" b="b"/>
              <a:pathLst>
                <a:path h="2228850">
                  <a:moveTo>
                    <a:pt x="0" y="0"/>
                  </a:moveTo>
                  <a:lnTo>
                    <a:pt x="0" y="2228341"/>
                  </a:lnTo>
                </a:path>
              </a:pathLst>
            </a:custGeom>
            <a:ln w="6350">
              <a:solidFill>
                <a:srgbClr val="086C6D"/>
              </a:solidFill>
            </a:ln>
          </p:spPr>
          <p:txBody>
            <a:bodyPr wrap="square" lIns="0" tIns="0" rIns="0" bIns="0" rtlCol="0"/>
            <a:lstStyle/>
            <a:p>
              <a:endParaRPr/>
            </a:p>
          </p:txBody>
        </p:sp>
      </p:grpSp>
      <p:pic>
        <p:nvPicPr>
          <p:cNvPr id="18" name="object 18"/>
          <p:cNvPicPr/>
          <p:nvPr/>
        </p:nvPicPr>
        <p:blipFill>
          <a:blip r:embed="rId9" cstate="print"/>
          <a:stretch>
            <a:fillRect/>
          </a:stretch>
        </p:blipFill>
        <p:spPr>
          <a:xfrm>
            <a:off x="12019788" y="272795"/>
            <a:ext cx="128015" cy="42672"/>
          </a:xfrm>
          <a:prstGeom prst="rect">
            <a:avLst/>
          </a:prstGeom>
        </p:spPr>
      </p:pic>
      <p:sp>
        <p:nvSpPr>
          <p:cNvPr id="19" name="object 19"/>
          <p:cNvSpPr txBox="1">
            <a:spLocks noGrp="1"/>
          </p:cNvSpPr>
          <p:nvPr>
            <p:ph type="title"/>
          </p:nvPr>
        </p:nvSpPr>
        <p:spPr>
          <a:xfrm>
            <a:off x="2354326" y="144907"/>
            <a:ext cx="7348855" cy="436880"/>
          </a:xfrm>
          <a:prstGeom prst="rect">
            <a:avLst/>
          </a:prstGeom>
        </p:spPr>
        <p:txBody>
          <a:bodyPr vert="horz" wrap="square" lIns="0" tIns="12700" rIns="0" bIns="0" rtlCol="0">
            <a:spAutoFit/>
          </a:bodyPr>
          <a:lstStyle/>
          <a:p>
            <a:pPr marL="12700">
              <a:lnSpc>
                <a:spcPct val="100000"/>
              </a:lnSpc>
              <a:spcBef>
                <a:spcPts val="100"/>
              </a:spcBef>
            </a:pPr>
            <a:r>
              <a:rPr sz="2700" spc="160" dirty="0">
                <a:solidFill>
                  <a:srgbClr val="6A9D55"/>
                </a:solidFill>
              </a:rPr>
              <a:t>Interaktiv</a:t>
            </a:r>
            <a:r>
              <a:rPr sz="2700" spc="-25" dirty="0">
                <a:solidFill>
                  <a:srgbClr val="6A9D55"/>
                </a:solidFill>
              </a:rPr>
              <a:t> </a:t>
            </a:r>
            <a:r>
              <a:rPr sz="2700" spc="110" dirty="0">
                <a:solidFill>
                  <a:srgbClr val="6A9D55"/>
                </a:solidFill>
              </a:rPr>
              <a:t>læringsaktivitet</a:t>
            </a:r>
            <a:r>
              <a:rPr sz="2700" spc="-25" dirty="0">
                <a:solidFill>
                  <a:srgbClr val="6A9D55"/>
                </a:solidFill>
              </a:rPr>
              <a:t> </a:t>
            </a:r>
            <a:r>
              <a:rPr sz="2700" spc="35" dirty="0">
                <a:solidFill>
                  <a:srgbClr val="6A9D55"/>
                </a:solidFill>
              </a:rPr>
              <a:t>(klasseværelse)</a:t>
            </a:r>
            <a:endParaRPr sz="2700"/>
          </a:p>
        </p:txBody>
      </p:sp>
      <p:sp>
        <p:nvSpPr>
          <p:cNvPr id="20" name="object 20"/>
          <p:cNvSpPr txBox="1"/>
          <p:nvPr/>
        </p:nvSpPr>
        <p:spPr>
          <a:xfrm>
            <a:off x="2450083" y="722853"/>
            <a:ext cx="7400290" cy="3241675"/>
          </a:xfrm>
          <a:prstGeom prst="rect">
            <a:avLst/>
          </a:prstGeom>
        </p:spPr>
        <p:txBody>
          <a:bodyPr vert="horz" wrap="square" lIns="0" tIns="90805" rIns="0" bIns="0" rtlCol="0">
            <a:spAutoFit/>
          </a:bodyPr>
          <a:lstStyle/>
          <a:p>
            <a:pPr marL="12700">
              <a:lnSpc>
                <a:spcPct val="100000"/>
              </a:lnSpc>
              <a:spcBef>
                <a:spcPts val="715"/>
              </a:spcBef>
            </a:pPr>
            <a:r>
              <a:rPr sz="1800" b="1" spc="65" dirty="0">
                <a:solidFill>
                  <a:srgbClr val="285F8C"/>
                </a:solidFill>
                <a:latin typeface="Arial"/>
                <a:cs typeface="Arial"/>
              </a:rPr>
              <a:t>Udfordringen</a:t>
            </a:r>
            <a:endParaRPr sz="1800">
              <a:latin typeface="Arial"/>
              <a:cs typeface="Arial"/>
            </a:endParaRPr>
          </a:p>
          <a:p>
            <a:pPr marL="12700" marR="17145">
              <a:lnSpc>
                <a:spcPts val="2640"/>
              </a:lnSpc>
              <a:spcBef>
                <a:spcPts val="170"/>
              </a:spcBef>
            </a:pPr>
            <a:r>
              <a:rPr sz="1700" spc="80" dirty="0">
                <a:solidFill>
                  <a:srgbClr val="262626"/>
                </a:solidFill>
                <a:latin typeface="Tahoma"/>
                <a:cs typeface="Tahoma"/>
              </a:rPr>
              <a:t>Virksomheden har </a:t>
            </a:r>
            <a:r>
              <a:rPr sz="1700" spc="100" dirty="0">
                <a:solidFill>
                  <a:srgbClr val="262626"/>
                </a:solidFill>
                <a:latin typeface="Tahoma"/>
                <a:cs typeface="Tahoma"/>
              </a:rPr>
              <a:t>brug </a:t>
            </a:r>
            <a:r>
              <a:rPr sz="1700" spc="75" dirty="0">
                <a:solidFill>
                  <a:srgbClr val="262626"/>
                </a:solidFill>
                <a:latin typeface="Tahoma"/>
                <a:cs typeface="Tahoma"/>
              </a:rPr>
              <a:t>for </a:t>
            </a:r>
            <a:r>
              <a:rPr sz="1700" spc="80" dirty="0">
                <a:solidFill>
                  <a:srgbClr val="262626"/>
                </a:solidFill>
                <a:latin typeface="Tahoma"/>
                <a:cs typeface="Tahoma"/>
              </a:rPr>
              <a:t>en robust løsning </a:t>
            </a:r>
            <a:r>
              <a:rPr sz="1700" spc="75" dirty="0">
                <a:solidFill>
                  <a:srgbClr val="262626"/>
                </a:solidFill>
                <a:latin typeface="Tahoma"/>
                <a:cs typeface="Tahoma"/>
              </a:rPr>
              <a:t>for </a:t>
            </a:r>
            <a:r>
              <a:rPr sz="1700" spc="50" dirty="0">
                <a:solidFill>
                  <a:srgbClr val="262626"/>
                </a:solidFill>
                <a:latin typeface="Tahoma"/>
                <a:cs typeface="Tahoma"/>
              </a:rPr>
              <a:t>at </a:t>
            </a:r>
            <a:r>
              <a:rPr sz="1700" spc="75" dirty="0">
                <a:solidFill>
                  <a:srgbClr val="262626"/>
                </a:solidFill>
                <a:latin typeface="Tahoma"/>
                <a:cs typeface="Tahoma"/>
              </a:rPr>
              <a:t>genoprette </a:t>
            </a:r>
            <a:r>
              <a:rPr sz="1700" spc="35" dirty="0">
                <a:solidFill>
                  <a:srgbClr val="262626"/>
                </a:solidFill>
                <a:latin typeface="Tahoma"/>
                <a:cs typeface="Tahoma"/>
              </a:rPr>
              <a:t>The </a:t>
            </a:r>
            <a:r>
              <a:rPr sz="1700" spc="40" dirty="0">
                <a:solidFill>
                  <a:srgbClr val="262626"/>
                </a:solidFill>
                <a:latin typeface="Tahoma"/>
                <a:cs typeface="Tahoma"/>
              </a:rPr>
              <a:t> </a:t>
            </a:r>
            <a:r>
              <a:rPr sz="1700" spc="80" dirty="0">
                <a:solidFill>
                  <a:srgbClr val="262626"/>
                </a:solidFill>
                <a:latin typeface="Tahoma"/>
                <a:cs typeface="Tahoma"/>
              </a:rPr>
              <a:t>Organic</a:t>
            </a:r>
            <a:r>
              <a:rPr sz="1700" spc="-85" dirty="0">
                <a:solidFill>
                  <a:srgbClr val="262626"/>
                </a:solidFill>
                <a:latin typeface="Tahoma"/>
                <a:cs typeface="Tahoma"/>
              </a:rPr>
              <a:t> </a:t>
            </a:r>
            <a:r>
              <a:rPr sz="1700" spc="30" dirty="0">
                <a:solidFill>
                  <a:srgbClr val="262626"/>
                </a:solidFill>
                <a:latin typeface="Tahoma"/>
                <a:cs typeface="Tahoma"/>
              </a:rPr>
              <a:t>F&amp;V</a:t>
            </a:r>
            <a:r>
              <a:rPr sz="1700" spc="-85" dirty="0">
                <a:solidFill>
                  <a:srgbClr val="262626"/>
                </a:solidFill>
                <a:latin typeface="Tahoma"/>
                <a:cs typeface="Tahoma"/>
              </a:rPr>
              <a:t> </a:t>
            </a:r>
            <a:r>
              <a:rPr sz="1700" spc="75" dirty="0">
                <a:solidFill>
                  <a:srgbClr val="262626"/>
                </a:solidFill>
                <a:latin typeface="Tahoma"/>
                <a:cs typeface="Tahoma"/>
              </a:rPr>
              <a:t>Co</a:t>
            </a:r>
            <a:r>
              <a:rPr sz="1700" spc="-85" dirty="0">
                <a:solidFill>
                  <a:srgbClr val="262626"/>
                </a:solidFill>
                <a:latin typeface="Tahoma"/>
                <a:cs typeface="Tahoma"/>
              </a:rPr>
              <a:t> </a:t>
            </a:r>
            <a:r>
              <a:rPr sz="1700" spc="120" dirty="0">
                <a:solidFill>
                  <a:srgbClr val="262626"/>
                </a:solidFill>
                <a:latin typeface="Tahoma"/>
                <a:cs typeface="Tahoma"/>
              </a:rPr>
              <a:t>omdømme</a:t>
            </a:r>
            <a:r>
              <a:rPr sz="1700" spc="-85" dirty="0">
                <a:solidFill>
                  <a:srgbClr val="262626"/>
                </a:solidFill>
                <a:latin typeface="Tahoma"/>
                <a:cs typeface="Tahoma"/>
              </a:rPr>
              <a:t> </a:t>
            </a:r>
            <a:r>
              <a:rPr sz="1700" spc="75" dirty="0">
                <a:solidFill>
                  <a:srgbClr val="262626"/>
                </a:solidFill>
                <a:latin typeface="Tahoma"/>
                <a:cs typeface="Tahoma"/>
              </a:rPr>
              <a:t>for</a:t>
            </a:r>
            <a:r>
              <a:rPr sz="1700" spc="-85" dirty="0">
                <a:solidFill>
                  <a:srgbClr val="262626"/>
                </a:solidFill>
                <a:latin typeface="Tahoma"/>
                <a:cs typeface="Tahoma"/>
              </a:rPr>
              <a:t> </a:t>
            </a:r>
            <a:r>
              <a:rPr sz="1700" spc="45" dirty="0">
                <a:solidFill>
                  <a:srgbClr val="262626"/>
                </a:solidFill>
                <a:latin typeface="Tahoma"/>
                <a:cs typeface="Tahoma"/>
              </a:rPr>
              <a:t>kvalitet</a:t>
            </a:r>
            <a:r>
              <a:rPr sz="1700" spc="-80" dirty="0">
                <a:solidFill>
                  <a:srgbClr val="262626"/>
                </a:solidFill>
                <a:latin typeface="Tahoma"/>
                <a:cs typeface="Tahoma"/>
              </a:rPr>
              <a:t> </a:t>
            </a:r>
            <a:r>
              <a:rPr sz="1700" spc="105" dirty="0">
                <a:solidFill>
                  <a:srgbClr val="262626"/>
                </a:solidFill>
                <a:latin typeface="Tahoma"/>
                <a:cs typeface="Tahoma"/>
              </a:rPr>
              <a:t>og</a:t>
            </a:r>
            <a:r>
              <a:rPr sz="1700" spc="-85" dirty="0">
                <a:solidFill>
                  <a:srgbClr val="262626"/>
                </a:solidFill>
                <a:latin typeface="Tahoma"/>
                <a:cs typeface="Tahoma"/>
              </a:rPr>
              <a:t> </a:t>
            </a:r>
            <a:r>
              <a:rPr sz="1700" spc="55" dirty="0">
                <a:solidFill>
                  <a:srgbClr val="262626"/>
                </a:solidFill>
                <a:latin typeface="Tahoma"/>
                <a:cs typeface="Tahoma"/>
              </a:rPr>
              <a:t>tillid</a:t>
            </a:r>
            <a:r>
              <a:rPr sz="1700" spc="-85" dirty="0">
                <a:solidFill>
                  <a:srgbClr val="262626"/>
                </a:solidFill>
                <a:latin typeface="Tahoma"/>
                <a:cs typeface="Tahoma"/>
              </a:rPr>
              <a:t> </a:t>
            </a:r>
            <a:r>
              <a:rPr sz="1700" spc="80" dirty="0">
                <a:solidFill>
                  <a:srgbClr val="262626"/>
                </a:solidFill>
                <a:latin typeface="Tahoma"/>
                <a:cs typeface="Tahoma"/>
              </a:rPr>
              <a:t>på</a:t>
            </a:r>
            <a:r>
              <a:rPr sz="1700" spc="-85" dirty="0">
                <a:solidFill>
                  <a:srgbClr val="262626"/>
                </a:solidFill>
                <a:latin typeface="Tahoma"/>
                <a:cs typeface="Tahoma"/>
              </a:rPr>
              <a:t> </a:t>
            </a:r>
            <a:r>
              <a:rPr sz="1700" spc="65" dirty="0">
                <a:solidFill>
                  <a:srgbClr val="262626"/>
                </a:solidFill>
                <a:latin typeface="Tahoma"/>
                <a:cs typeface="Tahoma"/>
              </a:rPr>
              <a:t>markedet.</a:t>
            </a:r>
            <a:r>
              <a:rPr sz="1700" spc="-85" dirty="0">
                <a:solidFill>
                  <a:srgbClr val="262626"/>
                </a:solidFill>
                <a:latin typeface="Tahoma"/>
                <a:cs typeface="Tahoma"/>
              </a:rPr>
              <a:t> </a:t>
            </a:r>
            <a:r>
              <a:rPr sz="1700" spc="55" dirty="0">
                <a:solidFill>
                  <a:srgbClr val="262626"/>
                </a:solidFill>
                <a:latin typeface="Tahoma"/>
                <a:cs typeface="Tahoma"/>
              </a:rPr>
              <a:t>Blockchain- </a:t>
            </a:r>
            <a:r>
              <a:rPr sz="1700" spc="-515" dirty="0">
                <a:solidFill>
                  <a:srgbClr val="262626"/>
                </a:solidFill>
                <a:latin typeface="Tahoma"/>
                <a:cs typeface="Tahoma"/>
              </a:rPr>
              <a:t> </a:t>
            </a:r>
            <a:r>
              <a:rPr sz="1700" spc="75" dirty="0">
                <a:solidFill>
                  <a:srgbClr val="262626"/>
                </a:solidFill>
                <a:latin typeface="Tahoma"/>
                <a:cs typeface="Tahoma"/>
              </a:rPr>
              <a:t>teknologi</a:t>
            </a:r>
            <a:r>
              <a:rPr sz="1700" spc="-95" dirty="0">
                <a:solidFill>
                  <a:srgbClr val="262626"/>
                </a:solidFill>
                <a:latin typeface="Tahoma"/>
                <a:cs typeface="Tahoma"/>
              </a:rPr>
              <a:t> </a:t>
            </a:r>
            <a:r>
              <a:rPr sz="1700" spc="75" dirty="0">
                <a:solidFill>
                  <a:srgbClr val="262626"/>
                </a:solidFill>
                <a:latin typeface="Tahoma"/>
                <a:cs typeface="Tahoma"/>
              </a:rPr>
              <a:t>er</a:t>
            </a:r>
            <a:r>
              <a:rPr sz="1700" spc="-90" dirty="0">
                <a:solidFill>
                  <a:srgbClr val="262626"/>
                </a:solidFill>
                <a:latin typeface="Tahoma"/>
                <a:cs typeface="Tahoma"/>
              </a:rPr>
              <a:t> </a:t>
            </a:r>
            <a:r>
              <a:rPr sz="1700" spc="80" dirty="0">
                <a:solidFill>
                  <a:srgbClr val="262626"/>
                </a:solidFill>
                <a:latin typeface="Tahoma"/>
                <a:cs typeface="Tahoma"/>
              </a:rPr>
              <a:t>måske</a:t>
            </a:r>
            <a:r>
              <a:rPr sz="1700" spc="-90" dirty="0">
                <a:solidFill>
                  <a:srgbClr val="262626"/>
                </a:solidFill>
                <a:latin typeface="Tahoma"/>
                <a:cs typeface="Tahoma"/>
              </a:rPr>
              <a:t> </a:t>
            </a:r>
            <a:r>
              <a:rPr sz="1700" spc="80" dirty="0">
                <a:solidFill>
                  <a:srgbClr val="262626"/>
                </a:solidFill>
                <a:latin typeface="Tahoma"/>
                <a:cs typeface="Tahoma"/>
              </a:rPr>
              <a:t>bare</a:t>
            </a:r>
            <a:r>
              <a:rPr sz="1700" spc="-90" dirty="0">
                <a:solidFill>
                  <a:srgbClr val="262626"/>
                </a:solidFill>
                <a:latin typeface="Tahoma"/>
                <a:cs typeface="Tahoma"/>
              </a:rPr>
              <a:t> </a:t>
            </a:r>
            <a:r>
              <a:rPr sz="1700" spc="55" dirty="0">
                <a:solidFill>
                  <a:srgbClr val="262626"/>
                </a:solidFill>
                <a:latin typeface="Tahoma"/>
                <a:cs typeface="Tahoma"/>
              </a:rPr>
              <a:t>svaret</a:t>
            </a:r>
            <a:r>
              <a:rPr sz="1700" spc="-90" dirty="0">
                <a:solidFill>
                  <a:srgbClr val="262626"/>
                </a:solidFill>
                <a:latin typeface="Tahoma"/>
                <a:cs typeface="Tahoma"/>
              </a:rPr>
              <a:t> </a:t>
            </a:r>
            <a:r>
              <a:rPr sz="1700" spc="80" dirty="0">
                <a:solidFill>
                  <a:srgbClr val="262626"/>
                </a:solidFill>
                <a:latin typeface="Tahoma"/>
                <a:cs typeface="Tahoma"/>
              </a:rPr>
              <a:t>på</a:t>
            </a:r>
            <a:r>
              <a:rPr sz="1700" spc="-90" dirty="0">
                <a:solidFill>
                  <a:srgbClr val="262626"/>
                </a:solidFill>
                <a:latin typeface="Tahoma"/>
                <a:cs typeface="Tahoma"/>
              </a:rPr>
              <a:t> </a:t>
            </a:r>
            <a:r>
              <a:rPr sz="1700" spc="75" dirty="0">
                <a:solidFill>
                  <a:srgbClr val="262626"/>
                </a:solidFill>
                <a:latin typeface="Tahoma"/>
                <a:cs typeface="Tahoma"/>
              </a:rPr>
              <a:t>deres</a:t>
            </a:r>
            <a:r>
              <a:rPr sz="1700" spc="-90" dirty="0">
                <a:solidFill>
                  <a:srgbClr val="262626"/>
                </a:solidFill>
                <a:latin typeface="Tahoma"/>
                <a:cs typeface="Tahoma"/>
              </a:rPr>
              <a:t> </a:t>
            </a:r>
            <a:r>
              <a:rPr sz="1700" spc="75" dirty="0">
                <a:solidFill>
                  <a:srgbClr val="262626"/>
                </a:solidFill>
                <a:latin typeface="Tahoma"/>
                <a:cs typeface="Tahoma"/>
              </a:rPr>
              <a:t>problemer,</a:t>
            </a:r>
            <a:r>
              <a:rPr sz="1700" spc="-90" dirty="0">
                <a:solidFill>
                  <a:srgbClr val="262626"/>
                </a:solidFill>
                <a:latin typeface="Tahoma"/>
                <a:cs typeface="Tahoma"/>
              </a:rPr>
              <a:t> </a:t>
            </a:r>
            <a:r>
              <a:rPr sz="1700" spc="105" dirty="0">
                <a:solidFill>
                  <a:srgbClr val="262626"/>
                </a:solidFill>
                <a:latin typeface="Tahoma"/>
                <a:cs typeface="Tahoma"/>
              </a:rPr>
              <a:t>og</a:t>
            </a:r>
            <a:r>
              <a:rPr sz="1700" spc="-90" dirty="0">
                <a:solidFill>
                  <a:srgbClr val="262626"/>
                </a:solidFill>
                <a:latin typeface="Tahoma"/>
                <a:cs typeface="Tahoma"/>
              </a:rPr>
              <a:t> </a:t>
            </a:r>
            <a:r>
              <a:rPr sz="1700" spc="65" dirty="0">
                <a:solidFill>
                  <a:srgbClr val="262626"/>
                </a:solidFill>
                <a:latin typeface="Tahoma"/>
                <a:cs typeface="Tahoma"/>
              </a:rPr>
              <a:t>tilbyder</a:t>
            </a:r>
            <a:r>
              <a:rPr sz="1700" spc="-90" dirty="0">
                <a:solidFill>
                  <a:srgbClr val="262626"/>
                </a:solidFill>
                <a:latin typeface="Tahoma"/>
                <a:cs typeface="Tahoma"/>
              </a:rPr>
              <a:t> </a:t>
            </a:r>
            <a:r>
              <a:rPr sz="1700" spc="80" dirty="0">
                <a:solidFill>
                  <a:srgbClr val="262626"/>
                </a:solidFill>
                <a:latin typeface="Tahoma"/>
                <a:cs typeface="Tahoma"/>
              </a:rPr>
              <a:t>en</a:t>
            </a:r>
            <a:r>
              <a:rPr sz="1700" spc="-90" dirty="0">
                <a:solidFill>
                  <a:srgbClr val="262626"/>
                </a:solidFill>
                <a:latin typeface="Tahoma"/>
                <a:cs typeface="Tahoma"/>
              </a:rPr>
              <a:t> </a:t>
            </a:r>
            <a:r>
              <a:rPr sz="1700" spc="95" dirty="0">
                <a:solidFill>
                  <a:srgbClr val="262626"/>
                </a:solidFill>
                <a:latin typeface="Tahoma"/>
                <a:cs typeface="Tahoma"/>
              </a:rPr>
              <a:t>måde </a:t>
            </a:r>
            <a:r>
              <a:rPr sz="1700" spc="-520" dirty="0">
                <a:solidFill>
                  <a:srgbClr val="262626"/>
                </a:solidFill>
                <a:latin typeface="Tahoma"/>
                <a:cs typeface="Tahoma"/>
              </a:rPr>
              <a:t> </a:t>
            </a:r>
            <a:r>
              <a:rPr sz="1700" spc="50" dirty="0">
                <a:solidFill>
                  <a:srgbClr val="262626"/>
                </a:solidFill>
                <a:latin typeface="Tahoma"/>
                <a:cs typeface="Tahoma"/>
              </a:rPr>
              <a:t>at</a:t>
            </a:r>
            <a:r>
              <a:rPr sz="1700" spc="-95" dirty="0">
                <a:solidFill>
                  <a:srgbClr val="262626"/>
                </a:solidFill>
                <a:latin typeface="Tahoma"/>
                <a:cs typeface="Tahoma"/>
              </a:rPr>
              <a:t> </a:t>
            </a:r>
            <a:r>
              <a:rPr sz="1700" spc="80" dirty="0">
                <a:solidFill>
                  <a:srgbClr val="262626"/>
                </a:solidFill>
                <a:latin typeface="Tahoma"/>
                <a:cs typeface="Tahoma"/>
              </a:rPr>
              <a:t>spore</a:t>
            </a:r>
            <a:r>
              <a:rPr sz="1700" spc="-90" dirty="0">
                <a:solidFill>
                  <a:srgbClr val="262626"/>
                </a:solidFill>
                <a:latin typeface="Tahoma"/>
                <a:cs typeface="Tahoma"/>
              </a:rPr>
              <a:t> </a:t>
            </a:r>
            <a:r>
              <a:rPr sz="1700" spc="75" dirty="0">
                <a:solidFill>
                  <a:srgbClr val="262626"/>
                </a:solidFill>
                <a:latin typeface="Tahoma"/>
                <a:cs typeface="Tahoma"/>
              </a:rPr>
              <a:t>deres</a:t>
            </a:r>
            <a:r>
              <a:rPr sz="1700" spc="-90" dirty="0">
                <a:solidFill>
                  <a:srgbClr val="262626"/>
                </a:solidFill>
                <a:latin typeface="Tahoma"/>
                <a:cs typeface="Tahoma"/>
              </a:rPr>
              <a:t> </a:t>
            </a:r>
            <a:r>
              <a:rPr sz="1700" spc="70" dirty="0">
                <a:solidFill>
                  <a:srgbClr val="262626"/>
                </a:solidFill>
                <a:latin typeface="Tahoma"/>
                <a:cs typeface="Tahoma"/>
              </a:rPr>
              <a:t>produktrejse</a:t>
            </a:r>
            <a:r>
              <a:rPr sz="1700" spc="-90" dirty="0">
                <a:solidFill>
                  <a:srgbClr val="262626"/>
                </a:solidFill>
                <a:latin typeface="Tahoma"/>
                <a:cs typeface="Tahoma"/>
              </a:rPr>
              <a:t> </a:t>
            </a:r>
            <a:r>
              <a:rPr sz="1700" spc="80" dirty="0">
                <a:solidFill>
                  <a:srgbClr val="262626"/>
                </a:solidFill>
                <a:latin typeface="Tahoma"/>
                <a:cs typeface="Tahoma"/>
              </a:rPr>
              <a:t>gennemsigtigt</a:t>
            </a:r>
            <a:r>
              <a:rPr sz="1700" spc="-90" dirty="0">
                <a:solidFill>
                  <a:srgbClr val="262626"/>
                </a:solidFill>
                <a:latin typeface="Tahoma"/>
                <a:cs typeface="Tahoma"/>
              </a:rPr>
              <a:t> </a:t>
            </a:r>
            <a:r>
              <a:rPr sz="1700" spc="105" dirty="0">
                <a:solidFill>
                  <a:srgbClr val="262626"/>
                </a:solidFill>
                <a:latin typeface="Tahoma"/>
                <a:cs typeface="Tahoma"/>
              </a:rPr>
              <a:t>og</a:t>
            </a:r>
            <a:r>
              <a:rPr sz="1700" spc="-90" dirty="0">
                <a:solidFill>
                  <a:srgbClr val="262626"/>
                </a:solidFill>
                <a:latin typeface="Tahoma"/>
                <a:cs typeface="Tahoma"/>
              </a:rPr>
              <a:t> </a:t>
            </a:r>
            <a:r>
              <a:rPr sz="1700" spc="35" dirty="0">
                <a:solidFill>
                  <a:srgbClr val="262626"/>
                </a:solidFill>
                <a:latin typeface="Tahoma"/>
                <a:cs typeface="Tahoma"/>
              </a:rPr>
              <a:t>effektivt.</a:t>
            </a:r>
            <a:endParaRPr sz="1700">
              <a:latin typeface="Tahoma"/>
              <a:cs typeface="Tahoma"/>
            </a:endParaRPr>
          </a:p>
          <a:p>
            <a:pPr marL="12700">
              <a:lnSpc>
                <a:spcPct val="100000"/>
              </a:lnSpc>
              <a:spcBef>
                <a:spcPts val="1855"/>
              </a:spcBef>
            </a:pPr>
            <a:r>
              <a:rPr sz="1700" b="1" spc="10" dirty="0">
                <a:solidFill>
                  <a:srgbClr val="285F8C"/>
                </a:solidFill>
                <a:latin typeface="Arial"/>
                <a:cs typeface="Arial"/>
              </a:rPr>
              <a:t>Vores</a:t>
            </a:r>
            <a:r>
              <a:rPr sz="1700" b="1" spc="-75" dirty="0">
                <a:solidFill>
                  <a:srgbClr val="285F8C"/>
                </a:solidFill>
                <a:latin typeface="Arial"/>
                <a:cs typeface="Arial"/>
              </a:rPr>
              <a:t> </a:t>
            </a:r>
            <a:r>
              <a:rPr sz="1700" b="1" spc="15" dirty="0">
                <a:solidFill>
                  <a:srgbClr val="285F8C"/>
                </a:solidFill>
                <a:latin typeface="Arial"/>
                <a:cs typeface="Arial"/>
              </a:rPr>
              <a:t>øvelse</a:t>
            </a:r>
            <a:endParaRPr sz="1700">
              <a:latin typeface="Arial"/>
              <a:cs typeface="Arial"/>
            </a:endParaRPr>
          </a:p>
          <a:p>
            <a:pPr marL="12700" marR="5080">
              <a:lnSpc>
                <a:spcPct val="129400"/>
              </a:lnSpc>
            </a:pPr>
            <a:r>
              <a:rPr sz="1700" spc="95" dirty="0">
                <a:solidFill>
                  <a:srgbClr val="262626"/>
                </a:solidFill>
                <a:latin typeface="Tahoma"/>
                <a:cs typeface="Tahoma"/>
              </a:rPr>
              <a:t>Gennem </a:t>
            </a:r>
            <a:r>
              <a:rPr sz="1700" spc="80" dirty="0">
                <a:solidFill>
                  <a:srgbClr val="262626"/>
                </a:solidFill>
                <a:latin typeface="Tahoma"/>
                <a:cs typeface="Tahoma"/>
              </a:rPr>
              <a:t>en </a:t>
            </a:r>
            <a:r>
              <a:rPr sz="1700" spc="45" dirty="0">
                <a:solidFill>
                  <a:srgbClr val="262626"/>
                </a:solidFill>
                <a:latin typeface="Tahoma"/>
                <a:cs typeface="Tahoma"/>
              </a:rPr>
              <a:t>række </a:t>
            </a:r>
            <a:r>
              <a:rPr sz="1700" spc="75" dirty="0">
                <a:solidFill>
                  <a:srgbClr val="262626"/>
                </a:solidFill>
                <a:latin typeface="Tahoma"/>
                <a:cs typeface="Tahoma"/>
              </a:rPr>
              <a:t>beslutninger </a:t>
            </a:r>
            <a:r>
              <a:rPr sz="1700" spc="55" dirty="0">
                <a:solidFill>
                  <a:srgbClr val="262626"/>
                </a:solidFill>
                <a:latin typeface="Tahoma"/>
                <a:cs typeface="Tahoma"/>
              </a:rPr>
              <a:t>skal </a:t>
            </a:r>
            <a:r>
              <a:rPr sz="1700" spc="60" dirty="0">
                <a:solidFill>
                  <a:srgbClr val="262626"/>
                </a:solidFill>
                <a:latin typeface="Tahoma"/>
                <a:cs typeface="Tahoma"/>
              </a:rPr>
              <a:t>eleverne </a:t>
            </a:r>
            <a:r>
              <a:rPr sz="1700" spc="85" dirty="0">
                <a:solidFill>
                  <a:srgbClr val="262626"/>
                </a:solidFill>
                <a:latin typeface="Tahoma"/>
                <a:cs typeface="Tahoma"/>
              </a:rPr>
              <a:t>implementere </a:t>
            </a:r>
            <a:r>
              <a:rPr sz="1700" spc="70" dirty="0">
                <a:solidFill>
                  <a:srgbClr val="262626"/>
                </a:solidFill>
                <a:latin typeface="Tahoma"/>
                <a:cs typeface="Tahoma"/>
              </a:rPr>
              <a:t>blockchain </a:t>
            </a:r>
            <a:r>
              <a:rPr sz="1700" spc="-520" dirty="0">
                <a:solidFill>
                  <a:srgbClr val="262626"/>
                </a:solidFill>
                <a:latin typeface="Tahoma"/>
                <a:cs typeface="Tahoma"/>
              </a:rPr>
              <a:t> </a:t>
            </a:r>
            <a:r>
              <a:rPr sz="1700" spc="75" dirty="0">
                <a:solidFill>
                  <a:srgbClr val="262626"/>
                </a:solidFill>
                <a:latin typeface="Tahoma"/>
                <a:cs typeface="Tahoma"/>
              </a:rPr>
              <a:t>teknologi</a:t>
            </a:r>
            <a:r>
              <a:rPr sz="1700" spc="-85" dirty="0">
                <a:solidFill>
                  <a:srgbClr val="262626"/>
                </a:solidFill>
                <a:latin typeface="Tahoma"/>
                <a:cs typeface="Tahoma"/>
              </a:rPr>
              <a:t> </a:t>
            </a:r>
            <a:r>
              <a:rPr sz="1700" spc="45" dirty="0">
                <a:solidFill>
                  <a:srgbClr val="262626"/>
                </a:solidFill>
                <a:latin typeface="Tahoma"/>
                <a:cs typeface="Tahoma"/>
              </a:rPr>
              <a:t>til</a:t>
            </a:r>
            <a:r>
              <a:rPr sz="1700" spc="-80" dirty="0">
                <a:solidFill>
                  <a:srgbClr val="262626"/>
                </a:solidFill>
                <a:latin typeface="Tahoma"/>
                <a:cs typeface="Tahoma"/>
              </a:rPr>
              <a:t> </a:t>
            </a:r>
            <a:r>
              <a:rPr sz="1700" spc="50" dirty="0">
                <a:solidFill>
                  <a:srgbClr val="262626"/>
                </a:solidFill>
                <a:latin typeface="Tahoma"/>
                <a:cs typeface="Tahoma"/>
              </a:rPr>
              <a:t>at</a:t>
            </a:r>
            <a:r>
              <a:rPr sz="1700" spc="-80" dirty="0">
                <a:solidFill>
                  <a:srgbClr val="262626"/>
                </a:solidFill>
                <a:latin typeface="Tahoma"/>
                <a:cs typeface="Tahoma"/>
              </a:rPr>
              <a:t> </a:t>
            </a:r>
            <a:r>
              <a:rPr sz="1700" spc="80" dirty="0">
                <a:solidFill>
                  <a:srgbClr val="262626"/>
                </a:solidFill>
                <a:latin typeface="Tahoma"/>
                <a:cs typeface="Tahoma"/>
              </a:rPr>
              <a:t>forbedre</a:t>
            </a:r>
            <a:r>
              <a:rPr sz="1700" spc="-80" dirty="0">
                <a:solidFill>
                  <a:srgbClr val="262626"/>
                </a:solidFill>
                <a:latin typeface="Tahoma"/>
                <a:cs typeface="Tahoma"/>
              </a:rPr>
              <a:t> </a:t>
            </a:r>
            <a:r>
              <a:rPr sz="1700" spc="65" dirty="0">
                <a:solidFill>
                  <a:srgbClr val="262626"/>
                </a:solidFill>
                <a:latin typeface="Tahoma"/>
                <a:cs typeface="Tahoma"/>
              </a:rPr>
              <a:t>forsyningskæden</a:t>
            </a:r>
            <a:r>
              <a:rPr sz="1700" spc="-80" dirty="0">
                <a:solidFill>
                  <a:srgbClr val="262626"/>
                </a:solidFill>
                <a:latin typeface="Tahoma"/>
                <a:cs typeface="Tahoma"/>
              </a:rPr>
              <a:t> </a:t>
            </a:r>
            <a:r>
              <a:rPr sz="1700" spc="105" dirty="0">
                <a:solidFill>
                  <a:srgbClr val="262626"/>
                </a:solidFill>
                <a:latin typeface="Tahoma"/>
                <a:cs typeface="Tahoma"/>
              </a:rPr>
              <a:t>og</a:t>
            </a:r>
            <a:r>
              <a:rPr sz="1700" spc="-80" dirty="0">
                <a:solidFill>
                  <a:srgbClr val="262626"/>
                </a:solidFill>
                <a:latin typeface="Tahoma"/>
                <a:cs typeface="Tahoma"/>
              </a:rPr>
              <a:t> </a:t>
            </a:r>
            <a:r>
              <a:rPr sz="1700" spc="75" dirty="0">
                <a:solidFill>
                  <a:srgbClr val="262626"/>
                </a:solidFill>
                <a:latin typeface="Tahoma"/>
                <a:cs typeface="Tahoma"/>
              </a:rPr>
              <a:t>samtidig</a:t>
            </a:r>
            <a:r>
              <a:rPr sz="1700" spc="-80" dirty="0">
                <a:solidFill>
                  <a:srgbClr val="262626"/>
                </a:solidFill>
                <a:latin typeface="Tahoma"/>
                <a:cs typeface="Tahoma"/>
              </a:rPr>
              <a:t> </a:t>
            </a:r>
            <a:r>
              <a:rPr sz="1700" spc="70" dirty="0">
                <a:solidFill>
                  <a:srgbClr val="262626"/>
                </a:solidFill>
                <a:latin typeface="Tahoma"/>
                <a:cs typeface="Tahoma"/>
              </a:rPr>
              <a:t>balancere</a:t>
            </a:r>
            <a:r>
              <a:rPr sz="1700" spc="-85" dirty="0">
                <a:solidFill>
                  <a:srgbClr val="262626"/>
                </a:solidFill>
                <a:latin typeface="Tahoma"/>
                <a:cs typeface="Tahoma"/>
              </a:rPr>
              <a:t> </a:t>
            </a:r>
            <a:r>
              <a:rPr sz="1700" spc="65" dirty="0">
                <a:solidFill>
                  <a:srgbClr val="262626"/>
                </a:solidFill>
                <a:latin typeface="Tahoma"/>
                <a:cs typeface="Tahoma"/>
              </a:rPr>
              <a:t>budget,</a:t>
            </a:r>
            <a:endParaRPr sz="1700">
              <a:latin typeface="Tahoma"/>
              <a:cs typeface="Tahoma"/>
            </a:endParaRPr>
          </a:p>
          <a:p>
            <a:pPr marL="12700">
              <a:lnSpc>
                <a:spcPct val="100000"/>
              </a:lnSpc>
              <a:spcBef>
                <a:spcPts val="600"/>
              </a:spcBef>
            </a:pPr>
            <a:r>
              <a:rPr sz="1700" spc="65" dirty="0">
                <a:solidFill>
                  <a:srgbClr val="262626"/>
                </a:solidFill>
                <a:latin typeface="Tahoma"/>
                <a:cs typeface="Tahoma"/>
              </a:rPr>
              <a:t>interessenters</a:t>
            </a:r>
            <a:r>
              <a:rPr sz="1700" spc="-90" dirty="0">
                <a:solidFill>
                  <a:srgbClr val="262626"/>
                </a:solidFill>
                <a:latin typeface="Tahoma"/>
                <a:cs typeface="Tahoma"/>
              </a:rPr>
              <a:t> </a:t>
            </a:r>
            <a:r>
              <a:rPr sz="1700" spc="65" dirty="0">
                <a:solidFill>
                  <a:srgbClr val="262626"/>
                </a:solidFill>
                <a:latin typeface="Tahoma"/>
                <a:cs typeface="Tahoma"/>
              </a:rPr>
              <a:t>interesser</a:t>
            </a:r>
            <a:r>
              <a:rPr sz="1700" spc="-85" dirty="0">
                <a:solidFill>
                  <a:srgbClr val="262626"/>
                </a:solidFill>
                <a:latin typeface="Tahoma"/>
                <a:cs typeface="Tahoma"/>
              </a:rPr>
              <a:t> </a:t>
            </a:r>
            <a:r>
              <a:rPr sz="1700" spc="105" dirty="0">
                <a:solidFill>
                  <a:srgbClr val="262626"/>
                </a:solidFill>
                <a:latin typeface="Tahoma"/>
                <a:cs typeface="Tahoma"/>
              </a:rPr>
              <a:t>og</a:t>
            </a:r>
            <a:r>
              <a:rPr sz="1700" spc="-85" dirty="0">
                <a:solidFill>
                  <a:srgbClr val="262626"/>
                </a:solidFill>
                <a:latin typeface="Tahoma"/>
                <a:cs typeface="Tahoma"/>
              </a:rPr>
              <a:t> </a:t>
            </a:r>
            <a:r>
              <a:rPr sz="1700" spc="70" dirty="0">
                <a:solidFill>
                  <a:srgbClr val="262626"/>
                </a:solidFill>
                <a:latin typeface="Tahoma"/>
                <a:cs typeface="Tahoma"/>
              </a:rPr>
              <a:t>regulatoriske</a:t>
            </a:r>
            <a:r>
              <a:rPr sz="1700" spc="-85" dirty="0">
                <a:solidFill>
                  <a:srgbClr val="262626"/>
                </a:solidFill>
                <a:latin typeface="Tahoma"/>
                <a:cs typeface="Tahoma"/>
              </a:rPr>
              <a:t> </a:t>
            </a:r>
            <a:r>
              <a:rPr sz="1700" spc="30" dirty="0">
                <a:solidFill>
                  <a:srgbClr val="262626"/>
                </a:solidFill>
                <a:latin typeface="Tahoma"/>
                <a:cs typeface="Tahoma"/>
              </a:rPr>
              <a:t>krav.</a:t>
            </a:r>
            <a:r>
              <a:rPr sz="1700" spc="-85" dirty="0">
                <a:solidFill>
                  <a:srgbClr val="262626"/>
                </a:solidFill>
                <a:latin typeface="Tahoma"/>
                <a:cs typeface="Tahoma"/>
              </a:rPr>
              <a:t> </a:t>
            </a:r>
            <a:r>
              <a:rPr sz="1700" spc="100" dirty="0">
                <a:solidFill>
                  <a:srgbClr val="262626"/>
                </a:solidFill>
                <a:latin typeface="Tahoma"/>
                <a:cs typeface="Tahoma"/>
              </a:rPr>
              <a:t>Brug</a:t>
            </a:r>
            <a:r>
              <a:rPr sz="1700" spc="-85" dirty="0">
                <a:solidFill>
                  <a:srgbClr val="262626"/>
                </a:solidFill>
                <a:latin typeface="Tahoma"/>
                <a:cs typeface="Tahoma"/>
              </a:rPr>
              <a:t> </a:t>
            </a:r>
            <a:r>
              <a:rPr sz="1700" spc="60" dirty="0">
                <a:solidFill>
                  <a:srgbClr val="262626"/>
                </a:solidFill>
                <a:latin typeface="Tahoma"/>
                <a:cs typeface="Tahoma"/>
              </a:rPr>
              <a:t>skabelon.</a:t>
            </a:r>
            <a:endParaRPr sz="1700">
              <a:latin typeface="Tahoma"/>
              <a:cs typeface="Tahoma"/>
            </a:endParaRPr>
          </a:p>
        </p:txBody>
      </p:sp>
      <p:sp>
        <p:nvSpPr>
          <p:cNvPr id="21" name="object 21"/>
          <p:cNvSpPr txBox="1"/>
          <p:nvPr/>
        </p:nvSpPr>
        <p:spPr>
          <a:xfrm>
            <a:off x="2450083" y="4065605"/>
            <a:ext cx="7723505" cy="752475"/>
          </a:xfrm>
          <a:prstGeom prst="rect">
            <a:avLst/>
          </a:prstGeom>
        </p:spPr>
        <p:txBody>
          <a:bodyPr vert="horz" wrap="square" lIns="0" tIns="93980" rIns="0" bIns="0" rtlCol="0">
            <a:spAutoFit/>
          </a:bodyPr>
          <a:lstStyle/>
          <a:p>
            <a:pPr marL="12700">
              <a:lnSpc>
                <a:spcPct val="100000"/>
              </a:lnSpc>
              <a:spcBef>
                <a:spcPts val="740"/>
              </a:spcBef>
            </a:pPr>
            <a:r>
              <a:rPr sz="2100" b="1" spc="60" dirty="0">
                <a:solidFill>
                  <a:srgbClr val="285F8C"/>
                </a:solidFill>
                <a:latin typeface="Arial"/>
                <a:cs typeface="Arial"/>
              </a:rPr>
              <a:t>Spilmekanik</a:t>
            </a:r>
            <a:endParaRPr sz="2100">
              <a:latin typeface="Arial"/>
              <a:cs typeface="Arial"/>
            </a:endParaRPr>
          </a:p>
          <a:p>
            <a:pPr marL="12700">
              <a:lnSpc>
                <a:spcPct val="100000"/>
              </a:lnSpc>
              <a:spcBef>
                <a:spcPts val="520"/>
              </a:spcBef>
            </a:pPr>
            <a:r>
              <a:rPr sz="1700" spc="55" dirty="0">
                <a:solidFill>
                  <a:srgbClr val="262626"/>
                </a:solidFill>
                <a:latin typeface="Tahoma"/>
                <a:cs typeface="Tahoma"/>
              </a:rPr>
              <a:t>Eleverne</a:t>
            </a:r>
            <a:r>
              <a:rPr sz="1700" spc="-80" dirty="0">
                <a:solidFill>
                  <a:srgbClr val="262626"/>
                </a:solidFill>
                <a:latin typeface="Tahoma"/>
                <a:cs typeface="Tahoma"/>
              </a:rPr>
              <a:t> </a:t>
            </a:r>
            <a:r>
              <a:rPr sz="1700" spc="60" dirty="0">
                <a:solidFill>
                  <a:srgbClr val="262626"/>
                </a:solidFill>
                <a:latin typeface="Tahoma"/>
                <a:cs typeface="Tahoma"/>
              </a:rPr>
              <a:t>præsenteres</a:t>
            </a:r>
            <a:r>
              <a:rPr sz="1700" spc="-80" dirty="0">
                <a:solidFill>
                  <a:srgbClr val="262626"/>
                </a:solidFill>
                <a:latin typeface="Tahoma"/>
                <a:cs typeface="Tahoma"/>
              </a:rPr>
              <a:t> </a:t>
            </a:r>
            <a:r>
              <a:rPr sz="1700" spc="75" dirty="0">
                <a:solidFill>
                  <a:srgbClr val="262626"/>
                </a:solidFill>
                <a:latin typeface="Tahoma"/>
                <a:cs typeface="Tahoma"/>
              </a:rPr>
              <a:t>for</a:t>
            </a:r>
            <a:r>
              <a:rPr sz="1700" spc="-80" dirty="0">
                <a:solidFill>
                  <a:srgbClr val="262626"/>
                </a:solidFill>
                <a:latin typeface="Tahoma"/>
                <a:cs typeface="Tahoma"/>
              </a:rPr>
              <a:t> </a:t>
            </a:r>
            <a:r>
              <a:rPr sz="1700" spc="80" dirty="0">
                <a:solidFill>
                  <a:srgbClr val="262626"/>
                </a:solidFill>
                <a:latin typeface="Tahoma"/>
                <a:cs typeface="Tahoma"/>
              </a:rPr>
              <a:t>en</a:t>
            </a:r>
            <a:r>
              <a:rPr sz="1700" spc="-80" dirty="0">
                <a:solidFill>
                  <a:srgbClr val="262626"/>
                </a:solidFill>
                <a:latin typeface="Tahoma"/>
                <a:cs typeface="Tahoma"/>
              </a:rPr>
              <a:t> </a:t>
            </a:r>
            <a:r>
              <a:rPr sz="1700" spc="45" dirty="0">
                <a:solidFill>
                  <a:srgbClr val="262626"/>
                </a:solidFill>
                <a:latin typeface="Tahoma"/>
                <a:cs typeface="Tahoma"/>
              </a:rPr>
              <a:t>række</a:t>
            </a:r>
            <a:r>
              <a:rPr sz="1700" spc="-80" dirty="0">
                <a:solidFill>
                  <a:srgbClr val="262626"/>
                </a:solidFill>
                <a:latin typeface="Tahoma"/>
                <a:cs typeface="Tahoma"/>
              </a:rPr>
              <a:t> </a:t>
            </a:r>
            <a:r>
              <a:rPr sz="1700" spc="75" dirty="0">
                <a:solidFill>
                  <a:srgbClr val="262626"/>
                </a:solidFill>
                <a:latin typeface="Tahoma"/>
                <a:cs typeface="Tahoma"/>
              </a:rPr>
              <a:t>beslutningspunkter</a:t>
            </a:r>
            <a:r>
              <a:rPr sz="1700" spc="-75" dirty="0">
                <a:solidFill>
                  <a:srgbClr val="262626"/>
                </a:solidFill>
                <a:latin typeface="Tahoma"/>
                <a:cs typeface="Tahoma"/>
              </a:rPr>
              <a:t> </a:t>
            </a:r>
            <a:r>
              <a:rPr sz="1700" spc="75" dirty="0">
                <a:solidFill>
                  <a:srgbClr val="262626"/>
                </a:solidFill>
                <a:latin typeface="Tahoma"/>
                <a:cs typeface="Tahoma"/>
              </a:rPr>
              <a:t>for</a:t>
            </a:r>
            <a:r>
              <a:rPr sz="1700" spc="-80" dirty="0">
                <a:solidFill>
                  <a:srgbClr val="262626"/>
                </a:solidFill>
                <a:latin typeface="Tahoma"/>
                <a:cs typeface="Tahoma"/>
              </a:rPr>
              <a:t> </a:t>
            </a:r>
            <a:r>
              <a:rPr sz="1700" spc="35" dirty="0">
                <a:solidFill>
                  <a:srgbClr val="262626"/>
                </a:solidFill>
                <a:latin typeface="Tahoma"/>
                <a:cs typeface="Tahoma"/>
              </a:rPr>
              <a:t>The</a:t>
            </a:r>
            <a:r>
              <a:rPr sz="1700" spc="-80" dirty="0">
                <a:solidFill>
                  <a:srgbClr val="262626"/>
                </a:solidFill>
                <a:latin typeface="Tahoma"/>
                <a:cs typeface="Tahoma"/>
              </a:rPr>
              <a:t> </a:t>
            </a:r>
            <a:r>
              <a:rPr sz="1700" spc="80" dirty="0">
                <a:solidFill>
                  <a:srgbClr val="262626"/>
                </a:solidFill>
                <a:latin typeface="Tahoma"/>
                <a:cs typeface="Tahoma"/>
              </a:rPr>
              <a:t>Organic</a:t>
            </a:r>
            <a:r>
              <a:rPr sz="1700" spc="-80" dirty="0">
                <a:solidFill>
                  <a:srgbClr val="262626"/>
                </a:solidFill>
                <a:latin typeface="Tahoma"/>
                <a:cs typeface="Tahoma"/>
              </a:rPr>
              <a:t> </a:t>
            </a:r>
            <a:r>
              <a:rPr sz="1700" spc="30" dirty="0">
                <a:solidFill>
                  <a:srgbClr val="262626"/>
                </a:solidFill>
                <a:latin typeface="Tahoma"/>
                <a:cs typeface="Tahoma"/>
              </a:rPr>
              <a:t>F&amp;V</a:t>
            </a:r>
            <a:endParaRPr sz="1700">
              <a:latin typeface="Tahoma"/>
              <a:cs typeface="Tahoma"/>
            </a:endParaRPr>
          </a:p>
        </p:txBody>
      </p:sp>
      <p:sp>
        <p:nvSpPr>
          <p:cNvPr id="22" name="object 22"/>
          <p:cNvSpPr txBox="1"/>
          <p:nvPr/>
        </p:nvSpPr>
        <p:spPr>
          <a:xfrm>
            <a:off x="2450083" y="4792345"/>
            <a:ext cx="7527925" cy="696595"/>
          </a:xfrm>
          <a:prstGeom prst="rect">
            <a:avLst/>
          </a:prstGeom>
        </p:spPr>
        <p:txBody>
          <a:bodyPr vert="horz" wrap="square" lIns="0" tIns="12700" rIns="0" bIns="0" rtlCol="0">
            <a:spAutoFit/>
          </a:bodyPr>
          <a:lstStyle/>
          <a:p>
            <a:pPr marL="12700" marR="5080">
              <a:lnSpc>
                <a:spcPct val="129400"/>
              </a:lnSpc>
              <a:spcBef>
                <a:spcPts val="100"/>
              </a:spcBef>
            </a:pPr>
            <a:r>
              <a:rPr sz="1700" spc="75" dirty="0">
                <a:solidFill>
                  <a:srgbClr val="262626"/>
                </a:solidFill>
                <a:latin typeface="Tahoma"/>
                <a:cs typeface="Tahoma"/>
              </a:rPr>
              <a:t>Co </a:t>
            </a:r>
            <a:r>
              <a:rPr sz="1700" spc="-5" dirty="0">
                <a:solidFill>
                  <a:srgbClr val="262626"/>
                </a:solidFill>
                <a:latin typeface="Tahoma"/>
                <a:cs typeface="Tahoma"/>
              </a:rPr>
              <a:t>(f.eks. </a:t>
            </a:r>
            <a:r>
              <a:rPr sz="1700" spc="50" dirty="0">
                <a:solidFill>
                  <a:srgbClr val="262626"/>
                </a:solidFill>
                <a:latin typeface="Tahoma"/>
                <a:cs typeface="Tahoma"/>
              </a:rPr>
              <a:t>at </a:t>
            </a:r>
            <a:r>
              <a:rPr sz="1700" spc="40" dirty="0">
                <a:solidFill>
                  <a:srgbClr val="262626"/>
                </a:solidFill>
                <a:latin typeface="Tahoma"/>
                <a:cs typeface="Tahoma"/>
              </a:rPr>
              <a:t>vælge </a:t>
            </a:r>
            <a:r>
              <a:rPr sz="1700" spc="80" dirty="0">
                <a:solidFill>
                  <a:srgbClr val="262626"/>
                </a:solidFill>
                <a:latin typeface="Tahoma"/>
                <a:cs typeface="Tahoma"/>
              </a:rPr>
              <a:t>en </a:t>
            </a:r>
            <a:r>
              <a:rPr sz="1700" spc="60" dirty="0">
                <a:solidFill>
                  <a:srgbClr val="262626"/>
                </a:solidFill>
                <a:latin typeface="Tahoma"/>
                <a:cs typeface="Tahoma"/>
              </a:rPr>
              <a:t>blockchain-platform, </a:t>
            </a:r>
            <a:r>
              <a:rPr sz="1700" spc="50" dirty="0">
                <a:solidFill>
                  <a:srgbClr val="262626"/>
                </a:solidFill>
                <a:latin typeface="Tahoma"/>
                <a:cs typeface="Tahoma"/>
              </a:rPr>
              <a:t>beslutte, </a:t>
            </a:r>
            <a:r>
              <a:rPr sz="1700" spc="55" dirty="0">
                <a:solidFill>
                  <a:srgbClr val="262626"/>
                </a:solidFill>
                <a:latin typeface="Tahoma"/>
                <a:cs typeface="Tahoma"/>
              </a:rPr>
              <a:t>hvilke </a:t>
            </a:r>
            <a:r>
              <a:rPr sz="1700" spc="70" dirty="0">
                <a:solidFill>
                  <a:srgbClr val="262626"/>
                </a:solidFill>
                <a:latin typeface="Tahoma"/>
                <a:cs typeface="Tahoma"/>
              </a:rPr>
              <a:t>dele </a:t>
            </a:r>
            <a:r>
              <a:rPr sz="1700" spc="50" dirty="0">
                <a:solidFill>
                  <a:srgbClr val="262626"/>
                </a:solidFill>
                <a:latin typeface="Tahoma"/>
                <a:cs typeface="Tahoma"/>
              </a:rPr>
              <a:t>af </a:t>
            </a:r>
            <a:r>
              <a:rPr sz="1700" spc="55" dirty="0">
                <a:solidFill>
                  <a:srgbClr val="262626"/>
                </a:solidFill>
                <a:latin typeface="Tahoma"/>
                <a:cs typeface="Tahoma"/>
              </a:rPr>
              <a:t> </a:t>
            </a:r>
            <a:r>
              <a:rPr sz="1700" spc="60" dirty="0">
                <a:solidFill>
                  <a:srgbClr val="262626"/>
                </a:solidFill>
                <a:latin typeface="Tahoma"/>
                <a:cs typeface="Tahoma"/>
              </a:rPr>
              <a:t>forsyningskæden,</a:t>
            </a:r>
            <a:r>
              <a:rPr sz="1700" spc="-90" dirty="0">
                <a:solidFill>
                  <a:srgbClr val="262626"/>
                </a:solidFill>
                <a:latin typeface="Tahoma"/>
                <a:cs typeface="Tahoma"/>
              </a:rPr>
              <a:t> </a:t>
            </a:r>
            <a:r>
              <a:rPr sz="1700" spc="85" dirty="0">
                <a:solidFill>
                  <a:srgbClr val="262626"/>
                </a:solidFill>
                <a:latin typeface="Tahoma"/>
                <a:cs typeface="Tahoma"/>
              </a:rPr>
              <a:t>der</a:t>
            </a:r>
            <a:r>
              <a:rPr sz="1700" spc="-85" dirty="0">
                <a:solidFill>
                  <a:srgbClr val="262626"/>
                </a:solidFill>
                <a:latin typeface="Tahoma"/>
                <a:cs typeface="Tahoma"/>
              </a:rPr>
              <a:t> </a:t>
            </a:r>
            <a:r>
              <a:rPr sz="1700" spc="55" dirty="0">
                <a:solidFill>
                  <a:srgbClr val="262626"/>
                </a:solidFill>
                <a:latin typeface="Tahoma"/>
                <a:cs typeface="Tahoma"/>
              </a:rPr>
              <a:t>skal</a:t>
            </a:r>
            <a:r>
              <a:rPr sz="1700" spc="-85" dirty="0">
                <a:solidFill>
                  <a:srgbClr val="262626"/>
                </a:solidFill>
                <a:latin typeface="Tahoma"/>
                <a:cs typeface="Tahoma"/>
              </a:rPr>
              <a:t> </a:t>
            </a:r>
            <a:r>
              <a:rPr sz="1700" spc="70" dirty="0">
                <a:solidFill>
                  <a:srgbClr val="262626"/>
                </a:solidFill>
                <a:latin typeface="Tahoma"/>
                <a:cs typeface="Tahoma"/>
              </a:rPr>
              <a:t>integreres</a:t>
            </a:r>
            <a:r>
              <a:rPr sz="1700" spc="-85" dirty="0">
                <a:solidFill>
                  <a:srgbClr val="262626"/>
                </a:solidFill>
                <a:latin typeface="Tahoma"/>
                <a:cs typeface="Tahoma"/>
              </a:rPr>
              <a:t> </a:t>
            </a:r>
            <a:r>
              <a:rPr sz="1700" spc="45" dirty="0">
                <a:solidFill>
                  <a:srgbClr val="262626"/>
                </a:solidFill>
                <a:latin typeface="Tahoma"/>
                <a:cs typeface="Tahoma"/>
              </a:rPr>
              <a:t>først,</a:t>
            </a:r>
            <a:r>
              <a:rPr sz="1700" spc="-85" dirty="0">
                <a:solidFill>
                  <a:srgbClr val="262626"/>
                </a:solidFill>
                <a:latin typeface="Tahoma"/>
                <a:cs typeface="Tahoma"/>
              </a:rPr>
              <a:t> </a:t>
            </a:r>
            <a:r>
              <a:rPr sz="1700" spc="-15" dirty="0">
                <a:solidFill>
                  <a:srgbClr val="262626"/>
                </a:solidFill>
                <a:latin typeface="Tahoma"/>
                <a:cs typeface="Tahoma"/>
              </a:rPr>
              <a:t>osv.).</a:t>
            </a:r>
            <a:r>
              <a:rPr sz="1700" spc="-85" dirty="0">
                <a:solidFill>
                  <a:srgbClr val="262626"/>
                </a:solidFill>
                <a:latin typeface="Tahoma"/>
                <a:cs typeface="Tahoma"/>
              </a:rPr>
              <a:t> </a:t>
            </a:r>
            <a:r>
              <a:rPr sz="1700" spc="70" dirty="0">
                <a:solidFill>
                  <a:srgbClr val="262626"/>
                </a:solidFill>
                <a:latin typeface="Tahoma"/>
                <a:cs typeface="Tahoma"/>
              </a:rPr>
              <a:t>Hver</a:t>
            </a:r>
            <a:r>
              <a:rPr sz="1700" spc="-85" dirty="0">
                <a:solidFill>
                  <a:srgbClr val="262626"/>
                </a:solidFill>
                <a:latin typeface="Tahoma"/>
                <a:cs typeface="Tahoma"/>
              </a:rPr>
              <a:t> </a:t>
            </a:r>
            <a:r>
              <a:rPr sz="1700" spc="75" dirty="0">
                <a:solidFill>
                  <a:srgbClr val="262626"/>
                </a:solidFill>
                <a:latin typeface="Tahoma"/>
                <a:cs typeface="Tahoma"/>
              </a:rPr>
              <a:t>beslutning</a:t>
            </a:r>
            <a:r>
              <a:rPr sz="1700" spc="-85" dirty="0">
                <a:solidFill>
                  <a:srgbClr val="262626"/>
                </a:solidFill>
                <a:latin typeface="Tahoma"/>
                <a:cs typeface="Tahoma"/>
              </a:rPr>
              <a:t> </a:t>
            </a:r>
            <a:r>
              <a:rPr sz="1700" spc="65" dirty="0">
                <a:solidFill>
                  <a:srgbClr val="262626"/>
                </a:solidFill>
                <a:latin typeface="Tahoma"/>
                <a:cs typeface="Tahoma"/>
              </a:rPr>
              <a:t>påvirker</a:t>
            </a:r>
            <a:endParaRPr sz="1700">
              <a:latin typeface="Tahoma"/>
              <a:cs typeface="Tahoma"/>
            </a:endParaRPr>
          </a:p>
        </p:txBody>
      </p:sp>
      <p:sp>
        <p:nvSpPr>
          <p:cNvPr id="23" name="object 23"/>
          <p:cNvSpPr txBox="1"/>
          <p:nvPr/>
        </p:nvSpPr>
        <p:spPr>
          <a:xfrm>
            <a:off x="2450083" y="5539352"/>
            <a:ext cx="7470775" cy="1054135"/>
          </a:xfrm>
          <a:prstGeom prst="rect">
            <a:avLst/>
          </a:prstGeom>
        </p:spPr>
        <p:txBody>
          <a:bodyPr vert="horz" wrap="square" lIns="0" tIns="12700" rIns="0" bIns="0" rtlCol="0">
            <a:spAutoFit/>
          </a:bodyPr>
          <a:lstStyle/>
          <a:p>
            <a:pPr marL="12700">
              <a:spcBef>
                <a:spcPts val="100"/>
              </a:spcBef>
            </a:pPr>
            <a:r>
              <a:rPr sz="1700" spc="75" dirty="0">
                <a:solidFill>
                  <a:srgbClr val="262626"/>
                </a:solidFill>
                <a:latin typeface="Tahoma"/>
                <a:cs typeface="Tahoma"/>
              </a:rPr>
              <a:t>virksomhedens</a:t>
            </a:r>
            <a:r>
              <a:rPr sz="1700" spc="-75" dirty="0">
                <a:solidFill>
                  <a:srgbClr val="262626"/>
                </a:solidFill>
                <a:latin typeface="Tahoma"/>
                <a:cs typeface="Tahoma"/>
              </a:rPr>
              <a:t> </a:t>
            </a:r>
            <a:r>
              <a:rPr sz="1700" spc="65" dirty="0">
                <a:solidFill>
                  <a:srgbClr val="262626"/>
                </a:solidFill>
                <a:latin typeface="Tahoma"/>
                <a:cs typeface="Tahoma"/>
              </a:rPr>
              <a:t>budget,</a:t>
            </a:r>
            <a:r>
              <a:rPr sz="1700" spc="-75" dirty="0">
                <a:solidFill>
                  <a:srgbClr val="262626"/>
                </a:solidFill>
                <a:latin typeface="Tahoma"/>
                <a:cs typeface="Tahoma"/>
              </a:rPr>
              <a:t> </a:t>
            </a:r>
            <a:r>
              <a:rPr sz="1700" spc="60" dirty="0">
                <a:solidFill>
                  <a:srgbClr val="262626"/>
                </a:solidFill>
                <a:latin typeface="Tahoma"/>
                <a:cs typeface="Tahoma"/>
              </a:rPr>
              <a:t>tillidsniveau</a:t>
            </a:r>
            <a:r>
              <a:rPr sz="1700" spc="-70" dirty="0">
                <a:solidFill>
                  <a:srgbClr val="262626"/>
                </a:solidFill>
                <a:latin typeface="Tahoma"/>
                <a:cs typeface="Tahoma"/>
              </a:rPr>
              <a:t> </a:t>
            </a:r>
            <a:r>
              <a:rPr sz="1700" spc="85" dirty="0">
                <a:solidFill>
                  <a:srgbClr val="262626"/>
                </a:solidFill>
                <a:latin typeface="Tahoma"/>
                <a:cs typeface="Tahoma"/>
              </a:rPr>
              <a:t>hos</a:t>
            </a:r>
            <a:r>
              <a:rPr sz="1700" spc="-75" dirty="0">
                <a:solidFill>
                  <a:srgbClr val="262626"/>
                </a:solidFill>
                <a:latin typeface="Tahoma"/>
                <a:cs typeface="Tahoma"/>
              </a:rPr>
              <a:t> </a:t>
            </a:r>
            <a:r>
              <a:rPr sz="1700" spc="85" dirty="0">
                <a:solidFill>
                  <a:srgbClr val="262626"/>
                </a:solidFill>
                <a:latin typeface="Tahoma"/>
                <a:cs typeface="Tahoma"/>
              </a:rPr>
              <a:t>forbrugerne</a:t>
            </a:r>
            <a:r>
              <a:rPr sz="1700" spc="-70" dirty="0">
                <a:solidFill>
                  <a:srgbClr val="262626"/>
                </a:solidFill>
                <a:latin typeface="Tahoma"/>
                <a:cs typeface="Tahoma"/>
              </a:rPr>
              <a:t> </a:t>
            </a:r>
            <a:r>
              <a:rPr sz="1700" spc="105" dirty="0">
                <a:solidFill>
                  <a:srgbClr val="262626"/>
                </a:solidFill>
                <a:latin typeface="Tahoma"/>
                <a:cs typeface="Tahoma"/>
              </a:rPr>
              <a:t>og</a:t>
            </a:r>
            <a:r>
              <a:rPr sz="1700" spc="-75" dirty="0">
                <a:solidFill>
                  <a:srgbClr val="262626"/>
                </a:solidFill>
                <a:latin typeface="Tahoma"/>
                <a:cs typeface="Tahoma"/>
              </a:rPr>
              <a:t> </a:t>
            </a:r>
            <a:r>
              <a:rPr sz="1700" spc="45" dirty="0" err="1">
                <a:solidFill>
                  <a:srgbClr val="262626"/>
                </a:solidFill>
                <a:latin typeface="Tahoma"/>
                <a:cs typeface="Tahoma"/>
              </a:rPr>
              <a:t>driftseffektivitet</a:t>
            </a:r>
            <a:r>
              <a:rPr sz="1700" spc="45" dirty="0">
                <a:solidFill>
                  <a:srgbClr val="262626"/>
                </a:solidFill>
                <a:latin typeface="Tahoma"/>
                <a:cs typeface="Tahoma"/>
              </a:rPr>
              <a:t>.</a:t>
            </a:r>
            <a:r>
              <a:rPr lang="en-US" sz="1700" spc="45" dirty="0">
                <a:solidFill>
                  <a:srgbClr val="262626"/>
                </a:solidFill>
                <a:latin typeface="Tahoma"/>
                <a:cs typeface="Tahoma"/>
              </a:rPr>
              <a:t> </a:t>
            </a:r>
            <a:r>
              <a:rPr lang="da-DK" sz="1600" spc="70" dirty="0">
                <a:solidFill>
                  <a:srgbClr val="262626"/>
                </a:solidFill>
                <a:latin typeface="Tahoma"/>
                <a:cs typeface="Tahoma"/>
              </a:rPr>
              <a:t>Studerende</a:t>
            </a:r>
            <a:r>
              <a:rPr lang="da-DK" sz="1600" spc="-90" dirty="0">
                <a:solidFill>
                  <a:srgbClr val="262626"/>
                </a:solidFill>
                <a:latin typeface="Tahoma"/>
                <a:cs typeface="Tahoma"/>
              </a:rPr>
              <a:t> </a:t>
            </a:r>
            <a:r>
              <a:rPr lang="da-DK" sz="1600" spc="130" dirty="0">
                <a:solidFill>
                  <a:srgbClr val="262626"/>
                </a:solidFill>
                <a:latin typeface="Tahoma"/>
                <a:cs typeface="Tahoma"/>
              </a:rPr>
              <a:t>mu </a:t>
            </a:r>
            <a:r>
              <a:rPr lang="da-DK" sz="1600" spc="80" dirty="0">
                <a:solidFill>
                  <a:srgbClr val="262626"/>
                </a:solidFill>
                <a:latin typeface="Tahoma"/>
                <a:cs typeface="Tahoma"/>
              </a:rPr>
              <a:t>som</a:t>
            </a:r>
            <a:r>
              <a:rPr lang="da-DK" sz="1600" spc="-70" dirty="0">
                <a:solidFill>
                  <a:srgbClr val="262626"/>
                </a:solidFill>
                <a:latin typeface="Tahoma"/>
                <a:cs typeface="Tahoma"/>
              </a:rPr>
              <a:t> </a:t>
            </a:r>
            <a:r>
              <a:rPr lang="da-DK" sz="1600" spc="80" dirty="0">
                <a:solidFill>
                  <a:srgbClr val="262626"/>
                </a:solidFill>
                <a:latin typeface="Tahoma"/>
                <a:cs typeface="Tahoma"/>
              </a:rPr>
              <a:t>mad</a:t>
            </a:r>
            <a:r>
              <a:rPr lang="da-DK" sz="1600" spc="-70" dirty="0">
                <a:solidFill>
                  <a:srgbClr val="262626"/>
                </a:solidFill>
                <a:latin typeface="Tahoma"/>
                <a:cs typeface="Tahoma"/>
              </a:rPr>
              <a:t> </a:t>
            </a:r>
            <a:r>
              <a:rPr lang="da-DK" sz="1600" spc="60" dirty="0">
                <a:solidFill>
                  <a:srgbClr val="262626"/>
                </a:solidFill>
                <a:latin typeface="Tahoma"/>
                <a:cs typeface="Tahoma"/>
              </a:rPr>
              <a:t>husker</a:t>
            </a:r>
            <a:r>
              <a:rPr lang="da-DK" sz="1600" spc="-70" dirty="0">
                <a:solidFill>
                  <a:srgbClr val="262626"/>
                </a:solidFill>
                <a:latin typeface="Tahoma"/>
                <a:cs typeface="Tahoma"/>
              </a:rPr>
              <a:t> </a:t>
            </a:r>
            <a:r>
              <a:rPr lang="da-DK" sz="1600" spc="45" dirty="0">
                <a:solidFill>
                  <a:srgbClr val="262626"/>
                </a:solidFill>
                <a:latin typeface="Tahoma"/>
                <a:cs typeface="Tahoma"/>
              </a:rPr>
              <a:t>eller</a:t>
            </a:r>
            <a:r>
              <a:rPr lang="da-DK" sz="1600" spc="-70" dirty="0">
                <a:solidFill>
                  <a:srgbClr val="262626"/>
                </a:solidFill>
                <a:latin typeface="Tahoma"/>
                <a:cs typeface="Tahoma"/>
              </a:rPr>
              <a:t> </a:t>
            </a:r>
            <a:r>
              <a:rPr lang="da-DK" sz="1600" spc="50" dirty="0">
                <a:solidFill>
                  <a:srgbClr val="262626"/>
                </a:solidFill>
                <a:latin typeface="Tahoma"/>
                <a:cs typeface="Tahoma"/>
              </a:rPr>
              <a:t>ændrer</a:t>
            </a:r>
            <a:r>
              <a:rPr lang="da-DK" sz="1600" spc="-70" dirty="0">
                <a:solidFill>
                  <a:srgbClr val="262626"/>
                </a:solidFill>
                <a:latin typeface="Tahoma"/>
                <a:cs typeface="Tahoma"/>
              </a:rPr>
              <a:t> </a:t>
            </a:r>
            <a:r>
              <a:rPr lang="da-DK" sz="1600" spc="50" dirty="0">
                <a:solidFill>
                  <a:srgbClr val="262626"/>
                </a:solidFill>
                <a:latin typeface="Tahoma"/>
                <a:cs typeface="Tahoma"/>
              </a:rPr>
              <a:t>sig</a:t>
            </a:r>
            <a:endParaRPr lang="da-DK" sz="700" dirty="0">
              <a:latin typeface="Tahoma"/>
              <a:cs typeface="Tahoma"/>
            </a:endParaRPr>
          </a:p>
          <a:p>
            <a:pPr marL="12700">
              <a:lnSpc>
                <a:spcPct val="100000"/>
              </a:lnSpc>
              <a:spcBef>
                <a:spcPts val="100"/>
              </a:spcBef>
            </a:pPr>
            <a:r>
              <a:rPr lang="da-DK" sz="1600" spc="130" dirty="0">
                <a:solidFill>
                  <a:srgbClr val="262626"/>
                </a:solidFill>
                <a:latin typeface="Tahoma"/>
                <a:cs typeface="Tahoma"/>
              </a:rPr>
              <a:t> </a:t>
            </a:r>
            <a:endParaRPr lang="da-DK" sz="1600" dirty="0">
              <a:latin typeface="Tahoma"/>
              <a:cs typeface="Tahoma"/>
            </a:endParaRPr>
          </a:p>
          <a:p>
            <a:pPr marL="12700">
              <a:lnSpc>
                <a:spcPct val="100000"/>
              </a:lnSpc>
              <a:spcBef>
                <a:spcPts val="100"/>
              </a:spcBef>
            </a:pPr>
            <a:endParaRPr sz="1700" dirty="0">
              <a:latin typeface="Tahoma"/>
              <a:cs typeface="Tahoma"/>
            </a:endParaRPr>
          </a:p>
        </p:txBody>
      </p:sp>
      <p:sp>
        <p:nvSpPr>
          <p:cNvPr id="25" name="object 25"/>
          <p:cNvSpPr txBox="1"/>
          <p:nvPr/>
        </p:nvSpPr>
        <p:spPr>
          <a:xfrm>
            <a:off x="10616945" y="4436269"/>
            <a:ext cx="1124585" cy="611505"/>
          </a:xfrm>
          <a:prstGeom prst="rect">
            <a:avLst/>
          </a:prstGeom>
        </p:spPr>
        <p:txBody>
          <a:bodyPr vert="horz" wrap="square" lIns="0" tIns="86360" rIns="0" bIns="0" rtlCol="0">
            <a:spAutoFit/>
          </a:bodyPr>
          <a:lstStyle/>
          <a:p>
            <a:pPr marL="12700">
              <a:lnSpc>
                <a:spcPct val="100000"/>
              </a:lnSpc>
              <a:spcBef>
                <a:spcPts val="680"/>
              </a:spcBef>
            </a:pPr>
            <a:r>
              <a:rPr sz="1600" spc="65" dirty="0">
                <a:solidFill>
                  <a:srgbClr val="076C6D"/>
                </a:solidFill>
                <a:latin typeface="Tahoma"/>
                <a:cs typeface="Tahoma"/>
              </a:rPr>
              <a:t>Dobbeltklik</a:t>
            </a:r>
            <a:endParaRPr sz="1600">
              <a:latin typeface="Tahoma"/>
              <a:cs typeface="Tahoma"/>
            </a:endParaRPr>
          </a:p>
          <a:p>
            <a:pPr marL="12700">
              <a:lnSpc>
                <a:spcPct val="100000"/>
              </a:lnSpc>
              <a:spcBef>
                <a:spcPts val="490"/>
              </a:spcBef>
            </a:pPr>
            <a:r>
              <a:rPr sz="1350" spc="40" dirty="0">
                <a:solidFill>
                  <a:srgbClr val="076C6D"/>
                </a:solidFill>
                <a:latin typeface="Tahoma"/>
                <a:cs typeface="Tahoma"/>
              </a:rPr>
              <a:t>at</a:t>
            </a:r>
            <a:r>
              <a:rPr sz="1350" spc="-75" dirty="0">
                <a:solidFill>
                  <a:srgbClr val="076C6D"/>
                </a:solidFill>
                <a:latin typeface="Tahoma"/>
                <a:cs typeface="Tahoma"/>
              </a:rPr>
              <a:t> </a:t>
            </a:r>
            <a:r>
              <a:rPr sz="1350" spc="65" dirty="0">
                <a:solidFill>
                  <a:srgbClr val="076C6D"/>
                </a:solidFill>
                <a:latin typeface="Tahoma"/>
                <a:cs typeface="Tahoma"/>
              </a:rPr>
              <a:t>downloade</a:t>
            </a:r>
            <a:endParaRPr sz="1350">
              <a:latin typeface="Tahoma"/>
              <a:cs typeface="Tahoma"/>
            </a:endParaRPr>
          </a:p>
        </p:txBody>
      </p:sp>
      <p:sp>
        <p:nvSpPr>
          <p:cNvPr id="54" name="object 54"/>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55" name="object 55"/>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56" name="object 56"/>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57" name="object 57"/>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3" name="object 3"/>
          <p:cNvPicPr/>
          <p:nvPr/>
        </p:nvPicPr>
        <p:blipFill>
          <a:blip r:embed="rId2" cstate="print"/>
          <a:stretch>
            <a:fillRect/>
          </a:stretch>
        </p:blipFill>
        <p:spPr>
          <a:xfrm>
            <a:off x="12191" y="6095"/>
            <a:ext cx="2186940" cy="6851904"/>
          </a:xfrm>
          <a:prstGeom prst="rect">
            <a:avLst/>
          </a:prstGeom>
        </p:spPr>
      </p:pic>
      <p:sp>
        <p:nvSpPr>
          <p:cNvPr id="4" name="object 4"/>
          <p:cNvSpPr/>
          <p:nvPr/>
        </p:nvSpPr>
        <p:spPr>
          <a:xfrm>
            <a:off x="2599944" y="2647188"/>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5" name="object 5"/>
          <p:cNvSpPr/>
          <p:nvPr/>
        </p:nvSpPr>
        <p:spPr>
          <a:xfrm>
            <a:off x="2599944" y="3322320"/>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6" name="object 6"/>
          <p:cNvSpPr/>
          <p:nvPr/>
        </p:nvSpPr>
        <p:spPr>
          <a:xfrm>
            <a:off x="2599944" y="4024884"/>
            <a:ext cx="7754620" cy="29209"/>
          </a:xfrm>
          <a:custGeom>
            <a:avLst/>
            <a:gdLst/>
            <a:ahLst/>
            <a:cxnLst/>
            <a:rect l="l" t="t" r="r" b="b"/>
            <a:pathLst>
              <a:path w="7754620" h="29210">
                <a:moveTo>
                  <a:pt x="7754111" y="0"/>
                </a:moveTo>
                <a:lnTo>
                  <a:pt x="0" y="0"/>
                </a:lnTo>
                <a:lnTo>
                  <a:pt x="0" y="28956"/>
                </a:lnTo>
                <a:lnTo>
                  <a:pt x="7754111" y="28956"/>
                </a:lnTo>
                <a:lnTo>
                  <a:pt x="7754111" y="0"/>
                </a:lnTo>
                <a:close/>
              </a:path>
            </a:pathLst>
          </a:custGeom>
          <a:solidFill>
            <a:srgbClr val="6A9D55"/>
          </a:solidFill>
        </p:spPr>
        <p:txBody>
          <a:bodyPr wrap="square" lIns="0" tIns="0" rIns="0" bIns="0" rtlCol="0"/>
          <a:lstStyle/>
          <a:p>
            <a:endParaRPr/>
          </a:p>
        </p:txBody>
      </p:sp>
      <p:sp>
        <p:nvSpPr>
          <p:cNvPr id="7" name="object 7"/>
          <p:cNvSpPr/>
          <p:nvPr/>
        </p:nvSpPr>
        <p:spPr>
          <a:xfrm>
            <a:off x="2599944" y="4728971"/>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pic>
        <p:nvPicPr>
          <p:cNvPr id="8" name="object 8"/>
          <p:cNvPicPr/>
          <p:nvPr/>
        </p:nvPicPr>
        <p:blipFill>
          <a:blip r:embed="rId3" cstate="print"/>
          <a:stretch>
            <a:fillRect/>
          </a:stretch>
        </p:blipFill>
        <p:spPr>
          <a:xfrm>
            <a:off x="342900" y="4824984"/>
            <a:ext cx="1580388" cy="1540764"/>
          </a:xfrm>
          <a:prstGeom prst="rect">
            <a:avLst/>
          </a:prstGeom>
        </p:spPr>
      </p:pic>
      <p:grpSp>
        <p:nvGrpSpPr>
          <p:cNvPr id="9" name="object 9"/>
          <p:cNvGrpSpPr/>
          <p:nvPr/>
        </p:nvGrpSpPr>
        <p:grpSpPr>
          <a:xfrm>
            <a:off x="10929619" y="1001267"/>
            <a:ext cx="1221740" cy="1809114"/>
            <a:chOff x="10929619" y="1001267"/>
            <a:chExt cx="1221740" cy="1809114"/>
          </a:xfrm>
        </p:grpSpPr>
        <p:pic>
          <p:nvPicPr>
            <p:cNvPr id="10" name="object 10"/>
            <p:cNvPicPr/>
            <p:nvPr/>
          </p:nvPicPr>
          <p:blipFill>
            <a:blip r:embed="rId4" cstate="print"/>
            <a:stretch>
              <a:fillRect/>
            </a:stretch>
          </p:blipFill>
          <p:spPr>
            <a:xfrm>
              <a:off x="11619991" y="1001267"/>
              <a:ext cx="526287" cy="752856"/>
            </a:xfrm>
            <a:prstGeom prst="rect">
              <a:avLst/>
            </a:prstGeom>
          </p:spPr>
        </p:pic>
        <p:pic>
          <p:nvPicPr>
            <p:cNvPr id="11" name="object 11"/>
            <p:cNvPicPr/>
            <p:nvPr/>
          </p:nvPicPr>
          <p:blipFill>
            <a:blip r:embed="rId5" cstate="print"/>
            <a:stretch>
              <a:fillRect/>
            </a:stretch>
          </p:blipFill>
          <p:spPr>
            <a:xfrm>
              <a:off x="10929619" y="1791715"/>
              <a:ext cx="882903" cy="1018539"/>
            </a:xfrm>
            <a:prstGeom prst="rect">
              <a:avLst/>
            </a:prstGeom>
          </p:spPr>
        </p:pic>
        <p:pic>
          <p:nvPicPr>
            <p:cNvPr id="12" name="object 12"/>
            <p:cNvPicPr/>
            <p:nvPr/>
          </p:nvPicPr>
          <p:blipFill>
            <a:blip r:embed="rId6" cstate="print"/>
            <a:stretch>
              <a:fillRect/>
            </a:stretch>
          </p:blipFill>
          <p:spPr>
            <a:xfrm>
              <a:off x="11855195" y="2407919"/>
              <a:ext cx="295655" cy="47243"/>
            </a:xfrm>
            <a:prstGeom prst="rect">
              <a:avLst/>
            </a:prstGeom>
          </p:spPr>
        </p:pic>
      </p:grpSp>
      <p:grpSp>
        <p:nvGrpSpPr>
          <p:cNvPr id="13" name="object 13"/>
          <p:cNvGrpSpPr/>
          <p:nvPr/>
        </p:nvGrpSpPr>
        <p:grpSpPr>
          <a:xfrm>
            <a:off x="2354326" y="-100548"/>
            <a:ext cx="9549765" cy="6582409"/>
            <a:chOff x="2371344" y="0"/>
            <a:chExt cx="9549765" cy="6582409"/>
          </a:xfrm>
        </p:grpSpPr>
        <p:pic>
          <p:nvPicPr>
            <p:cNvPr id="14" name="object 14"/>
            <p:cNvPicPr/>
            <p:nvPr/>
          </p:nvPicPr>
          <p:blipFill>
            <a:blip r:embed="rId7" cstate="print"/>
            <a:stretch>
              <a:fillRect/>
            </a:stretch>
          </p:blipFill>
          <p:spPr>
            <a:xfrm>
              <a:off x="10347451" y="0"/>
              <a:ext cx="1573276" cy="2014624"/>
            </a:xfrm>
            <a:prstGeom prst="rect">
              <a:avLst/>
            </a:prstGeom>
          </p:spPr>
        </p:pic>
        <p:sp>
          <p:nvSpPr>
            <p:cNvPr id="15" name="object 15"/>
            <p:cNvSpPr/>
            <p:nvPr/>
          </p:nvSpPr>
          <p:spPr>
            <a:xfrm>
              <a:off x="2371344" y="734568"/>
              <a:ext cx="8069580" cy="5847715"/>
            </a:xfrm>
            <a:custGeom>
              <a:avLst/>
              <a:gdLst/>
              <a:ahLst/>
              <a:cxnLst/>
              <a:rect l="l" t="t" r="r" b="b"/>
              <a:pathLst>
                <a:path w="8069580" h="5847715">
                  <a:moveTo>
                    <a:pt x="8069580" y="0"/>
                  </a:moveTo>
                  <a:lnTo>
                    <a:pt x="0" y="0"/>
                  </a:lnTo>
                  <a:lnTo>
                    <a:pt x="0" y="5847587"/>
                  </a:lnTo>
                  <a:lnTo>
                    <a:pt x="8069580" y="5847587"/>
                  </a:lnTo>
                  <a:lnTo>
                    <a:pt x="8069580" y="0"/>
                  </a:lnTo>
                  <a:close/>
                </a:path>
              </a:pathLst>
            </a:custGeom>
            <a:solidFill>
              <a:srgbClr val="FFFFFF"/>
            </a:solidFill>
          </p:spPr>
          <p:txBody>
            <a:bodyPr wrap="square" lIns="0" tIns="0" rIns="0" bIns="0" rtlCol="0"/>
            <a:lstStyle/>
            <a:p>
              <a:endParaRPr/>
            </a:p>
          </p:txBody>
        </p:sp>
      </p:grpSp>
      <p:pic>
        <p:nvPicPr>
          <p:cNvPr id="16" name="object 16"/>
          <p:cNvPicPr/>
          <p:nvPr/>
        </p:nvPicPr>
        <p:blipFill>
          <a:blip r:embed="rId8" cstate="print"/>
          <a:stretch>
            <a:fillRect/>
          </a:stretch>
        </p:blipFill>
        <p:spPr>
          <a:xfrm>
            <a:off x="12019788" y="272795"/>
            <a:ext cx="128015" cy="42672"/>
          </a:xfrm>
          <a:prstGeom prst="rect">
            <a:avLst/>
          </a:prstGeom>
        </p:spPr>
      </p:pic>
      <p:sp>
        <p:nvSpPr>
          <p:cNvPr id="17" name="object 17"/>
          <p:cNvSpPr txBox="1">
            <a:spLocks noGrp="1"/>
          </p:cNvSpPr>
          <p:nvPr>
            <p:ph type="title"/>
          </p:nvPr>
        </p:nvSpPr>
        <p:spPr>
          <a:xfrm>
            <a:off x="2354326" y="144907"/>
            <a:ext cx="7348855" cy="436880"/>
          </a:xfrm>
          <a:prstGeom prst="rect">
            <a:avLst/>
          </a:prstGeom>
        </p:spPr>
        <p:txBody>
          <a:bodyPr vert="horz" wrap="square" lIns="0" tIns="12700" rIns="0" bIns="0" rtlCol="0">
            <a:spAutoFit/>
          </a:bodyPr>
          <a:lstStyle/>
          <a:p>
            <a:pPr marL="12700">
              <a:lnSpc>
                <a:spcPct val="100000"/>
              </a:lnSpc>
              <a:spcBef>
                <a:spcPts val="100"/>
              </a:spcBef>
            </a:pPr>
            <a:r>
              <a:rPr sz="2700" spc="160" dirty="0">
                <a:solidFill>
                  <a:srgbClr val="6A9D55"/>
                </a:solidFill>
              </a:rPr>
              <a:t>Interaktiv</a:t>
            </a:r>
            <a:r>
              <a:rPr sz="2700" spc="-25" dirty="0">
                <a:solidFill>
                  <a:srgbClr val="6A9D55"/>
                </a:solidFill>
              </a:rPr>
              <a:t> </a:t>
            </a:r>
            <a:r>
              <a:rPr sz="2700" spc="110" dirty="0">
                <a:solidFill>
                  <a:srgbClr val="6A9D55"/>
                </a:solidFill>
              </a:rPr>
              <a:t>læringsaktivitet</a:t>
            </a:r>
            <a:r>
              <a:rPr sz="2700" spc="-25" dirty="0">
                <a:solidFill>
                  <a:srgbClr val="6A9D55"/>
                </a:solidFill>
              </a:rPr>
              <a:t> </a:t>
            </a:r>
            <a:r>
              <a:rPr sz="2700" spc="35" dirty="0">
                <a:solidFill>
                  <a:srgbClr val="6A9D55"/>
                </a:solidFill>
              </a:rPr>
              <a:t>(klasseværelse)</a:t>
            </a:r>
            <a:endParaRPr sz="2700"/>
          </a:p>
        </p:txBody>
      </p:sp>
      <p:sp>
        <p:nvSpPr>
          <p:cNvPr id="18" name="object 18"/>
          <p:cNvSpPr txBox="1"/>
          <p:nvPr/>
        </p:nvSpPr>
        <p:spPr>
          <a:xfrm>
            <a:off x="2450083" y="737531"/>
            <a:ext cx="7718425" cy="5055999"/>
          </a:xfrm>
          <a:prstGeom prst="rect">
            <a:avLst/>
          </a:prstGeom>
        </p:spPr>
        <p:txBody>
          <a:bodyPr vert="horz" wrap="square" lIns="0" tIns="12700" rIns="0" bIns="0" rtlCol="0">
            <a:spAutoFit/>
          </a:bodyPr>
          <a:lstStyle/>
          <a:p>
            <a:pPr marL="12700" marR="394970">
              <a:lnSpc>
                <a:spcPct val="129400"/>
              </a:lnSpc>
              <a:spcBef>
                <a:spcPts val="100"/>
              </a:spcBef>
            </a:pPr>
            <a:r>
              <a:rPr sz="1700" spc="45" dirty="0">
                <a:solidFill>
                  <a:srgbClr val="262626"/>
                </a:solidFill>
                <a:latin typeface="Tahoma"/>
                <a:cs typeface="Tahoma"/>
              </a:rPr>
              <a:t>Efter </a:t>
            </a:r>
            <a:r>
              <a:rPr sz="1700" spc="50" dirty="0">
                <a:solidFill>
                  <a:srgbClr val="262626"/>
                </a:solidFill>
                <a:latin typeface="Tahoma"/>
                <a:cs typeface="Tahoma"/>
              </a:rPr>
              <a:t>at </a:t>
            </a:r>
            <a:r>
              <a:rPr sz="1700" spc="60" dirty="0">
                <a:solidFill>
                  <a:srgbClr val="262626"/>
                </a:solidFill>
                <a:latin typeface="Tahoma"/>
                <a:cs typeface="Tahoma"/>
              </a:rPr>
              <a:t>have </a:t>
            </a:r>
            <a:r>
              <a:rPr sz="1700" spc="85" dirty="0">
                <a:solidFill>
                  <a:srgbClr val="262626"/>
                </a:solidFill>
                <a:latin typeface="Tahoma"/>
                <a:cs typeface="Tahoma"/>
              </a:rPr>
              <a:t>gennemført </a:t>
            </a:r>
            <a:r>
              <a:rPr sz="1700" spc="80" dirty="0">
                <a:solidFill>
                  <a:srgbClr val="262626"/>
                </a:solidFill>
                <a:latin typeface="Tahoma"/>
                <a:cs typeface="Tahoma"/>
              </a:rPr>
              <a:t>simuleringen </a:t>
            </a:r>
            <a:r>
              <a:rPr sz="1700" spc="70" dirty="0">
                <a:solidFill>
                  <a:srgbClr val="262626"/>
                </a:solidFill>
                <a:latin typeface="Tahoma"/>
                <a:cs typeface="Tahoma"/>
              </a:rPr>
              <a:t>diskuterer </a:t>
            </a:r>
            <a:r>
              <a:rPr sz="1700" spc="60" dirty="0">
                <a:solidFill>
                  <a:srgbClr val="262626"/>
                </a:solidFill>
                <a:latin typeface="Tahoma"/>
                <a:cs typeface="Tahoma"/>
              </a:rPr>
              <a:t>eleverne </a:t>
            </a:r>
            <a:r>
              <a:rPr sz="1700" spc="50" dirty="0">
                <a:solidFill>
                  <a:srgbClr val="262626"/>
                </a:solidFill>
                <a:latin typeface="Tahoma"/>
                <a:cs typeface="Tahoma"/>
              </a:rPr>
              <a:t>i </a:t>
            </a:r>
            <a:r>
              <a:rPr sz="1700" spc="75" dirty="0">
                <a:solidFill>
                  <a:srgbClr val="262626"/>
                </a:solidFill>
                <a:latin typeface="Tahoma"/>
                <a:cs typeface="Tahoma"/>
              </a:rPr>
              <a:t>grupper, </a:t>
            </a:r>
            <a:r>
              <a:rPr sz="1700" spc="80" dirty="0">
                <a:solidFill>
                  <a:srgbClr val="262626"/>
                </a:solidFill>
                <a:latin typeface="Tahoma"/>
                <a:cs typeface="Tahoma"/>
              </a:rPr>
              <a:t> hvordan </a:t>
            </a:r>
            <a:r>
              <a:rPr sz="1700" spc="75" dirty="0">
                <a:solidFill>
                  <a:srgbClr val="262626"/>
                </a:solidFill>
                <a:latin typeface="Tahoma"/>
                <a:cs typeface="Tahoma"/>
              </a:rPr>
              <a:t>deres </a:t>
            </a:r>
            <a:r>
              <a:rPr sz="1700" spc="55" dirty="0">
                <a:solidFill>
                  <a:srgbClr val="262626"/>
                </a:solidFill>
                <a:latin typeface="Tahoma"/>
                <a:cs typeface="Tahoma"/>
              </a:rPr>
              <a:t>valg </a:t>
            </a:r>
            <a:r>
              <a:rPr sz="1700" spc="65" dirty="0">
                <a:solidFill>
                  <a:srgbClr val="262626"/>
                </a:solidFill>
                <a:latin typeface="Tahoma"/>
                <a:cs typeface="Tahoma"/>
              </a:rPr>
              <a:t>påvirkede </a:t>
            </a:r>
            <a:r>
              <a:rPr sz="1700" spc="90" dirty="0">
                <a:solidFill>
                  <a:srgbClr val="262626"/>
                </a:solidFill>
                <a:latin typeface="Tahoma"/>
                <a:cs typeface="Tahoma"/>
              </a:rPr>
              <a:t>den </a:t>
            </a:r>
            <a:r>
              <a:rPr sz="1700" spc="80" dirty="0">
                <a:solidFill>
                  <a:srgbClr val="262626"/>
                </a:solidFill>
                <a:latin typeface="Tahoma"/>
                <a:cs typeface="Tahoma"/>
              </a:rPr>
              <a:t>overordnede </a:t>
            </a:r>
            <a:r>
              <a:rPr sz="1700" spc="65" dirty="0">
                <a:solidFill>
                  <a:srgbClr val="262626"/>
                </a:solidFill>
                <a:latin typeface="Tahoma"/>
                <a:cs typeface="Tahoma"/>
              </a:rPr>
              <a:t>forsyningskæde </a:t>
            </a:r>
            <a:r>
              <a:rPr sz="1700" spc="105" dirty="0">
                <a:solidFill>
                  <a:srgbClr val="262626"/>
                </a:solidFill>
                <a:latin typeface="Tahoma"/>
                <a:cs typeface="Tahoma"/>
              </a:rPr>
              <a:t>og </a:t>
            </a:r>
            <a:r>
              <a:rPr sz="1700" spc="110" dirty="0">
                <a:solidFill>
                  <a:srgbClr val="262626"/>
                </a:solidFill>
                <a:latin typeface="Tahoma"/>
                <a:cs typeface="Tahoma"/>
              </a:rPr>
              <a:t> </a:t>
            </a:r>
            <a:r>
              <a:rPr sz="1700" spc="85" dirty="0">
                <a:solidFill>
                  <a:srgbClr val="262626"/>
                </a:solidFill>
                <a:latin typeface="Tahoma"/>
                <a:cs typeface="Tahoma"/>
              </a:rPr>
              <a:t>sammenligner </a:t>
            </a:r>
            <a:r>
              <a:rPr sz="1700" spc="55" dirty="0">
                <a:solidFill>
                  <a:srgbClr val="262626"/>
                </a:solidFill>
                <a:latin typeface="Tahoma"/>
                <a:cs typeface="Tahoma"/>
              </a:rPr>
              <a:t>resultater. </a:t>
            </a:r>
            <a:r>
              <a:rPr sz="1700" spc="75" dirty="0">
                <a:solidFill>
                  <a:srgbClr val="262626"/>
                </a:solidFill>
                <a:latin typeface="Tahoma"/>
                <a:cs typeface="Tahoma"/>
              </a:rPr>
              <a:t>De </a:t>
            </a:r>
            <a:r>
              <a:rPr sz="1700" spc="100" dirty="0">
                <a:solidFill>
                  <a:srgbClr val="262626"/>
                </a:solidFill>
                <a:latin typeface="Tahoma"/>
                <a:cs typeface="Tahoma"/>
              </a:rPr>
              <a:t>bør </a:t>
            </a:r>
            <a:r>
              <a:rPr sz="1700" spc="80" dirty="0">
                <a:solidFill>
                  <a:srgbClr val="262626"/>
                </a:solidFill>
                <a:latin typeface="Tahoma"/>
                <a:cs typeface="Tahoma"/>
              </a:rPr>
              <a:t>også </a:t>
            </a:r>
            <a:r>
              <a:rPr sz="1700" spc="35" dirty="0">
                <a:solidFill>
                  <a:srgbClr val="262626"/>
                </a:solidFill>
                <a:latin typeface="Tahoma"/>
                <a:cs typeface="Tahoma"/>
              </a:rPr>
              <a:t>overveje, </a:t>
            </a:r>
            <a:r>
              <a:rPr sz="1700" spc="70" dirty="0">
                <a:solidFill>
                  <a:srgbClr val="262626"/>
                </a:solidFill>
                <a:latin typeface="Tahoma"/>
                <a:cs typeface="Tahoma"/>
              </a:rPr>
              <a:t>hvad </a:t>
            </a:r>
            <a:r>
              <a:rPr sz="1700" spc="80" dirty="0">
                <a:solidFill>
                  <a:srgbClr val="262626"/>
                </a:solidFill>
                <a:latin typeface="Tahoma"/>
                <a:cs typeface="Tahoma"/>
              </a:rPr>
              <a:t>de </a:t>
            </a:r>
            <a:r>
              <a:rPr sz="1700" spc="75" dirty="0">
                <a:solidFill>
                  <a:srgbClr val="262626"/>
                </a:solidFill>
                <a:latin typeface="Tahoma"/>
                <a:cs typeface="Tahoma"/>
              </a:rPr>
              <a:t>kan </a:t>
            </a:r>
            <a:r>
              <a:rPr sz="1700" spc="90" dirty="0">
                <a:solidFill>
                  <a:srgbClr val="262626"/>
                </a:solidFill>
                <a:latin typeface="Tahoma"/>
                <a:cs typeface="Tahoma"/>
              </a:rPr>
              <a:t>gøre </a:t>
            </a:r>
            <a:r>
              <a:rPr sz="1700" spc="95" dirty="0">
                <a:solidFill>
                  <a:srgbClr val="262626"/>
                </a:solidFill>
                <a:latin typeface="Tahoma"/>
                <a:cs typeface="Tahoma"/>
              </a:rPr>
              <a:t> </a:t>
            </a:r>
            <a:r>
              <a:rPr sz="1700" spc="60" dirty="0">
                <a:solidFill>
                  <a:srgbClr val="262626"/>
                </a:solidFill>
                <a:latin typeface="Tahoma"/>
                <a:cs typeface="Tahoma"/>
              </a:rPr>
              <a:t>anderledes,</a:t>
            </a:r>
            <a:r>
              <a:rPr sz="1700" spc="-80" dirty="0">
                <a:solidFill>
                  <a:srgbClr val="262626"/>
                </a:solidFill>
                <a:latin typeface="Tahoma"/>
                <a:cs typeface="Tahoma"/>
              </a:rPr>
              <a:t> </a:t>
            </a:r>
            <a:r>
              <a:rPr sz="1700" spc="105" dirty="0">
                <a:solidFill>
                  <a:srgbClr val="262626"/>
                </a:solidFill>
                <a:latin typeface="Tahoma"/>
                <a:cs typeface="Tahoma"/>
              </a:rPr>
              <a:t>og</a:t>
            </a:r>
            <a:r>
              <a:rPr sz="1700" spc="-80" dirty="0">
                <a:solidFill>
                  <a:srgbClr val="262626"/>
                </a:solidFill>
                <a:latin typeface="Tahoma"/>
                <a:cs typeface="Tahoma"/>
              </a:rPr>
              <a:t> </a:t>
            </a:r>
            <a:r>
              <a:rPr sz="1700" spc="80" dirty="0">
                <a:solidFill>
                  <a:srgbClr val="262626"/>
                </a:solidFill>
                <a:latin typeface="Tahoma"/>
                <a:cs typeface="Tahoma"/>
              </a:rPr>
              <a:t>hvordan</a:t>
            </a:r>
            <a:r>
              <a:rPr sz="1700" spc="-75" dirty="0">
                <a:solidFill>
                  <a:srgbClr val="262626"/>
                </a:solidFill>
                <a:latin typeface="Tahoma"/>
                <a:cs typeface="Tahoma"/>
              </a:rPr>
              <a:t> </a:t>
            </a:r>
            <a:r>
              <a:rPr sz="1700" spc="75" dirty="0">
                <a:solidFill>
                  <a:srgbClr val="262626"/>
                </a:solidFill>
                <a:latin typeface="Tahoma"/>
                <a:cs typeface="Tahoma"/>
              </a:rPr>
              <a:t>deres</a:t>
            </a:r>
            <a:r>
              <a:rPr sz="1700" spc="-80" dirty="0">
                <a:solidFill>
                  <a:srgbClr val="262626"/>
                </a:solidFill>
                <a:latin typeface="Tahoma"/>
                <a:cs typeface="Tahoma"/>
              </a:rPr>
              <a:t> </a:t>
            </a:r>
            <a:r>
              <a:rPr sz="1700" spc="75" dirty="0">
                <a:solidFill>
                  <a:srgbClr val="262626"/>
                </a:solidFill>
                <a:latin typeface="Tahoma"/>
                <a:cs typeface="Tahoma"/>
              </a:rPr>
              <a:t>beslutninger</a:t>
            </a:r>
            <a:r>
              <a:rPr sz="1700" spc="-75" dirty="0">
                <a:solidFill>
                  <a:srgbClr val="262626"/>
                </a:solidFill>
                <a:latin typeface="Tahoma"/>
                <a:cs typeface="Tahoma"/>
              </a:rPr>
              <a:t> </a:t>
            </a:r>
            <a:r>
              <a:rPr sz="1700" spc="35" dirty="0">
                <a:solidFill>
                  <a:srgbClr val="262626"/>
                </a:solidFill>
                <a:latin typeface="Tahoma"/>
                <a:cs typeface="Tahoma"/>
              </a:rPr>
              <a:t>vil</a:t>
            </a:r>
            <a:r>
              <a:rPr sz="1700" spc="-80" dirty="0">
                <a:solidFill>
                  <a:srgbClr val="262626"/>
                </a:solidFill>
                <a:latin typeface="Tahoma"/>
                <a:cs typeface="Tahoma"/>
              </a:rPr>
              <a:t> </a:t>
            </a:r>
            <a:r>
              <a:rPr sz="1700" spc="60" dirty="0">
                <a:solidFill>
                  <a:srgbClr val="262626"/>
                </a:solidFill>
                <a:latin typeface="Tahoma"/>
                <a:cs typeface="Tahoma"/>
              </a:rPr>
              <a:t>skalere</a:t>
            </a:r>
            <a:r>
              <a:rPr sz="1700" spc="-75" dirty="0">
                <a:solidFill>
                  <a:srgbClr val="262626"/>
                </a:solidFill>
                <a:latin typeface="Tahoma"/>
                <a:cs typeface="Tahoma"/>
              </a:rPr>
              <a:t> </a:t>
            </a:r>
            <a:r>
              <a:rPr sz="1700" spc="50" dirty="0">
                <a:solidFill>
                  <a:srgbClr val="262626"/>
                </a:solidFill>
                <a:latin typeface="Tahoma"/>
                <a:cs typeface="Tahoma"/>
              </a:rPr>
              <a:t>i</a:t>
            </a:r>
            <a:r>
              <a:rPr sz="1700" spc="-80" dirty="0">
                <a:solidFill>
                  <a:srgbClr val="262626"/>
                </a:solidFill>
                <a:latin typeface="Tahoma"/>
                <a:cs typeface="Tahoma"/>
              </a:rPr>
              <a:t> </a:t>
            </a:r>
            <a:r>
              <a:rPr sz="1700" spc="50" dirty="0">
                <a:solidFill>
                  <a:srgbClr val="262626"/>
                </a:solidFill>
                <a:latin typeface="Tahoma"/>
                <a:cs typeface="Tahoma"/>
              </a:rPr>
              <a:t>et</a:t>
            </a:r>
            <a:r>
              <a:rPr sz="1700" spc="-75" dirty="0">
                <a:solidFill>
                  <a:srgbClr val="262626"/>
                </a:solidFill>
                <a:latin typeface="Tahoma"/>
                <a:cs typeface="Tahoma"/>
              </a:rPr>
              <a:t> </a:t>
            </a:r>
            <a:r>
              <a:rPr sz="1700" spc="55" dirty="0">
                <a:solidFill>
                  <a:srgbClr val="262626"/>
                </a:solidFill>
                <a:latin typeface="Tahoma"/>
                <a:cs typeface="Tahoma"/>
              </a:rPr>
              <a:t>virkeligt</a:t>
            </a:r>
            <a:r>
              <a:rPr sz="1700" spc="-80" dirty="0">
                <a:solidFill>
                  <a:srgbClr val="262626"/>
                </a:solidFill>
                <a:latin typeface="Tahoma"/>
                <a:cs typeface="Tahoma"/>
              </a:rPr>
              <a:t> </a:t>
            </a:r>
            <a:r>
              <a:rPr sz="1700" spc="40" dirty="0">
                <a:solidFill>
                  <a:srgbClr val="262626"/>
                </a:solidFill>
                <a:latin typeface="Tahoma"/>
                <a:cs typeface="Tahoma"/>
              </a:rPr>
              <a:t>miljø.</a:t>
            </a:r>
            <a:endParaRPr sz="1700" dirty="0">
              <a:latin typeface="Tahoma"/>
              <a:cs typeface="Tahoma"/>
            </a:endParaRPr>
          </a:p>
          <a:p>
            <a:pPr>
              <a:lnSpc>
                <a:spcPct val="100000"/>
              </a:lnSpc>
              <a:spcBef>
                <a:spcPts val="5"/>
              </a:spcBef>
            </a:pPr>
            <a:endParaRPr sz="2600" dirty="0">
              <a:latin typeface="Tahoma"/>
              <a:cs typeface="Tahoma"/>
            </a:endParaRPr>
          </a:p>
          <a:p>
            <a:pPr marL="12700">
              <a:lnSpc>
                <a:spcPct val="100000"/>
              </a:lnSpc>
            </a:pPr>
            <a:r>
              <a:rPr sz="1800" b="1" spc="40" dirty="0">
                <a:solidFill>
                  <a:srgbClr val="285F8C"/>
                </a:solidFill>
                <a:latin typeface="Arial"/>
                <a:cs typeface="Arial"/>
              </a:rPr>
              <a:t>Læring</a:t>
            </a:r>
            <a:r>
              <a:rPr sz="1800" b="1" spc="-55" dirty="0">
                <a:solidFill>
                  <a:srgbClr val="285F8C"/>
                </a:solidFill>
                <a:latin typeface="Arial"/>
                <a:cs typeface="Arial"/>
              </a:rPr>
              <a:t> </a:t>
            </a:r>
            <a:r>
              <a:rPr sz="1800" b="1" spc="60" dirty="0">
                <a:solidFill>
                  <a:srgbClr val="285F8C"/>
                </a:solidFill>
                <a:latin typeface="Arial"/>
                <a:cs typeface="Arial"/>
              </a:rPr>
              <a:t>erhvervet:</a:t>
            </a:r>
            <a:endParaRPr sz="1800" dirty="0">
              <a:latin typeface="Arial"/>
              <a:cs typeface="Arial"/>
            </a:endParaRPr>
          </a:p>
          <a:p>
            <a:pPr marL="355600" indent="-342900">
              <a:lnSpc>
                <a:spcPct val="100000"/>
              </a:lnSpc>
              <a:spcBef>
                <a:spcPts val="380"/>
              </a:spcBef>
              <a:buSzPct val="115789"/>
              <a:buChar char="•"/>
              <a:tabLst>
                <a:tab pos="354965" algn="l"/>
                <a:tab pos="355600" algn="l"/>
              </a:tabLst>
            </a:pPr>
            <a:r>
              <a:rPr sz="1900" spc="60" dirty="0">
                <a:solidFill>
                  <a:srgbClr val="262626"/>
                </a:solidFill>
                <a:latin typeface="Tahoma"/>
                <a:cs typeface="Tahoma"/>
              </a:rPr>
              <a:t>Eleverne</a:t>
            </a:r>
            <a:r>
              <a:rPr sz="1900" spc="-95" dirty="0">
                <a:solidFill>
                  <a:srgbClr val="262626"/>
                </a:solidFill>
                <a:latin typeface="Tahoma"/>
                <a:cs typeface="Tahoma"/>
              </a:rPr>
              <a:t> </a:t>
            </a:r>
            <a:r>
              <a:rPr sz="1900" spc="55" dirty="0">
                <a:solidFill>
                  <a:srgbClr val="262626"/>
                </a:solidFill>
                <a:latin typeface="Tahoma"/>
                <a:cs typeface="Tahoma"/>
              </a:rPr>
              <a:t>lærer</a:t>
            </a:r>
            <a:r>
              <a:rPr sz="1900" spc="-90" dirty="0">
                <a:solidFill>
                  <a:srgbClr val="262626"/>
                </a:solidFill>
                <a:latin typeface="Tahoma"/>
                <a:cs typeface="Tahoma"/>
              </a:rPr>
              <a:t> </a:t>
            </a:r>
            <a:r>
              <a:rPr sz="1900" spc="80" dirty="0">
                <a:solidFill>
                  <a:srgbClr val="262626"/>
                </a:solidFill>
                <a:latin typeface="Tahoma"/>
                <a:cs typeface="Tahoma"/>
              </a:rPr>
              <a:t>kompleksiteten</a:t>
            </a:r>
            <a:r>
              <a:rPr sz="1900" spc="-95" dirty="0">
                <a:solidFill>
                  <a:srgbClr val="262626"/>
                </a:solidFill>
                <a:latin typeface="Tahoma"/>
                <a:cs typeface="Tahoma"/>
              </a:rPr>
              <a:t> </a:t>
            </a:r>
            <a:r>
              <a:rPr sz="1900" spc="65" dirty="0">
                <a:solidFill>
                  <a:srgbClr val="262626"/>
                </a:solidFill>
                <a:latin typeface="Tahoma"/>
                <a:cs typeface="Tahoma"/>
              </a:rPr>
              <a:t>ved</a:t>
            </a:r>
            <a:r>
              <a:rPr sz="1900" spc="-90" dirty="0">
                <a:solidFill>
                  <a:srgbClr val="262626"/>
                </a:solidFill>
                <a:latin typeface="Tahoma"/>
                <a:cs typeface="Tahoma"/>
              </a:rPr>
              <a:t> </a:t>
            </a:r>
            <a:r>
              <a:rPr sz="1900" spc="55" dirty="0">
                <a:solidFill>
                  <a:srgbClr val="262626"/>
                </a:solidFill>
                <a:latin typeface="Tahoma"/>
                <a:cs typeface="Tahoma"/>
              </a:rPr>
              <a:t>at</a:t>
            </a:r>
            <a:r>
              <a:rPr sz="1900" spc="-90" dirty="0">
                <a:solidFill>
                  <a:srgbClr val="262626"/>
                </a:solidFill>
                <a:latin typeface="Tahoma"/>
                <a:cs typeface="Tahoma"/>
              </a:rPr>
              <a:t> </a:t>
            </a:r>
            <a:r>
              <a:rPr sz="1900" spc="80" dirty="0">
                <a:solidFill>
                  <a:srgbClr val="262626"/>
                </a:solidFill>
                <a:latin typeface="Tahoma"/>
                <a:cs typeface="Tahoma"/>
              </a:rPr>
              <a:t>integrere</a:t>
            </a:r>
            <a:r>
              <a:rPr sz="1900" spc="-95" dirty="0">
                <a:solidFill>
                  <a:srgbClr val="262626"/>
                </a:solidFill>
                <a:latin typeface="Tahoma"/>
                <a:cs typeface="Tahoma"/>
              </a:rPr>
              <a:t> </a:t>
            </a:r>
            <a:r>
              <a:rPr sz="1900" spc="75" dirty="0">
                <a:solidFill>
                  <a:srgbClr val="262626"/>
                </a:solidFill>
                <a:latin typeface="Tahoma"/>
                <a:cs typeface="Tahoma"/>
              </a:rPr>
              <a:t>blockchain</a:t>
            </a:r>
            <a:r>
              <a:rPr sz="1900" spc="-90" dirty="0">
                <a:solidFill>
                  <a:srgbClr val="262626"/>
                </a:solidFill>
                <a:latin typeface="Tahoma"/>
                <a:cs typeface="Tahoma"/>
              </a:rPr>
              <a:t> </a:t>
            </a:r>
            <a:r>
              <a:rPr sz="1900" spc="55" dirty="0">
                <a:solidFill>
                  <a:srgbClr val="262626"/>
                </a:solidFill>
                <a:latin typeface="Tahoma"/>
                <a:cs typeface="Tahoma"/>
              </a:rPr>
              <a:t>i</a:t>
            </a:r>
            <a:endParaRPr sz="1900" dirty="0">
              <a:latin typeface="Tahoma"/>
              <a:cs typeface="Tahoma"/>
            </a:endParaRPr>
          </a:p>
          <a:p>
            <a:pPr marL="355600">
              <a:lnSpc>
                <a:spcPct val="100000"/>
              </a:lnSpc>
              <a:spcBef>
                <a:spcPts val="960"/>
              </a:spcBef>
            </a:pPr>
            <a:r>
              <a:rPr sz="1300" spc="50" dirty="0">
                <a:solidFill>
                  <a:srgbClr val="262626"/>
                </a:solidFill>
                <a:latin typeface="Tahoma"/>
                <a:cs typeface="Tahoma"/>
              </a:rPr>
              <a:t>eksisterende</a:t>
            </a:r>
            <a:r>
              <a:rPr sz="1300" spc="-95" dirty="0">
                <a:solidFill>
                  <a:srgbClr val="262626"/>
                </a:solidFill>
                <a:latin typeface="Tahoma"/>
                <a:cs typeface="Tahoma"/>
              </a:rPr>
              <a:t> </a:t>
            </a:r>
            <a:r>
              <a:rPr sz="1300" spc="40" dirty="0">
                <a:solidFill>
                  <a:srgbClr val="262626"/>
                </a:solidFill>
                <a:latin typeface="Tahoma"/>
                <a:cs typeface="Tahoma"/>
              </a:rPr>
              <a:t>systemer.</a:t>
            </a:r>
            <a:endParaRPr sz="1300" dirty="0">
              <a:latin typeface="Tahoma"/>
              <a:cs typeface="Tahoma"/>
            </a:endParaRPr>
          </a:p>
          <a:p>
            <a:pPr marL="355600" indent="-342900">
              <a:lnSpc>
                <a:spcPct val="100000"/>
              </a:lnSpc>
              <a:spcBef>
                <a:spcPts val="280"/>
              </a:spcBef>
              <a:buSzPct val="104761"/>
              <a:buChar char="•"/>
              <a:tabLst>
                <a:tab pos="354965" algn="l"/>
                <a:tab pos="355600" algn="l"/>
              </a:tabLst>
            </a:pPr>
            <a:r>
              <a:rPr sz="2100" spc="90" dirty="0">
                <a:solidFill>
                  <a:srgbClr val="262626"/>
                </a:solidFill>
                <a:latin typeface="Tahoma"/>
                <a:cs typeface="Tahoma"/>
              </a:rPr>
              <a:t>De</a:t>
            </a:r>
            <a:r>
              <a:rPr sz="2100" spc="-114" dirty="0">
                <a:solidFill>
                  <a:srgbClr val="262626"/>
                </a:solidFill>
                <a:latin typeface="Tahoma"/>
                <a:cs typeface="Tahoma"/>
              </a:rPr>
              <a:t> </a:t>
            </a:r>
            <a:r>
              <a:rPr sz="2100" spc="85" dirty="0">
                <a:solidFill>
                  <a:srgbClr val="262626"/>
                </a:solidFill>
                <a:latin typeface="Tahoma"/>
                <a:cs typeface="Tahoma"/>
              </a:rPr>
              <a:t>forstår</a:t>
            </a:r>
            <a:r>
              <a:rPr sz="2100" spc="-110" dirty="0">
                <a:solidFill>
                  <a:srgbClr val="262626"/>
                </a:solidFill>
                <a:latin typeface="Tahoma"/>
                <a:cs typeface="Tahoma"/>
              </a:rPr>
              <a:t> </a:t>
            </a:r>
            <a:r>
              <a:rPr sz="2100" spc="70" dirty="0">
                <a:solidFill>
                  <a:srgbClr val="262626"/>
                </a:solidFill>
                <a:latin typeface="Tahoma"/>
                <a:cs typeface="Tahoma"/>
              </a:rPr>
              <a:t>afvejninger</a:t>
            </a:r>
            <a:r>
              <a:rPr sz="2100" spc="-110" dirty="0">
                <a:solidFill>
                  <a:srgbClr val="262626"/>
                </a:solidFill>
                <a:latin typeface="Tahoma"/>
                <a:cs typeface="Tahoma"/>
              </a:rPr>
              <a:t> </a:t>
            </a:r>
            <a:r>
              <a:rPr sz="2100" spc="130" dirty="0">
                <a:solidFill>
                  <a:srgbClr val="262626"/>
                </a:solidFill>
                <a:latin typeface="Tahoma"/>
                <a:cs typeface="Tahoma"/>
              </a:rPr>
              <a:t>og</a:t>
            </a:r>
            <a:r>
              <a:rPr sz="2100" spc="-114" dirty="0">
                <a:solidFill>
                  <a:srgbClr val="262626"/>
                </a:solidFill>
                <a:latin typeface="Tahoma"/>
                <a:cs typeface="Tahoma"/>
              </a:rPr>
              <a:t> </a:t>
            </a:r>
            <a:r>
              <a:rPr sz="2100" spc="90" dirty="0">
                <a:solidFill>
                  <a:srgbClr val="262626"/>
                </a:solidFill>
                <a:latin typeface="Tahoma"/>
                <a:cs typeface="Tahoma"/>
              </a:rPr>
              <a:t>beslutningsprocesser</a:t>
            </a:r>
            <a:endParaRPr sz="2100" dirty="0">
              <a:latin typeface="Tahoma"/>
              <a:cs typeface="Tahoma"/>
            </a:endParaRPr>
          </a:p>
          <a:p>
            <a:pPr marL="355600">
              <a:lnSpc>
                <a:spcPct val="100000"/>
              </a:lnSpc>
              <a:spcBef>
                <a:spcPts val="520"/>
              </a:spcBef>
            </a:pPr>
            <a:r>
              <a:rPr sz="1700" spc="60" dirty="0">
                <a:solidFill>
                  <a:srgbClr val="262626"/>
                </a:solidFill>
                <a:latin typeface="Tahoma"/>
                <a:cs typeface="Tahoma"/>
              </a:rPr>
              <a:t>involveret</a:t>
            </a:r>
            <a:r>
              <a:rPr sz="1700" spc="-95" dirty="0">
                <a:solidFill>
                  <a:srgbClr val="262626"/>
                </a:solidFill>
                <a:latin typeface="Tahoma"/>
                <a:cs typeface="Tahoma"/>
              </a:rPr>
              <a:t> </a:t>
            </a:r>
            <a:r>
              <a:rPr sz="1700" spc="50" dirty="0">
                <a:solidFill>
                  <a:srgbClr val="262626"/>
                </a:solidFill>
                <a:latin typeface="Tahoma"/>
                <a:cs typeface="Tahoma"/>
              </a:rPr>
              <a:t>i</a:t>
            </a:r>
            <a:r>
              <a:rPr sz="1700" spc="-95" dirty="0">
                <a:solidFill>
                  <a:srgbClr val="262626"/>
                </a:solidFill>
                <a:latin typeface="Tahoma"/>
                <a:cs typeface="Tahoma"/>
              </a:rPr>
              <a:t> </a:t>
            </a:r>
            <a:r>
              <a:rPr sz="1700" spc="50" dirty="0">
                <a:solidFill>
                  <a:srgbClr val="262626"/>
                </a:solidFill>
                <a:latin typeface="Tahoma"/>
                <a:cs typeface="Tahoma"/>
              </a:rPr>
              <a:t>at</a:t>
            </a:r>
            <a:r>
              <a:rPr sz="1700" spc="-90" dirty="0">
                <a:solidFill>
                  <a:srgbClr val="262626"/>
                </a:solidFill>
                <a:latin typeface="Tahoma"/>
                <a:cs typeface="Tahoma"/>
              </a:rPr>
              <a:t> </a:t>
            </a:r>
            <a:r>
              <a:rPr sz="1700" spc="65" dirty="0">
                <a:solidFill>
                  <a:srgbClr val="262626"/>
                </a:solidFill>
                <a:latin typeface="Tahoma"/>
                <a:cs typeface="Tahoma"/>
              </a:rPr>
              <a:t>tage</a:t>
            </a:r>
            <a:r>
              <a:rPr sz="1700" spc="-95" dirty="0">
                <a:solidFill>
                  <a:srgbClr val="262626"/>
                </a:solidFill>
                <a:latin typeface="Tahoma"/>
                <a:cs typeface="Tahoma"/>
              </a:rPr>
              <a:t> </a:t>
            </a:r>
            <a:r>
              <a:rPr sz="1700" spc="60" dirty="0">
                <a:solidFill>
                  <a:srgbClr val="262626"/>
                </a:solidFill>
                <a:latin typeface="Tahoma"/>
                <a:cs typeface="Tahoma"/>
              </a:rPr>
              <a:t>nye</a:t>
            </a:r>
            <a:r>
              <a:rPr sz="1700" spc="-95" dirty="0">
                <a:solidFill>
                  <a:srgbClr val="262626"/>
                </a:solidFill>
                <a:latin typeface="Tahoma"/>
                <a:cs typeface="Tahoma"/>
              </a:rPr>
              <a:t> </a:t>
            </a:r>
            <a:r>
              <a:rPr sz="1700" spc="75" dirty="0">
                <a:solidFill>
                  <a:srgbClr val="262626"/>
                </a:solidFill>
                <a:latin typeface="Tahoma"/>
                <a:cs typeface="Tahoma"/>
              </a:rPr>
              <a:t>teknologier</a:t>
            </a:r>
            <a:r>
              <a:rPr sz="1700" spc="-90" dirty="0">
                <a:solidFill>
                  <a:srgbClr val="262626"/>
                </a:solidFill>
                <a:latin typeface="Tahoma"/>
                <a:cs typeface="Tahoma"/>
              </a:rPr>
              <a:t> </a:t>
            </a:r>
            <a:r>
              <a:rPr sz="1700" spc="50" dirty="0">
                <a:solidFill>
                  <a:srgbClr val="262626"/>
                </a:solidFill>
                <a:latin typeface="Tahoma"/>
                <a:cs typeface="Tahoma"/>
              </a:rPr>
              <a:t>i</a:t>
            </a:r>
            <a:r>
              <a:rPr sz="1700" spc="-95" dirty="0">
                <a:solidFill>
                  <a:srgbClr val="262626"/>
                </a:solidFill>
                <a:latin typeface="Tahoma"/>
                <a:cs typeface="Tahoma"/>
              </a:rPr>
              <a:t> </a:t>
            </a:r>
            <a:r>
              <a:rPr sz="1700" spc="65" dirty="0">
                <a:solidFill>
                  <a:srgbClr val="262626"/>
                </a:solidFill>
                <a:latin typeface="Tahoma"/>
                <a:cs typeface="Tahoma"/>
              </a:rPr>
              <a:t>brug.</a:t>
            </a:r>
            <a:endParaRPr sz="1700" dirty="0">
              <a:latin typeface="Tahoma"/>
              <a:cs typeface="Tahoma"/>
            </a:endParaRPr>
          </a:p>
          <a:p>
            <a:pPr marL="355600" marR="1361440" indent="-342900">
              <a:lnSpc>
                <a:spcPts val="2640"/>
              </a:lnSpc>
              <a:spcBef>
                <a:spcPts val="190"/>
              </a:spcBef>
              <a:buSzPct val="137500"/>
              <a:buChar char="•"/>
              <a:tabLst>
                <a:tab pos="354965" algn="l"/>
                <a:tab pos="355600" algn="l"/>
                <a:tab pos="4997450" algn="l"/>
              </a:tabLst>
            </a:pPr>
            <a:r>
              <a:rPr sz="1600" spc="70" dirty="0">
                <a:solidFill>
                  <a:srgbClr val="262626"/>
                </a:solidFill>
                <a:latin typeface="Tahoma"/>
                <a:cs typeface="Tahoma"/>
              </a:rPr>
              <a:t>De</a:t>
            </a:r>
            <a:r>
              <a:rPr sz="1600" spc="-85" dirty="0">
                <a:solidFill>
                  <a:srgbClr val="262626"/>
                </a:solidFill>
                <a:latin typeface="Tahoma"/>
                <a:cs typeface="Tahoma"/>
              </a:rPr>
              <a:t> </a:t>
            </a:r>
            <a:r>
              <a:rPr sz="1600" spc="100" dirty="0">
                <a:solidFill>
                  <a:srgbClr val="262626"/>
                </a:solidFill>
                <a:latin typeface="Tahoma"/>
                <a:cs typeface="Tahoma"/>
              </a:rPr>
              <a:t>kommer</a:t>
            </a:r>
            <a:r>
              <a:rPr sz="1600" spc="-85" dirty="0">
                <a:solidFill>
                  <a:srgbClr val="262626"/>
                </a:solidFill>
                <a:latin typeface="Tahoma"/>
                <a:cs typeface="Tahoma"/>
              </a:rPr>
              <a:t> </a:t>
            </a:r>
            <a:r>
              <a:rPr sz="1600" spc="45" dirty="0">
                <a:solidFill>
                  <a:srgbClr val="262626"/>
                </a:solidFill>
                <a:latin typeface="Tahoma"/>
                <a:cs typeface="Tahoma"/>
              </a:rPr>
              <a:t>til</a:t>
            </a:r>
            <a:r>
              <a:rPr sz="1600" spc="-85" dirty="0">
                <a:solidFill>
                  <a:srgbClr val="262626"/>
                </a:solidFill>
                <a:latin typeface="Tahoma"/>
                <a:cs typeface="Tahoma"/>
              </a:rPr>
              <a:t> </a:t>
            </a:r>
            <a:r>
              <a:rPr sz="1600" spc="50" dirty="0">
                <a:solidFill>
                  <a:srgbClr val="262626"/>
                </a:solidFill>
                <a:latin typeface="Tahoma"/>
                <a:cs typeface="Tahoma"/>
              </a:rPr>
              <a:t>at</a:t>
            </a:r>
            <a:r>
              <a:rPr sz="1600" spc="-85" dirty="0">
                <a:solidFill>
                  <a:srgbClr val="262626"/>
                </a:solidFill>
                <a:latin typeface="Tahoma"/>
                <a:cs typeface="Tahoma"/>
              </a:rPr>
              <a:t> </a:t>
            </a:r>
            <a:r>
              <a:rPr sz="1600" spc="55" dirty="0">
                <a:solidFill>
                  <a:srgbClr val="262626"/>
                </a:solidFill>
                <a:latin typeface="Tahoma"/>
                <a:cs typeface="Tahoma"/>
              </a:rPr>
              <a:t>reflektere</a:t>
            </a:r>
            <a:r>
              <a:rPr sz="1600" spc="-85" dirty="0">
                <a:solidFill>
                  <a:srgbClr val="262626"/>
                </a:solidFill>
                <a:latin typeface="Tahoma"/>
                <a:cs typeface="Tahoma"/>
              </a:rPr>
              <a:t> </a:t>
            </a:r>
            <a:r>
              <a:rPr sz="1600" spc="60" dirty="0">
                <a:solidFill>
                  <a:srgbClr val="262626"/>
                </a:solidFill>
                <a:latin typeface="Tahoma"/>
                <a:cs typeface="Tahoma"/>
              </a:rPr>
              <a:t>over</a:t>
            </a:r>
            <a:r>
              <a:rPr sz="1600" spc="-85" dirty="0">
                <a:solidFill>
                  <a:srgbClr val="262626"/>
                </a:solidFill>
                <a:latin typeface="Tahoma"/>
                <a:cs typeface="Tahoma"/>
              </a:rPr>
              <a:t> </a:t>
            </a:r>
            <a:r>
              <a:rPr sz="1600" spc="65" dirty="0">
                <a:solidFill>
                  <a:srgbClr val="262626"/>
                </a:solidFill>
                <a:latin typeface="Tahoma"/>
                <a:cs typeface="Tahoma"/>
              </a:rPr>
              <a:t>vigtigheden</a:t>
            </a:r>
            <a:r>
              <a:rPr sz="1600" spc="-85" dirty="0">
                <a:solidFill>
                  <a:srgbClr val="262626"/>
                </a:solidFill>
                <a:latin typeface="Tahoma"/>
                <a:cs typeface="Tahoma"/>
              </a:rPr>
              <a:t> </a:t>
            </a:r>
            <a:r>
              <a:rPr sz="1600" spc="45" dirty="0">
                <a:solidFill>
                  <a:srgbClr val="262626"/>
                </a:solidFill>
                <a:latin typeface="Tahoma"/>
                <a:cs typeface="Tahoma"/>
              </a:rPr>
              <a:t>af</a:t>
            </a:r>
            <a:r>
              <a:rPr sz="1600" dirty="0">
                <a:solidFill>
                  <a:srgbClr val="262626"/>
                </a:solidFill>
                <a:latin typeface="Tahoma"/>
                <a:cs typeface="Tahoma"/>
              </a:rPr>
              <a:t>	</a:t>
            </a:r>
            <a:r>
              <a:rPr sz="1600" spc="65" dirty="0">
                <a:solidFill>
                  <a:srgbClr val="262626"/>
                </a:solidFill>
                <a:latin typeface="Tahoma"/>
                <a:cs typeface="Tahoma"/>
              </a:rPr>
              <a:t>blockchain</a:t>
            </a:r>
            <a:r>
              <a:rPr sz="1600" spc="-85" dirty="0">
                <a:solidFill>
                  <a:srgbClr val="262626"/>
                </a:solidFill>
                <a:latin typeface="Tahoma"/>
                <a:cs typeface="Tahoma"/>
              </a:rPr>
              <a:t> </a:t>
            </a:r>
            <a:r>
              <a:rPr sz="1600" spc="65" dirty="0">
                <a:solidFill>
                  <a:srgbClr val="262626"/>
                </a:solidFill>
                <a:latin typeface="Tahoma"/>
                <a:cs typeface="Tahoma"/>
              </a:rPr>
              <a:t>for  </a:t>
            </a:r>
            <a:r>
              <a:rPr sz="1600" spc="80" dirty="0">
                <a:solidFill>
                  <a:srgbClr val="262626"/>
                </a:solidFill>
                <a:latin typeface="Tahoma"/>
                <a:cs typeface="Tahoma"/>
              </a:rPr>
              <a:t>gennemsigtighed</a:t>
            </a:r>
            <a:r>
              <a:rPr sz="1600" spc="-95" dirty="0">
                <a:solidFill>
                  <a:srgbClr val="262626"/>
                </a:solidFill>
                <a:latin typeface="Tahoma"/>
                <a:cs typeface="Tahoma"/>
              </a:rPr>
              <a:t> </a:t>
            </a:r>
            <a:r>
              <a:rPr sz="1600" spc="95" dirty="0">
                <a:solidFill>
                  <a:srgbClr val="262626"/>
                </a:solidFill>
                <a:latin typeface="Tahoma"/>
                <a:cs typeface="Tahoma"/>
              </a:rPr>
              <a:t>og</a:t>
            </a:r>
            <a:r>
              <a:rPr sz="1600" spc="-90" dirty="0">
                <a:solidFill>
                  <a:srgbClr val="262626"/>
                </a:solidFill>
                <a:latin typeface="Tahoma"/>
                <a:cs typeface="Tahoma"/>
              </a:rPr>
              <a:t> </a:t>
            </a:r>
            <a:r>
              <a:rPr sz="1600" spc="45" dirty="0">
                <a:solidFill>
                  <a:srgbClr val="262626"/>
                </a:solidFill>
                <a:latin typeface="Tahoma"/>
                <a:cs typeface="Tahoma"/>
              </a:rPr>
              <a:t>effektivitet</a:t>
            </a:r>
            <a:r>
              <a:rPr sz="1600" spc="-95" dirty="0">
                <a:solidFill>
                  <a:srgbClr val="262626"/>
                </a:solidFill>
                <a:latin typeface="Tahoma"/>
                <a:cs typeface="Tahoma"/>
              </a:rPr>
              <a:t> </a:t>
            </a:r>
            <a:r>
              <a:rPr sz="1600" spc="45" dirty="0">
                <a:solidFill>
                  <a:srgbClr val="262626"/>
                </a:solidFill>
                <a:latin typeface="Tahoma"/>
                <a:cs typeface="Tahoma"/>
              </a:rPr>
              <a:t>i</a:t>
            </a:r>
            <a:r>
              <a:rPr sz="1600" spc="-90" dirty="0">
                <a:solidFill>
                  <a:srgbClr val="262626"/>
                </a:solidFill>
                <a:latin typeface="Tahoma"/>
                <a:cs typeface="Tahoma"/>
              </a:rPr>
              <a:t> </a:t>
            </a:r>
            <a:r>
              <a:rPr sz="1600" spc="60" dirty="0">
                <a:solidFill>
                  <a:srgbClr val="262626"/>
                </a:solidFill>
                <a:latin typeface="Tahoma"/>
                <a:cs typeface="Tahoma"/>
              </a:rPr>
              <a:t>fødevareforsyningskæden.</a:t>
            </a:r>
            <a:endParaRPr sz="1600" dirty="0">
              <a:latin typeface="Tahoma"/>
              <a:cs typeface="Tahoma"/>
            </a:endParaRPr>
          </a:p>
          <a:p>
            <a:pPr marL="355600" marR="5080" indent="-342900">
              <a:lnSpc>
                <a:spcPts val="2640"/>
              </a:lnSpc>
              <a:buSzPct val="122222"/>
              <a:buChar char="•"/>
              <a:tabLst>
                <a:tab pos="354965" algn="l"/>
                <a:tab pos="355600" algn="l"/>
              </a:tabLst>
            </a:pPr>
            <a:r>
              <a:rPr sz="1800" spc="85" dirty="0">
                <a:solidFill>
                  <a:srgbClr val="262626"/>
                </a:solidFill>
                <a:latin typeface="Tahoma"/>
                <a:cs typeface="Tahoma"/>
              </a:rPr>
              <a:t>Denne</a:t>
            </a:r>
            <a:r>
              <a:rPr sz="1800" spc="-90" dirty="0">
                <a:solidFill>
                  <a:srgbClr val="262626"/>
                </a:solidFill>
                <a:latin typeface="Tahoma"/>
                <a:cs typeface="Tahoma"/>
              </a:rPr>
              <a:t> </a:t>
            </a:r>
            <a:r>
              <a:rPr sz="1800" spc="85" dirty="0">
                <a:solidFill>
                  <a:srgbClr val="262626"/>
                </a:solidFill>
                <a:latin typeface="Tahoma"/>
                <a:cs typeface="Tahoma"/>
              </a:rPr>
              <a:t>simulering</a:t>
            </a:r>
            <a:r>
              <a:rPr sz="1800" spc="-90" dirty="0">
                <a:solidFill>
                  <a:srgbClr val="262626"/>
                </a:solidFill>
                <a:latin typeface="Tahoma"/>
                <a:cs typeface="Tahoma"/>
              </a:rPr>
              <a:t> </a:t>
            </a:r>
            <a:r>
              <a:rPr sz="1800" spc="65" dirty="0">
                <a:solidFill>
                  <a:srgbClr val="262626"/>
                </a:solidFill>
                <a:latin typeface="Tahoma"/>
                <a:cs typeface="Tahoma"/>
              </a:rPr>
              <a:t>tilskynder</a:t>
            </a:r>
            <a:r>
              <a:rPr sz="1800" spc="-85" dirty="0">
                <a:solidFill>
                  <a:srgbClr val="262626"/>
                </a:solidFill>
                <a:latin typeface="Tahoma"/>
                <a:cs typeface="Tahoma"/>
              </a:rPr>
              <a:t> </a:t>
            </a:r>
            <a:r>
              <a:rPr sz="1800" spc="50" dirty="0">
                <a:solidFill>
                  <a:srgbClr val="262626"/>
                </a:solidFill>
                <a:latin typeface="Tahoma"/>
                <a:cs typeface="Tahoma"/>
              </a:rPr>
              <a:t>til</a:t>
            </a:r>
            <a:r>
              <a:rPr sz="1800" spc="-90" dirty="0">
                <a:solidFill>
                  <a:srgbClr val="262626"/>
                </a:solidFill>
                <a:latin typeface="Tahoma"/>
                <a:cs typeface="Tahoma"/>
              </a:rPr>
              <a:t> </a:t>
            </a:r>
            <a:r>
              <a:rPr sz="1800" spc="45" dirty="0">
                <a:solidFill>
                  <a:srgbClr val="262626"/>
                </a:solidFill>
                <a:latin typeface="Tahoma"/>
                <a:cs typeface="Tahoma"/>
              </a:rPr>
              <a:t>aktiv</a:t>
            </a:r>
            <a:r>
              <a:rPr sz="1800" spc="-90" dirty="0">
                <a:solidFill>
                  <a:srgbClr val="262626"/>
                </a:solidFill>
                <a:latin typeface="Tahoma"/>
                <a:cs typeface="Tahoma"/>
              </a:rPr>
              <a:t> </a:t>
            </a:r>
            <a:r>
              <a:rPr sz="1800" spc="65" dirty="0">
                <a:solidFill>
                  <a:srgbClr val="262626"/>
                </a:solidFill>
                <a:latin typeface="Tahoma"/>
                <a:cs typeface="Tahoma"/>
              </a:rPr>
              <a:t>læring</a:t>
            </a:r>
            <a:r>
              <a:rPr sz="1800" spc="-85" dirty="0">
                <a:solidFill>
                  <a:srgbClr val="262626"/>
                </a:solidFill>
                <a:latin typeface="Tahoma"/>
                <a:cs typeface="Tahoma"/>
              </a:rPr>
              <a:t> </a:t>
            </a:r>
            <a:r>
              <a:rPr sz="1800" spc="110" dirty="0">
                <a:solidFill>
                  <a:srgbClr val="262626"/>
                </a:solidFill>
                <a:latin typeface="Tahoma"/>
                <a:cs typeface="Tahoma"/>
              </a:rPr>
              <a:t>og</a:t>
            </a:r>
            <a:r>
              <a:rPr sz="1800" spc="-90" dirty="0">
                <a:solidFill>
                  <a:srgbClr val="262626"/>
                </a:solidFill>
                <a:latin typeface="Tahoma"/>
                <a:cs typeface="Tahoma"/>
              </a:rPr>
              <a:t> </a:t>
            </a:r>
            <a:r>
              <a:rPr sz="1800" spc="50" dirty="0">
                <a:solidFill>
                  <a:srgbClr val="262626"/>
                </a:solidFill>
                <a:latin typeface="Tahoma"/>
                <a:cs typeface="Tahoma"/>
              </a:rPr>
              <a:t>hjælper</a:t>
            </a:r>
            <a:r>
              <a:rPr sz="1800" spc="-90" dirty="0">
                <a:solidFill>
                  <a:srgbClr val="262626"/>
                </a:solidFill>
                <a:latin typeface="Tahoma"/>
                <a:cs typeface="Tahoma"/>
              </a:rPr>
              <a:t> </a:t>
            </a:r>
            <a:r>
              <a:rPr sz="1800" spc="114" dirty="0">
                <a:solidFill>
                  <a:srgbClr val="262626"/>
                </a:solidFill>
                <a:latin typeface="Tahoma"/>
                <a:cs typeface="Tahoma"/>
              </a:rPr>
              <a:t>med</a:t>
            </a:r>
            <a:r>
              <a:rPr sz="1800" spc="-85" dirty="0">
                <a:solidFill>
                  <a:srgbClr val="262626"/>
                </a:solidFill>
                <a:latin typeface="Tahoma"/>
                <a:cs typeface="Tahoma"/>
              </a:rPr>
              <a:t> </a:t>
            </a:r>
            <a:r>
              <a:rPr sz="1800" spc="55" dirty="0">
                <a:solidFill>
                  <a:srgbClr val="262626"/>
                </a:solidFill>
                <a:latin typeface="Tahoma"/>
                <a:cs typeface="Tahoma"/>
              </a:rPr>
              <a:t>at</a:t>
            </a:r>
            <a:r>
              <a:rPr sz="1800" spc="-90" dirty="0">
                <a:solidFill>
                  <a:srgbClr val="262626"/>
                </a:solidFill>
                <a:latin typeface="Tahoma"/>
                <a:cs typeface="Tahoma"/>
              </a:rPr>
              <a:t> </a:t>
            </a:r>
            <a:r>
              <a:rPr sz="1800" spc="55" dirty="0">
                <a:solidFill>
                  <a:srgbClr val="262626"/>
                </a:solidFill>
                <a:latin typeface="Tahoma"/>
                <a:cs typeface="Tahoma"/>
              </a:rPr>
              <a:t>styrke </a:t>
            </a:r>
            <a:r>
              <a:rPr sz="1800" spc="-545" dirty="0">
                <a:solidFill>
                  <a:srgbClr val="262626"/>
                </a:solidFill>
                <a:latin typeface="Tahoma"/>
                <a:cs typeface="Tahoma"/>
              </a:rPr>
              <a:t> </a:t>
            </a:r>
            <a:r>
              <a:rPr sz="1800" spc="95" dirty="0">
                <a:solidFill>
                  <a:srgbClr val="262626"/>
                </a:solidFill>
                <a:latin typeface="Tahoma"/>
                <a:cs typeface="Tahoma"/>
              </a:rPr>
              <a:t>den </a:t>
            </a:r>
            <a:r>
              <a:rPr sz="1800" spc="65" dirty="0">
                <a:solidFill>
                  <a:srgbClr val="262626"/>
                </a:solidFill>
                <a:latin typeface="Tahoma"/>
                <a:cs typeface="Tahoma"/>
              </a:rPr>
              <a:t>teoretiske </a:t>
            </a:r>
            <a:r>
              <a:rPr sz="1800" spc="70" dirty="0">
                <a:solidFill>
                  <a:srgbClr val="262626"/>
                </a:solidFill>
                <a:latin typeface="Tahoma"/>
                <a:cs typeface="Tahoma"/>
              </a:rPr>
              <a:t>viden </a:t>
            </a:r>
            <a:r>
              <a:rPr sz="1800" spc="85" dirty="0">
                <a:solidFill>
                  <a:srgbClr val="262626"/>
                </a:solidFill>
                <a:latin typeface="Tahoma"/>
                <a:cs typeface="Tahoma"/>
              </a:rPr>
              <a:t>opnået </a:t>
            </a:r>
            <a:r>
              <a:rPr sz="1800" spc="65" dirty="0">
                <a:solidFill>
                  <a:srgbClr val="262626"/>
                </a:solidFill>
                <a:latin typeface="Tahoma"/>
                <a:cs typeface="Tahoma"/>
              </a:rPr>
              <a:t>fra </a:t>
            </a:r>
            <a:r>
              <a:rPr sz="1800" spc="95" dirty="0">
                <a:solidFill>
                  <a:srgbClr val="262626"/>
                </a:solidFill>
                <a:latin typeface="Tahoma"/>
                <a:cs typeface="Tahoma"/>
              </a:rPr>
              <a:t>modulet </a:t>
            </a:r>
            <a:r>
              <a:rPr sz="1800" spc="105" dirty="0">
                <a:solidFill>
                  <a:srgbClr val="262626"/>
                </a:solidFill>
                <a:latin typeface="Tahoma"/>
                <a:cs typeface="Tahoma"/>
              </a:rPr>
              <a:t>gennem </a:t>
            </a:r>
            <a:r>
              <a:rPr sz="1800" spc="70" dirty="0">
                <a:solidFill>
                  <a:srgbClr val="262626"/>
                </a:solidFill>
                <a:latin typeface="Tahoma"/>
                <a:cs typeface="Tahoma"/>
              </a:rPr>
              <a:t>praktisk </a:t>
            </a:r>
            <a:r>
              <a:rPr sz="1800" spc="75" dirty="0">
                <a:solidFill>
                  <a:srgbClr val="262626"/>
                </a:solidFill>
                <a:latin typeface="Tahoma"/>
                <a:cs typeface="Tahoma"/>
              </a:rPr>
              <a:t> </a:t>
            </a:r>
            <a:r>
              <a:rPr sz="1800" spc="60" dirty="0" err="1">
                <a:solidFill>
                  <a:srgbClr val="262626"/>
                </a:solidFill>
                <a:latin typeface="Tahoma"/>
                <a:cs typeface="Tahoma"/>
              </a:rPr>
              <a:t>anvendelse</a:t>
            </a:r>
            <a:r>
              <a:rPr sz="1800" spc="60" dirty="0">
                <a:solidFill>
                  <a:srgbClr val="262626"/>
                </a:solidFill>
                <a:latin typeface="Tahoma"/>
                <a:cs typeface="Tahoma"/>
              </a:rPr>
              <a:t>.</a:t>
            </a:r>
            <a:endParaRPr sz="1800" dirty="0">
              <a:latin typeface="Tahoma"/>
              <a:cs typeface="Tahoma"/>
            </a:endParaRPr>
          </a:p>
        </p:txBody>
      </p:sp>
      <p:sp>
        <p:nvSpPr>
          <p:cNvPr id="19" name="object 19"/>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20" name="object 20"/>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21" name="object 21"/>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22" name="object 22"/>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1791188" y="6608064"/>
            <a:ext cx="224154" cy="0"/>
          </a:xfrm>
          <a:custGeom>
            <a:avLst/>
            <a:gdLst/>
            <a:ahLst/>
            <a:cxnLst/>
            <a:rect l="l" t="t" r="r" b="b"/>
            <a:pathLst>
              <a:path w="224154">
                <a:moveTo>
                  <a:pt x="224154" y="0"/>
                </a:moveTo>
                <a:lnTo>
                  <a:pt x="0" y="0"/>
                </a:lnTo>
              </a:path>
            </a:pathLst>
          </a:custGeom>
          <a:ln w="9525">
            <a:solidFill>
              <a:srgbClr val="6A9D55"/>
            </a:solidFill>
          </a:ln>
        </p:spPr>
        <p:txBody>
          <a:bodyPr wrap="square" lIns="0" tIns="0" rIns="0" bIns="0" rtlCol="0"/>
          <a:lstStyle/>
          <a:p>
            <a:endParaRPr/>
          </a:p>
        </p:txBody>
      </p:sp>
      <p:pic>
        <p:nvPicPr>
          <p:cNvPr id="3" name="object 3"/>
          <p:cNvPicPr/>
          <p:nvPr/>
        </p:nvPicPr>
        <p:blipFill>
          <a:blip r:embed="rId2" cstate="print"/>
          <a:stretch>
            <a:fillRect/>
          </a:stretch>
        </p:blipFill>
        <p:spPr>
          <a:xfrm>
            <a:off x="12191" y="6095"/>
            <a:ext cx="2186940" cy="6851904"/>
          </a:xfrm>
          <a:prstGeom prst="rect">
            <a:avLst/>
          </a:prstGeom>
        </p:spPr>
      </p:pic>
      <p:sp>
        <p:nvSpPr>
          <p:cNvPr id="4" name="object 4"/>
          <p:cNvSpPr/>
          <p:nvPr/>
        </p:nvSpPr>
        <p:spPr>
          <a:xfrm>
            <a:off x="2599944" y="2647188"/>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5" name="object 5"/>
          <p:cNvSpPr/>
          <p:nvPr/>
        </p:nvSpPr>
        <p:spPr>
          <a:xfrm>
            <a:off x="2599944" y="3322320"/>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sp>
        <p:nvSpPr>
          <p:cNvPr id="6" name="object 6"/>
          <p:cNvSpPr/>
          <p:nvPr/>
        </p:nvSpPr>
        <p:spPr>
          <a:xfrm>
            <a:off x="2599944" y="4024884"/>
            <a:ext cx="7754620" cy="29209"/>
          </a:xfrm>
          <a:custGeom>
            <a:avLst/>
            <a:gdLst/>
            <a:ahLst/>
            <a:cxnLst/>
            <a:rect l="l" t="t" r="r" b="b"/>
            <a:pathLst>
              <a:path w="7754620" h="29210">
                <a:moveTo>
                  <a:pt x="7754111" y="0"/>
                </a:moveTo>
                <a:lnTo>
                  <a:pt x="0" y="0"/>
                </a:lnTo>
                <a:lnTo>
                  <a:pt x="0" y="28956"/>
                </a:lnTo>
                <a:lnTo>
                  <a:pt x="7754111" y="28956"/>
                </a:lnTo>
                <a:lnTo>
                  <a:pt x="7754111" y="0"/>
                </a:lnTo>
                <a:close/>
              </a:path>
            </a:pathLst>
          </a:custGeom>
          <a:solidFill>
            <a:srgbClr val="6A9D55"/>
          </a:solidFill>
        </p:spPr>
        <p:txBody>
          <a:bodyPr wrap="square" lIns="0" tIns="0" rIns="0" bIns="0" rtlCol="0"/>
          <a:lstStyle/>
          <a:p>
            <a:endParaRPr/>
          </a:p>
        </p:txBody>
      </p:sp>
      <p:sp>
        <p:nvSpPr>
          <p:cNvPr id="7" name="object 7"/>
          <p:cNvSpPr/>
          <p:nvPr/>
        </p:nvSpPr>
        <p:spPr>
          <a:xfrm>
            <a:off x="2599944" y="4728971"/>
            <a:ext cx="7754620" cy="29209"/>
          </a:xfrm>
          <a:custGeom>
            <a:avLst/>
            <a:gdLst/>
            <a:ahLst/>
            <a:cxnLst/>
            <a:rect l="l" t="t" r="r" b="b"/>
            <a:pathLst>
              <a:path w="7754620" h="29210">
                <a:moveTo>
                  <a:pt x="7754111" y="0"/>
                </a:moveTo>
                <a:lnTo>
                  <a:pt x="0" y="0"/>
                </a:lnTo>
                <a:lnTo>
                  <a:pt x="0" y="28955"/>
                </a:lnTo>
                <a:lnTo>
                  <a:pt x="7754111" y="28955"/>
                </a:lnTo>
                <a:lnTo>
                  <a:pt x="7754111" y="0"/>
                </a:lnTo>
                <a:close/>
              </a:path>
            </a:pathLst>
          </a:custGeom>
          <a:solidFill>
            <a:srgbClr val="6A9D55"/>
          </a:solidFill>
        </p:spPr>
        <p:txBody>
          <a:bodyPr wrap="square" lIns="0" tIns="0" rIns="0" bIns="0" rtlCol="0"/>
          <a:lstStyle/>
          <a:p>
            <a:endParaRPr/>
          </a:p>
        </p:txBody>
      </p:sp>
      <p:pic>
        <p:nvPicPr>
          <p:cNvPr id="8" name="object 8"/>
          <p:cNvPicPr/>
          <p:nvPr/>
        </p:nvPicPr>
        <p:blipFill>
          <a:blip r:embed="rId3" cstate="print"/>
          <a:stretch>
            <a:fillRect/>
          </a:stretch>
        </p:blipFill>
        <p:spPr>
          <a:xfrm>
            <a:off x="342900" y="4824984"/>
            <a:ext cx="1580388" cy="1540764"/>
          </a:xfrm>
          <a:prstGeom prst="rect">
            <a:avLst/>
          </a:prstGeom>
        </p:spPr>
      </p:pic>
      <p:grpSp>
        <p:nvGrpSpPr>
          <p:cNvPr id="9" name="object 9"/>
          <p:cNvGrpSpPr/>
          <p:nvPr/>
        </p:nvGrpSpPr>
        <p:grpSpPr>
          <a:xfrm>
            <a:off x="10929619" y="1001267"/>
            <a:ext cx="1221740" cy="1809114"/>
            <a:chOff x="10929619" y="1001267"/>
            <a:chExt cx="1221740" cy="1809114"/>
          </a:xfrm>
        </p:grpSpPr>
        <p:pic>
          <p:nvPicPr>
            <p:cNvPr id="10" name="object 10"/>
            <p:cNvPicPr/>
            <p:nvPr/>
          </p:nvPicPr>
          <p:blipFill>
            <a:blip r:embed="rId4" cstate="print"/>
            <a:stretch>
              <a:fillRect/>
            </a:stretch>
          </p:blipFill>
          <p:spPr>
            <a:xfrm>
              <a:off x="11619991" y="1001267"/>
              <a:ext cx="526287" cy="752856"/>
            </a:xfrm>
            <a:prstGeom prst="rect">
              <a:avLst/>
            </a:prstGeom>
          </p:spPr>
        </p:pic>
        <p:pic>
          <p:nvPicPr>
            <p:cNvPr id="11" name="object 11"/>
            <p:cNvPicPr/>
            <p:nvPr/>
          </p:nvPicPr>
          <p:blipFill>
            <a:blip r:embed="rId5" cstate="print"/>
            <a:stretch>
              <a:fillRect/>
            </a:stretch>
          </p:blipFill>
          <p:spPr>
            <a:xfrm>
              <a:off x="10929619" y="1791715"/>
              <a:ext cx="882903" cy="1018539"/>
            </a:xfrm>
            <a:prstGeom prst="rect">
              <a:avLst/>
            </a:prstGeom>
          </p:spPr>
        </p:pic>
        <p:pic>
          <p:nvPicPr>
            <p:cNvPr id="12" name="object 12"/>
            <p:cNvPicPr/>
            <p:nvPr/>
          </p:nvPicPr>
          <p:blipFill>
            <a:blip r:embed="rId6" cstate="print"/>
            <a:stretch>
              <a:fillRect/>
            </a:stretch>
          </p:blipFill>
          <p:spPr>
            <a:xfrm>
              <a:off x="11855195" y="2407919"/>
              <a:ext cx="295655" cy="47243"/>
            </a:xfrm>
            <a:prstGeom prst="rect">
              <a:avLst/>
            </a:prstGeom>
          </p:spPr>
        </p:pic>
      </p:grpSp>
      <p:grpSp>
        <p:nvGrpSpPr>
          <p:cNvPr id="13" name="object 13"/>
          <p:cNvGrpSpPr/>
          <p:nvPr/>
        </p:nvGrpSpPr>
        <p:grpSpPr>
          <a:xfrm>
            <a:off x="2371344" y="0"/>
            <a:ext cx="9549765" cy="6826250"/>
            <a:chOff x="2371344" y="0"/>
            <a:chExt cx="9549765" cy="6826250"/>
          </a:xfrm>
        </p:grpSpPr>
        <p:pic>
          <p:nvPicPr>
            <p:cNvPr id="14" name="object 14"/>
            <p:cNvPicPr/>
            <p:nvPr/>
          </p:nvPicPr>
          <p:blipFill>
            <a:blip r:embed="rId7" cstate="print"/>
            <a:stretch>
              <a:fillRect/>
            </a:stretch>
          </p:blipFill>
          <p:spPr>
            <a:xfrm>
              <a:off x="10347451" y="0"/>
              <a:ext cx="1573276" cy="2014624"/>
            </a:xfrm>
            <a:prstGeom prst="rect">
              <a:avLst/>
            </a:prstGeom>
          </p:spPr>
        </p:pic>
        <p:sp>
          <p:nvSpPr>
            <p:cNvPr id="15" name="object 15"/>
            <p:cNvSpPr/>
            <p:nvPr/>
          </p:nvSpPr>
          <p:spPr>
            <a:xfrm>
              <a:off x="2371344" y="978408"/>
              <a:ext cx="8069580" cy="5847715"/>
            </a:xfrm>
            <a:custGeom>
              <a:avLst/>
              <a:gdLst/>
              <a:ahLst/>
              <a:cxnLst/>
              <a:rect l="l" t="t" r="r" b="b"/>
              <a:pathLst>
                <a:path w="8069580" h="5847715">
                  <a:moveTo>
                    <a:pt x="8069580" y="0"/>
                  </a:moveTo>
                  <a:lnTo>
                    <a:pt x="0" y="0"/>
                  </a:lnTo>
                  <a:lnTo>
                    <a:pt x="0" y="5847588"/>
                  </a:lnTo>
                  <a:lnTo>
                    <a:pt x="8069580" y="5847588"/>
                  </a:lnTo>
                  <a:lnTo>
                    <a:pt x="8069580" y="0"/>
                  </a:lnTo>
                  <a:close/>
                </a:path>
              </a:pathLst>
            </a:custGeom>
            <a:solidFill>
              <a:srgbClr val="FFFFFF"/>
            </a:solidFill>
          </p:spPr>
          <p:txBody>
            <a:bodyPr wrap="square" lIns="0" tIns="0" rIns="0" bIns="0" rtlCol="0"/>
            <a:lstStyle/>
            <a:p>
              <a:endParaRPr dirty="0"/>
            </a:p>
          </p:txBody>
        </p:sp>
      </p:grpSp>
      <p:pic>
        <p:nvPicPr>
          <p:cNvPr id="16" name="object 16"/>
          <p:cNvPicPr/>
          <p:nvPr/>
        </p:nvPicPr>
        <p:blipFill>
          <a:blip r:embed="rId8" cstate="print"/>
          <a:stretch>
            <a:fillRect/>
          </a:stretch>
        </p:blipFill>
        <p:spPr>
          <a:xfrm>
            <a:off x="12019788" y="272795"/>
            <a:ext cx="128015" cy="42672"/>
          </a:xfrm>
          <a:prstGeom prst="rect">
            <a:avLst/>
          </a:prstGeom>
        </p:spPr>
      </p:pic>
      <p:sp>
        <p:nvSpPr>
          <p:cNvPr id="17" name="object 17"/>
          <p:cNvSpPr txBox="1">
            <a:spLocks noGrp="1"/>
          </p:cNvSpPr>
          <p:nvPr>
            <p:ph type="title"/>
          </p:nvPr>
        </p:nvSpPr>
        <p:spPr>
          <a:xfrm>
            <a:off x="2354326" y="170307"/>
            <a:ext cx="2135505" cy="406400"/>
          </a:xfrm>
          <a:prstGeom prst="rect">
            <a:avLst/>
          </a:prstGeom>
        </p:spPr>
        <p:txBody>
          <a:bodyPr vert="horz" wrap="square" lIns="0" tIns="12700" rIns="0" bIns="0" rtlCol="0">
            <a:spAutoFit/>
          </a:bodyPr>
          <a:lstStyle/>
          <a:p>
            <a:pPr marL="12700">
              <a:lnSpc>
                <a:spcPct val="100000"/>
              </a:lnSpc>
              <a:spcBef>
                <a:spcPts val="100"/>
              </a:spcBef>
            </a:pPr>
            <a:r>
              <a:rPr sz="2500" spc="50" dirty="0">
                <a:solidFill>
                  <a:srgbClr val="6A9D55"/>
                </a:solidFill>
              </a:rPr>
              <a:t>Konklusioner</a:t>
            </a:r>
            <a:endParaRPr sz="2500"/>
          </a:p>
        </p:txBody>
      </p:sp>
      <p:sp>
        <p:nvSpPr>
          <p:cNvPr id="18" name="object 18"/>
          <p:cNvSpPr txBox="1"/>
          <p:nvPr/>
        </p:nvSpPr>
        <p:spPr>
          <a:xfrm>
            <a:off x="2450083" y="984758"/>
            <a:ext cx="7767955" cy="5003934"/>
          </a:xfrm>
          <a:prstGeom prst="rect">
            <a:avLst/>
          </a:prstGeom>
        </p:spPr>
        <p:txBody>
          <a:bodyPr vert="horz" wrap="square" lIns="0" tIns="12700" rIns="0" bIns="0" rtlCol="0">
            <a:spAutoFit/>
          </a:bodyPr>
          <a:lstStyle/>
          <a:p>
            <a:pPr marL="355600" marR="5080" indent="-342900">
              <a:lnSpc>
                <a:spcPct val="122300"/>
              </a:lnSpc>
              <a:spcBef>
                <a:spcPts val="100"/>
              </a:spcBef>
              <a:buSzPct val="122222"/>
              <a:buChar char="•"/>
              <a:tabLst>
                <a:tab pos="354965" algn="l"/>
                <a:tab pos="355600" algn="l"/>
              </a:tabLst>
            </a:pPr>
            <a:r>
              <a:rPr spc="65" dirty="0">
                <a:solidFill>
                  <a:srgbClr val="262626"/>
                </a:solidFill>
                <a:latin typeface="Tahoma"/>
                <a:cs typeface="Tahoma"/>
              </a:rPr>
              <a:t>Det</a:t>
            </a:r>
            <a:r>
              <a:rPr spc="-85" dirty="0">
                <a:solidFill>
                  <a:srgbClr val="262626"/>
                </a:solidFill>
                <a:latin typeface="Tahoma"/>
                <a:cs typeface="Tahoma"/>
              </a:rPr>
              <a:t> </a:t>
            </a:r>
            <a:r>
              <a:rPr spc="75" dirty="0">
                <a:solidFill>
                  <a:srgbClr val="262626"/>
                </a:solidFill>
                <a:latin typeface="Tahoma"/>
                <a:cs typeface="Tahoma"/>
              </a:rPr>
              <a:t>transformative</a:t>
            </a:r>
            <a:r>
              <a:rPr spc="-90" dirty="0">
                <a:solidFill>
                  <a:srgbClr val="262626"/>
                </a:solidFill>
                <a:latin typeface="Tahoma"/>
                <a:cs typeface="Tahoma"/>
              </a:rPr>
              <a:t> </a:t>
            </a:r>
            <a:r>
              <a:rPr spc="70" dirty="0">
                <a:solidFill>
                  <a:srgbClr val="262626"/>
                </a:solidFill>
                <a:latin typeface="Tahoma"/>
                <a:cs typeface="Tahoma"/>
              </a:rPr>
              <a:t>potentiale</a:t>
            </a:r>
            <a:r>
              <a:rPr spc="-85" dirty="0">
                <a:solidFill>
                  <a:srgbClr val="262626"/>
                </a:solidFill>
                <a:latin typeface="Tahoma"/>
                <a:cs typeface="Tahoma"/>
              </a:rPr>
              <a:t> </a:t>
            </a:r>
            <a:r>
              <a:rPr spc="55" dirty="0">
                <a:solidFill>
                  <a:srgbClr val="262626"/>
                </a:solidFill>
                <a:latin typeface="Tahoma"/>
                <a:cs typeface="Tahoma"/>
              </a:rPr>
              <a:t>af</a:t>
            </a:r>
            <a:r>
              <a:rPr spc="-85" dirty="0">
                <a:solidFill>
                  <a:srgbClr val="262626"/>
                </a:solidFill>
                <a:latin typeface="Tahoma"/>
                <a:cs typeface="Tahoma"/>
              </a:rPr>
              <a:t> </a:t>
            </a:r>
            <a:r>
              <a:rPr spc="70" dirty="0">
                <a:solidFill>
                  <a:srgbClr val="262626"/>
                </a:solidFill>
                <a:latin typeface="Tahoma"/>
                <a:cs typeface="Tahoma"/>
              </a:rPr>
              <a:t>blockchain</a:t>
            </a:r>
            <a:r>
              <a:rPr spc="-85" dirty="0">
                <a:solidFill>
                  <a:srgbClr val="262626"/>
                </a:solidFill>
                <a:latin typeface="Tahoma"/>
                <a:cs typeface="Tahoma"/>
              </a:rPr>
              <a:t> </a:t>
            </a:r>
            <a:r>
              <a:rPr spc="50" dirty="0">
                <a:solidFill>
                  <a:srgbClr val="262626"/>
                </a:solidFill>
                <a:latin typeface="Tahoma"/>
                <a:cs typeface="Tahoma"/>
              </a:rPr>
              <a:t>i</a:t>
            </a:r>
            <a:r>
              <a:rPr spc="-85" dirty="0">
                <a:solidFill>
                  <a:srgbClr val="262626"/>
                </a:solidFill>
                <a:latin typeface="Tahoma"/>
                <a:cs typeface="Tahoma"/>
              </a:rPr>
              <a:t> </a:t>
            </a:r>
            <a:r>
              <a:rPr spc="70" dirty="0">
                <a:solidFill>
                  <a:srgbClr val="262626"/>
                </a:solidFill>
                <a:latin typeface="Tahoma"/>
                <a:cs typeface="Tahoma"/>
              </a:rPr>
              <a:t>agrifood-sektoren</a:t>
            </a:r>
            <a:r>
              <a:rPr spc="-85" dirty="0">
                <a:solidFill>
                  <a:srgbClr val="262626"/>
                </a:solidFill>
                <a:latin typeface="Tahoma"/>
                <a:cs typeface="Tahoma"/>
              </a:rPr>
              <a:t> </a:t>
            </a:r>
            <a:r>
              <a:rPr spc="70" dirty="0">
                <a:solidFill>
                  <a:srgbClr val="262626"/>
                </a:solidFill>
                <a:latin typeface="Tahoma"/>
                <a:cs typeface="Tahoma"/>
              </a:rPr>
              <a:t>deles </a:t>
            </a:r>
            <a:r>
              <a:rPr spc="-545" dirty="0">
                <a:solidFill>
                  <a:srgbClr val="262626"/>
                </a:solidFill>
                <a:latin typeface="Tahoma"/>
                <a:cs typeface="Tahoma"/>
              </a:rPr>
              <a:t> </a:t>
            </a:r>
            <a:r>
              <a:rPr spc="45" dirty="0">
                <a:solidFill>
                  <a:srgbClr val="262626"/>
                </a:solidFill>
                <a:latin typeface="Tahoma"/>
                <a:cs typeface="Tahoma"/>
              </a:rPr>
              <a:t>via </a:t>
            </a:r>
            <a:r>
              <a:rPr spc="70" dirty="0">
                <a:solidFill>
                  <a:srgbClr val="262626"/>
                </a:solidFill>
                <a:latin typeface="Tahoma"/>
                <a:cs typeface="Tahoma"/>
              </a:rPr>
              <a:t>forskellige </a:t>
            </a:r>
            <a:r>
              <a:rPr spc="75" dirty="0">
                <a:solidFill>
                  <a:srgbClr val="262626"/>
                </a:solidFill>
                <a:latin typeface="Tahoma"/>
                <a:cs typeface="Tahoma"/>
              </a:rPr>
              <a:t>internationale </a:t>
            </a:r>
            <a:r>
              <a:rPr spc="55" dirty="0">
                <a:solidFill>
                  <a:srgbClr val="262626"/>
                </a:solidFill>
                <a:latin typeface="Tahoma"/>
                <a:cs typeface="Tahoma"/>
              </a:rPr>
              <a:t>casestudier, </a:t>
            </a:r>
            <a:r>
              <a:rPr spc="110" dirty="0">
                <a:solidFill>
                  <a:srgbClr val="262626"/>
                </a:solidFill>
                <a:latin typeface="Tahoma"/>
                <a:cs typeface="Tahoma"/>
              </a:rPr>
              <a:t>som </a:t>
            </a:r>
            <a:r>
              <a:rPr spc="50" dirty="0">
                <a:solidFill>
                  <a:srgbClr val="262626"/>
                </a:solidFill>
                <a:latin typeface="Tahoma"/>
                <a:cs typeface="Tahoma"/>
              </a:rPr>
              <a:t>hjælper </a:t>
            </a:r>
            <a:r>
              <a:rPr spc="85" dirty="0">
                <a:solidFill>
                  <a:srgbClr val="262626"/>
                </a:solidFill>
                <a:latin typeface="Tahoma"/>
                <a:cs typeface="Tahoma"/>
              </a:rPr>
              <a:t>os </a:t>
            </a:r>
            <a:r>
              <a:rPr spc="114" dirty="0">
                <a:solidFill>
                  <a:srgbClr val="262626"/>
                </a:solidFill>
                <a:latin typeface="Tahoma"/>
                <a:cs typeface="Tahoma"/>
              </a:rPr>
              <a:t>med </a:t>
            </a:r>
            <a:r>
              <a:rPr spc="55" dirty="0">
                <a:solidFill>
                  <a:srgbClr val="262626"/>
                </a:solidFill>
                <a:latin typeface="Tahoma"/>
                <a:cs typeface="Tahoma"/>
              </a:rPr>
              <a:t>at </a:t>
            </a:r>
            <a:r>
              <a:rPr spc="60" dirty="0">
                <a:solidFill>
                  <a:srgbClr val="262626"/>
                </a:solidFill>
                <a:latin typeface="Tahoma"/>
                <a:cs typeface="Tahoma"/>
              </a:rPr>
              <a:t> </a:t>
            </a:r>
            <a:r>
              <a:rPr spc="50" dirty="0">
                <a:solidFill>
                  <a:srgbClr val="262626"/>
                </a:solidFill>
                <a:latin typeface="Tahoma"/>
                <a:cs typeface="Tahoma"/>
              </a:rPr>
              <a:t>forstå, </a:t>
            </a:r>
            <a:r>
              <a:rPr spc="85" dirty="0">
                <a:solidFill>
                  <a:srgbClr val="262626"/>
                </a:solidFill>
                <a:latin typeface="Tahoma"/>
                <a:cs typeface="Tahoma"/>
              </a:rPr>
              <a:t>hvordan </a:t>
            </a:r>
            <a:r>
              <a:rPr spc="70" dirty="0">
                <a:solidFill>
                  <a:srgbClr val="262626"/>
                </a:solidFill>
                <a:latin typeface="Tahoma"/>
                <a:cs typeface="Tahoma"/>
              </a:rPr>
              <a:t>forskellige </a:t>
            </a:r>
            <a:r>
              <a:rPr spc="75" dirty="0">
                <a:solidFill>
                  <a:srgbClr val="262626"/>
                </a:solidFill>
                <a:latin typeface="Tahoma"/>
                <a:cs typeface="Tahoma"/>
              </a:rPr>
              <a:t>landbrugs- </a:t>
            </a:r>
            <a:r>
              <a:rPr spc="110" dirty="0">
                <a:solidFill>
                  <a:srgbClr val="262626"/>
                </a:solidFill>
                <a:latin typeface="Tahoma"/>
                <a:cs typeface="Tahoma"/>
              </a:rPr>
              <a:t>og </a:t>
            </a:r>
            <a:r>
              <a:rPr spc="70" dirty="0">
                <a:solidFill>
                  <a:srgbClr val="262626"/>
                </a:solidFill>
                <a:latin typeface="Tahoma"/>
                <a:cs typeface="Tahoma"/>
              </a:rPr>
              <a:t>detailaktører </a:t>
            </a:r>
            <a:r>
              <a:rPr spc="80" dirty="0">
                <a:solidFill>
                  <a:srgbClr val="262626"/>
                </a:solidFill>
                <a:latin typeface="Tahoma"/>
                <a:cs typeface="Tahoma"/>
              </a:rPr>
              <a:t>anvender </a:t>
            </a:r>
            <a:r>
              <a:rPr spc="85" dirty="0">
                <a:solidFill>
                  <a:srgbClr val="262626"/>
                </a:solidFill>
                <a:latin typeface="Tahoma"/>
                <a:cs typeface="Tahoma"/>
              </a:rPr>
              <a:t> </a:t>
            </a:r>
            <a:r>
              <a:rPr spc="70" dirty="0">
                <a:solidFill>
                  <a:srgbClr val="262626"/>
                </a:solidFill>
                <a:latin typeface="Tahoma"/>
                <a:cs typeface="Tahoma"/>
              </a:rPr>
              <a:t>blockchain</a:t>
            </a:r>
            <a:r>
              <a:rPr spc="-100" dirty="0">
                <a:solidFill>
                  <a:srgbClr val="262626"/>
                </a:solidFill>
                <a:latin typeface="Tahoma"/>
                <a:cs typeface="Tahoma"/>
              </a:rPr>
              <a:t> </a:t>
            </a:r>
            <a:r>
              <a:rPr spc="50" dirty="0">
                <a:solidFill>
                  <a:srgbClr val="262626"/>
                </a:solidFill>
                <a:latin typeface="Tahoma"/>
                <a:cs typeface="Tahoma"/>
              </a:rPr>
              <a:t>i</a:t>
            </a:r>
            <a:r>
              <a:rPr spc="-95" dirty="0">
                <a:solidFill>
                  <a:srgbClr val="262626"/>
                </a:solidFill>
                <a:latin typeface="Tahoma"/>
                <a:cs typeface="Tahoma"/>
              </a:rPr>
              <a:t> </a:t>
            </a:r>
            <a:r>
              <a:rPr spc="70" dirty="0">
                <a:solidFill>
                  <a:srgbClr val="262626"/>
                </a:solidFill>
                <a:latin typeface="Tahoma"/>
                <a:cs typeface="Tahoma"/>
              </a:rPr>
              <a:t>agrifood.</a:t>
            </a:r>
            <a:endParaRPr dirty="0">
              <a:latin typeface="Tahoma"/>
              <a:cs typeface="Tahoma"/>
            </a:endParaRPr>
          </a:p>
          <a:p>
            <a:pPr marL="355600" marR="50800" indent="-342900">
              <a:lnSpc>
                <a:spcPts val="2640"/>
              </a:lnSpc>
              <a:spcBef>
                <a:spcPts val="165"/>
              </a:spcBef>
              <a:buSzPct val="110000"/>
              <a:buChar char="•"/>
              <a:tabLst>
                <a:tab pos="354965" algn="l"/>
                <a:tab pos="355600" algn="l"/>
              </a:tabLst>
            </a:pPr>
            <a:r>
              <a:rPr spc="80" dirty="0">
                <a:solidFill>
                  <a:srgbClr val="262626"/>
                </a:solidFill>
                <a:latin typeface="Tahoma"/>
                <a:cs typeface="Tahoma"/>
              </a:rPr>
              <a:t>Casestudierne </a:t>
            </a:r>
            <a:r>
              <a:rPr spc="95" dirty="0">
                <a:solidFill>
                  <a:srgbClr val="262626"/>
                </a:solidFill>
                <a:latin typeface="Tahoma"/>
                <a:cs typeface="Tahoma"/>
              </a:rPr>
              <a:t>har </a:t>
            </a:r>
            <a:r>
              <a:rPr spc="65" dirty="0">
                <a:solidFill>
                  <a:srgbClr val="262626"/>
                </a:solidFill>
                <a:latin typeface="Tahoma"/>
                <a:cs typeface="Tahoma"/>
              </a:rPr>
              <a:t>givet </a:t>
            </a:r>
            <a:r>
              <a:rPr spc="90" dirty="0">
                <a:solidFill>
                  <a:srgbClr val="262626"/>
                </a:solidFill>
                <a:latin typeface="Tahoma"/>
                <a:cs typeface="Tahoma"/>
              </a:rPr>
              <a:t>os </a:t>
            </a:r>
            <a:r>
              <a:rPr spc="85" dirty="0">
                <a:solidFill>
                  <a:srgbClr val="262626"/>
                </a:solidFill>
                <a:latin typeface="Tahoma"/>
                <a:cs typeface="Tahoma"/>
              </a:rPr>
              <a:t>indsigt </a:t>
            </a:r>
            <a:r>
              <a:rPr spc="55" dirty="0">
                <a:solidFill>
                  <a:srgbClr val="262626"/>
                </a:solidFill>
                <a:latin typeface="Tahoma"/>
                <a:cs typeface="Tahoma"/>
              </a:rPr>
              <a:t>i </a:t>
            </a:r>
            <a:r>
              <a:rPr spc="105" dirty="0">
                <a:solidFill>
                  <a:srgbClr val="262626"/>
                </a:solidFill>
                <a:latin typeface="Tahoma"/>
                <a:cs typeface="Tahoma"/>
              </a:rPr>
              <a:t>den </a:t>
            </a:r>
            <a:r>
              <a:rPr spc="70" dirty="0">
                <a:solidFill>
                  <a:srgbClr val="262626"/>
                </a:solidFill>
                <a:latin typeface="Tahoma"/>
                <a:cs typeface="Tahoma"/>
              </a:rPr>
              <a:t>virkelige </a:t>
            </a:r>
            <a:r>
              <a:rPr spc="85" dirty="0">
                <a:solidFill>
                  <a:srgbClr val="262626"/>
                </a:solidFill>
                <a:latin typeface="Tahoma"/>
                <a:cs typeface="Tahoma"/>
              </a:rPr>
              <a:t>verden </a:t>
            </a:r>
            <a:r>
              <a:rPr spc="90" dirty="0">
                <a:solidFill>
                  <a:srgbClr val="262626"/>
                </a:solidFill>
                <a:latin typeface="Tahoma"/>
                <a:cs typeface="Tahoma"/>
              </a:rPr>
              <a:t> </a:t>
            </a:r>
            <a:r>
              <a:rPr spc="85" dirty="0">
                <a:solidFill>
                  <a:srgbClr val="262626"/>
                </a:solidFill>
                <a:latin typeface="Tahoma"/>
                <a:cs typeface="Tahoma"/>
              </a:rPr>
              <a:t>hvordan</a:t>
            </a:r>
            <a:r>
              <a:rPr spc="-95" dirty="0">
                <a:solidFill>
                  <a:srgbClr val="262626"/>
                </a:solidFill>
                <a:latin typeface="Tahoma"/>
                <a:cs typeface="Tahoma"/>
              </a:rPr>
              <a:t> </a:t>
            </a:r>
            <a:r>
              <a:rPr spc="90" dirty="0">
                <a:solidFill>
                  <a:srgbClr val="262626"/>
                </a:solidFill>
                <a:latin typeface="Tahoma"/>
                <a:cs typeface="Tahoma"/>
              </a:rPr>
              <a:t>denne</a:t>
            </a:r>
            <a:r>
              <a:rPr spc="-90" dirty="0">
                <a:solidFill>
                  <a:srgbClr val="262626"/>
                </a:solidFill>
                <a:latin typeface="Tahoma"/>
                <a:cs typeface="Tahoma"/>
              </a:rPr>
              <a:t> </a:t>
            </a:r>
            <a:r>
              <a:rPr spc="80" dirty="0">
                <a:solidFill>
                  <a:srgbClr val="262626"/>
                </a:solidFill>
                <a:latin typeface="Tahoma"/>
                <a:cs typeface="Tahoma"/>
              </a:rPr>
              <a:t>teknologi</a:t>
            </a:r>
            <a:r>
              <a:rPr spc="-95" dirty="0">
                <a:solidFill>
                  <a:srgbClr val="262626"/>
                </a:solidFill>
                <a:latin typeface="Tahoma"/>
                <a:cs typeface="Tahoma"/>
              </a:rPr>
              <a:t> </a:t>
            </a:r>
            <a:r>
              <a:rPr spc="95" dirty="0">
                <a:solidFill>
                  <a:srgbClr val="262626"/>
                </a:solidFill>
                <a:latin typeface="Tahoma"/>
                <a:cs typeface="Tahoma"/>
              </a:rPr>
              <a:t>øger</a:t>
            </a:r>
            <a:r>
              <a:rPr spc="-90" dirty="0">
                <a:solidFill>
                  <a:srgbClr val="262626"/>
                </a:solidFill>
                <a:latin typeface="Tahoma"/>
                <a:cs typeface="Tahoma"/>
              </a:rPr>
              <a:t> </a:t>
            </a:r>
            <a:r>
              <a:rPr spc="80" dirty="0">
                <a:solidFill>
                  <a:srgbClr val="262626"/>
                </a:solidFill>
                <a:latin typeface="Tahoma"/>
                <a:cs typeface="Tahoma"/>
              </a:rPr>
              <a:t>gennemsigtighed,</a:t>
            </a:r>
            <a:r>
              <a:rPr spc="-95" dirty="0">
                <a:solidFill>
                  <a:srgbClr val="262626"/>
                </a:solidFill>
                <a:latin typeface="Tahoma"/>
                <a:cs typeface="Tahoma"/>
              </a:rPr>
              <a:t> </a:t>
            </a:r>
            <a:r>
              <a:rPr spc="50" dirty="0">
                <a:solidFill>
                  <a:srgbClr val="262626"/>
                </a:solidFill>
                <a:latin typeface="Tahoma"/>
                <a:cs typeface="Tahoma"/>
              </a:rPr>
              <a:t>effektivitet</a:t>
            </a:r>
            <a:r>
              <a:rPr spc="-90" dirty="0">
                <a:solidFill>
                  <a:srgbClr val="262626"/>
                </a:solidFill>
                <a:latin typeface="Tahoma"/>
                <a:cs typeface="Tahoma"/>
              </a:rPr>
              <a:t> </a:t>
            </a:r>
            <a:r>
              <a:rPr spc="110" dirty="0">
                <a:solidFill>
                  <a:srgbClr val="262626"/>
                </a:solidFill>
                <a:latin typeface="Tahoma"/>
                <a:cs typeface="Tahoma"/>
              </a:rPr>
              <a:t>og</a:t>
            </a:r>
            <a:r>
              <a:rPr spc="-95" dirty="0">
                <a:solidFill>
                  <a:srgbClr val="262626"/>
                </a:solidFill>
                <a:latin typeface="Tahoma"/>
                <a:cs typeface="Tahoma"/>
              </a:rPr>
              <a:t> </a:t>
            </a:r>
            <a:r>
              <a:rPr spc="60" dirty="0">
                <a:solidFill>
                  <a:srgbClr val="262626"/>
                </a:solidFill>
                <a:latin typeface="Tahoma"/>
                <a:cs typeface="Tahoma"/>
              </a:rPr>
              <a:t>tillid </a:t>
            </a:r>
            <a:r>
              <a:rPr spc="-545" dirty="0">
                <a:solidFill>
                  <a:srgbClr val="262626"/>
                </a:solidFill>
                <a:latin typeface="Tahoma"/>
                <a:cs typeface="Tahoma"/>
              </a:rPr>
              <a:t> </a:t>
            </a:r>
            <a:r>
              <a:rPr spc="65" dirty="0">
                <a:solidFill>
                  <a:srgbClr val="262626"/>
                </a:solidFill>
                <a:latin typeface="Tahoma"/>
                <a:cs typeface="Tahoma"/>
              </a:rPr>
              <a:t>fra</a:t>
            </a:r>
            <a:r>
              <a:rPr spc="-100" dirty="0">
                <a:solidFill>
                  <a:srgbClr val="262626"/>
                </a:solidFill>
                <a:latin typeface="Tahoma"/>
                <a:cs typeface="Tahoma"/>
              </a:rPr>
              <a:t> </a:t>
            </a:r>
            <a:r>
              <a:rPr spc="65" dirty="0">
                <a:solidFill>
                  <a:srgbClr val="262626"/>
                </a:solidFill>
                <a:latin typeface="Tahoma"/>
                <a:cs typeface="Tahoma"/>
              </a:rPr>
              <a:t>jord</a:t>
            </a:r>
            <a:r>
              <a:rPr spc="-95" dirty="0">
                <a:solidFill>
                  <a:srgbClr val="262626"/>
                </a:solidFill>
                <a:latin typeface="Tahoma"/>
                <a:cs typeface="Tahoma"/>
              </a:rPr>
              <a:t> </a:t>
            </a:r>
            <a:r>
              <a:rPr spc="50" dirty="0">
                <a:solidFill>
                  <a:srgbClr val="262626"/>
                </a:solidFill>
                <a:latin typeface="Tahoma"/>
                <a:cs typeface="Tahoma"/>
              </a:rPr>
              <a:t>til</a:t>
            </a:r>
            <a:r>
              <a:rPr spc="-95" dirty="0">
                <a:solidFill>
                  <a:srgbClr val="262626"/>
                </a:solidFill>
                <a:latin typeface="Tahoma"/>
                <a:cs typeface="Tahoma"/>
              </a:rPr>
              <a:t> </a:t>
            </a:r>
            <a:r>
              <a:rPr spc="70" dirty="0">
                <a:solidFill>
                  <a:srgbClr val="262626"/>
                </a:solidFill>
                <a:latin typeface="Tahoma"/>
                <a:cs typeface="Tahoma"/>
              </a:rPr>
              <a:t>bord.</a:t>
            </a:r>
            <a:endParaRPr dirty="0">
              <a:latin typeface="Tahoma"/>
              <a:cs typeface="Tahoma"/>
            </a:endParaRPr>
          </a:p>
          <a:p>
            <a:pPr marL="355600" marR="534670" indent="-342900">
              <a:lnSpc>
                <a:spcPts val="2640"/>
              </a:lnSpc>
              <a:spcBef>
                <a:spcPts val="5"/>
              </a:spcBef>
              <a:buSzPct val="137500"/>
              <a:buChar char="•"/>
              <a:tabLst>
                <a:tab pos="354965" algn="l"/>
                <a:tab pos="355600" algn="l"/>
              </a:tabLst>
            </a:pPr>
            <a:r>
              <a:rPr spc="25" dirty="0">
                <a:solidFill>
                  <a:srgbClr val="262626"/>
                </a:solidFill>
                <a:latin typeface="Tahoma"/>
                <a:cs typeface="Tahoma"/>
              </a:rPr>
              <a:t>Vi</a:t>
            </a:r>
            <a:r>
              <a:rPr spc="-90" dirty="0">
                <a:solidFill>
                  <a:srgbClr val="262626"/>
                </a:solidFill>
                <a:latin typeface="Tahoma"/>
                <a:cs typeface="Tahoma"/>
              </a:rPr>
              <a:t> </a:t>
            </a:r>
            <a:r>
              <a:rPr spc="75" dirty="0">
                <a:solidFill>
                  <a:srgbClr val="262626"/>
                </a:solidFill>
                <a:latin typeface="Tahoma"/>
                <a:cs typeface="Tahoma"/>
              </a:rPr>
              <a:t>har</a:t>
            </a:r>
            <a:r>
              <a:rPr spc="-85" dirty="0">
                <a:solidFill>
                  <a:srgbClr val="262626"/>
                </a:solidFill>
                <a:latin typeface="Tahoma"/>
                <a:cs typeface="Tahoma"/>
              </a:rPr>
              <a:t> </a:t>
            </a:r>
            <a:r>
              <a:rPr spc="20" dirty="0">
                <a:solidFill>
                  <a:srgbClr val="262626"/>
                </a:solidFill>
                <a:latin typeface="Tahoma"/>
                <a:cs typeface="Tahoma"/>
              </a:rPr>
              <a:t>set,</a:t>
            </a:r>
            <a:r>
              <a:rPr spc="-85" dirty="0">
                <a:solidFill>
                  <a:srgbClr val="262626"/>
                </a:solidFill>
                <a:latin typeface="Tahoma"/>
                <a:cs typeface="Tahoma"/>
              </a:rPr>
              <a:t> </a:t>
            </a:r>
            <a:r>
              <a:rPr spc="75" dirty="0">
                <a:solidFill>
                  <a:srgbClr val="262626"/>
                </a:solidFill>
                <a:latin typeface="Tahoma"/>
                <a:cs typeface="Tahoma"/>
              </a:rPr>
              <a:t>hvordan</a:t>
            </a:r>
            <a:r>
              <a:rPr spc="-85" dirty="0">
                <a:solidFill>
                  <a:srgbClr val="262626"/>
                </a:solidFill>
                <a:latin typeface="Tahoma"/>
                <a:cs typeface="Tahoma"/>
              </a:rPr>
              <a:t> </a:t>
            </a:r>
            <a:r>
              <a:rPr spc="65" dirty="0">
                <a:solidFill>
                  <a:srgbClr val="262626"/>
                </a:solidFill>
                <a:latin typeface="Tahoma"/>
                <a:cs typeface="Tahoma"/>
              </a:rPr>
              <a:t>blockchain</a:t>
            </a:r>
            <a:r>
              <a:rPr spc="-85" dirty="0">
                <a:solidFill>
                  <a:srgbClr val="262626"/>
                </a:solidFill>
                <a:latin typeface="Tahoma"/>
                <a:cs typeface="Tahoma"/>
              </a:rPr>
              <a:t> </a:t>
            </a:r>
            <a:r>
              <a:rPr spc="70" dirty="0">
                <a:solidFill>
                  <a:srgbClr val="262626"/>
                </a:solidFill>
                <a:latin typeface="Tahoma"/>
                <a:cs typeface="Tahoma"/>
              </a:rPr>
              <a:t>kan</a:t>
            </a:r>
            <a:r>
              <a:rPr spc="-85" dirty="0">
                <a:solidFill>
                  <a:srgbClr val="262626"/>
                </a:solidFill>
                <a:latin typeface="Tahoma"/>
                <a:cs typeface="Tahoma"/>
              </a:rPr>
              <a:t> </a:t>
            </a:r>
            <a:r>
              <a:rPr spc="70" dirty="0">
                <a:solidFill>
                  <a:srgbClr val="262626"/>
                </a:solidFill>
                <a:latin typeface="Tahoma"/>
                <a:cs typeface="Tahoma"/>
              </a:rPr>
              <a:t>bekæmpe</a:t>
            </a:r>
            <a:r>
              <a:rPr spc="-85" dirty="0">
                <a:solidFill>
                  <a:srgbClr val="262626"/>
                </a:solidFill>
                <a:latin typeface="Tahoma"/>
                <a:cs typeface="Tahoma"/>
              </a:rPr>
              <a:t> </a:t>
            </a:r>
            <a:r>
              <a:rPr spc="55" dirty="0">
                <a:solidFill>
                  <a:srgbClr val="262626"/>
                </a:solidFill>
                <a:latin typeface="Tahoma"/>
                <a:cs typeface="Tahoma"/>
              </a:rPr>
              <a:t>fødevaresvindel,</a:t>
            </a:r>
            <a:r>
              <a:rPr spc="-85" dirty="0">
                <a:solidFill>
                  <a:srgbClr val="262626"/>
                </a:solidFill>
                <a:latin typeface="Tahoma"/>
                <a:cs typeface="Tahoma"/>
              </a:rPr>
              <a:t> </a:t>
            </a:r>
            <a:r>
              <a:rPr spc="75" dirty="0">
                <a:solidFill>
                  <a:srgbClr val="262626"/>
                </a:solidFill>
                <a:latin typeface="Tahoma"/>
                <a:cs typeface="Tahoma"/>
              </a:rPr>
              <a:t>strømline </a:t>
            </a:r>
            <a:r>
              <a:rPr spc="-484" dirty="0">
                <a:solidFill>
                  <a:srgbClr val="262626"/>
                </a:solidFill>
                <a:latin typeface="Tahoma"/>
                <a:cs typeface="Tahoma"/>
              </a:rPr>
              <a:t> </a:t>
            </a:r>
            <a:r>
              <a:rPr spc="60" dirty="0">
                <a:solidFill>
                  <a:srgbClr val="262626"/>
                </a:solidFill>
                <a:latin typeface="Tahoma"/>
                <a:cs typeface="Tahoma"/>
              </a:rPr>
              <a:t>forsyningskæder</a:t>
            </a:r>
            <a:r>
              <a:rPr spc="-80" dirty="0">
                <a:solidFill>
                  <a:srgbClr val="262626"/>
                </a:solidFill>
                <a:latin typeface="Tahoma"/>
                <a:cs typeface="Tahoma"/>
              </a:rPr>
              <a:t> </a:t>
            </a:r>
            <a:r>
              <a:rPr spc="95" dirty="0">
                <a:solidFill>
                  <a:srgbClr val="262626"/>
                </a:solidFill>
                <a:latin typeface="Tahoma"/>
                <a:cs typeface="Tahoma"/>
              </a:rPr>
              <a:t>og</a:t>
            </a:r>
            <a:r>
              <a:rPr spc="-75" dirty="0">
                <a:solidFill>
                  <a:srgbClr val="262626"/>
                </a:solidFill>
                <a:latin typeface="Tahoma"/>
                <a:cs typeface="Tahoma"/>
              </a:rPr>
              <a:t> </a:t>
            </a:r>
            <a:r>
              <a:rPr spc="80" dirty="0">
                <a:solidFill>
                  <a:srgbClr val="262626"/>
                </a:solidFill>
                <a:latin typeface="Tahoma"/>
                <a:cs typeface="Tahoma"/>
              </a:rPr>
              <a:t>bringe</a:t>
            </a:r>
            <a:r>
              <a:rPr spc="-80" dirty="0">
                <a:solidFill>
                  <a:srgbClr val="262626"/>
                </a:solidFill>
                <a:latin typeface="Tahoma"/>
                <a:cs typeface="Tahoma"/>
              </a:rPr>
              <a:t> </a:t>
            </a:r>
            <a:r>
              <a:rPr spc="65" dirty="0">
                <a:solidFill>
                  <a:srgbClr val="262626"/>
                </a:solidFill>
                <a:latin typeface="Tahoma"/>
                <a:cs typeface="Tahoma"/>
              </a:rPr>
              <a:t>detailhandlere</a:t>
            </a:r>
            <a:r>
              <a:rPr spc="-75" dirty="0">
                <a:solidFill>
                  <a:srgbClr val="262626"/>
                </a:solidFill>
                <a:latin typeface="Tahoma"/>
                <a:cs typeface="Tahoma"/>
              </a:rPr>
              <a:t> </a:t>
            </a:r>
            <a:r>
              <a:rPr spc="40" dirty="0">
                <a:solidFill>
                  <a:srgbClr val="262626"/>
                </a:solidFill>
                <a:latin typeface="Tahoma"/>
                <a:cs typeface="Tahoma"/>
              </a:rPr>
              <a:t>tættere</a:t>
            </a:r>
            <a:r>
              <a:rPr spc="-80" dirty="0">
                <a:solidFill>
                  <a:srgbClr val="262626"/>
                </a:solidFill>
                <a:latin typeface="Tahoma"/>
                <a:cs typeface="Tahoma"/>
              </a:rPr>
              <a:t> </a:t>
            </a:r>
            <a:r>
              <a:rPr spc="75" dirty="0">
                <a:solidFill>
                  <a:srgbClr val="262626"/>
                </a:solidFill>
                <a:latin typeface="Tahoma"/>
                <a:cs typeface="Tahoma"/>
              </a:rPr>
              <a:t>på</a:t>
            </a:r>
            <a:r>
              <a:rPr spc="-75" dirty="0">
                <a:solidFill>
                  <a:srgbClr val="262626"/>
                </a:solidFill>
                <a:latin typeface="Tahoma"/>
                <a:cs typeface="Tahoma"/>
              </a:rPr>
              <a:t> </a:t>
            </a:r>
            <a:r>
              <a:rPr spc="50" dirty="0">
                <a:solidFill>
                  <a:srgbClr val="262626"/>
                </a:solidFill>
                <a:latin typeface="Tahoma"/>
                <a:cs typeface="Tahoma"/>
              </a:rPr>
              <a:t>kilden.</a:t>
            </a:r>
            <a:r>
              <a:rPr spc="-80" dirty="0">
                <a:solidFill>
                  <a:srgbClr val="262626"/>
                </a:solidFill>
                <a:latin typeface="Tahoma"/>
                <a:cs typeface="Tahoma"/>
              </a:rPr>
              <a:t> </a:t>
            </a:r>
            <a:r>
              <a:rPr spc="60" dirty="0">
                <a:solidFill>
                  <a:srgbClr val="262626"/>
                </a:solidFill>
                <a:latin typeface="Tahoma"/>
                <a:cs typeface="Tahoma"/>
              </a:rPr>
              <a:t>Det</a:t>
            </a:r>
            <a:r>
              <a:rPr spc="-75" dirty="0">
                <a:solidFill>
                  <a:srgbClr val="262626"/>
                </a:solidFill>
                <a:latin typeface="Tahoma"/>
                <a:cs typeface="Tahoma"/>
              </a:rPr>
              <a:t> </a:t>
            </a:r>
            <a:r>
              <a:rPr spc="75" dirty="0">
                <a:solidFill>
                  <a:srgbClr val="262626"/>
                </a:solidFill>
                <a:latin typeface="Tahoma"/>
                <a:cs typeface="Tahoma"/>
              </a:rPr>
              <a:t>har</a:t>
            </a:r>
            <a:r>
              <a:rPr spc="-80" dirty="0">
                <a:solidFill>
                  <a:srgbClr val="262626"/>
                </a:solidFill>
                <a:latin typeface="Tahoma"/>
                <a:cs typeface="Tahoma"/>
              </a:rPr>
              <a:t> </a:t>
            </a:r>
            <a:r>
              <a:rPr spc="30" dirty="0">
                <a:solidFill>
                  <a:srgbClr val="262626"/>
                </a:solidFill>
                <a:latin typeface="Tahoma"/>
                <a:cs typeface="Tahoma"/>
              </a:rPr>
              <a:t>vi </a:t>
            </a:r>
            <a:r>
              <a:rPr spc="35" dirty="0">
                <a:solidFill>
                  <a:srgbClr val="262626"/>
                </a:solidFill>
                <a:latin typeface="Tahoma"/>
                <a:cs typeface="Tahoma"/>
              </a:rPr>
              <a:t> </a:t>
            </a:r>
            <a:r>
              <a:rPr spc="60" dirty="0">
                <a:solidFill>
                  <a:srgbClr val="262626"/>
                </a:solidFill>
                <a:latin typeface="Tahoma"/>
                <a:cs typeface="Tahoma"/>
              </a:rPr>
              <a:t>set</a:t>
            </a:r>
            <a:r>
              <a:rPr spc="-105" dirty="0">
                <a:solidFill>
                  <a:srgbClr val="262626"/>
                </a:solidFill>
                <a:latin typeface="Tahoma"/>
                <a:cs typeface="Tahoma"/>
              </a:rPr>
              <a:t> </a:t>
            </a:r>
            <a:r>
              <a:rPr spc="80" dirty="0">
                <a:solidFill>
                  <a:srgbClr val="262626"/>
                </a:solidFill>
                <a:latin typeface="Tahoma"/>
                <a:cs typeface="Tahoma"/>
              </a:rPr>
              <a:t>bæredygtighed</a:t>
            </a:r>
            <a:r>
              <a:rPr spc="-100" dirty="0">
                <a:solidFill>
                  <a:srgbClr val="262626"/>
                </a:solidFill>
                <a:latin typeface="Tahoma"/>
                <a:cs typeface="Tahoma"/>
              </a:rPr>
              <a:t> </a:t>
            </a:r>
            <a:r>
              <a:rPr spc="114" dirty="0">
                <a:solidFill>
                  <a:srgbClr val="262626"/>
                </a:solidFill>
                <a:latin typeface="Tahoma"/>
                <a:cs typeface="Tahoma"/>
              </a:rPr>
              <a:t>og</a:t>
            </a:r>
            <a:r>
              <a:rPr spc="-100" dirty="0">
                <a:solidFill>
                  <a:srgbClr val="262626"/>
                </a:solidFill>
                <a:latin typeface="Tahoma"/>
                <a:cs typeface="Tahoma"/>
              </a:rPr>
              <a:t> </a:t>
            </a:r>
            <a:r>
              <a:rPr spc="60" dirty="0">
                <a:solidFill>
                  <a:srgbClr val="262626"/>
                </a:solidFill>
                <a:latin typeface="Tahoma"/>
                <a:cs typeface="Tahoma"/>
              </a:rPr>
              <a:t>etik</a:t>
            </a:r>
            <a:r>
              <a:rPr spc="-100" dirty="0">
                <a:solidFill>
                  <a:srgbClr val="262626"/>
                </a:solidFill>
                <a:latin typeface="Tahoma"/>
                <a:cs typeface="Tahoma"/>
              </a:rPr>
              <a:t> </a:t>
            </a:r>
            <a:r>
              <a:rPr spc="55" dirty="0">
                <a:solidFill>
                  <a:srgbClr val="262626"/>
                </a:solidFill>
                <a:latin typeface="Tahoma"/>
                <a:cs typeface="Tahoma"/>
              </a:rPr>
              <a:t>i</a:t>
            </a:r>
            <a:r>
              <a:rPr spc="-100" dirty="0">
                <a:solidFill>
                  <a:srgbClr val="262626"/>
                </a:solidFill>
                <a:latin typeface="Tahoma"/>
                <a:cs typeface="Tahoma"/>
              </a:rPr>
              <a:t> </a:t>
            </a:r>
            <a:r>
              <a:rPr spc="75" dirty="0">
                <a:solidFill>
                  <a:srgbClr val="262626"/>
                </a:solidFill>
                <a:latin typeface="Tahoma"/>
                <a:cs typeface="Tahoma"/>
              </a:rPr>
              <a:t>aktion</a:t>
            </a:r>
            <a:r>
              <a:rPr spc="-100" dirty="0">
                <a:solidFill>
                  <a:srgbClr val="262626"/>
                </a:solidFill>
                <a:latin typeface="Tahoma"/>
                <a:cs typeface="Tahoma"/>
              </a:rPr>
              <a:t> </a:t>
            </a:r>
            <a:r>
              <a:rPr spc="114" dirty="0">
                <a:solidFill>
                  <a:srgbClr val="262626"/>
                </a:solidFill>
                <a:latin typeface="Tahoma"/>
                <a:cs typeface="Tahoma"/>
              </a:rPr>
              <a:t>og</a:t>
            </a:r>
            <a:r>
              <a:rPr spc="-100" dirty="0">
                <a:solidFill>
                  <a:srgbClr val="262626"/>
                </a:solidFill>
                <a:latin typeface="Tahoma"/>
                <a:cs typeface="Tahoma"/>
              </a:rPr>
              <a:t> </a:t>
            </a:r>
            <a:r>
              <a:rPr spc="55" dirty="0">
                <a:solidFill>
                  <a:srgbClr val="262626"/>
                </a:solidFill>
                <a:latin typeface="Tahoma"/>
                <a:cs typeface="Tahoma"/>
              </a:rPr>
              <a:t>sager,</a:t>
            </a:r>
            <a:r>
              <a:rPr spc="-100" dirty="0">
                <a:solidFill>
                  <a:srgbClr val="262626"/>
                </a:solidFill>
                <a:latin typeface="Tahoma"/>
                <a:cs typeface="Tahoma"/>
              </a:rPr>
              <a:t> </a:t>
            </a:r>
            <a:r>
              <a:rPr spc="85" dirty="0">
                <a:solidFill>
                  <a:srgbClr val="262626"/>
                </a:solidFill>
                <a:latin typeface="Tahoma"/>
                <a:cs typeface="Tahoma"/>
              </a:rPr>
              <a:t>hvor</a:t>
            </a:r>
            <a:endParaRPr dirty="0">
              <a:latin typeface="Tahoma"/>
              <a:cs typeface="Tahoma"/>
            </a:endParaRPr>
          </a:p>
          <a:p>
            <a:pPr marL="355600">
              <a:lnSpc>
                <a:spcPct val="100000"/>
              </a:lnSpc>
              <a:spcBef>
                <a:spcPts val="210"/>
              </a:spcBef>
            </a:pPr>
            <a:r>
              <a:rPr spc="75" dirty="0">
                <a:solidFill>
                  <a:srgbClr val="262626"/>
                </a:solidFill>
                <a:latin typeface="Tahoma"/>
                <a:cs typeface="Tahoma"/>
              </a:rPr>
              <a:t>blockchain</a:t>
            </a:r>
            <a:r>
              <a:rPr spc="-100" dirty="0">
                <a:solidFill>
                  <a:srgbClr val="262626"/>
                </a:solidFill>
                <a:latin typeface="Tahoma"/>
                <a:cs typeface="Tahoma"/>
              </a:rPr>
              <a:t> </a:t>
            </a:r>
            <a:r>
              <a:rPr spc="85" dirty="0">
                <a:solidFill>
                  <a:srgbClr val="262626"/>
                </a:solidFill>
                <a:latin typeface="Tahoma"/>
                <a:cs typeface="Tahoma"/>
              </a:rPr>
              <a:t>er</a:t>
            </a:r>
            <a:r>
              <a:rPr spc="-100" dirty="0">
                <a:solidFill>
                  <a:srgbClr val="262626"/>
                </a:solidFill>
                <a:latin typeface="Tahoma"/>
                <a:cs typeface="Tahoma"/>
              </a:rPr>
              <a:t> </a:t>
            </a:r>
            <a:r>
              <a:rPr spc="90" dirty="0">
                <a:solidFill>
                  <a:srgbClr val="262626"/>
                </a:solidFill>
                <a:latin typeface="Tahoma"/>
                <a:cs typeface="Tahoma"/>
              </a:rPr>
              <a:t>en</a:t>
            </a:r>
            <a:r>
              <a:rPr spc="-100" dirty="0">
                <a:solidFill>
                  <a:srgbClr val="262626"/>
                </a:solidFill>
                <a:latin typeface="Tahoma"/>
                <a:cs typeface="Tahoma"/>
              </a:rPr>
              <a:t> </a:t>
            </a:r>
            <a:r>
              <a:rPr spc="80" dirty="0">
                <a:solidFill>
                  <a:srgbClr val="262626"/>
                </a:solidFill>
                <a:latin typeface="Tahoma"/>
                <a:cs typeface="Tahoma"/>
              </a:rPr>
              <a:t>stor</a:t>
            </a:r>
            <a:r>
              <a:rPr spc="-95" dirty="0">
                <a:solidFill>
                  <a:srgbClr val="262626"/>
                </a:solidFill>
                <a:latin typeface="Tahoma"/>
                <a:cs typeface="Tahoma"/>
              </a:rPr>
              <a:t> </a:t>
            </a:r>
            <a:r>
              <a:rPr spc="80" dirty="0">
                <a:solidFill>
                  <a:srgbClr val="262626"/>
                </a:solidFill>
                <a:latin typeface="Tahoma"/>
                <a:cs typeface="Tahoma"/>
              </a:rPr>
              <a:t>markedsføringsfordel.</a:t>
            </a:r>
            <a:endParaRPr dirty="0">
              <a:latin typeface="Tahoma"/>
              <a:cs typeface="Tahoma"/>
            </a:endParaRPr>
          </a:p>
          <a:p>
            <a:pPr marL="355600" marR="315595" indent="-342900">
              <a:lnSpc>
                <a:spcPts val="2640"/>
              </a:lnSpc>
              <a:spcBef>
                <a:spcPts val="60"/>
              </a:spcBef>
              <a:buSzPct val="129411"/>
              <a:buChar char="•"/>
              <a:tabLst>
                <a:tab pos="354965" algn="l"/>
                <a:tab pos="355600" algn="l"/>
              </a:tabLst>
            </a:pPr>
            <a:r>
              <a:rPr spc="75" dirty="0">
                <a:solidFill>
                  <a:srgbClr val="262626"/>
                </a:solidFill>
                <a:latin typeface="Tahoma"/>
                <a:cs typeface="Tahoma"/>
              </a:rPr>
              <a:t>Fremtiden</a:t>
            </a:r>
            <a:r>
              <a:rPr spc="-95" dirty="0">
                <a:solidFill>
                  <a:srgbClr val="262626"/>
                </a:solidFill>
                <a:latin typeface="Tahoma"/>
                <a:cs typeface="Tahoma"/>
              </a:rPr>
              <a:t> </a:t>
            </a:r>
            <a:r>
              <a:rPr spc="75" dirty="0">
                <a:solidFill>
                  <a:srgbClr val="262626"/>
                </a:solidFill>
                <a:latin typeface="Tahoma"/>
                <a:cs typeface="Tahoma"/>
              </a:rPr>
              <a:t>for</a:t>
            </a:r>
            <a:r>
              <a:rPr spc="-90" dirty="0">
                <a:solidFill>
                  <a:srgbClr val="262626"/>
                </a:solidFill>
                <a:latin typeface="Tahoma"/>
                <a:cs typeface="Tahoma"/>
              </a:rPr>
              <a:t> </a:t>
            </a:r>
            <a:r>
              <a:rPr spc="70" dirty="0">
                <a:solidFill>
                  <a:srgbClr val="262626"/>
                </a:solidFill>
                <a:latin typeface="Tahoma"/>
                <a:cs typeface="Tahoma"/>
              </a:rPr>
              <a:t>fødevaresikkerhed</a:t>
            </a:r>
            <a:r>
              <a:rPr spc="-90" dirty="0">
                <a:solidFill>
                  <a:srgbClr val="262626"/>
                </a:solidFill>
                <a:latin typeface="Tahoma"/>
                <a:cs typeface="Tahoma"/>
              </a:rPr>
              <a:t> </a:t>
            </a:r>
            <a:r>
              <a:rPr spc="105" dirty="0">
                <a:solidFill>
                  <a:srgbClr val="262626"/>
                </a:solidFill>
                <a:latin typeface="Tahoma"/>
                <a:cs typeface="Tahoma"/>
              </a:rPr>
              <a:t>og</a:t>
            </a:r>
            <a:r>
              <a:rPr spc="-90" dirty="0">
                <a:solidFill>
                  <a:srgbClr val="262626"/>
                </a:solidFill>
                <a:latin typeface="Tahoma"/>
                <a:cs typeface="Tahoma"/>
              </a:rPr>
              <a:t> </a:t>
            </a:r>
            <a:r>
              <a:rPr spc="65" dirty="0">
                <a:solidFill>
                  <a:srgbClr val="262626"/>
                </a:solidFill>
                <a:latin typeface="Tahoma"/>
                <a:cs typeface="Tahoma"/>
              </a:rPr>
              <a:t>forsyningskædestyring</a:t>
            </a:r>
            <a:r>
              <a:rPr spc="-90" dirty="0">
                <a:solidFill>
                  <a:srgbClr val="262626"/>
                </a:solidFill>
                <a:latin typeface="Tahoma"/>
                <a:cs typeface="Tahoma"/>
              </a:rPr>
              <a:t> </a:t>
            </a:r>
            <a:r>
              <a:rPr spc="75" dirty="0">
                <a:solidFill>
                  <a:srgbClr val="262626"/>
                </a:solidFill>
                <a:latin typeface="Tahoma"/>
                <a:cs typeface="Tahoma"/>
              </a:rPr>
              <a:t>er</a:t>
            </a:r>
            <a:r>
              <a:rPr spc="-90" dirty="0">
                <a:solidFill>
                  <a:srgbClr val="262626"/>
                </a:solidFill>
                <a:latin typeface="Tahoma"/>
                <a:cs typeface="Tahoma"/>
              </a:rPr>
              <a:t> </a:t>
            </a:r>
            <a:r>
              <a:rPr spc="45" dirty="0">
                <a:solidFill>
                  <a:srgbClr val="262626"/>
                </a:solidFill>
                <a:latin typeface="Tahoma"/>
                <a:cs typeface="Tahoma"/>
              </a:rPr>
              <a:t>her,</a:t>
            </a:r>
            <a:r>
              <a:rPr spc="-95" dirty="0">
                <a:solidFill>
                  <a:srgbClr val="262626"/>
                </a:solidFill>
                <a:latin typeface="Tahoma"/>
                <a:cs typeface="Tahoma"/>
              </a:rPr>
              <a:t> </a:t>
            </a:r>
            <a:r>
              <a:rPr spc="105" dirty="0">
                <a:solidFill>
                  <a:srgbClr val="262626"/>
                </a:solidFill>
                <a:latin typeface="Tahoma"/>
                <a:cs typeface="Tahoma"/>
              </a:rPr>
              <a:t>og </a:t>
            </a:r>
            <a:r>
              <a:rPr spc="-515" dirty="0">
                <a:solidFill>
                  <a:srgbClr val="262626"/>
                </a:solidFill>
                <a:latin typeface="Tahoma"/>
                <a:cs typeface="Tahoma"/>
              </a:rPr>
              <a:t> </a:t>
            </a:r>
            <a:r>
              <a:rPr spc="90" dirty="0">
                <a:solidFill>
                  <a:srgbClr val="262626"/>
                </a:solidFill>
                <a:latin typeface="Tahoma"/>
                <a:cs typeface="Tahoma"/>
              </a:rPr>
              <a:t>den </a:t>
            </a:r>
            <a:r>
              <a:rPr spc="75" dirty="0">
                <a:solidFill>
                  <a:srgbClr val="262626"/>
                </a:solidFill>
                <a:latin typeface="Tahoma"/>
                <a:cs typeface="Tahoma"/>
              </a:rPr>
              <a:t>er </a:t>
            </a:r>
            <a:r>
              <a:rPr spc="65" dirty="0">
                <a:solidFill>
                  <a:srgbClr val="262626"/>
                </a:solidFill>
                <a:latin typeface="Tahoma"/>
                <a:cs typeface="Tahoma"/>
              </a:rPr>
              <a:t>dybt </a:t>
            </a:r>
            <a:r>
              <a:rPr spc="70" dirty="0">
                <a:solidFill>
                  <a:srgbClr val="262626"/>
                </a:solidFill>
                <a:latin typeface="Tahoma"/>
                <a:cs typeface="Tahoma"/>
              </a:rPr>
              <a:t>sammenflettet </a:t>
            </a:r>
            <a:r>
              <a:rPr spc="110" dirty="0">
                <a:solidFill>
                  <a:srgbClr val="262626"/>
                </a:solidFill>
                <a:latin typeface="Tahoma"/>
                <a:cs typeface="Tahoma"/>
              </a:rPr>
              <a:t>med </a:t>
            </a:r>
            <a:r>
              <a:rPr spc="75" dirty="0">
                <a:solidFill>
                  <a:srgbClr val="262626"/>
                </a:solidFill>
                <a:latin typeface="Tahoma"/>
                <a:cs typeface="Tahoma"/>
              </a:rPr>
              <a:t>fremskridtene </a:t>
            </a:r>
            <a:r>
              <a:rPr spc="85" dirty="0">
                <a:solidFill>
                  <a:srgbClr val="262626"/>
                </a:solidFill>
                <a:latin typeface="Tahoma"/>
                <a:cs typeface="Tahoma"/>
              </a:rPr>
              <a:t>inden </a:t>
            </a:r>
            <a:r>
              <a:rPr spc="75" dirty="0">
                <a:solidFill>
                  <a:srgbClr val="262626"/>
                </a:solidFill>
                <a:latin typeface="Tahoma"/>
                <a:cs typeface="Tahoma"/>
              </a:rPr>
              <a:t>for </a:t>
            </a:r>
            <a:r>
              <a:rPr spc="55" dirty="0">
                <a:solidFill>
                  <a:srgbClr val="262626"/>
                </a:solidFill>
                <a:latin typeface="Tahoma"/>
                <a:cs typeface="Tahoma"/>
              </a:rPr>
              <a:t>blockchain- </a:t>
            </a:r>
            <a:r>
              <a:rPr spc="-520" dirty="0">
                <a:solidFill>
                  <a:srgbClr val="262626"/>
                </a:solidFill>
                <a:latin typeface="Tahoma"/>
                <a:cs typeface="Tahoma"/>
              </a:rPr>
              <a:t> </a:t>
            </a:r>
            <a:r>
              <a:rPr spc="60" dirty="0">
                <a:solidFill>
                  <a:srgbClr val="262626"/>
                </a:solidFill>
                <a:latin typeface="Tahoma"/>
                <a:cs typeface="Tahoma"/>
              </a:rPr>
              <a:t>teknologi.</a:t>
            </a:r>
            <a:endParaRPr dirty="0">
              <a:latin typeface="Tahoma"/>
              <a:cs typeface="Tahoma"/>
            </a:endParaRPr>
          </a:p>
        </p:txBody>
      </p:sp>
      <p:sp>
        <p:nvSpPr>
          <p:cNvPr id="30" name="object 30"/>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31" name="object 31"/>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32" name="object 32"/>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33" name="object 33"/>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454863" y="247650"/>
            <a:ext cx="4513580" cy="543560"/>
          </a:xfrm>
          <a:prstGeom prst="rect">
            <a:avLst/>
          </a:prstGeom>
        </p:spPr>
        <p:txBody>
          <a:bodyPr vert="horz" wrap="square" lIns="0" tIns="12700" rIns="0" bIns="0" rtlCol="0">
            <a:spAutoFit/>
          </a:bodyPr>
          <a:lstStyle/>
          <a:p>
            <a:pPr marL="12700">
              <a:lnSpc>
                <a:spcPct val="100000"/>
              </a:lnSpc>
              <a:spcBef>
                <a:spcPts val="100"/>
              </a:spcBef>
            </a:pPr>
            <a:r>
              <a:rPr sz="3400" spc="140" dirty="0">
                <a:solidFill>
                  <a:srgbClr val="285F8C"/>
                </a:solidFill>
              </a:rPr>
              <a:t>Kraften</a:t>
            </a:r>
            <a:r>
              <a:rPr sz="3400" spc="-100" dirty="0">
                <a:solidFill>
                  <a:srgbClr val="285F8C"/>
                </a:solidFill>
              </a:rPr>
              <a:t> </a:t>
            </a:r>
            <a:r>
              <a:rPr sz="3400" spc="90" dirty="0">
                <a:solidFill>
                  <a:srgbClr val="285F8C"/>
                </a:solidFill>
              </a:rPr>
              <a:t>i</a:t>
            </a:r>
            <a:r>
              <a:rPr sz="3400" spc="-95" dirty="0">
                <a:solidFill>
                  <a:srgbClr val="285F8C"/>
                </a:solidFill>
              </a:rPr>
              <a:t> </a:t>
            </a:r>
            <a:r>
              <a:rPr sz="3400" spc="65" dirty="0">
                <a:solidFill>
                  <a:srgbClr val="285F8C"/>
                </a:solidFill>
              </a:rPr>
              <a:t>casestudier</a:t>
            </a:r>
            <a:endParaRPr sz="3400"/>
          </a:p>
        </p:txBody>
      </p:sp>
      <p:sp>
        <p:nvSpPr>
          <p:cNvPr id="5" name="object 5"/>
          <p:cNvSpPr txBox="1"/>
          <p:nvPr/>
        </p:nvSpPr>
        <p:spPr>
          <a:xfrm>
            <a:off x="417372" y="1122934"/>
            <a:ext cx="10073640" cy="3353435"/>
          </a:xfrm>
          <a:prstGeom prst="rect">
            <a:avLst/>
          </a:prstGeom>
        </p:spPr>
        <p:txBody>
          <a:bodyPr vert="horz" wrap="square" lIns="0" tIns="3175" rIns="0" bIns="0" rtlCol="0">
            <a:spAutoFit/>
          </a:bodyPr>
          <a:lstStyle/>
          <a:p>
            <a:pPr marL="12700" marR="1517650">
              <a:lnSpc>
                <a:spcPct val="102899"/>
              </a:lnSpc>
              <a:spcBef>
                <a:spcPts val="25"/>
              </a:spcBef>
            </a:pPr>
            <a:r>
              <a:rPr sz="2100" b="1" spc="30" dirty="0">
                <a:solidFill>
                  <a:srgbClr val="2D2D2D"/>
                </a:solidFill>
                <a:latin typeface="Arial"/>
                <a:cs typeface="Arial"/>
              </a:rPr>
              <a:t>Casestudier</a:t>
            </a:r>
            <a:r>
              <a:rPr sz="2100" b="1" spc="-35" dirty="0">
                <a:solidFill>
                  <a:srgbClr val="2D2D2D"/>
                </a:solidFill>
                <a:latin typeface="Arial"/>
                <a:cs typeface="Arial"/>
              </a:rPr>
              <a:t> </a:t>
            </a:r>
            <a:r>
              <a:rPr sz="2100" b="1" spc="100" dirty="0">
                <a:solidFill>
                  <a:srgbClr val="2D2D2D"/>
                </a:solidFill>
                <a:latin typeface="Arial"/>
                <a:cs typeface="Arial"/>
              </a:rPr>
              <a:t>er</a:t>
            </a:r>
            <a:r>
              <a:rPr sz="2100" b="1" spc="-35" dirty="0">
                <a:solidFill>
                  <a:srgbClr val="2D2D2D"/>
                </a:solidFill>
                <a:latin typeface="Arial"/>
                <a:cs typeface="Arial"/>
              </a:rPr>
              <a:t> </a:t>
            </a:r>
            <a:r>
              <a:rPr sz="2100" b="1" spc="140" dirty="0">
                <a:solidFill>
                  <a:srgbClr val="2D2D2D"/>
                </a:solidFill>
                <a:latin typeface="Arial"/>
                <a:cs typeface="Arial"/>
              </a:rPr>
              <a:t>et</a:t>
            </a:r>
            <a:r>
              <a:rPr sz="2100" b="1" spc="-35" dirty="0">
                <a:solidFill>
                  <a:srgbClr val="2D2D2D"/>
                </a:solidFill>
                <a:latin typeface="Arial"/>
                <a:cs typeface="Arial"/>
              </a:rPr>
              <a:t> </a:t>
            </a:r>
            <a:r>
              <a:rPr sz="2100" b="1" spc="100" dirty="0">
                <a:solidFill>
                  <a:srgbClr val="2D2D2D"/>
                </a:solidFill>
                <a:latin typeface="Arial"/>
                <a:cs typeface="Arial"/>
              </a:rPr>
              <a:t>stærkt</a:t>
            </a:r>
            <a:r>
              <a:rPr sz="2100" b="1" spc="-35" dirty="0">
                <a:solidFill>
                  <a:srgbClr val="2D2D2D"/>
                </a:solidFill>
                <a:latin typeface="Arial"/>
                <a:cs typeface="Arial"/>
              </a:rPr>
              <a:t> </a:t>
            </a:r>
            <a:r>
              <a:rPr sz="2100" b="1" spc="40" dirty="0">
                <a:solidFill>
                  <a:srgbClr val="2D2D2D"/>
                </a:solidFill>
                <a:latin typeface="Arial"/>
                <a:cs typeface="Arial"/>
              </a:rPr>
              <a:t>pædagogisk</a:t>
            </a:r>
            <a:r>
              <a:rPr sz="2100" b="1" spc="-35" dirty="0">
                <a:solidFill>
                  <a:srgbClr val="2D2D2D"/>
                </a:solidFill>
                <a:latin typeface="Arial"/>
                <a:cs typeface="Arial"/>
              </a:rPr>
              <a:t> </a:t>
            </a:r>
            <a:r>
              <a:rPr sz="2100" b="1" spc="80" dirty="0">
                <a:solidFill>
                  <a:srgbClr val="2D2D2D"/>
                </a:solidFill>
                <a:latin typeface="Arial"/>
                <a:cs typeface="Arial"/>
              </a:rPr>
              <a:t>værktøj.</a:t>
            </a:r>
            <a:r>
              <a:rPr sz="2100" b="1" spc="-30" dirty="0">
                <a:solidFill>
                  <a:srgbClr val="2D2D2D"/>
                </a:solidFill>
                <a:latin typeface="Arial"/>
                <a:cs typeface="Arial"/>
              </a:rPr>
              <a:t> </a:t>
            </a:r>
            <a:r>
              <a:rPr sz="2100" b="1" spc="55" dirty="0">
                <a:solidFill>
                  <a:srgbClr val="2D2D2D"/>
                </a:solidFill>
                <a:latin typeface="Arial"/>
                <a:cs typeface="Arial"/>
              </a:rPr>
              <a:t>De</a:t>
            </a:r>
            <a:r>
              <a:rPr sz="2100" b="1" spc="-35" dirty="0">
                <a:solidFill>
                  <a:srgbClr val="2D2D2D"/>
                </a:solidFill>
                <a:latin typeface="Arial"/>
                <a:cs typeface="Arial"/>
              </a:rPr>
              <a:t> </a:t>
            </a:r>
            <a:r>
              <a:rPr sz="2100" b="1" spc="65" dirty="0">
                <a:solidFill>
                  <a:srgbClr val="2D2D2D"/>
                </a:solidFill>
                <a:latin typeface="Arial"/>
                <a:cs typeface="Arial"/>
              </a:rPr>
              <a:t>giver</a:t>
            </a:r>
            <a:r>
              <a:rPr sz="2100" b="1" spc="-35" dirty="0">
                <a:solidFill>
                  <a:srgbClr val="2D2D2D"/>
                </a:solidFill>
                <a:latin typeface="Arial"/>
                <a:cs typeface="Arial"/>
              </a:rPr>
              <a:t> </a:t>
            </a:r>
            <a:r>
              <a:rPr sz="2100" b="1" spc="65" dirty="0">
                <a:solidFill>
                  <a:srgbClr val="2D2D2D"/>
                </a:solidFill>
                <a:latin typeface="Arial"/>
                <a:cs typeface="Arial"/>
              </a:rPr>
              <a:t>følgende </a:t>
            </a:r>
            <a:r>
              <a:rPr sz="2100" b="1" spc="-570" dirty="0">
                <a:solidFill>
                  <a:srgbClr val="2D2D2D"/>
                </a:solidFill>
                <a:latin typeface="Arial"/>
                <a:cs typeface="Arial"/>
              </a:rPr>
              <a:t> </a:t>
            </a:r>
            <a:r>
              <a:rPr sz="2100" b="1" spc="50" dirty="0">
                <a:solidFill>
                  <a:srgbClr val="2D2D2D"/>
                </a:solidFill>
                <a:latin typeface="Arial"/>
                <a:cs typeface="Arial"/>
              </a:rPr>
              <a:t>fordele:</a:t>
            </a:r>
            <a:endParaRPr sz="2100">
              <a:latin typeface="Arial"/>
              <a:cs typeface="Arial"/>
            </a:endParaRPr>
          </a:p>
          <a:p>
            <a:pPr marL="12700" marR="653415">
              <a:lnSpc>
                <a:spcPct val="113700"/>
              </a:lnSpc>
              <a:spcBef>
                <a:spcPts val="970"/>
              </a:spcBef>
              <a:buAutoNum type="arabicPeriod"/>
              <a:tabLst>
                <a:tab pos="282575" algn="l"/>
              </a:tabLst>
            </a:pPr>
            <a:r>
              <a:rPr sz="1900" b="1" spc="55" dirty="0">
                <a:solidFill>
                  <a:srgbClr val="6A9D55"/>
                </a:solidFill>
                <a:latin typeface="Arial"/>
                <a:cs typeface="Arial"/>
              </a:rPr>
              <a:t>Kontekst </a:t>
            </a:r>
            <a:r>
              <a:rPr sz="1900" b="1" spc="50" dirty="0">
                <a:solidFill>
                  <a:srgbClr val="6A9D55"/>
                </a:solidFill>
                <a:latin typeface="Arial"/>
                <a:cs typeface="Arial"/>
              </a:rPr>
              <a:t>i </a:t>
            </a:r>
            <a:r>
              <a:rPr sz="1900" b="1" spc="65" dirty="0">
                <a:solidFill>
                  <a:srgbClr val="6A9D55"/>
                </a:solidFill>
                <a:latin typeface="Arial"/>
                <a:cs typeface="Arial"/>
              </a:rPr>
              <a:t>den virkelige </a:t>
            </a:r>
            <a:r>
              <a:rPr sz="1900" b="1" spc="75" dirty="0">
                <a:solidFill>
                  <a:srgbClr val="6A9D55"/>
                </a:solidFill>
                <a:latin typeface="Arial"/>
                <a:cs typeface="Arial"/>
              </a:rPr>
              <a:t>verden:</a:t>
            </a:r>
            <a:r>
              <a:rPr sz="1900" spc="75" dirty="0">
                <a:solidFill>
                  <a:srgbClr val="2D2D2D"/>
                </a:solidFill>
                <a:latin typeface="Tahoma"/>
                <a:cs typeface="Tahoma"/>
              </a:rPr>
              <a:t>Gennem </a:t>
            </a:r>
            <a:r>
              <a:rPr sz="1900" spc="70" dirty="0">
                <a:solidFill>
                  <a:srgbClr val="2D2D2D"/>
                </a:solidFill>
                <a:latin typeface="Tahoma"/>
                <a:cs typeface="Tahoma"/>
              </a:rPr>
              <a:t>casestudier </a:t>
            </a:r>
            <a:r>
              <a:rPr sz="1900" spc="80" dirty="0">
                <a:solidFill>
                  <a:srgbClr val="2D2D2D"/>
                </a:solidFill>
                <a:latin typeface="Tahoma"/>
                <a:cs typeface="Tahoma"/>
              </a:rPr>
              <a:t>finder </a:t>
            </a:r>
            <a:r>
              <a:rPr sz="1900" spc="70" dirty="0">
                <a:solidFill>
                  <a:srgbClr val="2D2D2D"/>
                </a:solidFill>
                <a:latin typeface="Tahoma"/>
                <a:cs typeface="Tahoma"/>
              </a:rPr>
              <a:t>teoretisk </a:t>
            </a:r>
            <a:r>
              <a:rPr sz="1900" spc="75" dirty="0">
                <a:solidFill>
                  <a:srgbClr val="2D2D2D"/>
                </a:solidFill>
                <a:latin typeface="Tahoma"/>
                <a:cs typeface="Tahoma"/>
              </a:rPr>
              <a:t>viden </a:t>
            </a:r>
            <a:r>
              <a:rPr sz="1900" spc="80" dirty="0">
                <a:solidFill>
                  <a:srgbClr val="2D2D2D"/>
                </a:solidFill>
                <a:latin typeface="Tahoma"/>
                <a:cs typeface="Tahoma"/>
              </a:rPr>
              <a:t> </a:t>
            </a:r>
            <a:r>
              <a:rPr sz="1900" spc="70" dirty="0">
                <a:solidFill>
                  <a:srgbClr val="2D2D2D"/>
                </a:solidFill>
                <a:latin typeface="Tahoma"/>
                <a:cs typeface="Tahoma"/>
              </a:rPr>
              <a:t>praktisk</a:t>
            </a:r>
            <a:r>
              <a:rPr sz="1900" spc="-95" dirty="0">
                <a:solidFill>
                  <a:srgbClr val="2D2D2D"/>
                </a:solidFill>
                <a:latin typeface="Tahoma"/>
                <a:cs typeface="Tahoma"/>
              </a:rPr>
              <a:t> </a:t>
            </a:r>
            <a:r>
              <a:rPr sz="1900" spc="75" dirty="0">
                <a:solidFill>
                  <a:srgbClr val="2D2D2D"/>
                </a:solidFill>
                <a:latin typeface="Tahoma"/>
                <a:cs typeface="Tahoma"/>
              </a:rPr>
              <a:t>forankring.</a:t>
            </a:r>
            <a:r>
              <a:rPr sz="1900" spc="-95" dirty="0">
                <a:solidFill>
                  <a:srgbClr val="2D2D2D"/>
                </a:solidFill>
                <a:latin typeface="Tahoma"/>
                <a:cs typeface="Tahoma"/>
              </a:rPr>
              <a:t> </a:t>
            </a:r>
            <a:r>
              <a:rPr sz="1900" spc="30" dirty="0">
                <a:solidFill>
                  <a:srgbClr val="2D2D2D"/>
                </a:solidFill>
                <a:latin typeface="Tahoma"/>
                <a:cs typeface="Tahoma"/>
              </a:rPr>
              <a:t>Vi</a:t>
            </a:r>
            <a:r>
              <a:rPr sz="1900" spc="-90" dirty="0">
                <a:solidFill>
                  <a:srgbClr val="2D2D2D"/>
                </a:solidFill>
                <a:latin typeface="Tahoma"/>
                <a:cs typeface="Tahoma"/>
              </a:rPr>
              <a:t> </a:t>
            </a:r>
            <a:r>
              <a:rPr sz="1900" spc="80" dirty="0">
                <a:solidFill>
                  <a:srgbClr val="2D2D2D"/>
                </a:solidFill>
                <a:latin typeface="Tahoma"/>
                <a:cs typeface="Tahoma"/>
              </a:rPr>
              <a:t>diskuterer</a:t>
            </a:r>
            <a:r>
              <a:rPr sz="1900" spc="-95" dirty="0">
                <a:solidFill>
                  <a:srgbClr val="2D2D2D"/>
                </a:solidFill>
                <a:latin typeface="Tahoma"/>
                <a:cs typeface="Tahoma"/>
              </a:rPr>
              <a:t> </a:t>
            </a:r>
            <a:r>
              <a:rPr sz="1900" spc="65" dirty="0">
                <a:solidFill>
                  <a:srgbClr val="2D2D2D"/>
                </a:solidFill>
                <a:latin typeface="Tahoma"/>
                <a:cs typeface="Tahoma"/>
              </a:rPr>
              <a:t>ikke</a:t>
            </a:r>
            <a:r>
              <a:rPr sz="1900" spc="-95" dirty="0">
                <a:solidFill>
                  <a:srgbClr val="2D2D2D"/>
                </a:solidFill>
                <a:latin typeface="Tahoma"/>
                <a:cs typeface="Tahoma"/>
              </a:rPr>
              <a:t> </a:t>
            </a:r>
            <a:r>
              <a:rPr sz="1900" spc="95" dirty="0">
                <a:solidFill>
                  <a:srgbClr val="2D2D2D"/>
                </a:solidFill>
                <a:latin typeface="Tahoma"/>
                <a:cs typeface="Tahoma"/>
              </a:rPr>
              <a:t>kun</a:t>
            </a:r>
            <a:r>
              <a:rPr sz="1900" spc="-90" dirty="0">
                <a:solidFill>
                  <a:srgbClr val="2D2D2D"/>
                </a:solidFill>
                <a:latin typeface="Tahoma"/>
                <a:cs typeface="Tahoma"/>
              </a:rPr>
              <a:t> </a:t>
            </a:r>
            <a:r>
              <a:rPr sz="1900" spc="65" dirty="0">
                <a:solidFill>
                  <a:srgbClr val="2D2D2D"/>
                </a:solidFill>
                <a:latin typeface="Tahoma"/>
                <a:cs typeface="Tahoma"/>
              </a:rPr>
              <a:t>begreber;</a:t>
            </a:r>
            <a:r>
              <a:rPr sz="1900" spc="-95" dirty="0">
                <a:solidFill>
                  <a:srgbClr val="2D2D2D"/>
                </a:solidFill>
                <a:latin typeface="Tahoma"/>
                <a:cs typeface="Tahoma"/>
              </a:rPr>
              <a:t> </a:t>
            </a:r>
            <a:r>
              <a:rPr sz="1900" spc="35" dirty="0">
                <a:solidFill>
                  <a:srgbClr val="2D2D2D"/>
                </a:solidFill>
                <a:latin typeface="Tahoma"/>
                <a:cs typeface="Tahoma"/>
              </a:rPr>
              <a:t>vi</a:t>
            </a:r>
            <a:r>
              <a:rPr sz="1900" spc="-90" dirty="0">
                <a:solidFill>
                  <a:srgbClr val="2D2D2D"/>
                </a:solidFill>
                <a:latin typeface="Tahoma"/>
                <a:cs typeface="Tahoma"/>
              </a:rPr>
              <a:t> </a:t>
            </a:r>
            <a:r>
              <a:rPr sz="1900" spc="75" dirty="0">
                <a:solidFill>
                  <a:srgbClr val="2D2D2D"/>
                </a:solidFill>
                <a:latin typeface="Tahoma"/>
                <a:cs typeface="Tahoma"/>
              </a:rPr>
              <a:t>ser</a:t>
            </a:r>
            <a:r>
              <a:rPr sz="1900" spc="-95" dirty="0">
                <a:solidFill>
                  <a:srgbClr val="2D2D2D"/>
                </a:solidFill>
                <a:latin typeface="Tahoma"/>
                <a:cs typeface="Tahoma"/>
              </a:rPr>
              <a:t> </a:t>
            </a:r>
            <a:r>
              <a:rPr sz="1900" spc="40" dirty="0">
                <a:solidFill>
                  <a:srgbClr val="2D2D2D"/>
                </a:solidFill>
                <a:latin typeface="Tahoma"/>
                <a:cs typeface="Tahoma"/>
              </a:rPr>
              <a:t>på,</a:t>
            </a:r>
            <a:r>
              <a:rPr sz="1900" spc="-95" dirty="0">
                <a:solidFill>
                  <a:srgbClr val="2D2D2D"/>
                </a:solidFill>
                <a:latin typeface="Tahoma"/>
                <a:cs typeface="Tahoma"/>
              </a:rPr>
              <a:t> </a:t>
            </a:r>
            <a:r>
              <a:rPr sz="1900" spc="90" dirty="0">
                <a:solidFill>
                  <a:srgbClr val="2D2D2D"/>
                </a:solidFill>
                <a:latin typeface="Tahoma"/>
                <a:cs typeface="Tahoma"/>
              </a:rPr>
              <a:t>hvordan</a:t>
            </a:r>
            <a:r>
              <a:rPr sz="1900" spc="-90" dirty="0">
                <a:solidFill>
                  <a:srgbClr val="2D2D2D"/>
                </a:solidFill>
                <a:latin typeface="Tahoma"/>
                <a:cs typeface="Tahoma"/>
              </a:rPr>
              <a:t> </a:t>
            </a:r>
            <a:r>
              <a:rPr sz="1900" spc="90" dirty="0">
                <a:solidFill>
                  <a:srgbClr val="2D2D2D"/>
                </a:solidFill>
                <a:latin typeface="Tahoma"/>
                <a:cs typeface="Tahoma"/>
              </a:rPr>
              <a:t>de</a:t>
            </a:r>
            <a:r>
              <a:rPr sz="1900" spc="-95" dirty="0">
                <a:solidFill>
                  <a:srgbClr val="2D2D2D"/>
                </a:solidFill>
                <a:latin typeface="Tahoma"/>
                <a:cs typeface="Tahoma"/>
              </a:rPr>
              <a:t> </a:t>
            </a:r>
            <a:r>
              <a:rPr sz="1900" spc="80" dirty="0">
                <a:solidFill>
                  <a:srgbClr val="2D2D2D"/>
                </a:solidFill>
                <a:latin typeface="Tahoma"/>
                <a:cs typeface="Tahoma"/>
              </a:rPr>
              <a:t>udspiller </a:t>
            </a:r>
            <a:r>
              <a:rPr sz="1900" spc="-580" dirty="0">
                <a:solidFill>
                  <a:srgbClr val="2D2D2D"/>
                </a:solidFill>
                <a:latin typeface="Tahoma"/>
                <a:cs typeface="Tahoma"/>
              </a:rPr>
              <a:t> </a:t>
            </a:r>
            <a:r>
              <a:rPr sz="1900" spc="75" dirty="0">
                <a:solidFill>
                  <a:srgbClr val="2D2D2D"/>
                </a:solidFill>
                <a:latin typeface="Tahoma"/>
                <a:cs typeface="Tahoma"/>
              </a:rPr>
              <a:t>sig</a:t>
            </a:r>
            <a:r>
              <a:rPr sz="1900" spc="-105" dirty="0">
                <a:solidFill>
                  <a:srgbClr val="2D2D2D"/>
                </a:solidFill>
                <a:latin typeface="Tahoma"/>
                <a:cs typeface="Tahoma"/>
              </a:rPr>
              <a:t> </a:t>
            </a:r>
            <a:r>
              <a:rPr sz="1900" spc="55" dirty="0">
                <a:solidFill>
                  <a:srgbClr val="2D2D2D"/>
                </a:solidFill>
                <a:latin typeface="Tahoma"/>
                <a:cs typeface="Tahoma"/>
              </a:rPr>
              <a:t>i</a:t>
            </a:r>
            <a:r>
              <a:rPr sz="1900" spc="-100" dirty="0">
                <a:solidFill>
                  <a:srgbClr val="2D2D2D"/>
                </a:solidFill>
                <a:latin typeface="Tahoma"/>
                <a:cs typeface="Tahoma"/>
              </a:rPr>
              <a:t> </a:t>
            </a:r>
            <a:r>
              <a:rPr sz="1900" spc="65" dirty="0">
                <a:solidFill>
                  <a:srgbClr val="2D2D2D"/>
                </a:solidFill>
                <a:latin typeface="Tahoma"/>
                <a:cs typeface="Tahoma"/>
              </a:rPr>
              <a:t>virkelige</a:t>
            </a:r>
            <a:r>
              <a:rPr sz="1900" spc="-100" dirty="0">
                <a:solidFill>
                  <a:srgbClr val="2D2D2D"/>
                </a:solidFill>
                <a:latin typeface="Tahoma"/>
                <a:cs typeface="Tahoma"/>
              </a:rPr>
              <a:t> </a:t>
            </a:r>
            <a:r>
              <a:rPr sz="1900" spc="60" dirty="0">
                <a:solidFill>
                  <a:srgbClr val="2D2D2D"/>
                </a:solidFill>
                <a:latin typeface="Tahoma"/>
                <a:cs typeface="Tahoma"/>
              </a:rPr>
              <a:t>scenarier.</a:t>
            </a:r>
            <a:endParaRPr sz="1900">
              <a:latin typeface="Tahoma"/>
              <a:cs typeface="Tahoma"/>
            </a:endParaRPr>
          </a:p>
          <a:p>
            <a:pPr>
              <a:lnSpc>
                <a:spcPct val="100000"/>
              </a:lnSpc>
              <a:spcBef>
                <a:spcPts val="35"/>
              </a:spcBef>
              <a:buAutoNum type="arabicPeriod"/>
            </a:pPr>
            <a:endParaRPr sz="3750">
              <a:latin typeface="Tahoma"/>
              <a:cs typeface="Tahoma"/>
            </a:endParaRPr>
          </a:p>
          <a:p>
            <a:pPr marL="12700" marR="5080">
              <a:lnSpc>
                <a:spcPct val="120000"/>
              </a:lnSpc>
              <a:buAutoNum type="arabicPeriod"/>
              <a:tabLst>
                <a:tab pos="268605" algn="l"/>
              </a:tabLst>
            </a:pPr>
            <a:r>
              <a:rPr sz="1800" b="1" spc="40" dirty="0">
                <a:solidFill>
                  <a:srgbClr val="6A9D55"/>
                </a:solidFill>
                <a:latin typeface="Arial"/>
                <a:cs typeface="Arial"/>
              </a:rPr>
              <a:t>Problemløsning:</a:t>
            </a:r>
            <a:r>
              <a:rPr sz="1800" spc="40" dirty="0">
                <a:solidFill>
                  <a:srgbClr val="2D2D2D"/>
                </a:solidFill>
                <a:latin typeface="Tahoma"/>
                <a:cs typeface="Tahoma"/>
              </a:rPr>
              <a:t>Hvert</a:t>
            </a:r>
            <a:r>
              <a:rPr sz="1800" spc="-95" dirty="0">
                <a:solidFill>
                  <a:srgbClr val="2D2D2D"/>
                </a:solidFill>
                <a:latin typeface="Tahoma"/>
                <a:cs typeface="Tahoma"/>
              </a:rPr>
              <a:t> </a:t>
            </a:r>
            <a:r>
              <a:rPr sz="1800" spc="65" dirty="0">
                <a:solidFill>
                  <a:srgbClr val="2D2D2D"/>
                </a:solidFill>
                <a:latin typeface="Tahoma"/>
                <a:cs typeface="Tahoma"/>
              </a:rPr>
              <a:t>casestudie</a:t>
            </a:r>
            <a:r>
              <a:rPr sz="1800" spc="-90" dirty="0">
                <a:solidFill>
                  <a:srgbClr val="2D2D2D"/>
                </a:solidFill>
                <a:latin typeface="Tahoma"/>
                <a:cs typeface="Tahoma"/>
              </a:rPr>
              <a:t> </a:t>
            </a:r>
            <a:r>
              <a:rPr sz="1800" spc="70" dirty="0">
                <a:solidFill>
                  <a:srgbClr val="2D2D2D"/>
                </a:solidFill>
                <a:latin typeface="Tahoma"/>
                <a:cs typeface="Tahoma"/>
              </a:rPr>
              <a:t>præsenterer</a:t>
            </a:r>
            <a:r>
              <a:rPr sz="1800" spc="-90" dirty="0">
                <a:solidFill>
                  <a:srgbClr val="2D2D2D"/>
                </a:solidFill>
                <a:latin typeface="Tahoma"/>
                <a:cs typeface="Tahoma"/>
              </a:rPr>
              <a:t> </a:t>
            </a:r>
            <a:r>
              <a:rPr sz="1800" spc="55" dirty="0">
                <a:solidFill>
                  <a:srgbClr val="2D2D2D"/>
                </a:solidFill>
                <a:latin typeface="Tahoma"/>
                <a:cs typeface="Tahoma"/>
              </a:rPr>
              <a:t>et</a:t>
            </a:r>
            <a:r>
              <a:rPr sz="1800" spc="-90" dirty="0">
                <a:solidFill>
                  <a:srgbClr val="2D2D2D"/>
                </a:solidFill>
                <a:latin typeface="Tahoma"/>
                <a:cs typeface="Tahoma"/>
              </a:rPr>
              <a:t> </a:t>
            </a:r>
            <a:r>
              <a:rPr sz="1800" spc="75" dirty="0">
                <a:solidFill>
                  <a:srgbClr val="2D2D2D"/>
                </a:solidFill>
                <a:latin typeface="Tahoma"/>
                <a:cs typeface="Tahoma"/>
              </a:rPr>
              <a:t>unikt</a:t>
            </a:r>
            <a:r>
              <a:rPr sz="1800" spc="-95" dirty="0">
                <a:solidFill>
                  <a:srgbClr val="2D2D2D"/>
                </a:solidFill>
                <a:latin typeface="Tahoma"/>
                <a:cs typeface="Tahoma"/>
              </a:rPr>
              <a:t> </a:t>
            </a:r>
            <a:r>
              <a:rPr sz="1800" spc="25" dirty="0">
                <a:solidFill>
                  <a:srgbClr val="2D2D2D"/>
                </a:solidFill>
                <a:latin typeface="Tahoma"/>
                <a:cs typeface="Tahoma"/>
              </a:rPr>
              <a:t>sæt</a:t>
            </a:r>
            <a:r>
              <a:rPr sz="1800" spc="-90" dirty="0">
                <a:solidFill>
                  <a:srgbClr val="2D2D2D"/>
                </a:solidFill>
                <a:latin typeface="Tahoma"/>
                <a:cs typeface="Tahoma"/>
              </a:rPr>
              <a:t> </a:t>
            </a:r>
            <a:r>
              <a:rPr sz="1800" spc="80" dirty="0">
                <a:solidFill>
                  <a:srgbClr val="2D2D2D"/>
                </a:solidFill>
                <a:latin typeface="Tahoma"/>
                <a:cs typeface="Tahoma"/>
              </a:rPr>
              <a:t>udfordringer.</a:t>
            </a:r>
            <a:r>
              <a:rPr sz="1800" spc="-90" dirty="0">
                <a:solidFill>
                  <a:srgbClr val="2D2D2D"/>
                </a:solidFill>
                <a:latin typeface="Tahoma"/>
                <a:cs typeface="Tahoma"/>
              </a:rPr>
              <a:t> </a:t>
            </a:r>
            <a:r>
              <a:rPr sz="1800" spc="60" dirty="0">
                <a:solidFill>
                  <a:srgbClr val="2D2D2D"/>
                </a:solidFill>
                <a:latin typeface="Tahoma"/>
                <a:cs typeface="Tahoma"/>
              </a:rPr>
              <a:t>Ved</a:t>
            </a:r>
            <a:r>
              <a:rPr sz="1800" spc="-90" dirty="0">
                <a:solidFill>
                  <a:srgbClr val="2D2D2D"/>
                </a:solidFill>
                <a:latin typeface="Tahoma"/>
                <a:cs typeface="Tahoma"/>
              </a:rPr>
              <a:t> </a:t>
            </a:r>
            <a:r>
              <a:rPr sz="1800" spc="55" dirty="0">
                <a:solidFill>
                  <a:srgbClr val="2D2D2D"/>
                </a:solidFill>
                <a:latin typeface="Tahoma"/>
                <a:cs typeface="Tahoma"/>
              </a:rPr>
              <a:t>at</a:t>
            </a:r>
            <a:r>
              <a:rPr sz="1800" spc="-90" dirty="0">
                <a:solidFill>
                  <a:srgbClr val="2D2D2D"/>
                </a:solidFill>
                <a:latin typeface="Tahoma"/>
                <a:cs typeface="Tahoma"/>
              </a:rPr>
              <a:t> </a:t>
            </a:r>
            <a:r>
              <a:rPr sz="1800" spc="65" dirty="0">
                <a:solidFill>
                  <a:srgbClr val="2D2D2D"/>
                </a:solidFill>
                <a:latin typeface="Tahoma"/>
                <a:cs typeface="Tahoma"/>
              </a:rPr>
              <a:t>dykke</a:t>
            </a:r>
            <a:r>
              <a:rPr sz="1800" spc="-95" dirty="0">
                <a:solidFill>
                  <a:srgbClr val="2D2D2D"/>
                </a:solidFill>
                <a:latin typeface="Tahoma"/>
                <a:cs typeface="Tahoma"/>
              </a:rPr>
              <a:t> </a:t>
            </a:r>
            <a:r>
              <a:rPr sz="1800" spc="95" dirty="0">
                <a:solidFill>
                  <a:srgbClr val="2D2D2D"/>
                </a:solidFill>
                <a:latin typeface="Tahoma"/>
                <a:cs typeface="Tahoma"/>
              </a:rPr>
              <a:t>ned </a:t>
            </a:r>
            <a:r>
              <a:rPr sz="1800" spc="-545" dirty="0">
                <a:solidFill>
                  <a:srgbClr val="2D2D2D"/>
                </a:solidFill>
                <a:latin typeface="Tahoma"/>
                <a:cs typeface="Tahoma"/>
              </a:rPr>
              <a:t> </a:t>
            </a:r>
            <a:r>
              <a:rPr sz="1800" dirty="0">
                <a:solidFill>
                  <a:srgbClr val="2D2D2D"/>
                </a:solidFill>
                <a:latin typeface="Tahoma"/>
                <a:cs typeface="Tahoma"/>
              </a:rPr>
              <a:t> </a:t>
            </a:r>
            <a:r>
              <a:rPr sz="1800" spc="50" dirty="0">
                <a:solidFill>
                  <a:srgbClr val="2D2D2D"/>
                </a:solidFill>
                <a:latin typeface="Tahoma"/>
                <a:cs typeface="Tahoma"/>
              </a:rPr>
              <a:t>i </a:t>
            </a:r>
            <a:r>
              <a:rPr sz="1800" spc="70" dirty="0">
                <a:solidFill>
                  <a:srgbClr val="2D2D2D"/>
                </a:solidFill>
                <a:latin typeface="Tahoma"/>
                <a:cs typeface="Tahoma"/>
              </a:rPr>
              <a:t>disse </a:t>
            </a:r>
            <a:r>
              <a:rPr sz="1800" spc="60" dirty="0">
                <a:solidFill>
                  <a:srgbClr val="2D2D2D"/>
                </a:solidFill>
                <a:latin typeface="Tahoma"/>
                <a:cs typeface="Tahoma"/>
              </a:rPr>
              <a:t>situationer, </a:t>
            </a:r>
            <a:r>
              <a:rPr sz="1800" spc="85" dirty="0">
                <a:solidFill>
                  <a:srgbClr val="2D2D2D"/>
                </a:solidFill>
                <a:latin typeface="Tahoma"/>
                <a:cs typeface="Tahoma"/>
              </a:rPr>
              <a:t>engagerer </a:t>
            </a:r>
            <a:r>
              <a:rPr sz="1800" spc="110" dirty="0">
                <a:solidFill>
                  <a:srgbClr val="2D2D2D"/>
                </a:solidFill>
                <a:latin typeface="Tahoma"/>
                <a:cs typeface="Tahoma"/>
              </a:rPr>
              <a:t>du </a:t>
            </a:r>
            <a:r>
              <a:rPr sz="1800" spc="90" dirty="0">
                <a:solidFill>
                  <a:srgbClr val="2D2D2D"/>
                </a:solidFill>
                <a:latin typeface="Tahoma"/>
                <a:cs typeface="Tahoma"/>
              </a:rPr>
              <a:t>dig </a:t>
            </a:r>
            <a:r>
              <a:rPr sz="1800" spc="45" dirty="0">
                <a:solidFill>
                  <a:srgbClr val="2D2D2D"/>
                </a:solidFill>
                <a:latin typeface="Tahoma"/>
                <a:cs typeface="Tahoma"/>
              </a:rPr>
              <a:t>aktivt </a:t>
            </a:r>
            <a:r>
              <a:rPr sz="1800" spc="50" dirty="0">
                <a:solidFill>
                  <a:srgbClr val="2D2D2D"/>
                </a:solidFill>
                <a:latin typeface="Tahoma"/>
                <a:cs typeface="Tahoma"/>
              </a:rPr>
              <a:t>i </a:t>
            </a:r>
            <a:r>
              <a:rPr sz="1800" spc="80" dirty="0">
                <a:solidFill>
                  <a:srgbClr val="2D2D2D"/>
                </a:solidFill>
                <a:latin typeface="Tahoma"/>
                <a:cs typeface="Tahoma"/>
              </a:rPr>
              <a:t>problemløsning, </a:t>
            </a:r>
            <a:r>
              <a:rPr sz="1800" spc="100" dirty="0">
                <a:solidFill>
                  <a:srgbClr val="2D2D2D"/>
                </a:solidFill>
                <a:latin typeface="Tahoma"/>
                <a:cs typeface="Tahoma"/>
              </a:rPr>
              <a:t>fremmer </a:t>
            </a:r>
            <a:r>
              <a:rPr sz="1800" spc="60" dirty="0">
                <a:solidFill>
                  <a:srgbClr val="2D2D2D"/>
                </a:solidFill>
                <a:latin typeface="Tahoma"/>
                <a:cs typeface="Tahoma"/>
              </a:rPr>
              <a:t>kritisk </a:t>
            </a:r>
            <a:r>
              <a:rPr sz="1800" spc="70" dirty="0">
                <a:solidFill>
                  <a:srgbClr val="2D2D2D"/>
                </a:solidFill>
                <a:latin typeface="Tahoma"/>
                <a:cs typeface="Tahoma"/>
              </a:rPr>
              <a:t>tænkning </a:t>
            </a:r>
            <a:r>
              <a:rPr sz="1800" spc="110" dirty="0">
                <a:solidFill>
                  <a:srgbClr val="2D2D2D"/>
                </a:solidFill>
                <a:latin typeface="Tahoma"/>
                <a:cs typeface="Tahoma"/>
              </a:rPr>
              <a:t>og </a:t>
            </a:r>
            <a:r>
              <a:rPr sz="1800" spc="114" dirty="0">
                <a:solidFill>
                  <a:srgbClr val="2D2D2D"/>
                </a:solidFill>
                <a:latin typeface="Tahoma"/>
                <a:cs typeface="Tahoma"/>
              </a:rPr>
              <a:t> </a:t>
            </a:r>
            <a:r>
              <a:rPr sz="1800" spc="60" dirty="0">
                <a:solidFill>
                  <a:srgbClr val="2D2D2D"/>
                </a:solidFill>
                <a:latin typeface="Tahoma"/>
                <a:cs typeface="Tahoma"/>
              </a:rPr>
              <a:t>analytiske</a:t>
            </a:r>
            <a:r>
              <a:rPr sz="1800" spc="-100" dirty="0">
                <a:solidFill>
                  <a:srgbClr val="2D2D2D"/>
                </a:solidFill>
                <a:latin typeface="Tahoma"/>
                <a:cs typeface="Tahoma"/>
              </a:rPr>
              <a:t> </a:t>
            </a:r>
            <a:r>
              <a:rPr sz="1800" spc="60" dirty="0">
                <a:solidFill>
                  <a:srgbClr val="2D2D2D"/>
                </a:solidFill>
                <a:latin typeface="Tahoma"/>
                <a:cs typeface="Tahoma"/>
              </a:rPr>
              <a:t>færdigheder.</a:t>
            </a:r>
            <a:endParaRPr sz="18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2977895"/>
              <a:ext cx="12191999" cy="2810255"/>
            </a:xfrm>
            <a:prstGeom prst="rect">
              <a:avLst/>
            </a:prstGeom>
          </p:spPr>
        </p:pic>
        <p:sp>
          <p:nvSpPr>
            <p:cNvPr id="4" name="object 4"/>
            <p:cNvSpPr/>
            <p:nvPr/>
          </p:nvSpPr>
          <p:spPr>
            <a:xfrm>
              <a:off x="12182856" y="0"/>
              <a:ext cx="9525" cy="6858000"/>
            </a:xfrm>
            <a:custGeom>
              <a:avLst/>
              <a:gdLst/>
              <a:ahLst/>
              <a:cxnLst/>
              <a:rect l="l" t="t" r="r" b="b"/>
              <a:pathLst>
                <a:path w="9525" h="6858000">
                  <a:moveTo>
                    <a:pt x="9144" y="6857996"/>
                  </a:moveTo>
                  <a:lnTo>
                    <a:pt x="9144" y="0"/>
                  </a:lnTo>
                  <a:lnTo>
                    <a:pt x="0" y="0"/>
                  </a:lnTo>
                  <a:lnTo>
                    <a:pt x="0" y="6857996"/>
                  </a:lnTo>
                  <a:lnTo>
                    <a:pt x="9144" y="6857996"/>
                  </a:lnTo>
                  <a:close/>
                </a:path>
              </a:pathLst>
            </a:custGeom>
            <a:solidFill>
              <a:srgbClr val="EBEBEB"/>
            </a:solidFill>
          </p:spPr>
          <p:txBody>
            <a:bodyPr wrap="square" lIns="0" tIns="0" rIns="0" bIns="0" rtlCol="0"/>
            <a:lstStyle/>
            <a:p>
              <a:endParaRPr/>
            </a:p>
          </p:txBody>
        </p:sp>
        <p:pic>
          <p:nvPicPr>
            <p:cNvPr id="5" name="object 5"/>
            <p:cNvPicPr/>
            <p:nvPr/>
          </p:nvPicPr>
          <p:blipFill>
            <a:blip r:embed="rId3" cstate="print"/>
            <a:stretch>
              <a:fillRect/>
            </a:stretch>
          </p:blipFill>
          <p:spPr>
            <a:xfrm>
              <a:off x="9841992" y="3265932"/>
              <a:ext cx="2051303" cy="2001011"/>
            </a:xfrm>
            <a:prstGeom prst="rect">
              <a:avLst/>
            </a:prstGeom>
          </p:spPr>
        </p:pic>
        <p:pic>
          <p:nvPicPr>
            <p:cNvPr id="6" name="object 6"/>
            <p:cNvPicPr/>
            <p:nvPr/>
          </p:nvPicPr>
          <p:blipFill>
            <a:blip r:embed="rId4" cstate="print"/>
            <a:stretch>
              <a:fillRect/>
            </a:stretch>
          </p:blipFill>
          <p:spPr>
            <a:xfrm>
              <a:off x="2314924" y="455676"/>
              <a:ext cx="1332007" cy="1155953"/>
            </a:xfrm>
            <a:prstGeom prst="rect">
              <a:avLst/>
            </a:prstGeom>
          </p:spPr>
        </p:pic>
        <p:pic>
          <p:nvPicPr>
            <p:cNvPr id="7" name="object 7"/>
            <p:cNvPicPr/>
            <p:nvPr/>
          </p:nvPicPr>
          <p:blipFill>
            <a:blip r:embed="rId5" cstate="print"/>
            <a:stretch>
              <a:fillRect/>
            </a:stretch>
          </p:blipFill>
          <p:spPr>
            <a:xfrm>
              <a:off x="1280160" y="18288"/>
              <a:ext cx="984504" cy="689609"/>
            </a:xfrm>
            <a:prstGeom prst="rect">
              <a:avLst/>
            </a:prstGeom>
          </p:spPr>
        </p:pic>
        <p:pic>
          <p:nvPicPr>
            <p:cNvPr id="8" name="object 8"/>
            <p:cNvPicPr/>
            <p:nvPr/>
          </p:nvPicPr>
          <p:blipFill>
            <a:blip r:embed="rId6" cstate="print"/>
            <a:stretch>
              <a:fillRect/>
            </a:stretch>
          </p:blipFill>
          <p:spPr>
            <a:xfrm>
              <a:off x="3121151" y="12191"/>
              <a:ext cx="62484" cy="387095"/>
            </a:xfrm>
            <a:prstGeom prst="rect">
              <a:avLst/>
            </a:prstGeom>
          </p:spPr>
        </p:pic>
        <p:pic>
          <p:nvPicPr>
            <p:cNvPr id="9" name="object 9"/>
            <p:cNvPicPr/>
            <p:nvPr/>
          </p:nvPicPr>
          <p:blipFill>
            <a:blip r:embed="rId7" cstate="print"/>
            <a:stretch>
              <a:fillRect/>
            </a:stretch>
          </p:blipFill>
          <p:spPr>
            <a:xfrm>
              <a:off x="326136" y="15240"/>
              <a:ext cx="56388" cy="169163"/>
            </a:xfrm>
            <a:prstGeom prst="rect">
              <a:avLst/>
            </a:prstGeom>
          </p:spPr>
        </p:pic>
        <p:pic>
          <p:nvPicPr>
            <p:cNvPr id="10" name="object 10"/>
            <p:cNvPicPr/>
            <p:nvPr/>
          </p:nvPicPr>
          <p:blipFill>
            <a:blip r:embed="rId8" cstate="print"/>
            <a:stretch>
              <a:fillRect/>
            </a:stretch>
          </p:blipFill>
          <p:spPr>
            <a:xfrm>
              <a:off x="0" y="313943"/>
              <a:ext cx="2605936" cy="2059685"/>
            </a:xfrm>
            <a:prstGeom prst="rect">
              <a:avLst/>
            </a:prstGeom>
          </p:spPr>
        </p:pic>
        <p:pic>
          <p:nvPicPr>
            <p:cNvPr id="11" name="object 11"/>
            <p:cNvPicPr/>
            <p:nvPr/>
          </p:nvPicPr>
          <p:blipFill>
            <a:blip r:embed="rId9" cstate="print"/>
            <a:stretch>
              <a:fillRect/>
            </a:stretch>
          </p:blipFill>
          <p:spPr>
            <a:xfrm>
              <a:off x="616714" y="6025896"/>
              <a:ext cx="1869912" cy="420623"/>
            </a:xfrm>
            <a:prstGeom prst="rect">
              <a:avLst/>
            </a:prstGeom>
          </p:spPr>
        </p:pic>
      </p:grpSp>
      <p:sp>
        <p:nvSpPr>
          <p:cNvPr id="12" name="object 12"/>
          <p:cNvSpPr txBox="1">
            <a:spLocks noGrp="1"/>
          </p:cNvSpPr>
          <p:nvPr>
            <p:ph type="title"/>
          </p:nvPr>
        </p:nvSpPr>
        <p:spPr>
          <a:xfrm>
            <a:off x="6378955" y="1461134"/>
            <a:ext cx="5001895" cy="406400"/>
          </a:xfrm>
          <a:prstGeom prst="rect">
            <a:avLst/>
          </a:prstGeom>
        </p:spPr>
        <p:txBody>
          <a:bodyPr vert="horz" wrap="square" lIns="0" tIns="12700" rIns="0" bIns="0" rtlCol="0">
            <a:spAutoFit/>
          </a:bodyPr>
          <a:lstStyle/>
          <a:p>
            <a:pPr marL="12700">
              <a:lnSpc>
                <a:spcPct val="100000"/>
              </a:lnSpc>
              <a:spcBef>
                <a:spcPts val="100"/>
              </a:spcBef>
            </a:pPr>
            <a:r>
              <a:rPr sz="2500" b="0" u="sng" spc="80" dirty="0">
                <a:solidFill>
                  <a:srgbClr val="86A56D"/>
                </a:solidFill>
                <a:uFill>
                  <a:solidFill>
                    <a:srgbClr val="86A56D"/>
                  </a:solidFill>
                </a:uFill>
                <a:latin typeface="Tahoma"/>
                <a:cs typeface="Tahoma"/>
                <a:hlinkClick r:id="rId10"/>
              </a:rPr>
              <a:t>https://blockchainforagrifood.eu/</a:t>
            </a:r>
            <a:endParaRPr sz="2500">
              <a:latin typeface="Tahoma"/>
              <a:cs typeface="Tahoma"/>
            </a:endParaRPr>
          </a:p>
        </p:txBody>
      </p:sp>
      <p:sp>
        <p:nvSpPr>
          <p:cNvPr id="13" name="object 13"/>
          <p:cNvSpPr txBox="1"/>
          <p:nvPr/>
        </p:nvSpPr>
        <p:spPr>
          <a:xfrm>
            <a:off x="684377" y="3376295"/>
            <a:ext cx="2051685" cy="1384935"/>
          </a:xfrm>
          <a:prstGeom prst="rect">
            <a:avLst/>
          </a:prstGeom>
        </p:spPr>
        <p:txBody>
          <a:bodyPr vert="horz" wrap="square" lIns="0" tIns="12700" rIns="0" bIns="0" rtlCol="0">
            <a:spAutoFit/>
          </a:bodyPr>
          <a:lstStyle/>
          <a:p>
            <a:pPr marL="12700">
              <a:lnSpc>
                <a:spcPct val="100000"/>
              </a:lnSpc>
              <a:spcBef>
                <a:spcPts val="100"/>
              </a:spcBef>
            </a:pPr>
            <a:r>
              <a:rPr sz="5000" b="1" spc="130" dirty="0">
                <a:solidFill>
                  <a:srgbClr val="FFFFFF"/>
                </a:solidFill>
                <a:latin typeface="Arial"/>
                <a:cs typeface="Arial"/>
              </a:rPr>
              <a:t>Tak</a:t>
            </a:r>
            <a:endParaRPr sz="5000">
              <a:latin typeface="Arial"/>
              <a:cs typeface="Arial"/>
            </a:endParaRPr>
          </a:p>
          <a:p>
            <a:pPr marL="12700">
              <a:lnSpc>
                <a:spcPct val="100000"/>
              </a:lnSpc>
              <a:spcBef>
                <a:spcPts val="2545"/>
              </a:spcBef>
            </a:pPr>
            <a:r>
              <a:rPr sz="1800" spc="90" dirty="0">
                <a:solidFill>
                  <a:srgbClr val="FFFFFF"/>
                </a:solidFill>
                <a:latin typeface="Tahoma"/>
                <a:cs typeface="Tahoma"/>
              </a:rPr>
              <a:t>Har</a:t>
            </a:r>
            <a:r>
              <a:rPr sz="1800" spc="-130" dirty="0">
                <a:solidFill>
                  <a:srgbClr val="FFFFFF"/>
                </a:solidFill>
                <a:latin typeface="Tahoma"/>
                <a:cs typeface="Tahoma"/>
              </a:rPr>
              <a:t> </a:t>
            </a:r>
            <a:r>
              <a:rPr sz="1800" spc="110" dirty="0">
                <a:solidFill>
                  <a:srgbClr val="FFFFFF"/>
                </a:solidFill>
                <a:latin typeface="Tahoma"/>
                <a:cs typeface="Tahoma"/>
              </a:rPr>
              <a:t>du</a:t>
            </a:r>
            <a:r>
              <a:rPr sz="1800" spc="-130" dirty="0">
                <a:solidFill>
                  <a:srgbClr val="FFFFFF"/>
                </a:solidFill>
                <a:latin typeface="Tahoma"/>
                <a:cs typeface="Tahoma"/>
              </a:rPr>
              <a:t> </a:t>
            </a:r>
            <a:r>
              <a:rPr sz="1800" spc="75" dirty="0">
                <a:solidFill>
                  <a:srgbClr val="FFFFFF"/>
                </a:solidFill>
                <a:latin typeface="Tahoma"/>
                <a:cs typeface="Tahoma"/>
              </a:rPr>
              <a:t>spørgsmål?</a:t>
            </a:r>
            <a:endParaRPr sz="1800">
              <a:latin typeface="Tahoma"/>
              <a:cs typeface="Tahoma"/>
            </a:endParaRPr>
          </a:p>
        </p:txBody>
      </p:sp>
      <p:sp>
        <p:nvSpPr>
          <p:cNvPr id="16" name="TextBox 5">
            <a:extLst>
              <a:ext uri="{FF2B5EF4-FFF2-40B4-BE49-F238E27FC236}">
                <a16:creationId xmlns:a16="http://schemas.microsoft.com/office/drawing/2014/main" id="{F4BD8EFD-84F7-A84F-BB0C-9565934FA67A}"/>
              </a:ext>
            </a:extLst>
          </p:cNvPr>
          <p:cNvSpPr txBox="1"/>
          <p:nvPr/>
        </p:nvSpPr>
        <p:spPr>
          <a:xfrm>
            <a:off x="2486626" y="6025896"/>
            <a:ext cx="6434704"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388600" y="0"/>
            <a:ext cx="1573276" cy="2014624"/>
          </a:xfrm>
          <a:prstGeom prst="rect">
            <a:avLst/>
          </a:prstGeom>
        </p:spPr>
      </p:pic>
      <p:pic>
        <p:nvPicPr>
          <p:cNvPr id="3" name="object 3"/>
          <p:cNvPicPr/>
          <p:nvPr/>
        </p:nvPicPr>
        <p:blipFill>
          <a:blip r:embed="rId3" cstate="print"/>
          <a:stretch>
            <a:fillRect/>
          </a:stretch>
        </p:blipFill>
        <p:spPr>
          <a:xfrm>
            <a:off x="12060935" y="272795"/>
            <a:ext cx="129540" cy="42672"/>
          </a:xfrm>
          <a:prstGeom prst="rect">
            <a:avLst/>
          </a:prstGeom>
        </p:spPr>
      </p:pic>
      <p:sp>
        <p:nvSpPr>
          <p:cNvPr id="4" name="object 4"/>
          <p:cNvSpPr txBox="1">
            <a:spLocks noGrp="1"/>
          </p:cNvSpPr>
          <p:nvPr>
            <p:ph type="title"/>
          </p:nvPr>
        </p:nvSpPr>
        <p:spPr>
          <a:xfrm>
            <a:off x="454863" y="247650"/>
            <a:ext cx="4513580" cy="543560"/>
          </a:xfrm>
          <a:prstGeom prst="rect">
            <a:avLst/>
          </a:prstGeom>
        </p:spPr>
        <p:txBody>
          <a:bodyPr vert="horz" wrap="square" lIns="0" tIns="12700" rIns="0" bIns="0" rtlCol="0">
            <a:spAutoFit/>
          </a:bodyPr>
          <a:lstStyle/>
          <a:p>
            <a:pPr marL="12700">
              <a:lnSpc>
                <a:spcPct val="100000"/>
              </a:lnSpc>
              <a:spcBef>
                <a:spcPts val="100"/>
              </a:spcBef>
            </a:pPr>
            <a:r>
              <a:rPr sz="3400" spc="140" dirty="0">
                <a:solidFill>
                  <a:srgbClr val="285F8C"/>
                </a:solidFill>
              </a:rPr>
              <a:t>Kraften</a:t>
            </a:r>
            <a:r>
              <a:rPr sz="3400" spc="-100" dirty="0">
                <a:solidFill>
                  <a:srgbClr val="285F8C"/>
                </a:solidFill>
              </a:rPr>
              <a:t> </a:t>
            </a:r>
            <a:r>
              <a:rPr sz="3400" spc="90" dirty="0">
                <a:solidFill>
                  <a:srgbClr val="285F8C"/>
                </a:solidFill>
              </a:rPr>
              <a:t>i</a:t>
            </a:r>
            <a:r>
              <a:rPr sz="3400" spc="-95" dirty="0">
                <a:solidFill>
                  <a:srgbClr val="285F8C"/>
                </a:solidFill>
              </a:rPr>
              <a:t> </a:t>
            </a:r>
            <a:r>
              <a:rPr sz="3400" spc="65" dirty="0">
                <a:solidFill>
                  <a:srgbClr val="285F8C"/>
                </a:solidFill>
              </a:rPr>
              <a:t>casestudier</a:t>
            </a:r>
            <a:endParaRPr sz="3400"/>
          </a:p>
        </p:txBody>
      </p:sp>
      <p:sp>
        <p:nvSpPr>
          <p:cNvPr id="5" name="object 5"/>
          <p:cNvSpPr txBox="1"/>
          <p:nvPr/>
        </p:nvSpPr>
        <p:spPr>
          <a:xfrm>
            <a:off x="417372" y="1122934"/>
            <a:ext cx="9324975" cy="5383530"/>
          </a:xfrm>
          <a:prstGeom prst="rect">
            <a:avLst/>
          </a:prstGeom>
        </p:spPr>
        <p:txBody>
          <a:bodyPr vert="horz" wrap="square" lIns="0" tIns="3175" rIns="0" bIns="0" rtlCol="0">
            <a:spAutoFit/>
          </a:bodyPr>
          <a:lstStyle/>
          <a:p>
            <a:pPr marL="12700" marR="521970">
              <a:lnSpc>
                <a:spcPct val="102899"/>
              </a:lnSpc>
              <a:spcBef>
                <a:spcPts val="25"/>
              </a:spcBef>
              <a:buAutoNum type="arabicPeriod" startAt="3"/>
              <a:tabLst>
                <a:tab pos="311150" algn="l"/>
              </a:tabLst>
            </a:pPr>
            <a:r>
              <a:rPr sz="2100" b="1" spc="80" dirty="0">
                <a:solidFill>
                  <a:srgbClr val="6A9D55"/>
                </a:solidFill>
                <a:latin typeface="Arial"/>
                <a:cs typeface="Arial"/>
              </a:rPr>
              <a:t>Relaterbar</a:t>
            </a:r>
            <a:r>
              <a:rPr sz="2100" b="1" spc="-40" dirty="0">
                <a:solidFill>
                  <a:srgbClr val="6A9D55"/>
                </a:solidFill>
                <a:latin typeface="Arial"/>
                <a:cs typeface="Arial"/>
              </a:rPr>
              <a:t> </a:t>
            </a:r>
            <a:r>
              <a:rPr sz="2100" b="1" spc="55" dirty="0">
                <a:solidFill>
                  <a:srgbClr val="6A9D55"/>
                </a:solidFill>
                <a:latin typeface="Arial"/>
                <a:cs typeface="Arial"/>
              </a:rPr>
              <a:t>læring:</a:t>
            </a:r>
            <a:r>
              <a:rPr sz="2100" spc="55" dirty="0">
                <a:solidFill>
                  <a:srgbClr val="2D2D2D"/>
                </a:solidFill>
                <a:latin typeface="Tahoma"/>
                <a:cs typeface="Tahoma"/>
              </a:rPr>
              <a:t>Ved</a:t>
            </a:r>
            <a:r>
              <a:rPr sz="2100" spc="-114" dirty="0">
                <a:solidFill>
                  <a:srgbClr val="2D2D2D"/>
                </a:solidFill>
                <a:latin typeface="Tahoma"/>
                <a:cs typeface="Tahoma"/>
              </a:rPr>
              <a:t> </a:t>
            </a:r>
            <a:r>
              <a:rPr sz="2100" spc="65" dirty="0">
                <a:solidFill>
                  <a:srgbClr val="2D2D2D"/>
                </a:solidFill>
                <a:latin typeface="Tahoma"/>
                <a:cs typeface="Tahoma"/>
              </a:rPr>
              <a:t>at</a:t>
            </a:r>
            <a:r>
              <a:rPr sz="2100" spc="-114" dirty="0">
                <a:solidFill>
                  <a:srgbClr val="2D2D2D"/>
                </a:solidFill>
                <a:latin typeface="Tahoma"/>
                <a:cs typeface="Tahoma"/>
              </a:rPr>
              <a:t> </a:t>
            </a:r>
            <a:r>
              <a:rPr sz="2100" spc="70" dirty="0">
                <a:solidFill>
                  <a:srgbClr val="2D2D2D"/>
                </a:solidFill>
                <a:latin typeface="Tahoma"/>
                <a:cs typeface="Tahoma"/>
              </a:rPr>
              <a:t>se</a:t>
            </a:r>
            <a:r>
              <a:rPr sz="2100" spc="-110" dirty="0">
                <a:solidFill>
                  <a:srgbClr val="2D2D2D"/>
                </a:solidFill>
                <a:latin typeface="Tahoma"/>
                <a:cs typeface="Tahoma"/>
              </a:rPr>
              <a:t> </a:t>
            </a:r>
            <a:r>
              <a:rPr sz="2100" spc="85" dirty="0">
                <a:solidFill>
                  <a:srgbClr val="2D2D2D"/>
                </a:solidFill>
                <a:latin typeface="Tahoma"/>
                <a:cs typeface="Tahoma"/>
              </a:rPr>
              <a:t>blockchain</a:t>
            </a:r>
            <a:r>
              <a:rPr sz="2100" spc="-114" dirty="0">
                <a:solidFill>
                  <a:srgbClr val="2D2D2D"/>
                </a:solidFill>
                <a:latin typeface="Tahoma"/>
                <a:cs typeface="Tahoma"/>
              </a:rPr>
              <a:t> </a:t>
            </a:r>
            <a:r>
              <a:rPr sz="2100" spc="60" dirty="0">
                <a:solidFill>
                  <a:srgbClr val="2D2D2D"/>
                </a:solidFill>
                <a:latin typeface="Tahoma"/>
                <a:cs typeface="Tahoma"/>
              </a:rPr>
              <a:t>i</a:t>
            </a:r>
            <a:r>
              <a:rPr sz="2100" spc="-114" dirty="0">
                <a:solidFill>
                  <a:srgbClr val="2D2D2D"/>
                </a:solidFill>
                <a:latin typeface="Tahoma"/>
                <a:cs typeface="Tahoma"/>
              </a:rPr>
              <a:t> </a:t>
            </a:r>
            <a:r>
              <a:rPr sz="2100" spc="85" dirty="0">
                <a:solidFill>
                  <a:srgbClr val="2D2D2D"/>
                </a:solidFill>
                <a:latin typeface="Tahoma"/>
                <a:cs typeface="Tahoma"/>
              </a:rPr>
              <a:t>aktion</a:t>
            </a:r>
            <a:r>
              <a:rPr sz="2100" spc="-114" dirty="0">
                <a:solidFill>
                  <a:srgbClr val="2D2D2D"/>
                </a:solidFill>
                <a:latin typeface="Tahoma"/>
                <a:cs typeface="Tahoma"/>
              </a:rPr>
              <a:t> </a:t>
            </a:r>
            <a:r>
              <a:rPr sz="2100" spc="105" dirty="0">
                <a:solidFill>
                  <a:srgbClr val="2D2D2D"/>
                </a:solidFill>
                <a:latin typeface="Tahoma"/>
                <a:cs typeface="Tahoma"/>
              </a:rPr>
              <a:t>inden</a:t>
            </a:r>
            <a:r>
              <a:rPr sz="2100" spc="-110" dirty="0">
                <a:solidFill>
                  <a:srgbClr val="2D2D2D"/>
                </a:solidFill>
                <a:latin typeface="Tahoma"/>
                <a:cs typeface="Tahoma"/>
              </a:rPr>
              <a:t> </a:t>
            </a:r>
            <a:r>
              <a:rPr sz="2100" spc="95" dirty="0">
                <a:solidFill>
                  <a:srgbClr val="2D2D2D"/>
                </a:solidFill>
                <a:latin typeface="Tahoma"/>
                <a:cs typeface="Tahoma"/>
              </a:rPr>
              <a:t>for</a:t>
            </a:r>
            <a:r>
              <a:rPr sz="2100" spc="-114" dirty="0">
                <a:solidFill>
                  <a:srgbClr val="2D2D2D"/>
                </a:solidFill>
                <a:latin typeface="Tahoma"/>
                <a:cs typeface="Tahoma"/>
              </a:rPr>
              <a:t> </a:t>
            </a:r>
            <a:r>
              <a:rPr sz="2100" spc="75" dirty="0">
                <a:solidFill>
                  <a:srgbClr val="2D2D2D"/>
                </a:solidFill>
                <a:latin typeface="Tahoma"/>
                <a:cs typeface="Tahoma"/>
              </a:rPr>
              <a:t>velkendte </a:t>
            </a:r>
            <a:r>
              <a:rPr sz="2100" spc="-640" dirty="0">
                <a:solidFill>
                  <a:srgbClr val="2D2D2D"/>
                </a:solidFill>
                <a:latin typeface="Tahoma"/>
                <a:cs typeface="Tahoma"/>
              </a:rPr>
              <a:t> </a:t>
            </a:r>
            <a:r>
              <a:rPr sz="2100" spc="70" dirty="0">
                <a:solidFill>
                  <a:srgbClr val="2D2D2D"/>
                </a:solidFill>
                <a:latin typeface="Tahoma"/>
                <a:cs typeface="Tahoma"/>
              </a:rPr>
              <a:t>agrifood-miljøer,</a:t>
            </a:r>
            <a:r>
              <a:rPr sz="2100" spc="-110" dirty="0">
                <a:solidFill>
                  <a:srgbClr val="2D2D2D"/>
                </a:solidFill>
                <a:latin typeface="Tahoma"/>
                <a:cs typeface="Tahoma"/>
              </a:rPr>
              <a:t> </a:t>
            </a:r>
            <a:r>
              <a:rPr sz="2100" spc="75" dirty="0">
                <a:solidFill>
                  <a:srgbClr val="2D2D2D"/>
                </a:solidFill>
                <a:latin typeface="Tahoma"/>
                <a:cs typeface="Tahoma"/>
              </a:rPr>
              <a:t>bliver</a:t>
            </a:r>
            <a:r>
              <a:rPr sz="2100" spc="-110" dirty="0">
                <a:solidFill>
                  <a:srgbClr val="2D2D2D"/>
                </a:solidFill>
                <a:latin typeface="Tahoma"/>
                <a:cs typeface="Tahoma"/>
              </a:rPr>
              <a:t> </a:t>
            </a:r>
            <a:r>
              <a:rPr sz="2100" spc="80" dirty="0">
                <a:solidFill>
                  <a:srgbClr val="2D2D2D"/>
                </a:solidFill>
                <a:latin typeface="Tahoma"/>
                <a:cs typeface="Tahoma"/>
              </a:rPr>
              <a:t>viden</a:t>
            </a:r>
            <a:r>
              <a:rPr sz="2100" spc="-110" dirty="0">
                <a:solidFill>
                  <a:srgbClr val="2D2D2D"/>
                </a:solidFill>
                <a:latin typeface="Tahoma"/>
                <a:cs typeface="Tahoma"/>
              </a:rPr>
              <a:t> </a:t>
            </a:r>
            <a:r>
              <a:rPr sz="2100" spc="114" dirty="0">
                <a:solidFill>
                  <a:srgbClr val="2D2D2D"/>
                </a:solidFill>
                <a:latin typeface="Tahoma"/>
                <a:cs typeface="Tahoma"/>
              </a:rPr>
              <a:t>mere</a:t>
            </a:r>
            <a:r>
              <a:rPr sz="2100" spc="-110" dirty="0">
                <a:solidFill>
                  <a:srgbClr val="2D2D2D"/>
                </a:solidFill>
                <a:latin typeface="Tahoma"/>
                <a:cs typeface="Tahoma"/>
              </a:rPr>
              <a:t> </a:t>
            </a:r>
            <a:r>
              <a:rPr sz="2100" spc="85" dirty="0">
                <a:solidFill>
                  <a:srgbClr val="2D2D2D"/>
                </a:solidFill>
                <a:latin typeface="Tahoma"/>
                <a:cs typeface="Tahoma"/>
              </a:rPr>
              <a:t>relaterbar</a:t>
            </a:r>
            <a:r>
              <a:rPr sz="2100" spc="-110" dirty="0">
                <a:solidFill>
                  <a:srgbClr val="2D2D2D"/>
                </a:solidFill>
                <a:latin typeface="Tahoma"/>
                <a:cs typeface="Tahoma"/>
              </a:rPr>
              <a:t> </a:t>
            </a:r>
            <a:r>
              <a:rPr sz="2100" spc="130" dirty="0">
                <a:solidFill>
                  <a:srgbClr val="2D2D2D"/>
                </a:solidFill>
                <a:latin typeface="Tahoma"/>
                <a:cs typeface="Tahoma"/>
              </a:rPr>
              <a:t>og</a:t>
            </a:r>
            <a:r>
              <a:rPr sz="2100" spc="-110" dirty="0">
                <a:solidFill>
                  <a:srgbClr val="2D2D2D"/>
                </a:solidFill>
                <a:latin typeface="Tahoma"/>
                <a:cs typeface="Tahoma"/>
              </a:rPr>
              <a:t> </a:t>
            </a:r>
            <a:r>
              <a:rPr sz="2100" spc="70" dirty="0">
                <a:solidFill>
                  <a:srgbClr val="2D2D2D"/>
                </a:solidFill>
                <a:latin typeface="Tahoma"/>
                <a:cs typeface="Tahoma"/>
              </a:rPr>
              <a:t>lettere</a:t>
            </a:r>
            <a:r>
              <a:rPr sz="2100" spc="-110" dirty="0">
                <a:solidFill>
                  <a:srgbClr val="2D2D2D"/>
                </a:solidFill>
                <a:latin typeface="Tahoma"/>
                <a:cs typeface="Tahoma"/>
              </a:rPr>
              <a:t> </a:t>
            </a:r>
            <a:r>
              <a:rPr sz="2100" spc="65" dirty="0">
                <a:solidFill>
                  <a:srgbClr val="2D2D2D"/>
                </a:solidFill>
                <a:latin typeface="Tahoma"/>
                <a:cs typeface="Tahoma"/>
              </a:rPr>
              <a:t>at</a:t>
            </a:r>
            <a:r>
              <a:rPr sz="2100" spc="-110" dirty="0">
                <a:solidFill>
                  <a:srgbClr val="2D2D2D"/>
                </a:solidFill>
                <a:latin typeface="Tahoma"/>
                <a:cs typeface="Tahoma"/>
              </a:rPr>
              <a:t> </a:t>
            </a:r>
            <a:r>
              <a:rPr sz="2100" spc="60" dirty="0">
                <a:solidFill>
                  <a:srgbClr val="2D2D2D"/>
                </a:solidFill>
                <a:latin typeface="Tahoma"/>
                <a:cs typeface="Tahoma"/>
              </a:rPr>
              <a:t>forstå.</a:t>
            </a:r>
            <a:endParaRPr sz="2100">
              <a:latin typeface="Tahoma"/>
              <a:cs typeface="Tahoma"/>
            </a:endParaRPr>
          </a:p>
          <a:p>
            <a:pPr>
              <a:lnSpc>
                <a:spcPct val="100000"/>
              </a:lnSpc>
              <a:spcBef>
                <a:spcPts val="30"/>
              </a:spcBef>
              <a:buAutoNum type="arabicPeriod" startAt="3"/>
            </a:pPr>
            <a:endParaRPr sz="3750">
              <a:latin typeface="Tahoma"/>
              <a:cs typeface="Tahoma"/>
            </a:endParaRPr>
          </a:p>
          <a:p>
            <a:pPr marL="12700" marR="249554">
              <a:lnSpc>
                <a:spcPct val="113700"/>
              </a:lnSpc>
              <a:spcBef>
                <a:spcPts val="5"/>
              </a:spcBef>
              <a:buAutoNum type="arabicPeriod" startAt="3"/>
              <a:tabLst>
                <a:tab pos="282575" algn="l"/>
              </a:tabLst>
            </a:pPr>
            <a:r>
              <a:rPr sz="1900" b="1" spc="30" dirty="0">
                <a:solidFill>
                  <a:srgbClr val="6A9D55"/>
                </a:solidFill>
                <a:latin typeface="Arial"/>
                <a:cs typeface="Arial"/>
              </a:rPr>
              <a:t>Forskellige </a:t>
            </a:r>
            <a:r>
              <a:rPr sz="1900" b="1" spc="60" dirty="0">
                <a:solidFill>
                  <a:srgbClr val="6A9D55"/>
                </a:solidFill>
                <a:latin typeface="Arial"/>
                <a:cs typeface="Arial"/>
              </a:rPr>
              <a:t>perspektiver:</a:t>
            </a:r>
            <a:r>
              <a:rPr sz="1900" spc="60" dirty="0">
                <a:solidFill>
                  <a:srgbClr val="2D2D2D"/>
                </a:solidFill>
                <a:latin typeface="Tahoma"/>
                <a:cs typeface="Tahoma"/>
              </a:rPr>
              <a:t>Casestudier viser </a:t>
            </a:r>
            <a:r>
              <a:rPr sz="1900" spc="70" dirty="0">
                <a:solidFill>
                  <a:srgbClr val="2D2D2D"/>
                </a:solidFill>
                <a:latin typeface="Tahoma"/>
                <a:cs typeface="Tahoma"/>
              </a:rPr>
              <a:t>ofte </a:t>
            </a:r>
            <a:r>
              <a:rPr sz="1900" spc="90" dirty="0">
                <a:solidFill>
                  <a:srgbClr val="2D2D2D"/>
                </a:solidFill>
                <a:latin typeface="Tahoma"/>
                <a:cs typeface="Tahoma"/>
              </a:rPr>
              <a:t>en </a:t>
            </a:r>
            <a:r>
              <a:rPr sz="1900" spc="55" dirty="0">
                <a:solidFill>
                  <a:srgbClr val="2D2D2D"/>
                </a:solidFill>
                <a:latin typeface="Tahoma"/>
                <a:cs typeface="Tahoma"/>
              </a:rPr>
              <a:t>række </a:t>
            </a:r>
            <a:r>
              <a:rPr sz="1900" spc="75" dirty="0">
                <a:solidFill>
                  <a:srgbClr val="2D2D2D"/>
                </a:solidFill>
                <a:latin typeface="Tahoma"/>
                <a:cs typeface="Tahoma"/>
              </a:rPr>
              <a:t>forskellige </a:t>
            </a:r>
            <a:r>
              <a:rPr sz="1900" spc="80" dirty="0">
                <a:solidFill>
                  <a:srgbClr val="2D2D2D"/>
                </a:solidFill>
                <a:latin typeface="Tahoma"/>
                <a:cs typeface="Tahoma"/>
              </a:rPr>
              <a:t> </a:t>
            </a:r>
            <a:r>
              <a:rPr sz="1900" spc="75" dirty="0">
                <a:solidFill>
                  <a:srgbClr val="2D2D2D"/>
                </a:solidFill>
                <a:latin typeface="Tahoma"/>
                <a:cs typeface="Tahoma"/>
              </a:rPr>
              <a:t>interessenters</a:t>
            </a:r>
            <a:r>
              <a:rPr sz="1900" spc="-95" dirty="0">
                <a:solidFill>
                  <a:srgbClr val="2D2D2D"/>
                </a:solidFill>
                <a:latin typeface="Tahoma"/>
                <a:cs typeface="Tahoma"/>
              </a:rPr>
              <a:t> </a:t>
            </a:r>
            <a:r>
              <a:rPr sz="1900" spc="65" dirty="0">
                <a:solidFill>
                  <a:srgbClr val="2D2D2D"/>
                </a:solidFill>
                <a:latin typeface="Tahoma"/>
                <a:cs typeface="Tahoma"/>
              </a:rPr>
              <a:t>synspunkter,</a:t>
            </a:r>
            <a:r>
              <a:rPr sz="1900" spc="-95" dirty="0">
                <a:solidFill>
                  <a:srgbClr val="2D2D2D"/>
                </a:solidFill>
                <a:latin typeface="Tahoma"/>
                <a:cs typeface="Tahoma"/>
              </a:rPr>
              <a:t> </a:t>
            </a:r>
            <a:r>
              <a:rPr sz="1900" spc="70" dirty="0">
                <a:solidFill>
                  <a:srgbClr val="2D2D2D"/>
                </a:solidFill>
                <a:latin typeface="Tahoma"/>
                <a:cs typeface="Tahoma"/>
              </a:rPr>
              <a:t>fra</a:t>
            </a:r>
            <a:r>
              <a:rPr sz="1900" spc="-95" dirty="0">
                <a:solidFill>
                  <a:srgbClr val="2D2D2D"/>
                </a:solidFill>
                <a:latin typeface="Tahoma"/>
                <a:cs typeface="Tahoma"/>
              </a:rPr>
              <a:t> </a:t>
            </a:r>
            <a:r>
              <a:rPr sz="1900" spc="90" dirty="0">
                <a:solidFill>
                  <a:srgbClr val="2D2D2D"/>
                </a:solidFill>
                <a:latin typeface="Tahoma"/>
                <a:cs typeface="Tahoma"/>
              </a:rPr>
              <a:t>landmænd</a:t>
            </a:r>
            <a:r>
              <a:rPr sz="1900" spc="-95" dirty="0">
                <a:solidFill>
                  <a:srgbClr val="2D2D2D"/>
                </a:solidFill>
                <a:latin typeface="Tahoma"/>
                <a:cs typeface="Tahoma"/>
              </a:rPr>
              <a:t> </a:t>
            </a:r>
            <a:r>
              <a:rPr sz="1900" spc="50" dirty="0">
                <a:solidFill>
                  <a:srgbClr val="2D2D2D"/>
                </a:solidFill>
                <a:latin typeface="Tahoma"/>
                <a:cs typeface="Tahoma"/>
              </a:rPr>
              <a:t>til</a:t>
            </a:r>
            <a:r>
              <a:rPr sz="1900" spc="-95" dirty="0">
                <a:solidFill>
                  <a:srgbClr val="2D2D2D"/>
                </a:solidFill>
                <a:latin typeface="Tahoma"/>
                <a:cs typeface="Tahoma"/>
              </a:rPr>
              <a:t> </a:t>
            </a:r>
            <a:r>
              <a:rPr sz="1900" spc="75" dirty="0">
                <a:solidFill>
                  <a:srgbClr val="2D2D2D"/>
                </a:solidFill>
                <a:latin typeface="Tahoma"/>
                <a:cs typeface="Tahoma"/>
              </a:rPr>
              <a:t>distributører,</a:t>
            </a:r>
            <a:r>
              <a:rPr sz="1900" spc="-95" dirty="0">
                <a:solidFill>
                  <a:srgbClr val="2D2D2D"/>
                </a:solidFill>
                <a:latin typeface="Tahoma"/>
                <a:cs typeface="Tahoma"/>
              </a:rPr>
              <a:t> </a:t>
            </a:r>
            <a:r>
              <a:rPr sz="1900" spc="60" dirty="0">
                <a:solidFill>
                  <a:srgbClr val="2D2D2D"/>
                </a:solidFill>
                <a:latin typeface="Tahoma"/>
                <a:cs typeface="Tahoma"/>
              </a:rPr>
              <a:t>hvilket</a:t>
            </a:r>
            <a:r>
              <a:rPr sz="1900" spc="-95" dirty="0">
                <a:solidFill>
                  <a:srgbClr val="2D2D2D"/>
                </a:solidFill>
                <a:latin typeface="Tahoma"/>
                <a:cs typeface="Tahoma"/>
              </a:rPr>
              <a:t> </a:t>
            </a:r>
            <a:r>
              <a:rPr sz="1900" spc="90" dirty="0">
                <a:solidFill>
                  <a:srgbClr val="2D2D2D"/>
                </a:solidFill>
                <a:latin typeface="Tahoma"/>
                <a:cs typeface="Tahoma"/>
              </a:rPr>
              <a:t>beriger</a:t>
            </a:r>
            <a:r>
              <a:rPr sz="1900" spc="-90" dirty="0">
                <a:solidFill>
                  <a:srgbClr val="2D2D2D"/>
                </a:solidFill>
                <a:latin typeface="Tahoma"/>
                <a:cs typeface="Tahoma"/>
              </a:rPr>
              <a:t> </a:t>
            </a:r>
            <a:r>
              <a:rPr sz="1900" spc="70" dirty="0">
                <a:solidFill>
                  <a:srgbClr val="2D2D2D"/>
                </a:solidFill>
                <a:latin typeface="Tahoma"/>
                <a:cs typeface="Tahoma"/>
              </a:rPr>
              <a:t>vores </a:t>
            </a:r>
            <a:r>
              <a:rPr sz="1900" spc="-580" dirty="0">
                <a:solidFill>
                  <a:srgbClr val="2D2D2D"/>
                </a:solidFill>
                <a:latin typeface="Tahoma"/>
                <a:cs typeface="Tahoma"/>
              </a:rPr>
              <a:t> </a:t>
            </a:r>
            <a:r>
              <a:rPr sz="1900" spc="70" dirty="0">
                <a:solidFill>
                  <a:srgbClr val="2D2D2D"/>
                </a:solidFill>
                <a:latin typeface="Tahoma"/>
                <a:cs typeface="Tahoma"/>
              </a:rPr>
              <a:t>forståelse</a:t>
            </a:r>
            <a:r>
              <a:rPr sz="1900" spc="-105" dirty="0">
                <a:solidFill>
                  <a:srgbClr val="2D2D2D"/>
                </a:solidFill>
                <a:latin typeface="Tahoma"/>
                <a:cs typeface="Tahoma"/>
              </a:rPr>
              <a:t> </a:t>
            </a:r>
            <a:r>
              <a:rPr sz="1900" spc="55" dirty="0">
                <a:solidFill>
                  <a:srgbClr val="2D2D2D"/>
                </a:solidFill>
                <a:latin typeface="Tahoma"/>
                <a:cs typeface="Tahoma"/>
              </a:rPr>
              <a:t>af</a:t>
            </a:r>
            <a:r>
              <a:rPr sz="1900" spc="-100" dirty="0">
                <a:solidFill>
                  <a:srgbClr val="2D2D2D"/>
                </a:solidFill>
                <a:latin typeface="Tahoma"/>
                <a:cs typeface="Tahoma"/>
              </a:rPr>
              <a:t> </a:t>
            </a:r>
            <a:r>
              <a:rPr sz="1900" spc="70" dirty="0">
                <a:solidFill>
                  <a:srgbClr val="2D2D2D"/>
                </a:solidFill>
                <a:latin typeface="Tahoma"/>
                <a:cs typeface="Tahoma"/>
              </a:rPr>
              <a:t>emnet.</a:t>
            </a:r>
            <a:endParaRPr sz="1900">
              <a:latin typeface="Tahoma"/>
              <a:cs typeface="Tahoma"/>
            </a:endParaRPr>
          </a:p>
          <a:p>
            <a:pPr>
              <a:lnSpc>
                <a:spcPct val="100000"/>
              </a:lnSpc>
              <a:spcBef>
                <a:spcPts val="30"/>
              </a:spcBef>
            </a:pPr>
            <a:endParaRPr sz="3750">
              <a:latin typeface="Tahoma"/>
              <a:cs typeface="Tahoma"/>
            </a:endParaRPr>
          </a:p>
          <a:p>
            <a:pPr marL="12700" marR="113664">
              <a:lnSpc>
                <a:spcPct val="127099"/>
              </a:lnSpc>
            </a:pPr>
            <a:r>
              <a:rPr sz="1700" spc="100" dirty="0">
                <a:solidFill>
                  <a:srgbClr val="2D2D2D"/>
                </a:solidFill>
                <a:latin typeface="Tahoma"/>
                <a:cs typeface="Tahoma"/>
              </a:rPr>
              <a:t>Når</a:t>
            </a:r>
            <a:r>
              <a:rPr sz="1700" spc="-90" dirty="0">
                <a:solidFill>
                  <a:srgbClr val="2D2D2D"/>
                </a:solidFill>
                <a:latin typeface="Tahoma"/>
                <a:cs typeface="Tahoma"/>
              </a:rPr>
              <a:t> </a:t>
            </a:r>
            <a:r>
              <a:rPr sz="1700" spc="30" dirty="0">
                <a:solidFill>
                  <a:srgbClr val="2D2D2D"/>
                </a:solidFill>
                <a:latin typeface="Tahoma"/>
                <a:cs typeface="Tahoma"/>
              </a:rPr>
              <a:t>vi</a:t>
            </a:r>
            <a:r>
              <a:rPr sz="1700" spc="-85" dirty="0">
                <a:solidFill>
                  <a:srgbClr val="2D2D2D"/>
                </a:solidFill>
                <a:latin typeface="Tahoma"/>
                <a:cs typeface="Tahoma"/>
              </a:rPr>
              <a:t> </a:t>
            </a:r>
            <a:r>
              <a:rPr sz="1700" spc="65" dirty="0">
                <a:solidFill>
                  <a:srgbClr val="2D2D2D"/>
                </a:solidFill>
                <a:latin typeface="Tahoma"/>
                <a:cs typeface="Tahoma"/>
              </a:rPr>
              <a:t>dykker</a:t>
            </a:r>
            <a:r>
              <a:rPr sz="1700" spc="-85" dirty="0">
                <a:solidFill>
                  <a:srgbClr val="2D2D2D"/>
                </a:solidFill>
                <a:latin typeface="Tahoma"/>
                <a:cs typeface="Tahoma"/>
              </a:rPr>
              <a:t> </a:t>
            </a:r>
            <a:r>
              <a:rPr sz="1700" spc="90" dirty="0">
                <a:solidFill>
                  <a:srgbClr val="2D2D2D"/>
                </a:solidFill>
                <a:latin typeface="Tahoma"/>
                <a:cs typeface="Tahoma"/>
              </a:rPr>
              <a:t>ned</a:t>
            </a:r>
            <a:r>
              <a:rPr sz="1700" spc="-85" dirty="0">
                <a:solidFill>
                  <a:srgbClr val="2D2D2D"/>
                </a:solidFill>
                <a:latin typeface="Tahoma"/>
                <a:cs typeface="Tahoma"/>
              </a:rPr>
              <a:t> </a:t>
            </a:r>
            <a:r>
              <a:rPr sz="1700" spc="50" dirty="0">
                <a:solidFill>
                  <a:srgbClr val="2D2D2D"/>
                </a:solidFill>
                <a:latin typeface="Tahoma"/>
                <a:cs typeface="Tahoma"/>
              </a:rPr>
              <a:t>i</a:t>
            </a:r>
            <a:r>
              <a:rPr sz="1700" spc="-90" dirty="0">
                <a:solidFill>
                  <a:srgbClr val="2D2D2D"/>
                </a:solidFill>
                <a:latin typeface="Tahoma"/>
                <a:cs typeface="Tahoma"/>
              </a:rPr>
              <a:t> </a:t>
            </a:r>
            <a:r>
              <a:rPr sz="1700" spc="65" dirty="0">
                <a:solidFill>
                  <a:srgbClr val="2D2D2D"/>
                </a:solidFill>
                <a:latin typeface="Tahoma"/>
                <a:cs typeface="Tahoma"/>
              </a:rPr>
              <a:t>disse</a:t>
            </a:r>
            <a:r>
              <a:rPr sz="1700" spc="-85" dirty="0">
                <a:solidFill>
                  <a:srgbClr val="2D2D2D"/>
                </a:solidFill>
                <a:latin typeface="Tahoma"/>
                <a:cs typeface="Tahoma"/>
              </a:rPr>
              <a:t> </a:t>
            </a:r>
            <a:r>
              <a:rPr sz="1700" spc="55" dirty="0">
                <a:solidFill>
                  <a:srgbClr val="2D2D2D"/>
                </a:solidFill>
                <a:latin typeface="Tahoma"/>
                <a:cs typeface="Tahoma"/>
              </a:rPr>
              <a:t>casestudier,</a:t>
            </a:r>
            <a:r>
              <a:rPr sz="1700" spc="-85" dirty="0">
                <a:solidFill>
                  <a:srgbClr val="2D2D2D"/>
                </a:solidFill>
                <a:latin typeface="Tahoma"/>
                <a:cs typeface="Tahoma"/>
              </a:rPr>
              <a:t> </a:t>
            </a:r>
            <a:r>
              <a:rPr sz="1700" spc="55" dirty="0">
                <a:solidFill>
                  <a:srgbClr val="2D2D2D"/>
                </a:solidFill>
                <a:latin typeface="Tahoma"/>
                <a:cs typeface="Tahoma"/>
              </a:rPr>
              <a:t>skal</a:t>
            </a:r>
            <a:r>
              <a:rPr sz="1700" spc="-85" dirty="0">
                <a:solidFill>
                  <a:srgbClr val="2D2D2D"/>
                </a:solidFill>
                <a:latin typeface="Tahoma"/>
                <a:cs typeface="Tahoma"/>
              </a:rPr>
              <a:t> </a:t>
            </a:r>
            <a:r>
              <a:rPr sz="1700" spc="100" dirty="0">
                <a:solidFill>
                  <a:srgbClr val="2D2D2D"/>
                </a:solidFill>
                <a:latin typeface="Tahoma"/>
                <a:cs typeface="Tahoma"/>
              </a:rPr>
              <a:t>du</a:t>
            </a:r>
            <a:r>
              <a:rPr sz="1700" spc="-85" dirty="0">
                <a:solidFill>
                  <a:srgbClr val="2D2D2D"/>
                </a:solidFill>
                <a:latin typeface="Tahoma"/>
                <a:cs typeface="Tahoma"/>
              </a:rPr>
              <a:t> </a:t>
            </a:r>
            <a:r>
              <a:rPr sz="1700" spc="75" dirty="0">
                <a:solidFill>
                  <a:srgbClr val="2D2D2D"/>
                </a:solidFill>
                <a:latin typeface="Tahoma"/>
                <a:cs typeface="Tahoma"/>
              </a:rPr>
              <a:t>huske</a:t>
            </a:r>
            <a:r>
              <a:rPr sz="1700" spc="-90" dirty="0">
                <a:solidFill>
                  <a:srgbClr val="2D2D2D"/>
                </a:solidFill>
                <a:latin typeface="Tahoma"/>
                <a:cs typeface="Tahoma"/>
              </a:rPr>
              <a:t> </a:t>
            </a:r>
            <a:r>
              <a:rPr sz="1700" spc="80" dirty="0">
                <a:solidFill>
                  <a:srgbClr val="2D2D2D"/>
                </a:solidFill>
                <a:latin typeface="Tahoma"/>
                <a:cs typeface="Tahoma"/>
              </a:rPr>
              <a:t>på</a:t>
            </a:r>
            <a:r>
              <a:rPr sz="1700" spc="-85" dirty="0">
                <a:solidFill>
                  <a:srgbClr val="2D2D2D"/>
                </a:solidFill>
                <a:latin typeface="Tahoma"/>
                <a:cs typeface="Tahoma"/>
              </a:rPr>
              <a:t> </a:t>
            </a:r>
            <a:r>
              <a:rPr sz="1700" spc="90" dirty="0">
                <a:solidFill>
                  <a:srgbClr val="2D2D2D"/>
                </a:solidFill>
                <a:latin typeface="Tahoma"/>
                <a:cs typeface="Tahoma"/>
              </a:rPr>
              <a:t>den</a:t>
            </a:r>
            <a:r>
              <a:rPr sz="1700" spc="-85" dirty="0">
                <a:solidFill>
                  <a:srgbClr val="2D2D2D"/>
                </a:solidFill>
                <a:latin typeface="Tahoma"/>
                <a:cs typeface="Tahoma"/>
              </a:rPr>
              <a:t> </a:t>
            </a:r>
            <a:r>
              <a:rPr sz="1700" spc="80" dirty="0">
                <a:solidFill>
                  <a:srgbClr val="2D2D2D"/>
                </a:solidFill>
                <a:latin typeface="Tahoma"/>
                <a:cs typeface="Tahoma"/>
              </a:rPr>
              <a:t>bredere</a:t>
            </a:r>
            <a:r>
              <a:rPr sz="1700" spc="-85" dirty="0">
                <a:solidFill>
                  <a:srgbClr val="2D2D2D"/>
                </a:solidFill>
                <a:latin typeface="Tahoma"/>
                <a:cs typeface="Tahoma"/>
              </a:rPr>
              <a:t> </a:t>
            </a:r>
            <a:r>
              <a:rPr sz="1700" spc="70" dirty="0">
                <a:solidFill>
                  <a:srgbClr val="2D2D2D"/>
                </a:solidFill>
                <a:latin typeface="Tahoma"/>
                <a:cs typeface="Tahoma"/>
              </a:rPr>
              <a:t>virkning</a:t>
            </a:r>
            <a:r>
              <a:rPr sz="1700" spc="-90" dirty="0">
                <a:solidFill>
                  <a:srgbClr val="2D2D2D"/>
                </a:solidFill>
                <a:latin typeface="Tahoma"/>
                <a:cs typeface="Tahoma"/>
              </a:rPr>
              <a:t> </a:t>
            </a:r>
            <a:r>
              <a:rPr sz="1700" spc="105" dirty="0">
                <a:solidFill>
                  <a:srgbClr val="2D2D2D"/>
                </a:solidFill>
                <a:latin typeface="Tahoma"/>
                <a:cs typeface="Tahoma"/>
              </a:rPr>
              <a:t>og</a:t>
            </a:r>
            <a:r>
              <a:rPr sz="1700" spc="-85" dirty="0">
                <a:solidFill>
                  <a:srgbClr val="2D2D2D"/>
                </a:solidFill>
                <a:latin typeface="Tahoma"/>
                <a:cs typeface="Tahoma"/>
              </a:rPr>
              <a:t> </a:t>
            </a:r>
            <a:r>
              <a:rPr sz="1700" spc="65" dirty="0">
                <a:solidFill>
                  <a:srgbClr val="2D2D2D"/>
                </a:solidFill>
                <a:latin typeface="Tahoma"/>
                <a:cs typeface="Tahoma"/>
              </a:rPr>
              <a:t>potentiale </a:t>
            </a:r>
            <a:r>
              <a:rPr sz="1700" spc="70" dirty="0">
                <a:solidFill>
                  <a:srgbClr val="2D2D2D"/>
                </a:solidFill>
                <a:latin typeface="Tahoma"/>
                <a:cs typeface="Tahoma"/>
              </a:rPr>
              <a:t> </a:t>
            </a:r>
            <a:r>
              <a:rPr sz="1700" spc="50" dirty="0">
                <a:solidFill>
                  <a:srgbClr val="2D2D2D"/>
                </a:solidFill>
                <a:latin typeface="Tahoma"/>
                <a:cs typeface="Tahoma"/>
              </a:rPr>
              <a:t>af</a:t>
            </a:r>
            <a:r>
              <a:rPr sz="1700" spc="-90" dirty="0">
                <a:solidFill>
                  <a:srgbClr val="2D2D2D"/>
                </a:solidFill>
                <a:latin typeface="Tahoma"/>
                <a:cs typeface="Tahoma"/>
              </a:rPr>
              <a:t> </a:t>
            </a:r>
            <a:r>
              <a:rPr sz="1700" spc="70" dirty="0">
                <a:solidFill>
                  <a:srgbClr val="2D2D2D"/>
                </a:solidFill>
                <a:latin typeface="Tahoma"/>
                <a:cs typeface="Tahoma"/>
              </a:rPr>
              <a:t>blockchain</a:t>
            </a:r>
            <a:r>
              <a:rPr sz="1700" spc="-85" dirty="0">
                <a:solidFill>
                  <a:srgbClr val="2D2D2D"/>
                </a:solidFill>
                <a:latin typeface="Tahoma"/>
                <a:cs typeface="Tahoma"/>
              </a:rPr>
              <a:t> </a:t>
            </a:r>
            <a:r>
              <a:rPr sz="1700" spc="85" dirty="0">
                <a:solidFill>
                  <a:srgbClr val="2D2D2D"/>
                </a:solidFill>
                <a:latin typeface="Tahoma"/>
                <a:cs typeface="Tahoma"/>
              </a:rPr>
              <a:t>inden</a:t>
            </a:r>
            <a:r>
              <a:rPr sz="1700" spc="-85" dirty="0">
                <a:solidFill>
                  <a:srgbClr val="2D2D2D"/>
                </a:solidFill>
                <a:latin typeface="Tahoma"/>
                <a:cs typeface="Tahoma"/>
              </a:rPr>
              <a:t> </a:t>
            </a:r>
            <a:r>
              <a:rPr sz="1700" spc="75" dirty="0">
                <a:solidFill>
                  <a:srgbClr val="2D2D2D"/>
                </a:solidFill>
                <a:latin typeface="Tahoma"/>
                <a:cs typeface="Tahoma"/>
              </a:rPr>
              <a:t>for</a:t>
            </a:r>
            <a:r>
              <a:rPr sz="1700" spc="-85" dirty="0">
                <a:solidFill>
                  <a:srgbClr val="2D2D2D"/>
                </a:solidFill>
                <a:latin typeface="Tahoma"/>
                <a:cs typeface="Tahoma"/>
              </a:rPr>
              <a:t> </a:t>
            </a:r>
            <a:r>
              <a:rPr sz="1700" spc="70" dirty="0">
                <a:solidFill>
                  <a:srgbClr val="2D2D2D"/>
                </a:solidFill>
                <a:latin typeface="Tahoma"/>
                <a:cs typeface="Tahoma"/>
              </a:rPr>
              <a:t>landbrugsfødevaresektoren.</a:t>
            </a:r>
            <a:r>
              <a:rPr sz="1700" spc="-85" dirty="0">
                <a:solidFill>
                  <a:srgbClr val="2D2D2D"/>
                </a:solidFill>
                <a:latin typeface="Tahoma"/>
                <a:cs typeface="Tahoma"/>
              </a:rPr>
              <a:t> </a:t>
            </a:r>
            <a:r>
              <a:rPr sz="1700" spc="45" dirty="0">
                <a:solidFill>
                  <a:srgbClr val="2D2D2D"/>
                </a:solidFill>
                <a:latin typeface="Tahoma"/>
                <a:cs typeface="Tahoma"/>
              </a:rPr>
              <a:t>Overvej</a:t>
            </a:r>
            <a:r>
              <a:rPr sz="1700" spc="-85" dirty="0">
                <a:solidFill>
                  <a:srgbClr val="2D2D2D"/>
                </a:solidFill>
                <a:latin typeface="Tahoma"/>
                <a:cs typeface="Tahoma"/>
              </a:rPr>
              <a:t> </a:t>
            </a:r>
            <a:r>
              <a:rPr sz="1700" spc="80" dirty="0">
                <a:solidFill>
                  <a:srgbClr val="2D2D2D"/>
                </a:solidFill>
                <a:latin typeface="Tahoma"/>
                <a:cs typeface="Tahoma"/>
              </a:rPr>
              <a:t>de</a:t>
            </a:r>
            <a:r>
              <a:rPr sz="1700" spc="-90" dirty="0">
                <a:solidFill>
                  <a:srgbClr val="2D2D2D"/>
                </a:solidFill>
                <a:latin typeface="Tahoma"/>
                <a:cs typeface="Tahoma"/>
              </a:rPr>
              <a:t> </a:t>
            </a:r>
            <a:r>
              <a:rPr sz="1700" spc="75" dirty="0">
                <a:solidFill>
                  <a:srgbClr val="2D2D2D"/>
                </a:solidFill>
                <a:latin typeface="Tahoma"/>
                <a:cs typeface="Tahoma"/>
              </a:rPr>
              <a:t>udfordringer,</a:t>
            </a:r>
            <a:r>
              <a:rPr sz="1700" spc="-85" dirty="0">
                <a:solidFill>
                  <a:srgbClr val="2D2D2D"/>
                </a:solidFill>
                <a:latin typeface="Tahoma"/>
                <a:cs typeface="Tahoma"/>
              </a:rPr>
              <a:t> </a:t>
            </a:r>
            <a:r>
              <a:rPr sz="1700" spc="85" dirty="0">
                <a:solidFill>
                  <a:srgbClr val="2D2D2D"/>
                </a:solidFill>
                <a:latin typeface="Tahoma"/>
                <a:cs typeface="Tahoma"/>
              </a:rPr>
              <a:t>der</a:t>
            </a:r>
            <a:r>
              <a:rPr sz="1700" spc="-85" dirty="0">
                <a:solidFill>
                  <a:srgbClr val="2D2D2D"/>
                </a:solidFill>
                <a:latin typeface="Tahoma"/>
                <a:cs typeface="Tahoma"/>
              </a:rPr>
              <a:t> </a:t>
            </a:r>
            <a:r>
              <a:rPr sz="1700" spc="60" dirty="0">
                <a:solidFill>
                  <a:srgbClr val="2D2D2D"/>
                </a:solidFill>
                <a:latin typeface="Tahoma"/>
                <a:cs typeface="Tahoma"/>
              </a:rPr>
              <a:t>står</a:t>
            </a:r>
            <a:r>
              <a:rPr sz="1700" spc="-85" dirty="0">
                <a:solidFill>
                  <a:srgbClr val="2D2D2D"/>
                </a:solidFill>
                <a:latin typeface="Tahoma"/>
                <a:cs typeface="Tahoma"/>
              </a:rPr>
              <a:t> </a:t>
            </a:r>
            <a:r>
              <a:rPr sz="1700" spc="65" dirty="0">
                <a:solidFill>
                  <a:srgbClr val="2D2D2D"/>
                </a:solidFill>
                <a:latin typeface="Tahoma"/>
                <a:cs typeface="Tahoma"/>
              </a:rPr>
              <a:t>over </a:t>
            </a:r>
            <a:r>
              <a:rPr sz="1700" spc="-515" dirty="0">
                <a:solidFill>
                  <a:srgbClr val="2D2D2D"/>
                </a:solidFill>
                <a:latin typeface="Tahoma"/>
                <a:cs typeface="Tahoma"/>
              </a:rPr>
              <a:t> </a:t>
            </a:r>
            <a:r>
              <a:rPr sz="1700" spc="40" dirty="0">
                <a:solidFill>
                  <a:srgbClr val="2D2D2D"/>
                </a:solidFill>
                <a:latin typeface="Tahoma"/>
                <a:cs typeface="Tahoma"/>
              </a:rPr>
              <a:t>for,</a:t>
            </a:r>
            <a:r>
              <a:rPr sz="1700" spc="-95" dirty="0">
                <a:solidFill>
                  <a:srgbClr val="2D2D2D"/>
                </a:solidFill>
                <a:latin typeface="Tahoma"/>
                <a:cs typeface="Tahoma"/>
              </a:rPr>
              <a:t> </a:t>
            </a:r>
            <a:r>
              <a:rPr sz="1700" spc="80" dirty="0">
                <a:solidFill>
                  <a:srgbClr val="2D2D2D"/>
                </a:solidFill>
                <a:latin typeface="Tahoma"/>
                <a:cs typeface="Tahoma"/>
              </a:rPr>
              <a:t>de</a:t>
            </a:r>
            <a:r>
              <a:rPr sz="1700" spc="-90" dirty="0">
                <a:solidFill>
                  <a:srgbClr val="2D2D2D"/>
                </a:solidFill>
                <a:latin typeface="Tahoma"/>
                <a:cs typeface="Tahoma"/>
              </a:rPr>
              <a:t> </a:t>
            </a:r>
            <a:r>
              <a:rPr sz="1700" spc="70" dirty="0">
                <a:solidFill>
                  <a:srgbClr val="2D2D2D"/>
                </a:solidFill>
                <a:latin typeface="Tahoma"/>
                <a:cs typeface="Tahoma"/>
              </a:rPr>
              <a:t>foreslåede</a:t>
            </a:r>
            <a:r>
              <a:rPr sz="1700" spc="-90" dirty="0">
                <a:solidFill>
                  <a:srgbClr val="2D2D2D"/>
                </a:solidFill>
                <a:latin typeface="Tahoma"/>
                <a:cs typeface="Tahoma"/>
              </a:rPr>
              <a:t> </a:t>
            </a:r>
            <a:r>
              <a:rPr sz="1700" spc="80" dirty="0">
                <a:solidFill>
                  <a:srgbClr val="2D2D2D"/>
                </a:solidFill>
                <a:latin typeface="Tahoma"/>
                <a:cs typeface="Tahoma"/>
              </a:rPr>
              <a:t>løsninger</a:t>
            </a:r>
            <a:r>
              <a:rPr sz="1700" spc="-90" dirty="0">
                <a:solidFill>
                  <a:srgbClr val="2D2D2D"/>
                </a:solidFill>
                <a:latin typeface="Tahoma"/>
                <a:cs typeface="Tahoma"/>
              </a:rPr>
              <a:t> </a:t>
            </a:r>
            <a:r>
              <a:rPr sz="1700" spc="105" dirty="0">
                <a:solidFill>
                  <a:srgbClr val="2D2D2D"/>
                </a:solidFill>
                <a:latin typeface="Tahoma"/>
                <a:cs typeface="Tahoma"/>
              </a:rPr>
              <a:t>og</a:t>
            </a:r>
            <a:r>
              <a:rPr sz="1700" spc="-90" dirty="0">
                <a:solidFill>
                  <a:srgbClr val="2D2D2D"/>
                </a:solidFill>
                <a:latin typeface="Tahoma"/>
                <a:cs typeface="Tahoma"/>
              </a:rPr>
              <a:t> </a:t>
            </a:r>
            <a:r>
              <a:rPr sz="1700" spc="80" dirty="0">
                <a:solidFill>
                  <a:srgbClr val="2D2D2D"/>
                </a:solidFill>
                <a:latin typeface="Tahoma"/>
                <a:cs typeface="Tahoma"/>
              </a:rPr>
              <a:t>de</a:t>
            </a:r>
            <a:r>
              <a:rPr sz="1700" spc="-90" dirty="0">
                <a:solidFill>
                  <a:srgbClr val="2D2D2D"/>
                </a:solidFill>
                <a:latin typeface="Tahoma"/>
                <a:cs typeface="Tahoma"/>
              </a:rPr>
              <a:t> </a:t>
            </a:r>
            <a:r>
              <a:rPr sz="1700" spc="85" dirty="0">
                <a:solidFill>
                  <a:srgbClr val="2D2D2D"/>
                </a:solidFill>
                <a:latin typeface="Tahoma"/>
                <a:cs typeface="Tahoma"/>
              </a:rPr>
              <a:t>opnåede</a:t>
            </a:r>
            <a:r>
              <a:rPr sz="1700" spc="-90" dirty="0">
                <a:solidFill>
                  <a:srgbClr val="2D2D2D"/>
                </a:solidFill>
                <a:latin typeface="Tahoma"/>
                <a:cs typeface="Tahoma"/>
              </a:rPr>
              <a:t> </a:t>
            </a:r>
            <a:r>
              <a:rPr sz="1700" spc="55" dirty="0">
                <a:solidFill>
                  <a:srgbClr val="2D2D2D"/>
                </a:solidFill>
                <a:latin typeface="Tahoma"/>
                <a:cs typeface="Tahoma"/>
              </a:rPr>
              <a:t>resultater.</a:t>
            </a:r>
            <a:endParaRPr sz="1700">
              <a:latin typeface="Tahoma"/>
              <a:cs typeface="Tahoma"/>
            </a:endParaRPr>
          </a:p>
          <a:p>
            <a:pPr>
              <a:lnSpc>
                <a:spcPct val="100000"/>
              </a:lnSpc>
            </a:pPr>
            <a:endParaRPr sz="2300">
              <a:latin typeface="Tahoma"/>
              <a:cs typeface="Tahoma"/>
            </a:endParaRPr>
          </a:p>
          <a:p>
            <a:pPr marL="12700" marR="5080">
              <a:lnSpc>
                <a:spcPct val="113700"/>
              </a:lnSpc>
              <a:spcBef>
                <a:spcPts val="1850"/>
              </a:spcBef>
            </a:pPr>
            <a:r>
              <a:rPr sz="1900" spc="30" dirty="0">
                <a:solidFill>
                  <a:srgbClr val="2D2D2D"/>
                </a:solidFill>
                <a:latin typeface="Tahoma"/>
                <a:cs typeface="Tahoma"/>
              </a:rPr>
              <a:t>Vi </a:t>
            </a:r>
            <a:r>
              <a:rPr sz="1900" spc="65" dirty="0">
                <a:solidFill>
                  <a:srgbClr val="2D2D2D"/>
                </a:solidFill>
                <a:latin typeface="Tahoma"/>
                <a:cs typeface="Tahoma"/>
              </a:rPr>
              <a:t>håber, </a:t>
            </a:r>
            <a:r>
              <a:rPr sz="1900" spc="55" dirty="0">
                <a:solidFill>
                  <a:srgbClr val="2D2D2D"/>
                </a:solidFill>
                <a:latin typeface="Tahoma"/>
                <a:cs typeface="Tahoma"/>
              </a:rPr>
              <a:t>at </a:t>
            </a:r>
            <a:r>
              <a:rPr sz="1900" spc="70" dirty="0">
                <a:solidFill>
                  <a:srgbClr val="2D2D2D"/>
                </a:solidFill>
                <a:latin typeface="Tahoma"/>
                <a:cs typeface="Tahoma"/>
              </a:rPr>
              <a:t>dette </a:t>
            </a:r>
            <a:r>
              <a:rPr sz="1900" spc="114" dirty="0">
                <a:solidFill>
                  <a:srgbClr val="2D2D2D"/>
                </a:solidFill>
                <a:latin typeface="Tahoma"/>
                <a:cs typeface="Tahoma"/>
              </a:rPr>
              <a:t>modul </a:t>
            </a:r>
            <a:r>
              <a:rPr sz="1900" spc="70" dirty="0">
                <a:solidFill>
                  <a:srgbClr val="2D2D2D"/>
                </a:solidFill>
                <a:latin typeface="Tahoma"/>
                <a:cs typeface="Tahoma"/>
              </a:rPr>
              <a:t>giver </a:t>
            </a:r>
            <a:r>
              <a:rPr sz="1900" spc="95" dirty="0">
                <a:solidFill>
                  <a:srgbClr val="2D2D2D"/>
                </a:solidFill>
                <a:latin typeface="Tahoma"/>
                <a:cs typeface="Tahoma"/>
              </a:rPr>
              <a:t>dig </a:t>
            </a:r>
            <a:r>
              <a:rPr sz="1900" spc="90" dirty="0">
                <a:solidFill>
                  <a:srgbClr val="2D2D2D"/>
                </a:solidFill>
                <a:latin typeface="Tahoma"/>
                <a:cs typeface="Tahoma"/>
              </a:rPr>
              <a:t>en </a:t>
            </a:r>
            <a:r>
              <a:rPr sz="1900" spc="85" dirty="0">
                <a:solidFill>
                  <a:srgbClr val="2D2D2D"/>
                </a:solidFill>
                <a:latin typeface="Tahoma"/>
                <a:cs typeface="Tahoma"/>
              </a:rPr>
              <a:t>omfattende </a:t>
            </a:r>
            <a:r>
              <a:rPr sz="1900" spc="70" dirty="0">
                <a:solidFill>
                  <a:srgbClr val="2D2D2D"/>
                </a:solidFill>
                <a:latin typeface="Tahoma"/>
                <a:cs typeface="Tahoma"/>
              </a:rPr>
              <a:t>forståelse </a:t>
            </a:r>
            <a:r>
              <a:rPr sz="1900" spc="55" dirty="0">
                <a:solidFill>
                  <a:srgbClr val="2D2D2D"/>
                </a:solidFill>
                <a:latin typeface="Tahoma"/>
                <a:cs typeface="Tahoma"/>
              </a:rPr>
              <a:t>af </a:t>
            </a:r>
            <a:r>
              <a:rPr sz="1900" spc="90" dirty="0">
                <a:solidFill>
                  <a:srgbClr val="2D2D2D"/>
                </a:solidFill>
                <a:latin typeface="Tahoma"/>
                <a:cs typeface="Tahoma"/>
              </a:rPr>
              <a:t>de </a:t>
            </a:r>
            <a:r>
              <a:rPr sz="1900" spc="70" dirty="0">
                <a:solidFill>
                  <a:srgbClr val="2D2D2D"/>
                </a:solidFill>
                <a:latin typeface="Tahoma"/>
                <a:cs typeface="Tahoma"/>
              </a:rPr>
              <a:t>praktiske </a:t>
            </a:r>
            <a:r>
              <a:rPr sz="1900" spc="75" dirty="0">
                <a:solidFill>
                  <a:srgbClr val="2D2D2D"/>
                </a:solidFill>
                <a:latin typeface="Tahoma"/>
                <a:cs typeface="Tahoma"/>
              </a:rPr>
              <a:t> anvendelser</a:t>
            </a:r>
            <a:r>
              <a:rPr sz="1900" spc="-95" dirty="0">
                <a:solidFill>
                  <a:srgbClr val="2D2D2D"/>
                </a:solidFill>
                <a:latin typeface="Tahoma"/>
                <a:cs typeface="Tahoma"/>
              </a:rPr>
              <a:t> </a:t>
            </a:r>
            <a:r>
              <a:rPr sz="1900" spc="114" dirty="0">
                <a:solidFill>
                  <a:srgbClr val="2D2D2D"/>
                </a:solidFill>
                <a:latin typeface="Tahoma"/>
                <a:cs typeface="Tahoma"/>
              </a:rPr>
              <a:t>og</a:t>
            </a:r>
            <a:r>
              <a:rPr sz="1900" spc="-90" dirty="0">
                <a:solidFill>
                  <a:srgbClr val="2D2D2D"/>
                </a:solidFill>
                <a:latin typeface="Tahoma"/>
                <a:cs typeface="Tahoma"/>
              </a:rPr>
              <a:t> </a:t>
            </a:r>
            <a:r>
              <a:rPr sz="1900" spc="80" dirty="0">
                <a:solidFill>
                  <a:srgbClr val="2D2D2D"/>
                </a:solidFill>
                <a:latin typeface="Tahoma"/>
                <a:cs typeface="Tahoma"/>
              </a:rPr>
              <a:t>fordele</a:t>
            </a:r>
            <a:r>
              <a:rPr sz="1900" spc="-90" dirty="0">
                <a:solidFill>
                  <a:srgbClr val="2D2D2D"/>
                </a:solidFill>
                <a:latin typeface="Tahoma"/>
                <a:cs typeface="Tahoma"/>
              </a:rPr>
              <a:t> </a:t>
            </a:r>
            <a:r>
              <a:rPr sz="1900" spc="65" dirty="0">
                <a:solidFill>
                  <a:srgbClr val="2D2D2D"/>
                </a:solidFill>
                <a:latin typeface="Tahoma"/>
                <a:cs typeface="Tahoma"/>
              </a:rPr>
              <a:t>ved</a:t>
            </a:r>
            <a:r>
              <a:rPr sz="1900" spc="-90" dirty="0">
                <a:solidFill>
                  <a:srgbClr val="2D2D2D"/>
                </a:solidFill>
                <a:latin typeface="Tahoma"/>
                <a:cs typeface="Tahoma"/>
              </a:rPr>
              <a:t> </a:t>
            </a:r>
            <a:r>
              <a:rPr sz="1900" spc="75" dirty="0">
                <a:solidFill>
                  <a:srgbClr val="2D2D2D"/>
                </a:solidFill>
                <a:latin typeface="Tahoma"/>
                <a:cs typeface="Tahoma"/>
              </a:rPr>
              <a:t>blockchain</a:t>
            </a:r>
            <a:r>
              <a:rPr sz="1900" spc="-90" dirty="0">
                <a:solidFill>
                  <a:srgbClr val="2D2D2D"/>
                </a:solidFill>
                <a:latin typeface="Tahoma"/>
                <a:cs typeface="Tahoma"/>
              </a:rPr>
              <a:t> </a:t>
            </a:r>
            <a:r>
              <a:rPr sz="1900" spc="55" dirty="0">
                <a:solidFill>
                  <a:srgbClr val="2D2D2D"/>
                </a:solidFill>
                <a:latin typeface="Tahoma"/>
                <a:cs typeface="Tahoma"/>
              </a:rPr>
              <a:t>i</a:t>
            </a:r>
            <a:r>
              <a:rPr sz="1900" spc="-90" dirty="0">
                <a:solidFill>
                  <a:srgbClr val="2D2D2D"/>
                </a:solidFill>
                <a:latin typeface="Tahoma"/>
                <a:cs typeface="Tahoma"/>
              </a:rPr>
              <a:t> </a:t>
            </a:r>
            <a:r>
              <a:rPr sz="1900" spc="70" dirty="0">
                <a:solidFill>
                  <a:srgbClr val="2D2D2D"/>
                </a:solidFill>
                <a:latin typeface="Tahoma"/>
                <a:cs typeface="Tahoma"/>
              </a:rPr>
              <a:t>agrifood-domænet.</a:t>
            </a:r>
            <a:r>
              <a:rPr sz="1900" spc="-90" dirty="0">
                <a:solidFill>
                  <a:srgbClr val="2D2D2D"/>
                </a:solidFill>
                <a:latin typeface="Tahoma"/>
                <a:cs typeface="Tahoma"/>
              </a:rPr>
              <a:t> </a:t>
            </a:r>
            <a:r>
              <a:rPr sz="1900" spc="75" dirty="0">
                <a:solidFill>
                  <a:srgbClr val="2D2D2D"/>
                </a:solidFill>
                <a:latin typeface="Tahoma"/>
                <a:cs typeface="Tahoma"/>
              </a:rPr>
              <a:t>Lad</a:t>
            </a:r>
            <a:r>
              <a:rPr sz="1900" spc="-90" dirty="0">
                <a:solidFill>
                  <a:srgbClr val="2D2D2D"/>
                </a:solidFill>
                <a:latin typeface="Tahoma"/>
                <a:cs typeface="Tahoma"/>
              </a:rPr>
              <a:t> </a:t>
            </a:r>
            <a:r>
              <a:rPr sz="1900" spc="90" dirty="0">
                <a:solidFill>
                  <a:srgbClr val="2D2D2D"/>
                </a:solidFill>
                <a:latin typeface="Tahoma"/>
                <a:cs typeface="Tahoma"/>
              </a:rPr>
              <a:t>os</a:t>
            </a:r>
            <a:r>
              <a:rPr sz="1900" spc="-90" dirty="0">
                <a:solidFill>
                  <a:srgbClr val="2D2D2D"/>
                </a:solidFill>
                <a:latin typeface="Tahoma"/>
                <a:cs typeface="Tahoma"/>
              </a:rPr>
              <a:t> </a:t>
            </a:r>
            <a:r>
              <a:rPr sz="1900" spc="90" dirty="0">
                <a:solidFill>
                  <a:srgbClr val="2D2D2D"/>
                </a:solidFill>
                <a:latin typeface="Tahoma"/>
                <a:cs typeface="Tahoma"/>
              </a:rPr>
              <a:t>begynde</a:t>
            </a:r>
            <a:r>
              <a:rPr sz="1900" spc="-90" dirty="0">
                <a:solidFill>
                  <a:srgbClr val="2D2D2D"/>
                </a:solidFill>
                <a:latin typeface="Tahoma"/>
                <a:cs typeface="Tahoma"/>
              </a:rPr>
              <a:t> </a:t>
            </a:r>
            <a:r>
              <a:rPr sz="1900" spc="70" dirty="0">
                <a:solidFill>
                  <a:srgbClr val="2D2D2D"/>
                </a:solidFill>
                <a:latin typeface="Tahoma"/>
                <a:cs typeface="Tahoma"/>
              </a:rPr>
              <a:t>vores </a:t>
            </a:r>
            <a:r>
              <a:rPr sz="1900" spc="-585" dirty="0">
                <a:solidFill>
                  <a:srgbClr val="2D2D2D"/>
                </a:solidFill>
                <a:latin typeface="Tahoma"/>
                <a:cs typeface="Tahoma"/>
              </a:rPr>
              <a:t> </a:t>
            </a:r>
            <a:r>
              <a:rPr sz="1900" spc="80" dirty="0">
                <a:solidFill>
                  <a:srgbClr val="2D2D2D"/>
                </a:solidFill>
                <a:latin typeface="Tahoma"/>
                <a:cs typeface="Tahoma"/>
              </a:rPr>
              <a:t>udforskning.</a:t>
            </a:r>
            <a:endParaRPr sz="1900">
              <a:latin typeface="Tahoma"/>
              <a:cs typeface="Tahoma"/>
            </a:endParaRPr>
          </a:p>
        </p:txBody>
      </p:sp>
      <p:sp>
        <p:nvSpPr>
          <p:cNvPr id="6" name="object 6"/>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7" name="object 7"/>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8" name="object 8"/>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9" name="object 9"/>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40409" y="832865"/>
            <a:ext cx="1914525" cy="2006600"/>
          </a:xfrm>
          <a:prstGeom prst="rect">
            <a:avLst/>
          </a:prstGeom>
        </p:spPr>
        <p:txBody>
          <a:bodyPr vert="horz" wrap="square" lIns="0" tIns="12700" rIns="0" bIns="0" rtlCol="0">
            <a:spAutoFit/>
          </a:bodyPr>
          <a:lstStyle/>
          <a:p>
            <a:pPr marL="12700">
              <a:lnSpc>
                <a:spcPct val="100000"/>
              </a:lnSpc>
              <a:spcBef>
                <a:spcPts val="100"/>
              </a:spcBef>
            </a:pPr>
            <a:r>
              <a:rPr sz="13000" spc="335" dirty="0">
                <a:solidFill>
                  <a:srgbClr val="262626"/>
                </a:solidFill>
                <a:latin typeface="Tahoma"/>
                <a:cs typeface="Tahoma"/>
              </a:rPr>
              <a:t>02</a:t>
            </a:r>
            <a:endParaRPr sz="13000">
              <a:latin typeface="Tahoma"/>
              <a:cs typeface="Tahoma"/>
            </a:endParaRPr>
          </a:p>
        </p:txBody>
      </p:sp>
      <p:sp>
        <p:nvSpPr>
          <p:cNvPr id="3" name="object 3"/>
          <p:cNvSpPr txBox="1"/>
          <p:nvPr/>
        </p:nvSpPr>
        <p:spPr>
          <a:xfrm>
            <a:off x="5421248" y="2623883"/>
            <a:ext cx="4167504" cy="1489710"/>
          </a:xfrm>
          <a:prstGeom prst="rect">
            <a:avLst/>
          </a:prstGeom>
        </p:spPr>
        <p:txBody>
          <a:bodyPr vert="horz" wrap="square" lIns="0" tIns="203200" rIns="0" bIns="0" rtlCol="0">
            <a:spAutoFit/>
          </a:bodyPr>
          <a:lstStyle/>
          <a:p>
            <a:pPr marL="12700">
              <a:lnSpc>
                <a:spcPct val="100000"/>
              </a:lnSpc>
              <a:spcBef>
                <a:spcPts val="1600"/>
              </a:spcBef>
            </a:pPr>
            <a:r>
              <a:rPr sz="4200" spc="170" dirty="0">
                <a:solidFill>
                  <a:srgbClr val="FFFFFF"/>
                </a:solidFill>
                <a:latin typeface="Tahoma"/>
                <a:cs typeface="Tahoma"/>
              </a:rPr>
              <a:t>Blockchain</a:t>
            </a:r>
            <a:r>
              <a:rPr sz="4200" spc="-254" dirty="0">
                <a:solidFill>
                  <a:srgbClr val="FFFFFF"/>
                </a:solidFill>
                <a:latin typeface="Tahoma"/>
                <a:cs typeface="Tahoma"/>
              </a:rPr>
              <a:t> </a:t>
            </a:r>
            <a:r>
              <a:rPr sz="4200" spc="120" dirty="0">
                <a:solidFill>
                  <a:srgbClr val="FFFFFF"/>
                </a:solidFill>
                <a:latin typeface="Tahoma"/>
                <a:cs typeface="Tahoma"/>
              </a:rPr>
              <a:t>i</a:t>
            </a:r>
            <a:r>
              <a:rPr sz="4200" spc="-250" dirty="0">
                <a:solidFill>
                  <a:srgbClr val="FFFFFF"/>
                </a:solidFill>
                <a:latin typeface="Tahoma"/>
                <a:cs typeface="Tahoma"/>
              </a:rPr>
              <a:t> </a:t>
            </a:r>
            <a:r>
              <a:rPr sz="4200" spc="190" dirty="0">
                <a:solidFill>
                  <a:srgbClr val="FFFFFF"/>
                </a:solidFill>
                <a:latin typeface="Tahoma"/>
                <a:cs typeface="Tahoma"/>
              </a:rPr>
              <a:t>Agri</a:t>
            </a:r>
            <a:endParaRPr sz="4200">
              <a:latin typeface="Tahoma"/>
              <a:cs typeface="Tahoma"/>
            </a:endParaRPr>
          </a:p>
          <a:p>
            <a:pPr marL="12700">
              <a:lnSpc>
                <a:spcPct val="100000"/>
              </a:lnSpc>
              <a:spcBef>
                <a:spcPts val="1145"/>
              </a:spcBef>
            </a:pPr>
            <a:r>
              <a:rPr sz="3200" spc="120" dirty="0">
                <a:solidFill>
                  <a:srgbClr val="FFFFFF"/>
                </a:solidFill>
                <a:latin typeface="Tahoma"/>
                <a:cs typeface="Tahoma"/>
              </a:rPr>
              <a:t>Forsyningskæder</a:t>
            </a:r>
            <a:endParaRPr sz="3200">
              <a:latin typeface="Tahoma"/>
              <a:cs typeface="Tahoma"/>
            </a:endParaRPr>
          </a:p>
        </p:txBody>
      </p:sp>
      <p:sp>
        <p:nvSpPr>
          <p:cNvPr id="4" name="object 4"/>
          <p:cNvSpPr txBox="1"/>
          <p:nvPr/>
        </p:nvSpPr>
        <p:spPr>
          <a:xfrm>
            <a:off x="11850420" y="5547969"/>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BLOKKÆDE</a:t>
            </a:r>
            <a:endParaRPr sz="400">
              <a:latin typeface="Tahoma"/>
              <a:cs typeface="Tahoma"/>
            </a:endParaRPr>
          </a:p>
        </p:txBody>
      </p:sp>
      <p:sp>
        <p:nvSpPr>
          <p:cNvPr id="5" name="object 5"/>
          <p:cNvSpPr txBox="1"/>
          <p:nvPr/>
        </p:nvSpPr>
        <p:spPr>
          <a:xfrm>
            <a:off x="11850420" y="4754845"/>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solidFill>
                  <a:srgbClr val="FFFFFF"/>
                </a:solidFill>
                <a:latin typeface="Tahoma"/>
                <a:cs typeface="Tahoma"/>
              </a:rPr>
              <a:t>FOR	AGRI</a:t>
            </a:r>
            <a:endParaRPr sz="400">
              <a:latin typeface="Tahoma"/>
              <a:cs typeface="Tahoma"/>
            </a:endParaRPr>
          </a:p>
        </p:txBody>
      </p:sp>
      <p:sp>
        <p:nvSpPr>
          <p:cNvPr id="6" name="object 6"/>
          <p:cNvSpPr txBox="1"/>
          <p:nvPr/>
        </p:nvSpPr>
        <p:spPr>
          <a:xfrm>
            <a:off x="11850420" y="4454477"/>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MAD</a:t>
            </a:r>
            <a:endParaRPr sz="400">
              <a:latin typeface="Tahoma"/>
              <a:cs typeface="Tahoma"/>
            </a:endParaRPr>
          </a:p>
        </p:txBody>
      </p:sp>
      <p:sp>
        <p:nvSpPr>
          <p:cNvPr id="7" name="object 7"/>
          <p:cNvSpPr txBox="1"/>
          <p:nvPr/>
        </p:nvSpPr>
        <p:spPr>
          <a:xfrm>
            <a:off x="11850420" y="4144810"/>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solidFill>
                  <a:srgbClr val="FFFFFF"/>
                </a:solidFill>
                <a:latin typeface="Tahoma"/>
                <a:cs typeface="Tahoma"/>
              </a:rPr>
              <a:t>EDU</a:t>
            </a:r>
            <a:endParaRPr sz="400">
              <a:latin typeface="Tahoma"/>
              <a:cs typeface="Tahom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060935" y="272795"/>
            <a:ext cx="129540" cy="42672"/>
          </a:xfrm>
          <a:prstGeom prst="rect">
            <a:avLst/>
          </a:prstGeom>
        </p:spPr>
      </p:pic>
      <p:grpSp>
        <p:nvGrpSpPr>
          <p:cNvPr id="3" name="object 3"/>
          <p:cNvGrpSpPr/>
          <p:nvPr/>
        </p:nvGrpSpPr>
        <p:grpSpPr>
          <a:xfrm>
            <a:off x="6723888" y="0"/>
            <a:ext cx="5468620" cy="5104130"/>
            <a:chOff x="6723888" y="0"/>
            <a:chExt cx="5468620" cy="5104130"/>
          </a:xfrm>
        </p:grpSpPr>
        <p:pic>
          <p:nvPicPr>
            <p:cNvPr id="4" name="object 4"/>
            <p:cNvPicPr/>
            <p:nvPr/>
          </p:nvPicPr>
          <p:blipFill>
            <a:blip r:embed="rId3" cstate="print"/>
            <a:stretch>
              <a:fillRect/>
            </a:stretch>
          </p:blipFill>
          <p:spPr>
            <a:xfrm>
              <a:off x="10388600" y="0"/>
              <a:ext cx="1573276" cy="2014624"/>
            </a:xfrm>
            <a:prstGeom prst="rect">
              <a:avLst/>
            </a:prstGeom>
          </p:spPr>
        </p:pic>
        <p:pic>
          <p:nvPicPr>
            <p:cNvPr id="5" name="object 5"/>
            <p:cNvPicPr/>
            <p:nvPr/>
          </p:nvPicPr>
          <p:blipFill>
            <a:blip r:embed="rId4" cstate="print"/>
            <a:stretch>
              <a:fillRect/>
            </a:stretch>
          </p:blipFill>
          <p:spPr>
            <a:xfrm>
              <a:off x="6723888" y="2014727"/>
              <a:ext cx="5468111" cy="3089148"/>
            </a:xfrm>
            <a:prstGeom prst="rect">
              <a:avLst/>
            </a:prstGeom>
          </p:spPr>
        </p:pic>
      </p:grpSp>
      <p:sp>
        <p:nvSpPr>
          <p:cNvPr id="6" name="object 6"/>
          <p:cNvSpPr txBox="1">
            <a:spLocks noGrp="1"/>
          </p:cNvSpPr>
          <p:nvPr>
            <p:ph type="title"/>
          </p:nvPr>
        </p:nvSpPr>
        <p:spPr>
          <a:xfrm>
            <a:off x="454863" y="247650"/>
            <a:ext cx="2007870" cy="543560"/>
          </a:xfrm>
          <a:prstGeom prst="rect">
            <a:avLst/>
          </a:prstGeom>
        </p:spPr>
        <p:txBody>
          <a:bodyPr vert="horz" wrap="square" lIns="0" tIns="12700" rIns="0" bIns="0" rtlCol="0">
            <a:spAutoFit/>
          </a:bodyPr>
          <a:lstStyle/>
          <a:p>
            <a:pPr marL="12700">
              <a:lnSpc>
                <a:spcPct val="100000"/>
              </a:lnSpc>
              <a:spcBef>
                <a:spcPts val="100"/>
              </a:spcBef>
            </a:pPr>
            <a:r>
              <a:rPr sz="3400" spc="-140" dirty="0">
                <a:solidFill>
                  <a:srgbClr val="285F8C"/>
                </a:solidFill>
              </a:rPr>
              <a:t>Se</a:t>
            </a:r>
            <a:r>
              <a:rPr sz="3400" spc="-65" dirty="0">
                <a:solidFill>
                  <a:srgbClr val="285F8C"/>
                </a:solidFill>
              </a:rPr>
              <a:t> </a:t>
            </a:r>
            <a:r>
              <a:rPr sz="3400" spc="50" dirty="0">
                <a:solidFill>
                  <a:srgbClr val="285F8C"/>
                </a:solidFill>
              </a:rPr>
              <a:t>og</a:t>
            </a:r>
            <a:r>
              <a:rPr sz="3400" spc="-65" dirty="0">
                <a:solidFill>
                  <a:srgbClr val="285F8C"/>
                </a:solidFill>
              </a:rPr>
              <a:t> </a:t>
            </a:r>
            <a:r>
              <a:rPr sz="3400" spc="135" dirty="0">
                <a:solidFill>
                  <a:srgbClr val="285F8C"/>
                </a:solidFill>
              </a:rPr>
              <a:t>lær</a:t>
            </a:r>
            <a:endParaRPr sz="3400"/>
          </a:p>
        </p:txBody>
      </p:sp>
      <p:sp>
        <p:nvSpPr>
          <p:cNvPr id="7" name="object 7"/>
          <p:cNvSpPr txBox="1"/>
          <p:nvPr/>
        </p:nvSpPr>
        <p:spPr>
          <a:xfrm>
            <a:off x="454863" y="1252728"/>
            <a:ext cx="5531485" cy="5219065"/>
          </a:xfrm>
          <a:prstGeom prst="rect">
            <a:avLst/>
          </a:prstGeom>
        </p:spPr>
        <p:txBody>
          <a:bodyPr vert="horz" wrap="square" lIns="0" tIns="12700" rIns="0" bIns="0" rtlCol="0">
            <a:spAutoFit/>
          </a:bodyPr>
          <a:lstStyle/>
          <a:p>
            <a:pPr marL="12700" marR="5080">
              <a:lnSpc>
                <a:spcPct val="120000"/>
              </a:lnSpc>
              <a:spcBef>
                <a:spcPts val="100"/>
              </a:spcBef>
            </a:pPr>
            <a:r>
              <a:rPr sz="1800" spc="65" dirty="0">
                <a:solidFill>
                  <a:srgbClr val="262626"/>
                </a:solidFill>
                <a:latin typeface="Tahoma"/>
                <a:cs typeface="Tahoma"/>
              </a:rPr>
              <a:t>Før </a:t>
            </a:r>
            <a:r>
              <a:rPr sz="1800" spc="35" dirty="0">
                <a:solidFill>
                  <a:srgbClr val="262626"/>
                </a:solidFill>
                <a:latin typeface="Tahoma"/>
                <a:cs typeface="Tahoma"/>
              </a:rPr>
              <a:t>vi </a:t>
            </a:r>
            <a:r>
              <a:rPr sz="1800" spc="55" dirty="0">
                <a:solidFill>
                  <a:srgbClr val="262626"/>
                </a:solidFill>
                <a:latin typeface="Tahoma"/>
                <a:cs typeface="Tahoma"/>
              </a:rPr>
              <a:t>lærer </a:t>
            </a:r>
            <a:r>
              <a:rPr sz="1800" spc="140" dirty="0">
                <a:solidFill>
                  <a:srgbClr val="262626"/>
                </a:solidFill>
                <a:latin typeface="Tahoma"/>
                <a:cs typeface="Tahoma"/>
              </a:rPr>
              <a:t>om </a:t>
            </a:r>
            <a:r>
              <a:rPr sz="1800" spc="90" dirty="0">
                <a:solidFill>
                  <a:srgbClr val="262626"/>
                </a:solidFill>
                <a:latin typeface="Tahoma"/>
                <a:cs typeface="Tahoma"/>
              </a:rPr>
              <a:t>fremragende </a:t>
            </a:r>
            <a:r>
              <a:rPr sz="1800" spc="80" dirty="0">
                <a:solidFill>
                  <a:srgbClr val="262626"/>
                </a:solidFill>
                <a:latin typeface="Tahoma"/>
                <a:cs typeface="Tahoma"/>
              </a:rPr>
              <a:t>eksempler </a:t>
            </a:r>
            <a:r>
              <a:rPr sz="1800" spc="85" dirty="0">
                <a:solidFill>
                  <a:srgbClr val="262626"/>
                </a:solidFill>
                <a:latin typeface="Tahoma"/>
                <a:cs typeface="Tahoma"/>
              </a:rPr>
              <a:t>på </a:t>
            </a:r>
            <a:r>
              <a:rPr sz="1800" spc="90" dirty="0">
                <a:solidFill>
                  <a:srgbClr val="262626"/>
                </a:solidFill>
                <a:latin typeface="Tahoma"/>
                <a:cs typeface="Tahoma"/>
              </a:rPr>
              <a:t> </a:t>
            </a:r>
            <a:r>
              <a:rPr sz="1800" spc="70" dirty="0">
                <a:solidFill>
                  <a:srgbClr val="262626"/>
                </a:solidFill>
                <a:latin typeface="Tahoma"/>
                <a:cs typeface="Tahoma"/>
              </a:rPr>
              <a:t>blockchain </a:t>
            </a:r>
            <a:r>
              <a:rPr sz="1800" spc="50" dirty="0">
                <a:solidFill>
                  <a:srgbClr val="262626"/>
                </a:solidFill>
                <a:latin typeface="Tahoma"/>
                <a:cs typeface="Tahoma"/>
              </a:rPr>
              <a:t>i </a:t>
            </a:r>
            <a:r>
              <a:rPr sz="1800" spc="75" dirty="0">
                <a:solidFill>
                  <a:srgbClr val="262626"/>
                </a:solidFill>
                <a:latin typeface="Tahoma"/>
                <a:cs typeface="Tahoma"/>
              </a:rPr>
              <a:t>aktion </a:t>
            </a:r>
            <a:r>
              <a:rPr sz="1800" spc="50" dirty="0">
                <a:solidFill>
                  <a:srgbClr val="262626"/>
                </a:solidFill>
                <a:latin typeface="Tahoma"/>
                <a:cs typeface="Tahoma"/>
              </a:rPr>
              <a:t>i </a:t>
            </a:r>
            <a:r>
              <a:rPr sz="1800" spc="60" dirty="0">
                <a:solidFill>
                  <a:srgbClr val="262626"/>
                </a:solidFill>
                <a:latin typeface="Tahoma"/>
                <a:cs typeface="Tahoma"/>
              </a:rPr>
              <a:t>agri-forsyningskæder, </a:t>
            </a:r>
            <a:r>
              <a:rPr sz="1800" spc="80" dirty="0">
                <a:solidFill>
                  <a:srgbClr val="262626"/>
                </a:solidFill>
                <a:latin typeface="Tahoma"/>
                <a:cs typeface="Tahoma"/>
              </a:rPr>
              <a:t>bedes </a:t>
            </a:r>
            <a:r>
              <a:rPr sz="1800" spc="85" dirty="0">
                <a:solidFill>
                  <a:srgbClr val="262626"/>
                </a:solidFill>
                <a:latin typeface="Tahoma"/>
                <a:cs typeface="Tahoma"/>
              </a:rPr>
              <a:t> </a:t>
            </a:r>
            <a:r>
              <a:rPr sz="1800" spc="110" dirty="0">
                <a:solidFill>
                  <a:srgbClr val="262626"/>
                </a:solidFill>
                <a:latin typeface="Tahoma"/>
                <a:cs typeface="Tahoma"/>
              </a:rPr>
              <a:t>du</a:t>
            </a:r>
            <a:r>
              <a:rPr sz="1800" spc="-95" dirty="0">
                <a:solidFill>
                  <a:srgbClr val="262626"/>
                </a:solidFill>
                <a:latin typeface="Tahoma"/>
                <a:cs typeface="Tahoma"/>
              </a:rPr>
              <a:t> </a:t>
            </a:r>
            <a:r>
              <a:rPr sz="1800" spc="95" dirty="0">
                <a:solidFill>
                  <a:srgbClr val="262626"/>
                </a:solidFill>
                <a:latin typeface="Tahoma"/>
                <a:cs typeface="Tahoma"/>
              </a:rPr>
              <a:t>bruge</a:t>
            </a:r>
            <a:r>
              <a:rPr sz="1800" spc="-95" dirty="0">
                <a:solidFill>
                  <a:srgbClr val="262626"/>
                </a:solidFill>
                <a:latin typeface="Tahoma"/>
                <a:cs typeface="Tahoma"/>
              </a:rPr>
              <a:t> </a:t>
            </a:r>
            <a:r>
              <a:rPr sz="1800" spc="10" dirty="0">
                <a:solidFill>
                  <a:srgbClr val="262626"/>
                </a:solidFill>
                <a:latin typeface="Tahoma"/>
                <a:cs typeface="Tahoma"/>
              </a:rPr>
              <a:t>4,5</a:t>
            </a:r>
            <a:r>
              <a:rPr sz="1800" spc="-95" dirty="0">
                <a:solidFill>
                  <a:srgbClr val="262626"/>
                </a:solidFill>
                <a:latin typeface="Tahoma"/>
                <a:cs typeface="Tahoma"/>
              </a:rPr>
              <a:t> </a:t>
            </a:r>
            <a:r>
              <a:rPr sz="1800" spc="70" dirty="0">
                <a:solidFill>
                  <a:srgbClr val="262626"/>
                </a:solidFill>
                <a:latin typeface="Tahoma"/>
                <a:cs typeface="Tahoma"/>
              </a:rPr>
              <a:t>minutter,</a:t>
            </a:r>
            <a:r>
              <a:rPr sz="1800" spc="-90" dirty="0">
                <a:solidFill>
                  <a:srgbClr val="262626"/>
                </a:solidFill>
                <a:latin typeface="Tahoma"/>
                <a:cs typeface="Tahoma"/>
              </a:rPr>
              <a:t> </a:t>
            </a:r>
            <a:r>
              <a:rPr sz="1800" spc="110" dirty="0">
                <a:solidFill>
                  <a:srgbClr val="262626"/>
                </a:solidFill>
                <a:latin typeface="Tahoma"/>
                <a:cs typeface="Tahoma"/>
              </a:rPr>
              <a:t>som</a:t>
            </a:r>
            <a:r>
              <a:rPr sz="1800" spc="-95" dirty="0">
                <a:solidFill>
                  <a:srgbClr val="262626"/>
                </a:solidFill>
                <a:latin typeface="Tahoma"/>
                <a:cs typeface="Tahoma"/>
              </a:rPr>
              <a:t> </a:t>
            </a:r>
            <a:r>
              <a:rPr sz="1800" spc="35" dirty="0">
                <a:solidFill>
                  <a:srgbClr val="262626"/>
                </a:solidFill>
                <a:latin typeface="Tahoma"/>
                <a:cs typeface="Tahoma"/>
              </a:rPr>
              <a:t>viser,</a:t>
            </a:r>
            <a:r>
              <a:rPr sz="1800" spc="-95" dirty="0">
                <a:solidFill>
                  <a:srgbClr val="262626"/>
                </a:solidFill>
                <a:latin typeface="Tahoma"/>
                <a:cs typeface="Tahoma"/>
              </a:rPr>
              <a:t> </a:t>
            </a:r>
            <a:r>
              <a:rPr sz="1800" spc="85" dirty="0">
                <a:solidFill>
                  <a:srgbClr val="262626"/>
                </a:solidFill>
                <a:latin typeface="Tahoma"/>
                <a:cs typeface="Tahoma"/>
              </a:rPr>
              <a:t>hvordan</a:t>
            </a:r>
            <a:r>
              <a:rPr sz="1800" spc="-90" dirty="0">
                <a:solidFill>
                  <a:srgbClr val="262626"/>
                </a:solidFill>
                <a:latin typeface="Tahoma"/>
                <a:cs typeface="Tahoma"/>
              </a:rPr>
              <a:t> </a:t>
            </a:r>
            <a:r>
              <a:rPr sz="1800" spc="45" dirty="0">
                <a:solidFill>
                  <a:srgbClr val="262626"/>
                </a:solidFill>
                <a:latin typeface="Tahoma"/>
                <a:cs typeface="Tahoma"/>
              </a:rPr>
              <a:t>Infosys </a:t>
            </a:r>
            <a:r>
              <a:rPr sz="1800" spc="50" dirty="0">
                <a:solidFill>
                  <a:srgbClr val="262626"/>
                </a:solidFill>
                <a:latin typeface="Tahoma"/>
                <a:cs typeface="Tahoma"/>
              </a:rPr>
              <a:t> </a:t>
            </a:r>
            <a:r>
              <a:rPr sz="1800" spc="70" dirty="0">
                <a:solidFill>
                  <a:srgbClr val="262626"/>
                </a:solidFill>
                <a:latin typeface="Tahoma"/>
                <a:cs typeface="Tahoma"/>
              </a:rPr>
              <a:t>blockchain </a:t>
            </a:r>
            <a:r>
              <a:rPr sz="1800" spc="75" dirty="0">
                <a:solidFill>
                  <a:srgbClr val="262626"/>
                </a:solidFill>
                <a:latin typeface="Tahoma"/>
                <a:cs typeface="Tahoma"/>
              </a:rPr>
              <a:t>kan </a:t>
            </a:r>
            <a:r>
              <a:rPr sz="1800" spc="45" dirty="0">
                <a:solidFill>
                  <a:srgbClr val="262626"/>
                </a:solidFill>
                <a:latin typeface="Tahoma"/>
                <a:cs typeface="Tahoma"/>
              </a:rPr>
              <a:t>hjælpe </a:t>
            </a:r>
            <a:r>
              <a:rPr sz="1800" spc="114" dirty="0">
                <a:solidFill>
                  <a:srgbClr val="262626"/>
                </a:solidFill>
                <a:latin typeface="Tahoma"/>
                <a:cs typeface="Tahoma"/>
              </a:rPr>
              <a:t>med </a:t>
            </a:r>
            <a:r>
              <a:rPr sz="1800" spc="55" dirty="0">
                <a:solidFill>
                  <a:srgbClr val="262626"/>
                </a:solidFill>
                <a:latin typeface="Tahoma"/>
                <a:cs typeface="Tahoma"/>
              </a:rPr>
              <a:t>at </a:t>
            </a:r>
            <a:r>
              <a:rPr sz="1800" spc="70" dirty="0">
                <a:solidFill>
                  <a:srgbClr val="262626"/>
                </a:solidFill>
                <a:latin typeface="Tahoma"/>
                <a:cs typeface="Tahoma"/>
              </a:rPr>
              <a:t>skabe </a:t>
            </a:r>
            <a:r>
              <a:rPr sz="1800" spc="55" dirty="0">
                <a:solidFill>
                  <a:srgbClr val="262626"/>
                </a:solidFill>
                <a:latin typeface="Tahoma"/>
                <a:cs typeface="Tahoma"/>
              </a:rPr>
              <a:t>et </a:t>
            </a:r>
            <a:r>
              <a:rPr sz="1800" spc="70" dirty="0">
                <a:solidFill>
                  <a:srgbClr val="262626"/>
                </a:solidFill>
                <a:latin typeface="Tahoma"/>
                <a:cs typeface="Tahoma"/>
              </a:rPr>
              <a:t>pålideligt </a:t>
            </a:r>
            <a:r>
              <a:rPr sz="1800" spc="75" dirty="0">
                <a:solidFill>
                  <a:srgbClr val="262626"/>
                </a:solidFill>
                <a:latin typeface="Tahoma"/>
                <a:cs typeface="Tahoma"/>
              </a:rPr>
              <a:t> </a:t>
            </a:r>
            <a:r>
              <a:rPr sz="1800" spc="50" dirty="0">
                <a:solidFill>
                  <a:srgbClr val="262626"/>
                </a:solidFill>
                <a:latin typeface="Tahoma"/>
                <a:cs typeface="Tahoma"/>
              </a:rPr>
              <a:t>netværk</a:t>
            </a:r>
            <a:r>
              <a:rPr sz="1800" spc="-100" dirty="0">
                <a:solidFill>
                  <a:srgbClr val="262626"/>
                </a:solidFill>
                <a:latin typeface="Tahoma"/>
                <a:cs typeface="Tahoma"/>
              </a:rPr>
              <a:t> </a:t>
            </a:r>
            <a:r>
              <a:rPr sz="1800" spc="110" dirty="0">
                <a:solidFill>
                  <a:srgbClr val="262626"/>
                </a:solidFill>
                <a:latin typeface="Tahoma"/>
                <a:cs typeface="Tahoma"/>
              </a:rPr>
              <a:t>og</a:t>
            </a:r>
            <a:r>
              <a:rPr sz="1800" spc="-95" dirty="0">
                <a:solidFill>
                  <a:srgbClr val="262626"/>
                </a:solidFill>
                <a:latin typeface="Tahoma"/>
                <a:cs typeface="Tahoma"/>
              </a:rPr>
              <a:t> </a:t>
            </a:r>
            <a:r>
              <a:rPr sz="1800" spc="95" dirty="0">
                <a:solidFill>
                  <a:srgbClr val="262626"/>
                </a:solidFill>
                <a:latin typeface="Tahoma"/>
                <a:cs typeface="Tahoma"/>
              </a:rPr>
              <a:t>muliggøre</a:t>
            </a:r>
            <a:r>
              <a:rPr sz="1800" spc="-100" dirty="0">
                <a:solidFill>
                  <a:srgbClr val="262626"/>
                </a:solidFill>
                <a:latin typeface="Tahoma"/>
                <a:cs typeface="Tahoma"/>
              </a:rPr>
              <a:t> </a:t>
            </a:r>
            <a:r>
              <a:rPr sz="1800" spc="70" dirty="0">
                <a:solidFill>
                  <a:srgbClr val="262626"/>
                </a:solidFill>
                <a:latin typeface="Tahoma"/>
                <a:cs typeface="Tahoma"/>
              </a:rPr>
              <a:t>interessenters</a:t>
            </a:r>
            <a:r>
              <a:rPr sz="1800" spc="-95" dirty="0">
                <a:solidFill>
                  <a:srgbClr val="262626"/>
                </a:solidFill>
                <a:latin typeface="Tahoma"/>
                <a:cs typeface="Tahoma"/>
              </a:rPr>
              <a:t> </a:t>
            </a:r>
            <a:r>
              <a:rPr sz="1800" spc="75" dirty="0">
                <a:solidFill>
                  <a:srgbClr val="262626"/>
                </a:solidFill>
                <a:latin typeface="Tahoma"/>
                <a:cs typeface="Tahoma"/>
              </a:rPr>
              <a:t>transaktioner </a:t>
            </a:r>
            <a:r>
              <a:rPr sz="1800" spc="-545" dirty="0">
                <a:solidFill>
                  <a:srgbClr val="262626"/>
                </a:solidFill>
                <a:latin typeface="Tahoma"/>
                <a:cs typeface="Tahoma"/>
              </a:rPr>
              <a:t> </a:t>
            </a:r>
            <a:r>
              <a:rPr sz="1800" spc="105" dirty="0">
                <a:solidFill>
                  <a:srgbClr val="262626"/>
                </a:solidFill>
                <a:latin typeface="Tahoma"/>
                <a:cs typeface="Tahoma"/>
              </a:rPr>
              <a:t>gennem</a:t>
            </a:r>
            <a:r>
              <a:rPr sz="1800" spc="-100" dirty="0">
                <a:solidFill>
                  <a:srgbClr val="262626"/>
                </a:solidFill>
                <a:latin typeface="Tahoma"/>
                <a:cs typeface="Tahoma"/>
              </a:rPr>
              <a:t> </a:t>
            </a:r>
            <a:r>
              <a:rPr sz="1800" spc="80" dirty="0">
                <a:solidFill>
                  <a:srgbClr val="262626"/>
                </a:solidFill>
                <a:latin typeface="Tahoma"/>
                <a:cs typeface="Tahoma"/>
              </a:rPr>
              <a:t>smarte</a:t>
            </a:r>
            <a:r>
              <a:rPr sz="1800" spc="-95" dirty="0">
                <a:solidFill>
                  <a:srgbClr val="262626"/>
                </a:solidFill>
                <a:latin typeface="Tahoma"/>
                <a:cs typeface="Tahoma"/>
              </a:rPr>
              <a:t> </a:t>
            </a:r>
            <a:r>
              <a:rPr sz="1800" spc="60" dirty="0">
                <a:solidFill>
                  <a:srgbClr val="262626"/>
                </a:solidFill>
                <a:latin typeface="Tahoma"/>
                <a:cs typeface="Tahoma"/>
              </a:rPr>
              <a:t>kontrakter.</a:t>
            </a:r>
            <a:endParaRPr sz="1800">
              <a:latin typeface="Tahoma"/>
              <a:cs typeface="Tahoma"/>
            </a:endParaRPr>
          </a:p>
          <a:p>
            <a:pPr marL="12700" marR="153035">
              <a:lnSpc>
                <a:spcPct val="127099"/>
              </a:lnSpc>
              <a:spcBef>
                <a:spcPts val="985"/>
              </a:spcBef>
            </a:pPr>
            <a:r>
              <a:rPr sz="1700" spc="75" dirty="0">
                <a:solidFill>
                  <a:srgbClr val="262626"/>
                </a:solidFill>
                <a:latin typeface="Tahoma"/>
                <a:cs typeface="Tahoma"/>
              </a:rPr>
              <a:t>Landbrugsforsyningskæden </a:t>
            </a:r>
            <a:r>
              <a:rPr sz="1700" spc="60" dirty="0">
                <a:solidFill>
                  <a:srgbClr val="262626"/>
                </a:solidFill>
                <a:latin typeface="Tahoma"/>
                <a:cs typeface="Tahoma"/>
              </a:rPr>
              <a:t>involverer </a:t>
            </a:r>
            <a:r>
              <a:rPr sz="1700" spc="80" dirty="0">
                <a:solidFill>
                  <a:srgbClr val="262626"/>
                </a:solidFill>
                <a:latin typeface="Tahoma"/>
                <a:cs typeface="Tahoma"/>
              </a:rPr>
              <a:t>komplekse </a:t>
            </a:r>
            <a:r>
              <a:rPr sz="1700" spc="85" dirty="0">
                <a:solidFill>
                  <a:srgbClr val="262626"/>
                </a:solidFill>
                <a:latin typeface="Tahoma"/>
                <a:cs typeface="Tahoma"/>
              </a:rPr>
              <a:t> </a:t>
            </a:r>
            <a:r>
              <a:rPr sz="1700" spc="75" dirty="0">
                <a:solidFill>
                  <a:srgbClr val="262626"/>
                </a:solidFill>
                <a:latin typeface="Tahoma"/>
                <a:cs typeface="Tahoma"/>
              </a:rPr>
              <a:t>indbyrdes </a:t>
            </a:r>
            <a:r>
              <a:rPr sz="1700" spc="90" dirty="0">
                <a:solidFill>
                  <a:srgbClr val="262626"/>
                </a:solidFill>
                <a:latin typeface="Tahoma"/>
                <a:cs typeface="Tahoma"/>
              </a:rPr>
              <a:t>forbundne </a:t>
            </a:r>
            <a:r>
              <a:rPr sz="1700" spc="70" dirty="0">
                <a:solidFill>
                  <a:srgbClr val="262626"/>
                </a:solidFill>
                <a:latin typeface="Tahoma"/>
                <a:cs typeface="Tahoma"/>
              </a:rPr>
              <a:t>processer </a:t>
            </a:r>
            <a:r>
              <a:rPr sz="1700" spc="90" dirty="0">
                <a:solidFill>
                  <a:srgbClr val="262626"/>
                </a:solidFill>
                <a:latin typeface="Tahoma"/>
                <a:cs typeface="Tahoma"/>
              </a:rPr>
              <a:t>mellem </a:t>
            </a:r>
            <a:r>
              <a:rPr sz="1700" spc="65" dirty="0">
                <a:solidFill>
                  <a:srgbClr val="262626"/>
                </a:solidFill>
                <a:latin typeface="Tahoma"/>
                <a:cs typeface="Tahoma"/>
              </a:rPr>
              <a:t>forskellige </a:t>
            </a:r>
            <a:r>
              <a:rPr sz="1700" spc="70" dirty="0">
                <a:solidFill>
                  <a:srgbClr val="262626"/>
                </a:solidFill>
                <a:latin typeface="Tahoma"/>
                <a:cs typeface="Tahoma"/>
              </a:rPr>
              <a:t> </a:t>
            </a:r>
            <a:r>
              <a:rPr sz="1700" spc="55" dirty="0">
                <a:solidFill>
                  <a:srgbClr val="262626"/>
                </a:solidFill>
                <a:latin typeface="Tahoma"/>
                <a:cs typeface="Tahoma"/>
              </a:rPr>
              <a:t>interessenter. </a:t>
            </a:r>
            <a:r>
              <a:rPr sz="1700" spc="75" dirty="0">
                <a:solidFill>
                  <a:srgbClr val="262626"/>
                </a:solidFill>
                <a:latin typeface="Tahoma"/>
                <a:cs typeface="Tahoma"/>
              </a:rPr>
              <a:t>De </a:t>
            </a:r>
            <a:r>
              <a:rPr sz="1700" spc="55" dirty="0">
                <a:solidFill>
                  <a:srgbClr val="262626"/>
                </a:solidFill>
                <a:latin typeface="Tahoma"/>
                <a:cs typeface="Tahoma"/>
              </a:rPr>
              <a:t>typiske </a:t>
            </a:r>
            <a:r>
              <a:rPr sz="1700" spc="85" dirty="0">
                <a:solidFill>
                  <a:srgbClr val="262626"/>
                </a:solidFill>
                <a:latin typeface="Tahoma"/>
                <a:cs typeface="Tahoma"/>
              </a:rPr>
              <a:t>udfordringer </a:t>
            </a:r>
            <a:r>
              <a:rPr sz="1700" spc="75" dirty="0">
                <a:solidFill>
                  <a:srgbClr val="262626"/>
                </a:solidFill>
                <a:latin typeface="Tahoma"/>
                <a:cs typeface="Tahoma"/>
              </a:rPr>
              <a:t>omfatter </a:t>
            </a:r>
            <a:r>
              <a:rPr sz="1700" spc="80" dirty="0">
                <a:solidFill>
                  <a:srgbClr val="262626"/>
                </a:solidFill>
                <a:latin typeface="Tahoma"/>
                <a:cs typeface="Tahoma"/>
              </a:rPr>
              <a:t> </a:t>
            </a:r>
            <a:r>
              <a:rPr sz="1700" spc="85" dirty="0">
                <a:solidFill>
                  <a:srgbClr val="262626"/>
                </a:solidFill>
                <a:latin typeface="Tahoma"/>
                <a:cs typeface="Tahoma"/>
              </a:rPr>
              <a:t>sporing </a:t>
            </a:r>
            <a:r>
              <a:rPr sz="1700" spc="50" dirty="0">
                <a:solidFill>
                  <a:srgbClr val="262626"/>
                </a:solidFill>
                <a:latin typeface="Tahoma"/>
                <a:cs typeface="Tahoma"/>
              </a:rPr>
              <a:t>af </a:t>
            </a:r>
            <a:r>
              <a:rPr sz="1700" spc="85" dirty="0">
                <a:solidFill>
                  <a:srgbClr val="262626"/>
                </a:solidFill>
                <a:latin typeface="Tahoma"/>
                <a:cs typeface="Tahoma"/>
              </a:rPr>
              <a:t>herkomst </a:t>
            </a:r>
            <a:r>
              <a:rPr sz="1700" spc="105" dirty="0">
                <a:solidFill>
                  <a:srgbClr val="262626"/>
                </a:solidFill>
                <a:latin typeface="Tahoma"/>
                <a:cs typeface="Tahoma"/>
              </a:rPr>
              <a:t>og </a:t>
            </a:r>
            <a:r>
              <a:rPr sz="1700" spc="65" dirty="0">
                <a:solidFill>
                  <a:srgbClr val="262626"/>
                </a:solidFill>
                <a:latin typeface="Tahoma"/>
                <a:cs typeface="Tahoma"/>
              </a:rPr>
              <a:t>oprindelsessted, </a:t>
            </a:r>
            <a:r>
              <a:rPr sz="1700" spc="85" dirty="0">
                <a:solidFill>
                  <a:srgbClr val="262626"/>
                </a:solidFill>
                <a:latin typeface="Tahoma"/>
                <a:cs typeface="Tahoma"/>
              </a:rPr>
              <a:t>sporing </a:t>
            </a:r>
            <a:r>
              <a:rPr sz="1700" spc="50" dirty="0">
                <a:solidFill>
                  <a:srgbClr val="262626"/>
                </a:solidFill>
                <a:latin typeface="Tahoma"/>
                <a:cs typeface="Tahoma"/>
              </a:rPr>
              <a:t>af </a:t>
            </a:r>
            <a:r>
              <a:rPr sz="1700" spc="-520" dirty="0">
                <a:solidFill>
                  <a:srgbClr val="262626"/>
                </a:solidFill>
                <a:latin typeface="Tahoma"/>
                <a:cs typeface="Tahoma"/>
              </a:rPr>
              <a:t> </a:t>
            </a:r>
            <a:r>
              <a:rPr sz="1700" spc="70" dirty="0">
                <a:solidFill>
                  <a:srgbClr val="262626"/>
                </a:solidFill>
                <a:latin typeface="Tahoma"/>
                <a:cs typeface="Tahoma"/>
              </a:rPr>
              <a:t>depotoplysninger, </a:t>
            </a:r>
            <a:r>
              <a:rPr sz="1700" spc="90" dirty="0">
                <a:solidFill>
                  <a:srgbClr val="262626"/>
                </a:solidFill>
                <a:latin typeface="Tahoma"/>
                <a:cs typeface="Tahoma"/>
              </a:rPr>
              <a:t>manglende </a:t>
            </a:r>
            <a:r>
              <a:rPr sz="1700" spc="55" dirty="0">
                <a:solidFill>
                  <a:srgbClr val="262626"/>
                </a:solidFill>
                <a:latin typeface="Tahoma"/>
                <a:cs typeface="Tahoma"/>
              </a:rPr>
              <a:t>tillid </a:t>
            </a:r>
            <a:r>
              <a:rPr sz="1700" spc="105" dirty="0">
                <a:solidFill>
                  <a:srgbClr val="262626"/>
                </a:solidFill>
                <a:latin typeface="Tahoma"/>
                <a:cs typeface="Tahoma"/>
              </a:rPr>
              <a:t>og </a:t>
            </a:r>
            <a:r>
              <a:rPr sz="1700" spc="110" dirty="0">
                <a:solidFill>
                  <a:srgbClr val="262626"/>
                </a:solidFill>
                <a:latin typeface="Tahoma"/>
                <a:cs typeface="Tahoma"/>
              </a:rPr>
              <a:t> </a:t>
            </a:r>
            <a:r>
              <a:rPr sz="1700" spc="85" dirty="0">
                <a:solidFill>
                  <a:srgbClr val="262626"/>
                </a:solidFill>
                <a:latin typeface="Tahoma"/>
                <a:cs typeface="Tahoma"/>
              </a:rPr>
              <a:t>gennemsigtighed</a:t>
            </a:r>
            <a:r>
              <a:rPr sz="1700" spc="-90" dirty="0">
                <a:solidFill>
                  <a:srgbClr val="262626"/>
                </a:solidFill>
                <a:latin typeface="Tahoma"/>
                <a:cs typeface="Tahoma"/>
              </a:rPr>
              <a:t> </a:t>
            </a:r>
            <a:r>
              <a:rPr sz="1700" spc="90" dirty="0">
                <a:solidFill>
                  <a:srgbClr val="262626"/>
                </a:solidFill>
                <a:latin typeface="Tahoma"/>
                <a:cs typeface="Tahoma"/>
              </a:rPr>
              <a:t>mellem</a:t>
            </a:r>
            <a:r>
              <a:rPr sz="1700" spc="-90" dirty="0">
                <a:solidFill>
                  <a:srgbClr val="262626"/>
                </a:solidFill>
                <a:latin typeface="Tahoma"/>
                <a:cs typeface="Tahoma"/>
              </a:rPr>
              <a:t> </a:t>
            </a:r>
            <a:r>
              <a:rPr sz="1700" spc="55" dirty="0">
                <a:solidFill>
                  <a:srgbClr val="262626"/>
                </a:solidFill>
                <a:latin typeface="Tahoma"/>
                <a:cs typeface="Tahoma"/>
              </a:rPr>
              <a:t>interessenter,</a:t>
            </a:r>
            <a:r>
              <a:rPr sz="1700" spc="-85" dirty="0">
                <a:solidFill>
                  <a:srgbClr val="262626"/>
                </a:solidFill>
                <a:latin typeface="Tahoma"/>
                <a:cs typeface="Tahoma"/>
              </a:rPr>
              <a:t> </a:t>
            </a:r>
            <a:r>
              <a:rPr sz="1700" spc="55" dirty="0">
                <a:solidFill>
                  <a:srgbClr val="262626"/>
                </a:solidFill>
                <a:latin typeface="Tahoma"/>
                <a:cs typeface="Tahoma"/>
              </a:rPr>
              <a:t>hvilket</a:t>
            </a:r>
            <a:r>
              <a:rPr sz="1700" spc="-90" dirty="0">
                <a:solidFill>
                  <a:srgbClr val="262626"/>
                </a:solidFill>
                <a:latin typeface="Tahoma"/>
                <a:cs typeface="Tahoma"/>
              </a:rPr>
              <a:t> </a:t>
            </a:r>
            <a:r>
              <a:rPr sz="1700" spc="75" dirty="0">
                <a:solidFill>
                  <a:srgbClr val="262626"/>
                </a:solidFill>
                <a:latin typeface="Tahoma"/>
                <a:cs typeface="Tahoma"/>
              </a:rPr>
              <a:t>fører </a:t>
            </a:r>
            <a:r>
              <a:rPr sz="1700" spc="-515" dirty="0">
                <a:solidFill>
                  <a:srgbClr val="262626"/>
                </a:solidFill>
                <a:latin typeface="Tahoma"/>
                <a:cs typeface="Tahoma"/>
              </a:rPr>
              <a:t> </a:t>
            </a:r>
            <a:r>
              <a:rPr sz="1700" spc="45" dirty="0">
                <a:solidFill>
                  <a:srgbClr val="262626"/>
                </a:solidFill>
                <a:latin typeface="Tahoma"/>
                <a:cs typeface="Tahoma"/>
              </a:rPr>
              <a:t>til </a:t>
            </a:r>
            <a:r>
              <a:rPr sz="1700" spc="65" dirty="0">
                <a:solidFill>
                  <a:srgbClr val="262626"/>
                </a:solidFill>
                <a:latin typeface="Tahoma"/>
                <a:cs typeface="Tahoma"/>
              </a:rPr>
              <a:t>potentielle forsinkelser </a:t>
            </a:r>
            <a:r>
              <a:rPr sz="1700" spc="50" dirty="0">
                <a:solidFill>
                  <a:srgbClr val="262626"/>
                </a:solidFill>
                <a:latin typeface="Tahoma"/>
                <a:cs typeface="Tahoma"/>
              </a:rPr>
              <a:t>i </a:t>
            </a:r>
            <a:r>
              <a:rPr sz="1700" spc="70" dirty="0">
                <a:solidFill>
                  <a:srgbClr val="262626"/>
                </a:solidFill>
                <a:latin typeface="Tahoma"/>
                <a:cs typeface="Tahoma"/>
              </a:rPr>
              <a:t>downstream- </a:t>
            </a:r>
            <a:r>
              <a:rPr sz="1700" spc="75" dirty="0">
                <a:solidFill>
                  <a:srgbClr val="262626"/>
                </a:solidFill>
                <a:latin typeface="Tahoma"/>
                <a:cs typeface="Tahoma"/>
              </a:rPr>
              <a:t> </a:t>
            </a:r>
            <a:r>
              <a:rPr sz="1700" spc="70" dirty="0">
                <a:solidFill>
                  <a:srgbClr val="262626"/>
                </a:solidFill>
                <a:latin typeface="Tahoma"/>
                <a:cs typeface="Tahoma"/>
              </a:rPr>
              <a:t>beslutningstagningen.</a:t>
            </a:r>
            <a:endParaRPr sz="1700">
              <a:latin typeface="Tahoma"/>
              <a:cs typeface="Tahoma"/>
            </a:endParaRPr>
          </a:p>
          <a:p>
            <a:pPr marL="12700">
              <a:lnSpc>
                <a:spcPct val="100000"/>
              </a:lnSpc>
              <a:spcBef>
                <a:spcPts val="1450"/>
              </a:spcBef>
            </a:pPr>
            <a:r>
              <a:rPr sz="1800" b="1" spc="25" dirty="0">
                <a:solidFill>
                  <a:srgbClr val="6A9D55"/>
                </a:solidFill>
                <a:latin typeface="Arial"/>
                <a:cs typeface="Arial"/>
              </a:rPr>
              <a:t>Klik</a:t>
            </a:r>
            <a:r>
              <a:rPr sz="1800" b="1" spc="-45" dirty="0">
                <a:solidFill>
                  <a:srgbClr val="6A9D55"/>
                </a:solidFill>
                <a:latin typeface="Arial"/>
                <a:cs typeface="Arial"/>
              </a:rPr>
              <a:t> </a:t>
            </a:r>
            <a:r>
              <a:rPr sz="1800" b="1" spc="60" dirty="0">
                <a:solidFill>
                  <a:srgbClr val="6A9D55"/>
                </a:solidFill>
                <a:latin typeface="Arial"/>
                <a:cs typeface="Arial"/>
              </a:rPr>
              <a:t>på</a:t>
            </a:r>
            <a:r>
              <a:rPr sz="1800" b="1" spc="-45" dirty="0">
                <a:solidFill>
                  <a:srgbClr val="6A9D55"/>
                </a:solidFill>
                <a:latin typeface="Arial"/>
                <a:cs typeface="Arial"/>
              </a:rPr>
              <a:t> </a:t>
            </a:r>
            <a:r>
              <a:rPr sz="1800" b="1" spc="55" dirty="0">
                <a:solidFill>
                  <a:srgbClr val="6A9D55"/>
                </a:solidFill>
                <a:latin typeface="Arial"/>
                <a:cs typeface="Arial"/>
              </a:rPr>
              <a:t>pilen</a:t>
            </a:r>
            <a:r>
              <a:rPr sz="1800" b="1" spc="-40" dirty="0">
                <a:solidFill>
                  <a:srgbClr val="6A9D55"/>
                </a:solidFill>
                <a:latin typeface="Arial"/>
                <a:cs typeface="Arial"/>
              </a:rPr>
              <a:t> </a:t>
            </a:r>
            <a:r>
              <a:rPr sz="1800" b="1" spc="75" dirty="0">
                <a:solidFill>
                  <a:srgbClr val="6A9D55"/>
                </a:solidFill>
                <a:latin typeface="Arial"/>
                <a:cs typeface="Arial"/>
              </a:rPr>
              <a:t>for</a:t>
            </a:r>
            <a:r>
              <a:rPr sz="1800" b="1" spc="-45" dirty="0">
                <a:solidFill>
                  <a:srgbClr val="6A9D55"/>
                </a:solidFill>
                <a:latin typeface="Arial"/>
                <a:cs typeface="Arial"/>
              </a:rPr>
              <a:t> </a:t>
            </a:r>
            <a:r>
              <a:rPr sz="1800" b="1" spc="130" dirty="0">
                <a:solidFill>
                  <a:srgbClr val="6A9D55"/>
                </a:solidFill>
                <a:latin typeface="Arial"/>
                <a:cs typeface="Arial"/>
              </a:rPr>
              <a:t>at</a:t>
            </a:r>
            <a:r>
              <a:rPr sz="1800" b="1" spc="-40" dirty="0">
                <a:solidFill>
                  <a:srgbClr val="6A9D55"/>
                </a:solidFill>
                <a:latin typeface="Arial"/>
                <a:cs typeface="Arial"/>
              </a:rPr>
              <a:t> </a:t>
            </a:r>
            <a:r>
              <a:rPr sz="1800" b="1" spc="20" dirty="0">
                <a:solidFill>
                  <a:srgbClr val="6A9D55"/>
                </a:solidFill>
                <a:latin typeface="Arial"/>
                <a:cs typeface="Arial"/>
              </a:rPr>
              <a:t>spille.</a:t>
            </a:r>
            <a:endParaRPr sz="1800">
              <a:latin typeface="Arial"/>
              <a:cs typeface="Arial"/>
            </a:endParaRPr>
          </a:p>
        </p:txBody>
      </p:sp>
      <p:sp>
        <p:nvSpPr>
          <p:cNvPr id="8" name="object 8"/>
          <p:cNvSpPr txBox="1"/>
          <p:nvPr/>
        </p:nvSpPr>
        <p:spPr>
          <a:xfrm>
            <a:off x="11850420" y="6170676"/>
            <a:ext cx="94615" cy="29781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BLOKKÆDE</a:t>
            </a:r>
            <a:endParaRPr sz="400">
              <a:latin typeface="Tahoma"/>
              <a:cs typeface="Tahoma"/>
            </a:endParaRPr>
          </a:p>
        </p:txBody>
      </p:sp>
      <p:sp>
        <p:nvSpPr>
          <p:cNvPr id="9" name="object 9"/>
          <p:cNvSpPr txBox="1"/>
          <p:nvPr/>
        </p:nvSpPr>
        <p:spPr>
          <a:xfrm>
            <a:off x="11850420" y="5377552"/>
            <a:ext cx="94615" cy="392430"/>
          </a:xfrm>
          <a:prstGeom prst="rect">
            <a:avLst/>
          </a:prstGeom>
        </p:spPr>
        <p:txBody>
          <a:bodyPr vert="vert270" wrap="square" lIns="0" tIns="15875" rIns="0" bIns="0" rtlCol="0">
            <a:spAutoFit/>
          </a:bodyPr>
          <a:lstStyle/>
          <a:p>
            <a:pPr marL="12700">
              <a:lnSpc>
                <a:spcPct val="100000"/>
              </a:lnSpc>
              <a:spcBef>
                <a:spcPts val="125"/>
              </a:spcBef>
              <a:tabLst>
                <a:tab pos="260350" algn="l"/>
              </a:tabLst>
            </a:pPr>
            <a:r>
              <a:rPr sz="400" dirty="0">
                <a:latin typeface="Tahoma"/>
                <a:cs typeface="Tahoma"/>
              </a:rPr>
              <a:t>FOR	AGRI</a:t>
            </a:r>
            <a:endParaRPr sz="400">
              <a:latin typeface="Tahoma"/>
              <a:cs typeface="Tahoma"/>
            </a:endParaRPr>
          </a:p>
        </p:txBody>
      </p:sp>
      <p:sp>
        <p:nvSpPr>
          <p:cNvPr id="10" name="object 10"/>
          <p:cNvSpPr txBox="1"/>
          <p:nvPr/>
        </p:nvSpPr>
        <p:spPr>
          <a:xfrm>
            <a:off x="11850420" y="5077184"/>
            <a:ext cx="94615" cy="141605"/>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MAD</a:t>
            </a:r>
            <a:endParaRPr sz="400">
              <a:latin typeface="Tahoma"/>
              <a:cs typeface="Tahoma"/>
            </a:endParaRPr>
          </a:p>
        </p:txBody>
      </p:sp>
      <p:sp>
        <p:nvSpPr>
          <p:cNvPr id="11" name="object 11"/>
          <p:cNvSpPr txBox="1"/>
          <p:nvPr/>
        </p:nvSpPr>
        <p:spPr>
          <a:xfrm>
            <a:off x="11850420" y="4767517"/>
            <a:ext cx="94615" cy="128270"/>
          </a:xfrm>
          <a:prstGeom prst="rect">
            <a:avLst/>
          </a:prstGeom>
        </p:spPr>
        <p:txBody>
          <a:bodyPr vert="vert270" wrap="square" lIns="0" tIns="15875" rIns="0" bIns="0" rtlCol="0">
            <a:spAutoFit/>
          </a:bodyPr>
          <a:lstStyle/>
          <a:p>
            <a:pPr marL="12700">
              <a:lnSpc>
                <a:spcPct val="100000"/>
              </a:lnSpc>
              <a:spcBef>
                <a:spcPts val="125"/>
              </a:spcBef>
            </a:pPr>
            <a:r>
              <a:rPr sz="400" dirty="0">
                <a:latin typeface="Tahoma"/>
                <a:cs typeface="Tahoma"/>
              </a:rPr>
              <a:t>EDU</a:t>
            </a:r>
            <a:endParaRPr sz="400">
              <a:latin typeface="Tahoma"/>
              <a:cs typeface="Tahom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TotalTime>
  <Words>4621</Words>
  <Application>Microsoft Office PowerPoint</Application>
  <PresentationFormat>Widescreen</PresentationFormat>
  <Paragraphs>564</Paragraphs>
  <Slides>60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60</vt:i4>
      </vt:variant>
    </vt:vector>
  </HeadingPairs>
  <TitlesOfParts>
    <vt:vector size="65" baseType="lpstr">
      <vt:lpstr>Arial</vt:lpstr>
      <vt:lpstr>Calibri</vt:lpstr>
      <vt:lpstr>Tahoma</vt:lpstr>
      <vt:lpstr>Trebuchet MS</vt:lpstr>
      <vt:lpstr>Office Theme</vt:lpstr>
      <vt:lpstr>PowerPoint Presentation</vt:lpstr>
      <vt:lpstr>indhold</vt:lpstr>
      <vt:lpstr>Modulbeskrivelse</vt:lpstr>
      <vt:lpstr>Læringsudbytte</vt:lpstr>
      <vt:lpstr>PowerPoint Presentation</vt:lpstr>
      <vt:lpstr>Kraften i casestudier</vt:lpstr>
      <vt:lpstr>Kraften i casestudier</vt:lpstr>
      <vt:lpstr>PowerPoint Presentation</vt:lpstr>
      <vt:lpstr>Se og lær</vt:lpstr>
      <vt:lpstr>PowerPoint Presentation</vt:lpstr>
      <vt:lpstr>Spotlight på Iberchain, Spanien</vt:lpstr>
      <vt:lpstr>Spotlight på Iberchain, Spanien</vt:lpstr>
      <vt:lpstr>Spotlight på Iberchain, Spanien</vt:lpstr>
      <vt:lpstr>PowerPoint Presentation</vt:lpstr>
      <vt:lpstr>(en Blockchain) Besked på  en flaske (vin)</vt:lpstr>
      <vt:lpstr>(en Blockchain) Besked på  en flaske (vin)</vt:lpstr>
      <vt:lpstr>(en Blockchain) Besked på  en flaske (vin)</vt:lpstr>
      <vt:lpstr>(en Blockchain) Besked på  en flaske (vin)</vt:lpstr>
      <vt:lpstr>2.3 Lad os møde polsk premium  oksekød og andre eksempler</vt:lpstr>
      <vt:lpstr>Pilotprojekt om brug af Blockchain og IoT-teknologier</vt:lpstr>
      <vt:lpstr>Fra appelsiner til juice</vt:lpstr>
      <vt:lpstr>03</vt:lpstr>
      <vt:lpstr>3.1 Lad os møde herkomst</vt:lpstr>
      <vt:lpstr>PROVENIENShttps://www.provenance.org/</vt:lpstr>
      <vt:lpstr>herkomst,et banebrydende firma</vt:lpstr>
      <vt:lpstr>PROVENIENSVejspærringer og forhindringer</vt:lpstr>
      <vt:lpstr>PROVENIENSBELU vandmærke</vt:lpstr>
      <vt:lpstr>PowerPoint Presentation</vt:lpstr>
      <vt:lpstr>PROVENIENSBELU vandmærke</vt:lpstr>
      <vt:lpstr>PROVENIENS + NAPOLINA</vt:lpstr>
      <vt:lpstr>PROVENIENSBemærkelsesværdige succeser</vt:lpstr>
      <vt:lpstr>3.2 Lad os møde The Rice Exchange</vt:lpstr>
      <vt:lpstr>PowerPoint Presentation</vt:lpstr>
      <vt:lpstr>Rice Exchange er en digital rismarkedsplads med en  integreret forsyningskædeløsning.</vt:lpstr>
      <vt:lpstr>Rice Exchange åbner nye muligheder for aktører i rishandelssektoren</vt:lpstr>
      <vt:lpstr>3.3. Lad os møde TE-FOOD:  End-to-End Food Sporbarhed</vt:lpstr>
      <vt:lpstr>TE-MADhttps://www.te-food.com/</vt:lpstr>
      <vt:lpstr>TE-MADSamarbejde i aktion</vt:lpstr>
      <vt:lpstr>TE-MADSamarbejde i aktion</vt:lpstr>
      <vt:lpstr>TE-MADSamarbejde i aktion</vt:lpstr>
      <vt:lpstr>@OriginChain, irsk Agritech Company</vt:lpstr>
      <vt:lpstr>@OriginChain, Irish Agritech Company</vt:lpstr>
      <vt:lpstr>PowerPoint Presentation</vt:lpstr>
      <vt:lpstr>3.5 Lad os møde EIT Food  Unfolded</vt:lpstr>
      <vt:lpstr>Spotlight på EIT's Food Unfolded</vt:lpstr>
      <vt:lpstr>04</vt:lpstr>
      <vt:lpstr>4.1 Lad os møde Carrefour</vt:lpstr>
      <vt:lpstr>CARREFOURMad blockchain | Carr efire gruppe</vt:lpstr>
      <vt:lpstr>CARREFOURMad blockchain | Carr efire gruppe</vt:lpstr>
      <vt:lpstr>CARREFOURMad blockchain | Carr efire gruppe</vt:lpstr>
      <vt:lpstr>CARREFOURMad blockchain | Carr efire gruppe</vt:lpstr>
      <vt:lpstr>4.2 Lad os møde IBM Food  Trust Platform</vt:lpstr>
      <vt:lpstr>IBM Food Trus Platform</vt:lpstr>
      <vt:lpstr>IBM Food Trust Platform</vt:lpstr>
      <vt:lpstr>IBM Food Trust Platform</vt:lpstr>
      <vt:lpstr>Interaktiv læringsaktivitet (klasseværelse)</vt:lpstr>
      <vt:lpstr>Interaktiv læringsaktivitet (klasseværelse)</vt:lpstr>
      <vt:lpstr>Interaktiv læringsaktivitet (klasseværelse)</vt:lpstr>
      <vt:lpstr>Konklusioner</vt:lpstr>
      <vt:lpstr>https://blockchainforagrifood.eu/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canice euei</cp:lastModifiedBy>
  <cp:revision>1</cp:revision>
  <dcterms:created xsi:type="dcterms:W3CDTF">2024-10-10T10:59:43Z</dcterms:created>
  <dcterms:modified xsi:type="dcterms:W3CDTF">2024-10-10T11:11:10Z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2024-06-19T00:00:00Z</vt:filetime>
  </property>
  <property fmtid="{D5CDD505-2E9C-101B-9397-08002B2CF9AE}" pid="3" name="Creator">
    <vt:lpwstr>Microsoft® PowerPoint® 2021</vt:lpwstr>
  </property>
  <property fmtid="{D5CDD505-2E9C-101B-9397-08002B2CF9AE}" pid="4" name="LastSaved">
    <vt:filetime>2024-10-10T00:00:00Z</vt:filetime>
  </property>
</Properties>
</file>