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80"/>
  </p:notesMasterIdLst>
  <p:handoutMasterIdLst>
    <p:handoutMasterId r:id="rId81"/>
  </p:handoutMasterIdLst>
  <p:sldIdLst>
    <p:sldId id="4347" r:id="rId5"/>
    <p:sldId id="4444" r:id="rId6"/>
    <p:sldId id="4445" r:id="rId7"/>
    <p:sldId id="4306" r:id="rId8"/>
    <p:sldId id="4391" r:id="rId9"/>
    <p:sldId id="4323" r:id="rId10"/>
    <p:sldId id="4322" r:id="rId11"/>
    <p:sldId id="4409" r:id="rId12"/>
    <p:sldId id="4410" r:id="rId13"/>
    <p:sldId id="4411" r:id="rId14"/>
    <p:sldId id="4412" r:id="rId15"/>
    <p:sldId id="4414" r:id="rId16"/>
    <p:sldId id="4413" r:id="rId17"/>
    <p:sldId id="4416" r:id="rId18"/>
    <p:sldId id="4415" r:id="rId19"/>
    <p:sldId id="4442" r:id="rId20"/>
    <p:sldId id="4417" r:id="rId21"/>
    <p:sldId id="4418" r:id="rId22"/>
    <p:sldId id="4420" r:id="rId23"/>
    <p:sldId id="4419" r:id="rId24"/>
    <p:sldId id="4421" r:id="rId25"/>
    <p:sldId id="4422" r:id="rId26"/>
    <p:sldId id="4423" r:id="rId27"/>
    <p:sldId id="4443" r:id="rId28"/>
    <p:sldId id="4355" r:id="rId29"/>
    <p:sldId id="4358" r:id="rId30"/>
    <p:sldId id="4424" r:id="rId31"/>
    <p:sldId id="4425" r:id="rId32"/>
    <p:sldId id="4426" r:id="rId33"/>
    <p:sldId id="4427" r:id="rId34"/>
    <p:sldId id="4428" r:id="rId35"/>
    <p:sldId id="4429" r:id="rId36"/>
    <p:sldId id="4430" r:id="rId37"/>
    <p:sldId id="4431" r:id="rId38"/>
    <p:sldId id="4374" r:id="rId39"/>
    <p:sldId id="4373" r:id="rId40"/>
    <p:sldId id="4432" r:id="rId41"/>
    <p:sldId id="4433" r:id="rId42"/>
    <p:sldId id="4381" r:id="rId43"/>
    <p:sldId id="4386" r:id="rId44"/>
    <p:sldId id="4439" r:id="rId45"/>
    <p:sldId id="4434" r:id="rId46"/>
    <p:sldId id="4435" r:id="rId47"/>
    <p:sldId id="4436" r:id="rId48"/>
    <p:sldId id="4380" r:id="rId49"/>
    <p:sldId id="4441" r:id="rId50"/>
    <p:sldId id="4387" r:id="rId51"/>
    <p:sldId id="4437" r:id="rId52"/>
    <p:sldId id="4388" r:id="rId53"/>
    <p:sldId id="4460" r:id="rId54"/>
    <p:sldId id="4461" r:id="rId55"/>
    <p:sldId id="4389" r:id="rId56"/>
    <p:sldId id="4463" r:id="rId57"/>
    <p:sldId id="4464" r:id="rId58"/>
    <p:sldId id="4465" r:id="rId59"/>
    <p:sldId id="4462" r:id="rId60"/>
    <p:sldId id="4390" r:id="rId61"/>
    <p:sldId id="4438" r:id="rId62"/>
    <p:sldId id="4455" r:id="rId63"/>
    <p:sldId id="4456" r:id="rId64"/>
    <p:sldId id="4457" r:id="rId65"/>
    <p:sldId id="4458" r:id="rId66"/>
    <p:sldId id="4446" r:id="rId67"/>
    <p:sldId id="4447" r:id="rId68"/>
    <p:sldId id="4448" r:id="rId69"/>
    <p:sldId id="4449" r:id="rId70"/>
    <p:sldId id="4450" r:id="rId71"/>
    <p:sldId id="4451" r:id="rId72"/>
    <p:sldId id="4452" r:id="rId73"/>
    <p:sldId id="4453" r:id="rId74"/>
    <p:sldId id="4454" r:id="rId75"/>
    <p:sldId id="4459" r:id="rId76"/>
    <p:sldId id="4467" r:id="rId77"/>
    <p:sldId id="4466" r:id="rId78"/>
    <p:sldId id="4263"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6A9D56"/>
    <a:srgbClr val="F8A36A"/>
    <a:srgbClr val="8D5B98"/>
    <a:srgbClr val="ECECEC"/>
    <a:srgbClr val="00B6E6"/>
    <a:srgbClr val="009AC1"/>
    <a:srgbClr val="74659A"/>
    <a:srgbClr val="24BAA2"/>
    <a:srgbClr val="092E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A5D7A4-E85E-48E0-9D62-4E5C87F93905}" v="80" dt="2024-03-20T10:09:57.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clissmann" userId="S::isabel.clissmann_arctur.si#ext#@uniag1.onmicrosoft.com::36999d8d-83a2-4c01-8154-1176ae1ed33b" providerId="AD" clId="Web-{207E8631-1219-472E-A591-D9A8C1ED02DB}"/>
    <pc:docChg chg="modSld sldOrd">
      <pc:chgData name="isabel.clissmann" userId="S::isabel.clissmann_arctur.si#ext#@uniag1.onmicrosoft.com::36999d8d-83a2-4c01-8154-1176ae1ed33b" providerId="AD" clId="Web-{207E8631-1219-472E-A591-D9A8C1ED02DB}" dt="2023-09-25T08:22:32.517" v="14" actId="1076"/>
      <pc:docMkLst>
        <pc:docMk/>
      </pc:docMkLst>
      <pc:sldChg chg="ord">
        <pc:chgData name="isabel.clissmann" userId="S::isabel.clissmann_arctur.si#ext#@uniag1.onmicrosoft.com::36999d8d-83a2-4c01-8154-1176ae1ed33b" providerId="AD" clId="Web-{207E8631-1219-472E-A591-D9A8C1ED02DB}" dt="2023-09-25T08:16:41.397" v="12"/>
        <pc:sldMkLst>
          <pc:docMk/>
          <pc:sldMk cId="4009670830" sldId="4388"/>
        </pc:sldMkLst>
      </pc:sldChg>
      <pc:sldChg chg="ord">
        <pc:chgData name="isabel.clissmann" userId="S::isabel.clissmann_arctur.si#ext#@uniag1.onmicrosoft.com::36999d8d-83a2-4c01-8154-1176ae1ed33b" providerId="AD" clId="Web-{207E8631-1219-472E-A591-D9A8C1ED02DB}" dt="2023-09-25T07:46:05.731" v="7"/>
        <pc:sldMkLst>
          <pc:docMk/>
          <pc:sldMk cId="877025839" sldId="4413"/>
        </pc:sldMkLst>
      </pc:sldChg>
      <pc:sldChg chg="ord">
        <pc:chgData name="isabel.clissmann" userId="S::isabel.clissmann_arctur.si#ext#@uniag1.onmicrosoft.com::36999d8d-83a2-4c01-8154-1176ae1ed33b" providerId="AD" clId="Web-{207E8631-1219-472E-A591-D9A8C1ED02DB}" dt="2023-09-25T07:31:06.781" v="0"/>
        <pc:sldMkLst>
          <pc:docMk/>
          <pc:sldMk cId="4074733140" sldId="4415"/>
        </pc:sldMkLst>
      </pc:sldChg>
      <pc:sldChg chg="modSp">
        <pc:chgData name="isabel.clissmann" userId="S::isabel.clissmann_arctur.si#ext#@uniag1.onmicrosoft.com::36999d8d-83a2-4c01-8154-1176ae1ed33b" providerId="AD" clId="Web-{207E8631-1219-472E-A591-D9A8C1ED02DB}" dt="2023-09-25T07:31:21.282" v="2" actId="20577"/>
        <pc:sldMkLst>
          <pc:docMk/>
          <pc:sldMk cId="1837429383" sldId="4418"/>
        </pc:sldMkLst>
        <pc:spChg chg="mod">
          <ac:chgData name="isabel.clissmann" userId="S::isabel.clissmann_arctur.si#ext#@uniag1.onmicrosoft.com::36999d8d-83a2-4c01-8154-1176ae1ed33b" providerId="AD" clId="Web-{207E8631-1219-472E-A591-D9A8C1ED02DB}" dt="2023-09-25T07:31:21.282" v="2" actId="20577"/>
          <ac:spMkLst>
            <pc:docMk/>
            <pc:sldMk cId="1837429383" sldId="4418"/>
            <ac:spMk id="4" creationId="{9E0FD84C-0DB0-A747-9C28-9505FE9A7E00}"/>
          </ac:spMkLst>
        </pc:spChg>
      </pc:sldChg>
      <pc:sldChg chg="modSp ord">
        <pc:chgData name="isabel.clissmann" userId="S::isabel.clissmann_arctur.si#ext#@uniag1.onmicrosoft.com::36999d8d-83a2-4c01-8154-1176ae1ed33b" providerId="AD" clId="Web-{207E8631-1219-472E-A591-D9A8C1ED02DB}" dt="2023-09-25T07:48:02.735" v="10" actId="20577"/>
        <pc:sldMkLst>
          <pc:docMk/>
          <pc:sldMk cId="2715056373" sldId="4419"/>
        </pc:sldMkLst>
        <pc:spChg chg="mod">
          <ac:chgData name="isabel.clissmann" userId="S::isabel.clissmann_arctur.si#ext#@uniag1.onmicrosoft.com::36999d8d-83a2-4c01-8154-1176ae1ed33b" providerId="AD" clId="Web-{207E8631-1219-472E-A591-D9A8C1ED02DB}" dt="2023-09-25T07:48:02.735" v="10" actId="20577"/>
          <ac:spMkLst>
            <pc:docMk/>
            <pc:sldMk cId="2715056373" sldId="4419"/>
            <ac:spMk id="4" creationId="{9E0FD84C-0DB0-A747-9C28-9505FE9A7E00}"/>
          </ac:spMkLst>
        </pc:spChg>
      </pc:sldChg>
      <pc:sldChg chg="modSp">
        <pc:chgData name="isabel.clissmann" userId="S::isabel.clissmann_arctur.si#ext#@uniag1.onmicrosoft.com::36999d8d-83a2-4c01-8154-1176ae1ed33b" providerId="AD" clId="Web-{207E8631-1219-472E-A591-D9A8C1ED02DB}" dt="2023-09-25T07:31:59.127" v="3" actId="20577"/>
        <pc:sldMkLst>
          <pc:docMk/>
          <pc:sldMk cId="529517911" sldId="4429"/>
        </pc:sldMkLst>
        <pc:spChg chg="mod">
          <ac:chgData name="isabel.clissmann" userId="S::isabel.clissmann_arctur.si#ext#@uniag1.onmicrosoft.com::36999d8d-83a2-4c01-8154-1176ae1ed33b" providerId="AD" clId="Web-{207E8631-1219-472E-A591-D9A8C1ED02DB}" dt="2023-09-25T07:31:59.127" v="3" actId="20577"/>
          <ac:spMkLst>
            <pc:docMk/>
            <pc:sldMk cId="529517911" sldId="4429"/>
            <ac:spMk id="5" creationId="{596AF18B-65BF-DB48-9E25-AFA12E81586C}"/>
          </ac:spMkLst>
        </pc:spChg>
      </pc:sldChg>
      <pc:sldChg chg="modSp">
        <pc:chgData name="isabel.clissmann" userId="S::isabel.clissmann_arctur.si#ext#@uniag1.onmicrosoft.com::36999d8d-83a2-4c01-8154-1176ae1ed33b" providerId="AD" clId="Web-{207E8631-1219-472E-A591-D9A8C1ED02DB}" dt="2023-09-25T07:32:05.394" v="4" actId="20577"/>
        <pc:sldMkLst>
          <pc:docMk/>
          <pc:sldMk cId="3541601610" sldId="4430"/>
        </pc:sldMkLst>
        <pc:spChg chg="mod">
          <ac:chgData name="isabel.clissmann" userId="S::isabel.clissmann_arctur.si#ext#@uniag1.onmicrosoft.com::36999d8d-83a2-4c01-8154-1176ae1ed33b" providerId="AD" clId="Web-{207E8631-1219-472E-A591-D9A8C1ED02DB}" dt="2023-09-25T07:32:05.394" v="4" actId="20577"/>
          <ac:spMkLst>
            <pc:docMk/>
            <pc:sldMk cId="3541601610" sldId="4430"/>
            <ac:spMk id="5" creationId="{596AF18B-65BF-DB48-9E25-AFA12E81586C}"/>
          </ac:spMkLst>
        </pc:spChg>
      </pc:sldChg>
      <pc:sldChg chg="modSp ord">
        <pc:chgData name="isabel.clissmann" userId="S::isabel.clissmann_arctur.si#ext#@uniag1.onmicrosoft.com::36999d8d-83a2-4c01-8154-1176ae1ed33b" providerId="AD" clId="Web-{207E8631-1219-472E-A591-D9A8C1ED02DB}" dt="2023-09-25T07:32:09.690" v="6" actId="20577"/>
        <pc:sldMkLst>
          <pc:docMk/>
          <pc:sldMk cId="1810717377" sldId="4431"/>
        </pc:sldMkLst>
        <pc:spChg chg="mod">
          <ac:chgData name="isabel.clissmann" userId="S::isabel.clissmann_arctur.si#ext#@uniag1.onmicrosoft.com::36999d8d-83a2-4c01-8154-1176ae1ed33b" providerId="AD" clId="Web-{207E8631-1219-472E-A591-D9A8C1ED02DB}" dt="2023-09-25T07:32:09.690" v="6" actId="20577"/>
          <ac:spMkLst>
            <pc:docMk/>
            <pc:sldMk cId="1810717377" sldId="4431"/>
            <ac:spMk id="5" creationId="{596AF18B-65BF-DB48-9E25-AFA12E81586C}"/>
          </ac:spMkLst>
        </pc:spChg>
      </pc:sldChg>
      <pc:sldChg chg="modSp">
        <pc:chgData name="isabel.clissmann" userId="S::isabel.clissmann_arctur.si#ext#@uniag1.onmicrosoft.com::36999d8d-83a2-4c01-8154-1176ae1ed33b" providerId="AD" clId="Web-{207E8631-1219-472E-A591-D9A8C1ED02DB}" dt="2023-09-25T08:22:32.517" v="14" actId="1076"/>
        <pc:sldMkLst>
          <pc:docMk/>
          <pc:sldMk cId="75472017" sldId="4436"/>
        </pc:sldMkLst>
        <pc:picChg chg="mod">
          <ac:chgData name="isabel.clissmann" userId="S::isabel.clissmann_arctur.si#ext#@uniag1.onmicrosoft.com::36999d8d-83a2-4c01-8154-1176ae1ed33b" providerId="AD" clId="Web-{207E8631-1219-472E-A591-D9A8C1ED02DB}" dt="2023-09-25T08:22:32.517" v="14" actId="1076"/>
          <ac:picMkLst>
            <pc:docMk/>
            <pc:sldMk cId="75472017" sldId="4436"/>
            <ac:picMk id="11" creationId="{085A533B-E74A-2329-7C7C-0CE0AE679C19}"/>
          </ac:picMkLst>
        </pc:picChg>
      </pc:sldChg>
      <pc:sldChg chg="ord">
        <pc:chgData name="isabel.clissmann" userId="S::isabel.clissmann_arctur.si#ext#@uniag1.onmicrosoft.com::36999d8d-83a2-4c01-8154-1176ae1ed33b" providerId="AD" clId="Web-{207E8631-1219-472E-A591-D9A8C1ED02DB}" dt="2023-09-25T08:03:15.825" v="11"/>
        <pc:sldMkLst>
          <pc:docMk/>
          <pc:sldMk cId="998455656" sldId="4443"/>
        </pc:sldMkLst>
      </pc:sldChg>
    </pc:docChg>
  </pc:docChgLst>
  <pc:docChgLst>
    <pc:chgData name="Zuzana Palková" userId="2c14c765-04d3-4152-932a-beda227e1179" providerId="ADAL" clId="{D1A5D7A4-E85E-48E0-9D62-4E5C87F93905}"/>
    <pc:docChg chg="undo custSel addSld modSld">
      <pc:chgData name="Zuzana Palková" userId="2c14c765-04d3-4152-932a-beda227e1179" providerId="ADAL" clId="{D1A5D7A4-E85E-48E0-9D62-4E5C87F93905}" dt="2024-03-20T10:09:57.425" v="73" actId="6549"/>
      <pc:docMkLst>
        <pc:docMk/>
      </pc:docMkLst>
      <pc:sldChg chg="modSp mod modNotesTx">
        <pc:chgData name="Zuzana Palková" userId="2c14c765-04d3-4152-932a-beda227e1179" providerId="ADAL" clId="{D1A5D7A4-E85E-48E0-9D62-4E5C87F93905}" dt="2024-03-20T09:56:59.613" v="5" actId="108"/>
        <pc:sldMkLst>
          <pc:docMk/>
          <pc:sldMk cId="3192117892" sldId="4447"/>
        </pc:sldMkLst>
        <pc:spChg chg="mod">
          <ac:chgData name="Zuzana Palková" userId="2c14c765-04d3-4152-932a-beda227e1179" providerId="ADAL" clId="{D1A5D7A4-E85E-48E0-9D62-4E5C87F93905}" dt="2024-03-20T09:56:59.613" v="5" actId="108"/>
          <ac:spMkLst>
            <pc:docMk/>
            <pc:sldMk cId="3192117892" sldId="4447"/>
            <ac:spMk id="4" creationId="{9E0FD84C-0DB0-A747-9C28-9505FE9A7E00}"/>
          </ac:spMkLst>
        </pc:spChg>
      </pc:sldChg>
      <pc:sldChg chg="modSp mod">
        <pc:chgData name="Zuzana Palková" userId="2c14c765-04d3-4152-932a-beda227e1179" providerId="ADAL" clId="{D1A5D7A4-E85E-48E0-9D62-4E5C87F93905}" dt="2024-03-20T09:57:36.809" v="7"/>
        <pc:sldMkLst>
          <pc:docMk/>
          <pc:sldMk cId="468045900" sldId="4448"/>
        </pc:sldMkLst>
        <pc:spChg chg="mod">
          <ac:chgData name="Zuzana Palková" userId="2c14c765-04d3-4152-932a-beda227e1179" providerId="ADAL" clId="{D1A5D7A4-E85E-48E0-9D62-4E5C87F93905}" dt="2024-03-20T09:57:36.809" v="7"/>
          <ac:spMkLst>
            <pc:docMk/>
            <pc:sldMk cId="468045900" sldId="4448"/>
            <ac:spMk id="4" creationId="{9E0FD84C-0DB0-A747-9C28-9505FE9A7E00}"/>
          </ac:spMkLst>
        </pc:spChg>
      </pc:sldChg>
      <pc:sldChg chg="modSp mod">
        <pc:chgData name="Zuzana Palková" userId="2c14c765-04d3-4152-932a-beda227e1179" providerId="ADAL" clId="{D1A5D7A4-E85E-48E0-9D62-4E5C87F93905}" dt="2024-03-20T09:58:10.637" v="9" actId="20577"/>
        <pc:sldMkLst>
          <pc:docMk/>
          <pc:sldMk cId="640266543" sldId="4449"/>
        </pc:sldMkLst>
        <pc:spChg chg="mod">
          <ac:chgData name="Zuzana Palková" userId="2c14c765-04d3-4152-932a-beda227e1179" providerId="ADAL" clId="{D1A5D7A4-E85E-48E0-9D62-4E5C87F93905}" dt="2024-03-20T09:58:10.637" v="9" actId="20577"/>
          <ac:spMkLst>
            <pc:docMk/>
            <pc:sldMk cId="640266543" sldId="4449"/>
            <ac:spMk id="4" creationId="{9E0FD84C-0DB0-A747-9C28-9505FE9A7E00}"/>
          </ac:spMkLst>
        </pc:spChg>
      </pc:sldChg>
      <pc:sldChg chg="modSp mod">
        <pc:chgData name="Zuzana Palková" userId="2c14c765-04d3-4152-932a-beda227e1179" providerId="ADAL" clId="{D1A5D7A4-E85E-48E0-9D62-4E5C87F93905}" dt="2024-03-20T09:58:43.905" v="13" actId="20577"/>
        <pc:sldMkLst>
          <pc:docMk/>
          <pc:sldMk cId="3601167760" sldId="4450"/>
        </pc:sldMkLst>
        <pc:spChg chg="mod">
          <ac:chgData name="Zuzana Palková" userId="2c14c765-04d3-4152-932a-beda227e1179" providerId="ADAL" clId="{D1A5D7A4-E85E-48E0-9D62-4E5C87F93905}" dt="2024-03-20T09:58:43.905" v="13" actId="20577"/>
          <ac:spMkLst>
            <pc:docMk/>
            <pc:sldMk cId="3601167760" sldId="4450"/>
            <ac:spMk id="4" creationId="{9E0FD84C-0DB0-A747-9C28-9505FE9A7E00}"/>
          </ac:spMkLst>
        </pc:spChg>
      </pc:sldChg>
      <pc:sldChg chg="modSp mod">
        <pc:chgData name="Zuzana Palková" userId="2c14c765-04d3-4152-932a-beda227e1179" providerId="ADAL" clId="{D1A5D7A4-E85E-48E0-9D62-4E5C87F93905}" dt="2024-03-20T09:59:31.587" v="19" actId="6549"/>
        <pc:sldMkLst>
          <pc:docMk/>
          <pc:sldMk cId="2552912306" sldId="4451"/>
        </pc:sldMkLst>
        <pc:spChg chg="mod">
          <ac:chgData name="Zuzana Palková" userId="2c14c765-04d3-4152-932a-beda227e1179" providerId="ADAL" clId="{D1A5D7A4-E85E-48E0-9D62-4E5C87F93905}" dt="2024-03-20T09:59:31.587" v="19" actId="6549"/>
          <ac:spMkLst>
            <pc:docMk/>
            <pc:sldMk cId="2552912306" sldId="4451"/>
            <ac:spMk id="4" creationId="{9E0FD84C-0DB0-A747-9C28-9505FE9A7E00}"/>
          </ac:spMkLst>
        </pc:spChg>
      </pc:sldChg>
      <pc:sldChg chg="modSp mod">
        <pc:chgData name="Zuzana Palková" userId="2c14c765-04d3-4152-932a-beda227e1179" providerId="ADAL" clId="{D1A5D7A4-E85E-48E0-9D62-4E5C87F93905}" dt="2024-03-20T09:59:49.117" v="21"/>
        <pc:sldMkLst>
          <pc:docMk/>
          <pc:sldMk cId="1791819892" sldId="4452"/>
        </pc:sldMkLst>
        <pc:spChg chg="mod">
          <ac:chgData name="Zuzana Palková" userId="2c14c765-04d3-4152-932a-beda227e1179" providerId="ADAL" clId="{D1A5D7A4-E85E-48E0-9D62-4E5C87F93905}" dt="2024-03-20T09:59:49.117" v="21"/>
          <ac:spMkLst>
            <pc:docMk/>
            <pc:sldMk cId="1791819892" sldId="4452"/>
            <ac:spMk id="4" creationId="{9E0FD84C-0DB0-A747-9C28-9505FE9A7E00}"/>
          </ac:spMkLst>
        </pc:spChg>
      </pc:sldChg>
      <pc:sldChg chg="modSp mod">
        <pc:chgData name="Zuzana Palková" userId="2c14c765-04d3-4152-932a-beda227e1179" providerId="ADAL" clId="{D1A5D7A4-E85E-48E0-9D62-4E5C87F93905}" dt="2024-03-20T10:00:04.633" v="23"/>
        <pc:sldMkLst>
          <pc:docMk/>
          <pc:sldMk cId="1898718697" sldId="4453"/>
        </pc:sldMkLst>
        <pc:spChg chg="mod">
          <ac:chgData name="Zuzana Palková" userId="2c14c765-04d3-4152-932a-beda227e1179" providerId="ADAL" clId="{D1A5D7A4-E85E-48E0-9D62-4E5C87F93905}" dt="2024-03-20T10:00:04.633" v="23"/>
          <ac:spMkLst>
            <pc:docMk/>
            <pc:sldMk cId="1898718697" sldId="4453"/>
            <ac:spMk id="4" creationId="{9E0FD84C-0DB0-A747-9C28-9505FE9A7E00}"/>
          </ac:spMkLst>
        </pc:spChg>
      </pc:sldChg>
      <pc:sldChg chg="modSp mod">
        <pc:chgData name="Zuzana Palková" userId="2c14c765-04d3-4152-932a-beda227e1179" providerId="ADAL" clId="{D1A5D7A4-E85E-48E0-9D62-4E5C87F93905}" dt="2024-03-20T10:00:37.991" v="27" actId="20577"/>
        <pc:sldMkLst>
          <pc:docMk/>
          <pc:sldMk cId="2853754575" sldId="4454"/>
        </pc:sldMkLst>
        <pc:spChg chg="mod">
          <ac:chgData name="Zuzana Palková" userId="2c14c765-04d3-4152-932a-beda227e1179" providerId="ADAL" clId="{D1A5D7A4-E85E-48E0-9D62-4E5C87F93905}" dt="2024-03-20T10:00:37.991" v="27" actId="20577"/>
          <ac:spMkLst>
            <pc:docMk/>
            <pc:sldMk cId="2853754575" sldId="4454"/>
            <ac:spMk id="4" creationId="{9E0FD84C-0DB0-A747-9C28-9505FE9A7E00}"/>
          </ac:spMkLst>
        </pc:spChg>
      </pc:sldChg>
      <pc:sldChg chg="modSp mod">
        <pc:chgData name="Zuzana Palková" userId="2c14c765-04d3-4152-932a-beda227e1179" providerId="ADAL" clId="{D1A5D7A4-E85E-48E0-9D62-4E5C87F93905}" dt="2024-03-20T10:01:44.275" v="38" actId="1076"/>
        <pc:sldMkLst>
          <pc:docMk/>
          <pc:sldMk cId="967602338" sldId="4459"/>
        </pc:sldMkLst>
        <pc:spChg chg="mod">
          <ac:chgData name="Zuzana Palková" userId="2c14c765-04d3-4152-932a-beda227e1179" providerId="ADAL" clId="{D1A5D7A4-E85E-48E0-9D62-4E5C87F93905}" dt="2024-03-20T10:01:44.275" v="38" actId="1076"/>
          <ac:spMkLst>
            <pc:docMk/>
            <pc:sldMk cId="967602338" sldId="4459"/>
            <ac:spMk id="4" creationId="{9E0FD84C-0DB0-A747-9C28-9505FE9A7E00}"/>
          </ac:spMkLst>
        </pc:spChg>
      </pc:sldChg>
      <pc:sldChg chg="modSp mod">
        <pc:chgData name="Zuzana Palková" userId="2c14c765-04d3-4152-932a-beda227e1179" providerId="ADAL" clId="{D1A5D7A4-E85E-48E0-9D62-4E5C87F93905}" dt="2024-03-20T10:01:26.821" v="35" actId="20577"/>
        <pc:sldMkLst>
          <pc:docMk/>
          <pc:sldMk cId="1226145417" sldId="4466"/>
        </pc:sldMkLst>
        <pc:spChg chg="mod">
          <ac:chgData name="Zuzana Palková" userId="2c14c765-04d3-4152-932a-beda227e1179" providerId="ADAL" clId="{D1A5D7A4-E85E-48E0-9D62-4E5C87F93905}" dt="2024-03-20T10:01:26.821" v="35" actId="20577"/>
          <ac:spMkLst>
            <pc:docMk/>
            <pc:sldMk cId="1226145417" sldId="4466"/>
            <ac:spMk id="2" creationId="{B3C62D16-9580-0FF3-256D-62D2819DDC35}"/>
          </ac:spMkLst>
        </pc:spChg>
      </pc:sldChg>
      <pc:sldChg chg="modSp add mod modNotesTx">
        <pc:chgData name="Zuzana Palková" userId="2c14c765-04d3-4152-932a-beda227e1179" providerId="ADAL" clId="{D1A5D7A4-E85E-48E0-9D62-4E5C87F93905}" dt="2024-03-20T10:09:57.425" v="73" actId="6549"/>
        <pc:sldMkLst>
          <pc:docMk/>
          <pc:sldMk cId="1720034658" sldId="4467"/>
        </pc:sldMkLst>
        <pc:spChg chg="mod">
          <ac:chgData name="Zuzana Palková" userId="2c14c765-04d3-4152-932a-beda227e1179" providerId="ADAL" clId="{D1A5D7A4-E85E-48E0-9D62-4E5C87F93905}" dt="2024-03-20T10:09:51.325" v="72" actId="20577"/>
          <ac:spMkLst>
            <pc:docMk/>
            <pc:sldMk cId="1720034658" sldId="4467"/>
            <ac:spMk id="4" creationId="{9E0FD84C-0DB0-A747-9C28-9505FE9A7E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94D15F-8163-456D-AA2E-BE4FE9A05C88}" type="doc">
      <dgm:prSet loTypeId="urn:microsoft.com/office/officeart/2005/8/layout/vList4" loCatId="list" qsTypeId="urn:microsoft.com/office/officeart/2005/8/quickstyle/simple3" qsCatId="simple" csTypeId="urn:microsoft.com/office/officeart/2005/8/colors/colorful5" csCatId="colorful" phldr="1"/>
      <dgm:spPr/>
      <dgm:t>
        <a:bodyPr/>
        <a:lstStyle/>
        <a:p>
          <a:endParaRPr lang="sk-SK"/>
        </a:p>
      </dgm:t>
    </dgm:pt>
    <dgm:pt modelId="{F80ECFC4-7F97-422B-BBFE-12CF9FC7AE76}">
      <dgm:prSet phldrT="[Text]"/>
      <dgm:spPr/>
      <dgm:t>
        <a:bodyPr/>
        <a:lstStyle/>
        <a:p>
          <a:pPr>
            <a:buFont typeface="Calibri" panose="020F0502020204030204" pitchFamily="34" charset="0"/>
            <a:buChar char="•"/>
          </a:pPr>
          <a:r>
            <a:rPr lang="en-GB"/>
            <a:t>Blockchain is a type of shared database that differs from a typical database in the way it stores information; blockchains store data in blocks linked together via cryptography.</a:t>
          </a:r>
          <a:endParaRPr lang="sk-SK"/>
        </a:p>
      </dgm:t>
    </dgm:pt>
    <dgm:pt modelId="{857E0D32-80E5-4BA3-AD7B-7841B8778A5F}" type="parTrans" cxnId="{75712EDC-EBEE-4DB1-9016-94A6020E34F4}">
      <dgm:prSet/>
      <dgm:spPr/>
      <dgm:t>
        <a:bodyPr/>
        <a:lstStyle/>
        <a:p>
          <a:endParaRPr lang="sk-SK"/>
        </a:p>
      </dgm:t>
    </dgm:pt>
    <dgm:pt modelId="{C3A25FEB-FA93-440C-9D78-29FCCEBCE5C9}" type="sibTrans" cxnId="{75712EDC-EBEE-4DB1-9016-94A6020E34F4}">
      <dgm:prSet/>
      <dgm:spPr/>
      <dgm:t>
        <a:bodyPr/>
        <a:lstStyle/>
        <a:p>
          <a:endParaRPr lang="sk-SK"/>
        </a:p>
      </dgm:t>
    </dgm:pt>
    <dgm:pt modelId="{3A4BD13A-661B-4820-AF11-D24EEA6E4269}">
      <dgm:prSet/>
      <dgm:spPr/>
      <dgm:t>
        <a:bodyPr/>
        <a:lstStyle/>
        <a:p>
          <a:pPr>
            <a:buFont typeface="Calibri" panose="020F0502020204030204" pitchFamily="34" charset="0"/>
            <a:buChar char="•"/>
          </a:pPr>
          <a:r>
            <a:rPr lang="en-GB"/>
            <a:t>Different types of information can be stored on a blockchain. </a:t>
          </a:r>
          <a:endParaRPr lang="sk-SK"/>
        </a:p>
      </dgm:t>
    </dgm:pt>
    <dgm:pt modelId="{1B1DFC90-788E-4DAF-874C-C26029F840E0}" type="parTrans" cxnId="{6A133C83-0DB4-4213-A18A-6172F7CB937E}">
      <dgm:prSet/>
      <dgm:spPr/>
      <dgm:t>
        <a:bodyPr/>
        <a:lstStyle/>
        <a:p>
          <a:endParaRPr lang="sk-SK"/>
        </a:p>
      </dgm:t>
    </dgm:pt>
    <dgm:pt modelId="{A3522C61-8D03-4D8F-9F14-1DED16EBB4C9}" type="sibTrans" cxnId="{6A133C83-0DB4-4213-A18A-6172F7CB937E}">
      <dgm:prSet/>
      <dgm:spPr/>
      <dgm:t>
        <a:bodyPr/>
        <a:lstStyle/>
        <a:p>
          <a:endParaRPr lang="sk-SK"/>
        </a:p>
      </dgm:t>
    </dgm:pt>
    <dgm:pt modelId="{4C44DAFD-9DB0-456B-8CD4-ECC4BB33D3EB}">
      <dgm:prSet/>
      <dgm:spPr/>
      <dgm:t>
        <a:bodyPr/>
        <a:lstStyle/>
        <a:p>
          <a:pPr>
            <a:buFont typeface="Calibri" panose="020F0502020204030204" pitchFamily="34" charset="0"/>
            <a:buChar char="•"/>
          </a:pPr>
          <a:r>
            <a:rPr lang="en-GB"/>
            <a:t>In many case, blockchain is decentralized so that no single person or group has control—instead, all users collectively retain control.</a:t>
          </a:r>
          <a:endParaRPr lang="sk-SK"/>
        </a:p>
      </dgm:t>
    </dgm:pt>
    <dgm:pt modelId="{4DDBB0F3-E59A-4F44-87A1-981478F1A89E}" type="parTrans" cxnId="{AE9FB30F-32B0-4153-BC3E-817411479E28}">
      <dgm:prSet/>
      <dgm:spPr/>
      <dgm:t>
        <a:bodyPr/>
        <a:lstStyle/>
        <a:p>
          <a:endParaRPr lang="sk-SK"/>
        </a:p>
      </dgm:t>
    </dgm:pt>
    <dgm:pt modelId="{C9E4F8CA-F2FA-44AB-911C-6FA20F0DF586}" type="sibTrans" cxnId="{AE9FB30F-32B0-4153-BC3E-817411479E28}">
      <dgm:prSet/>
      <dgm:spPr/>
      <dgm:t>
        <a:bodyPr/>
        <a:lstStyle/>
        <a:p>
          <a:endParaRPr lang="sk-SK"/>
        </a:p>
      </dgm:t>
    </dgm:pt>
    <dgm:pt modelId="{F519F165-24E1-4C30-A90D-7C8FF8021008}">
      <dgm:prSet/>
      <dgm:spPr/>
      <dgm:t>
        <a:bodyPr/>
        <a:lstStyle/>
        <a:p>
          <a:pPr>
            <a:buFont typeface="Calibri" panose="020F0502020204030204" pitchFamily="34" charset="0"/>
            <a:buChar char="•"/>
          </a:pPr>
          <a:r>
            <a:rPr lang="en-GB"/>
            <a:t>Decentralized blockchains are immutable, which means that the data entered is irreversible.</a:t>
          </a:r>
          <a:endParaRPr lang="sk-SK"/>
        </a:p>
      </dgm:t>
    </dgm:pt>
    <dgm:pt modelId="{069CC28F-4180-4053-91C2-EC3AB6CCF3CB}" type="parTrans" cxnId="{A28D4B22-DB23-40C7-B424-41FC04B95965}">
      <dgm:prSet/>
      <dgm:spPr/>
      <dgm:t>
        <a:bodyPr/>
        <a:lstStyle/>
        <a:p>
          <a:endParaRPr lang="sk-SK"/>
        </a:p>
      </dgm:t>
    </dgm:pt>
    <dgm:pt modelId="{1952491B-B2A5-44EC-9C1E-5A69CD0DEC21}" type="sibTrans" cxnId="{A28D4B22-DB23-40C7-B424-41FC04B95965}">
      <dgm:prSet/>
      <dgm:spPr/>
      <dgm:t>
        <a:bodyPr/>
        <a:lstStyle/>
        <a:p>
          <a:endParaRPr lang="sk-SK"/>
        </a:p>
      </dgm:t>
    </dgm:pt>
    <dgm:pt modelId="{B9257F2A-41A3-4C1D-B3DD-C693D2C042F6}" type="pres">
      <dgm:prSet presAssocID="{A294D15F-8163-456D-AA2E-BE4FE9A05C88}" presName="linear" presStyleCnt="0">
        <dgm:presLayoutVars>
          <dgm:dir/>
          <dgm:resizeHandles val="exact"/>
        </dgm:presLayoutVars>
      </dgm:prSet>
      <dgm:spPr/>
    </dgm:pt>
    <dgm:pt modelId="{7659FEB4-5EE2-4A2F-BDBA-D99B0F3BA4D7}" type="pres">
      <dgm:prSet presAssocID="{F80ECFC4-7F97-422B-BBFE-12CF9FC7AE76}" presName="comp" presStyleCnt="0"/>
      <dgm:spPr/>
    </dgm:pt>
    <dgm:pt modelId="{09BAABBD-4F5A-42C4-A29A-585C72F3FD23}" type="pres">
      <dgm:prSet presAssocID="{F80ECFC4-7F97-422B-BBFE-12CF9FC7AE76}" presName="box" presStyleLbl="node1" presStyleIdx="0" presStyleCnt="4"/>
      <dgm:spPr/>
    </dgm:pt>
    <dgm:pt modelId="{FF2D5506-8174-437F-93CA-E534815CC893}" type="pres">
      <dgm:prSet presAssocID="{F80ECFC4-7F97-422B-BBFE-12CF9FC7AE76}"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1000" b="-31000"/>
          </a:stretch>
        </a:blipFill>
      </dgm:spPr>
      <dgm:extLst>
        <a:ext uri="{E40237B7-FDA0-4F09-8148-C483321AD2D9}">
          <dgm14:cNvPr xmlns:dgm14="http://schemas.microsoft.com/office/drawing/2010/diagram" id="0" name="" descr="Piktogram 1 obrys"/>
        </a:ext>
      </dgm:extLst>
    </dgm:pt>
    <dgm:pt modelId="{7940FF19-19F8-44C8-B49B-4063817212C5}" type="pres">
      <dgm:prSet presAssocID="{F80ECFC4-7F97-422B-BBFE-12CF9FC7AE76}" presName="text" presStyleLbl="node1" presStyleIdx="0" presStyleCnt="4">
        <dgm:presLayoutVars>
          <dgm:bulletEnabled val="1"/>
        </dgm:presLayoutVars>
      </dgm:prSet>
      <dgm:spPr/>
    </dgm:pt>
    <dgm:pt modelId="{CC883DDD-5897-487F-A097-D73F456BCE29}" type="pres">
      <dgm:prSet presAssocID="{C3A25FEB-FA93-440C-9D78-29FCCEBCE5C9}" presName="spacer" presStyleCnt="0"/>
      <dgm:spPr/>
    </dgm:pt>
    <dgm:pt modelId="{D636C22B-D7EF-4576-B7B0-D4C7EFB706DF}" type="pres">
      <dgm:prSet presAssocID="{3A4BD13A-661B-4820-AF11-D24EEA6E4269}" presName="comp" presStyleCnt="0"/>
      <dgm:spPr/>
    </dgm:pt>
    <dgm:pt modelId="{A3E3AE48-A6A8-4AD9-95AD-695E68A3A832}" type="pres">
      <dgm:prSet presAssocID="{3A4BD13A-661B-4820-AF11-D24EEA6E4269}" presName="box" presStyleLbl="node1" presStyleIdx="1" presStyleCnt="4"/>
      <dgm:spPr/>
    </dgm:pt>
    <dgm:pt modelId="{B0D08A7B-FD11-4DBA-B309-A6207D41750F}" type="pres">
      <dgm:prSet presAssocID="{3A4BD13A-661B-4820-AF11-D24EEA6E4269}" presName="img"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1000" b="-31000"/>
          </a:stretch>
        </a:blipFill>
      </dgm:spPr>
      <dgm:extLst>
        <a:ext uri="{E40237B7-FDA0-4F09-8148-C483321AD2D9}">
          <dgm14:cNvPr xmlns:dgm14="http://schemas.microsoft.com/office/drawing/2010/diagram" id="0" name="" descr="Odznak obrys"/>
        </a:ext>
      </dgm:extLst>
    </dgm:pt>
    <dgm:pt modelId="{A4BFFFD8-6FFD-448C-AA61-554B682E9A90}" type="pres">
      <dgm:prSet presAssocID="{3A4BD13A-661B-4820-AF11-D24EEA6E4269}" presName="text" presStyleLbl="node1" presStyleIdx="1" presStyleCnt="4">
        <dgm:presLayoutVars>
          <dgm:bulletEnabled val="1"/>
        </dgm:presLayoutVars>
      </dgm:prSet>
      <dgm:spPr/>
    </dgm:pt>
    <dgm:pt modelId="{B4B50D82-DCF2-495A-A1C6-FF1BF5EAA0E4}" type="pres">
      <dgm:prSet presAssocID="{A3522C61-8D03-4D8F-9F14-1DED16EBB4C9}" presName="spacer" presStyleCnt="0"/>
      <dgm:spPr/>
    </dgm:pt>
    <dgm:pt modelId="{7F8D466C-D8A8-403F-9D5F-76D879B3292D}" type="pres">
      <dgm:prSet presAssocID="{4C44DAFD-9DB0-456B-8CD4-ECC4BB33D3EB}" presName="comp" presStyleCnt="0"/>
      <dgm:spPr/>
    </dgm:pt>
    <dgm:pt modelId="{F0B017BF-A9BC-4EED-ABCB-CB3363718822}" type="pres">
      <dgm:prSet presAssocID="{4C44DAFD-9DB0-456B-8CD4-ECC4BB33D3EB}" presName="box" presStyleLbl="node1" presStyleIdx="2" presStyleCnt="4"/>
      <dgm:spPr/>
    </dgm:pt>
    <dgm:pt modelId="{EDCA3B2D-57A8-4F27-99EF-E86F5F1C6888}" type="pres">
      <dgm:prSet presAssocID="{4C44DAFD-9DB0-456B-8CD4-ECC4BB33D3EB}" presName="img"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31000" b="-31000"/>
          </a:stretch>
        </a:blipFill>
      </dgm:spPr>
      <dgm:extLst>
        <a:ext uri="{E40237B7-FDA0-4F09-8148-C483321AD2D9}">
          <dgm14:cNvPr xmlns:dgm14="http://schemas.microsoft.com/office/drawing/2010/diagram" id="0" name="" descr="Piktogram 3 obrys"/>
        </a:ext>
      </dgm:extLst>
    </dgm:pt>
    <dgm:pt modelId="{90AEE3AD-2055-4E8D-8A65-205E77318D85}" type="pres">
      <dgm:prSet presAssocID="{4C44DAFD-9DB0-456B-8CD4-ECC4BB33D3EB}" presName="text" presStyleLbl="node1" presStyleIdx="2" presStyleCnt="4">
        <dgm:presLayoutVars>
          <dgm:bulletEnabled val="1"/>
        </dgm:presLayoutVars>
      </dgm:prSet>
      <dgm:spPr/>
    </dgm:pt>
    <dgm:pt modelId="{161991D4-B9AF-4B61-A09A-DE09CB592644}" type="pres">
      <dgm:prSet presAssocID="{C9E4F8CA-F2FA-44AB-911C-6FA20F0DF586}" presName="spacer" presStyleCnt="0"/>
      <dgm:spPr/>
    </dgm:pt>
    <dgm:pt modelId="{BA9FA118-5958-40BE-BE2E-9F5332BEC6BC}" type="pres">
      <dgm:prSet presAssocID="{F519F165-24E1-4C30-A90D-7C8FF8021008}" presName="comp" presStyleCnt="0"/>
      <dgm:spPr/>
    </dgm:pt>
    <dgm:pt modelId="{E91B94CD-D39B-481D-9E7A-4547B7AD185D}" type="pres">
      <dgm:prSet presAssocID="{F519F165-24E1-4C30-A90D-7C8FF8021008}" presName="box" presStyleLbl="node1" presStyleIdx="3" presStyleCnt="4"/>
      <dgm:spPr/>
    </dgm:pt>
    <dgm:pt modelId="{4DD0E39E-1501-4446-86A3-6C10E8710AD5}" type="pres">
      <dgm:prSet presAssocID="{F519F165-24E1-4C30-A90D-7C8FF8021008}" presName="img"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1000" b="-31000"/>
          </a:stretch>
        </a:blipFill>
      </dgm:spPr>
      <dgm:extLst>
        <a:ext uri="{E40237B7-FDA0-4F09-8148-C483321AD2D9}">
          <dgm14:cNvPr xmlns:dgm14="http://schemas.microsoft.com/office/drawing/2010/diagram" id="0" name="" descr="Piktogram 4 obrys"/>
        </a:ext>
      </dgm:extLst>
    </dgm:pt>
    <dgm:pt modelId="{49CAC559-8338-4A80-A81C-6797AFB288F3}" type="pres">
      <dgm:prSet presAssocID="{F519F165-24E1-4C30-A90D-7C8FF8021008}" presName="text" presStyleLbl="node1" presStyleIdx="3" presStyleCnt="4">
        <dgm:presLayoutVars>
          <dgm:bulletEnabled val="1"/>
        </dgm:presLayoutVars>
      </dgm:prSet>
      <dgm:spPr/>
    </dgm:pt>
  </dgm:ptLst>
  <dgm:cxnLst>
    <dgm:cxn modelId="{23B7D806-3C75-4501-A537-B835A78DFF52}" type="presOf" srcId="{F519F165-24E1-4C30-A90D-7C8FF8021008}" destId="{49CAC559-8338-4A80-A81C-6797AFB288F3}" srcOrd="1" destOrd="0" presId="urn:microsoft.com/office/officeart/2005/8/layout/vList4"/>
    <dgm:cxn modelId="{AE9FB30F-32B0-4153-BC3E-817411479E28}" srcId="{A294D15F-8163-456D-AA2E-BE4FE9A05C88}" destId="{4C44DAFD-9DB0-456B-8CD4-ECC4BB33D3EB}" srcOrd="2" destOrd="0" parTransId="{4DDBB0F3-E59A-4F44-87A1-981478F1A89E}" sibTransId="{C9E4F8CA-F2FA-44AB-911C-6FA20F0DF586}"/>
    <dgm:cxn modelId="{A28D4B22-DB23-40C7-B424-41FC04B95965}" srcId="{A294D15F-8163-456D-AA2E-BE4FE9A05C88}" destId="{F519F165-24E1-4C30-A90D-7C8FF8021008}" srcOrd="3" destOrd="0" parTransId="{069CC28F-4180-4053-91C2-EC3AB6CCF3CB}" sibTransId="{1952491B-B2A5-44EC-9C1E-5A69CD0DEC21}"/>
    <dgm:cxn modelId="{8483F72E-A7A9-42AA-973E-D6AADF79FE49}" type="presOf" srcId="{A294D15F-8163-456D-AA2E-BE4FE9A05C88}" destId="{B9257F2A-41A3-4C1D-B3DD-C693D2C042F6}" srcOrd="0" destOrd="0" presId="urn:microsoft.com/office/officeart/2005/8/layout/vList4"/>
    <dgm:cxn modelId="{C1598C64-28A2-4E9A-89E3-9E54ABDEC590}" type="presOf" srcId="{4C44DAFD-9DB0-456B-8CD4-ECC4BB33D3EB}" destId="{90AEE3AD-2055-4E8D-8A65-205E77318D85}" srcOrd="1" destOrd="0" presId="urn:microsoft.com/office/officeart/2005/8/layout/vList4"/>
    <dgm:cxn modelId="{3B95034C-2DFE-4C88-8B13-3F25A3175C19}" type="presOf" srcId="{F80ECFC4-7F97-422B-BBFE-12CF9FC7AE76}" destId="{7940FF19-19F8-44C8-B49B-4063817212C5}" srcOrd="1" destOrd="0" presId="urn:microsoft.com/office/officeart/2005/8/layout/vList4"/>
    <dgm:cxn modelId="{AEAB786D-887A-49E4-8F04-4B90C684E837}" type="presOf" srcId="{4C44DAFD-9DB0-456B-8CD4-ECC4BB33D3EB}" destId="{F0B017BF-A9BC-4EED-ABCB-CB3363718822}" srcOrd="0" destOrd="0" presId="urn:microsoft.com/office/officeart/2005/8/layout/vList4"/>
    <dgm:cxn modelId="{E02DFF54-A810-41AF-B9C9-F1B0E5E5C7FE}" type="presOf" srcId="{3A4BD13A-661B-4820-AF11-D24EEA6E4269}" destId="{A4BFFFD8-6FFD-448C-AA61-554B682E9A90}" srcOrd="1" destOrd="0" presId="urn:microsoft.com/office/officeart/2005/8/layout/vList4"/>
    <dgm:cxn modelId="{6A133C83-0DB4-4213-A18A-6172F7CB937E}" srcId="{A294D15F-8163-456D-AA2E-BE4FE9A05C88}" destId="{3A4BD13A-661B-4820-AF11-D24EEA6E4269}" srcOrd="1" destOrd="0" parTransId="{1B1DFC90-788E-4DAF-874C-C26029F840E0}" sibTransId="{A3522C61-8D03-4D8F-9F14-1DED16EBB4C9}"/>
    <dgm:cxn modelId="{30B25897-F8A9-4106-8639-4EB4A54235D5}" type="presOf" srcId="{F519F165-24E1-4C30-A90D-7C8FF8021008}" destId="{E91B94CD-D39B-481D-9E7A-4547B7AD185D}" srcOrd="0" destOrd="0" presId="urn:microsoft.com/office/officeart/2005/8/layout/vList4"/>
    <dgm:cxn modelId="{2C06A8C2-BF91-4169-B457-B34631CE1C17}" type="presOf" srcId="{F80ECFC4-7F97-422B-BBFE-12CF9FC7AE76}" destId="{09BAABBD-4F5A-42C4-A29A-585C72F3FD23}" srcOrd="0" destOrd="0" presId="urn:microsoft.com/office/officeart/2005/8/layout/vList4"/>
    <dgm:cxn modelId="{75712EDC-EBEE-4DB1-9016-94A6020E34F4}" srcId="{A294D15F-8163-456D-AA2E-BE4FE9A05C88}" destId="{F80ECFC4-7F97-422B-BBFE-12CF9FC7AE76}" srcOrd="0" destOrd="0" parTransId="{857E0D32-80E5-4BA3-AD7B-7841B8778A5F}" sibTransId="{C3A25FEB-FA93-440C-9D78-29FCCEBCE5C9}"/>
    <dgm:cxn modelId="{E4469AF6-24CC-46FF-8B7A-D4F5D097A3CD}" type="presOf" srcId="{3A4BD13A-661B-4820-AF11-D24EEA6E4269}" destId="{A3E3AE48-A6A8-4AD9-95AD-695E68A3A832}" srcOrd="0" destOrd="0" presId="urn:microsoft.com/office/officeart/2005/8/layout/vList4"/>
    <dgm:cxn modelId="{DCEF9561-175E-4239-BC47-08A56B812C52}" type="presParOf" srcId="{B9257F2A-41A3-4C1D-B3DD-C693D2C042F6}" destId="{7659FEB4-5EE2-4A2F-BDBA-D99B0F3BA4D7}" srcOrd="0" destOrd="0" presId="urn:microsoft.com/office/officeart/2005/8/layout/vList4"/>
    <dgm:cxn modelId="{CFA5B581-5A8E-4398-816B-0031702A165C}" type="presParOf" srcId="{7659FEB4-5EE2-4A2F-BDBA-D99B0F3BA4D7}" destId="{09BAABBD-4F5A-42C4-A29A-585C72F3FD23}" srcOrd="0" destOrd="0" presId="urn:microsoft.com/office/officeart/2005/8/layout/vList4"/>
    <dgm:cxn modelId="{AFD223F5-8334-49CB-A290-C393BA35FB5E}" type="presParOf" srcId="{7659FEB4-5EE2-4A2F-BDBA-D99B0F3BA4D7}" destId="{FF2D5506-8174-437F-93CA-E534815CC893}" srcOrd="1" destOrd="0" presId="urn:microsoft.com/office/officeart/2005/8/layout/vList4"/>
    <dgm:cxn modelId="{B24676FC-EC6D-4C1D-836E-40A5C6180D61}" type="presParOf" srcId="{7659FEB4-5EE2-4A2F-BDBA-D99B0F3BA4D7}" destId="{7940FF19-19F8-44C8-B49B-4063817212C5}" srcOrd="2" destOrd="0" presId="urn:microsoft.com/office/officeart/2005/8/layout/vList4"/>
    <dgm:cxn modelId="{5142AC5A-CA7F-427A-A726-A28D46D3462E}" type="presParOf" srcId="{B9257F2A-41A3-4C1D-B3DD-C693D2C042F6}" destId="{CC883DDD-5897-487F-A097-D73F456BCE29}" srcOrd="1" destOrd="0" presId="urn:microsoft.com/office/officeart/2005/8/layout/vList4"/>
    <dgm:cxn modelId="{BEB0D438-2C0D-4846-8458-F3A927F5D607}" type="presParOf" srcId="{B9257F2A-41A3-4C1D-B3DD-C693D2C042F6}" destId="{D636C22B-D7EF-4576-B7B0-D4C7EFB706DF}" srcOrd="2" destOrd="0" presId="urn:microsoft.com/office/officeart/2005/8/layout/vList4"/>
    <dgm:cxn modelId="{D2B7488A-EF62-42EF-ACAC-8006F022F591}" type="presParOf" srcId="{D636C22B-D7EF-4576-B7B0-D4C7EFB706DF}" destId="{A3E3AE48-A6A8-4AD9-95AD-695E68A3A832}" srcOrd="0" destOrd="0" presId="urn:microsoft.com/office/officeart/2005/8/layout/vList4"/>
    <dgm:cxn modelId="{CCC2BCDC-12FD-440F-ADBB-1D3E7C568D61}" type="presParOf" srcId="{D636C22B-D7EF-4576-B7B0-D4C7EFB706DF}" destId="{B0D08A7B-FD11-4DBA-B309-A6207D41750F}" srcOrd="1" destOrd="0" presId="urn:microsoft.com/office/officeart/2005/8/layout/vList4"/>
    <dgm:cxn modelId="{48678B18-A71A-436F-97E0-4BC291B391AB}" type="presParOf" srcId="{D636C22B-D7EF-4576-B7B0-D4C7EFB706DF}" destId="{A4BFFFD8-6FFD-448C-AA61-554B682E9A90}" srcOrd="2" destOrd="0" presId="urn:microsoft.com/office/officeart/2005/8/layout/vList4"/>
    <dgm:cxn modelId="{D4CF1615-FF88-4C08-A616-232F0DFD7171}" type="presParOf" srcId="{B9257F2A-41A3-4C1D-B3DD-C693D2C042F6}" destId="{B4B50D82-DCF2-495A-A1C6-FF1BF5EAA0E4}" srcOrd="3" destOrd="0" presId="urn:microsoft.com/office/officeart/2005/8/layout/vList4"/>
    <dgm:cxn modelId="{63F94D7E-81FB-4768-8F23-B1045749DFA0}" type="presParOf" srcId="{B9257F2A-41A3-4C1D-B3DD-C693D2C042F6}" destId="{7F8D466C-D8A8-403F-9D5F-76D879B3292D}" srcOrd="4" destOrd="0" presId="urn:microsoft.com/office/officeart/2005/8/layout/vList4"/>
    <dgm:cxn modelId="{A1653B05-6A1A-4859-920C-7B1793609ADE}" type="presParOf" srcId="{7F8D466C-D8A8-403F-9D5F-76D879B3292D}" destId="{F0B017BF-A9BC-4EED-ABCB-CB3363718822}" srcOrd="0" destOrd="0" presId="urn:microsoft.com/office/officeart/2005/8/layout/vList4"/>
    <dgm:cxn modelId="{D5FBF7DD-0AF1-4BFB-B793-4853D142A026}" type="presParOf" srcId="{7F8D466C-D8A8-403F-9D5F-76D879B3292D}" destId="{EDCA3B2D-57A8-4F27-99EF-E86F5F1C6888}" srcOrd="1" destOrd="0" presId="urn:microsoft.com/office/officeart/2005/8/layout/vList4"/>
    <dgm:cxn modelId="{2F76F192-B01B-42EC-91A0-45EE176E29C6}" type="presParOf" srcId="{7F8D466C-D8A8-403F-9D5F-76D879B3292D}" destId="{90AEE3AD-2055-4E8D-8A65-205E77318D85}" srcOrd="2" destOrd="0" presId="urn:microsoft.com/office/officeart/2005/8/layout/vList4"/>
    <dgm:cxn modelId="{561241BF-D6FC-425C-BE36-202E1FBD8E8B}" type="presParOf" srcId="{B9257F2A-41A3-4C1D-B3DD-C693D2C042F6}" destId="{161991D4-B9AF-4B61-A09A-DE09CB592644}" srcOrd="5" destOrd="0" presId="urn:microsoft.com/office/officeart/2005/8/layout/vList4"/>
    <dgm:cxn modelId="{D298AA15-2147-414C-80A4-A687ED5A2575}" type="presParOf" srcId="{B9257F2A-41A3-4C1D-B3DD-C693D2C042F6}" destId="{BA9FA118-5958-40BE-BE2E-9F5332BEC6BC}" srcOrd="6" destOrd="0" presId="urn:microsoft.com/office/officeart/2005/8/layout/vList4"/>
    <dgm:cxn modelId="{BCC8623A-A899-40B0-A9A2-0A23B020F5B8}" type="presParOf" srcId="{BA9FA118-5958-40BE-BE2E-9F5332BEC6BC}" destId="{E91B94CD-D39B-481D-9E7A-4547B7AD185D}" srcOrd="0" destOrd="0" presId="urn:microsoft.com/office/officeart/2005/8/layout/vList4"/>
    <dgm:cxn modelId="{AE291207-4E4B-4674-B6AF-A64B029E7559}" type="presParOf" srcId="{BA9FA118-5958-40BE-BE2E-9F5332BEC6BC}" destId="{4DD0E39E-1501-4446-86A3-6C10E8710AD5}" srcOrd="1" destOrd="0" presId="urn:microsoft.com/office/officeart/2005/8/layout/vList4"/>
    <dgm:cxn modelId="{A224F0D4-7347-42A9-BE50-B33D9BFC8A03}" type="presParOf" srcId="{BA9FA118-5958-40BE-BE2E-9F5332BEC6BC}" destId="{49CAC559-8338-4A80-A81C-6797AFB288F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48047D-424D-44AA-9DE5-32F71224F281}" type="doc">
      <dgm:prSet loTypeId="urn:microsoft.com/office/officeart/2005/8/layout/hProcess7" loCatId="list" qsTypeId="urn:microsoft.com/office/officeart/2005/8/quickstyle/simple5" qsCatId="simple" csTypeId="urn:microsoft.com/office/officeart/2005/8/colors/colorful2" csCatId="colorful" phldr="1"/>
      <dgm:spPr/>
      <dgm:t>
        <a:bodyPr/>
        <a:lstStyle/>
        <a:p>
          <a:endParaRPr lang="sk-SK"/>
        </a:p>
      </dgm:t>
    </dgm:pt>
    <dgm:pt modelId="{BA68C1B7-EC83-4C1B-950D-B7248252AECD}">
      <dgm:prSet phldrT="[Text]"/>
      <dgm:spPr/>
      <dgm:t>
        <a:bodyPr/>
        <a:lstStyle/>
        <a:p>
          <a:pPr>
            <a:buFont typeface="+mj-lt"/>
            <a:buAutoNum type="arabicPeriod"/>
          </a:pPr>
          <a:r>
            <a:rPr lang="en-GB"/>
            <a:t>The first is the provenance of traceability and food authenticity.</a:t>
          </a:r>
          <a:endParaRPr lang="sk-SK"/>
        </a:p>
      </dgm:t>
    </dgm:pt>
    <dgm:pt modelId="{CB743E0F-9693-4DA8-92FE-84C0ECD29267}" type="parTrans" cxnId="{F835E9CC-BABD-4359-BAD0-8C73EB355CC3}">
      <dgm:prSet/>
      <dgm:spPr/>
      <dgm:t>
        <a:bodyPr/>
        <a:lstStyle/>
        <a:p>
          <a:endParaRPr lang="sk-SK"/>
        </a:p>
      </dgm:t>
    </dgm:pt>
    <dgm:pt modelId="{2D86AE6D-188B-481E-8E4F-9E86F1E440CB}" type="sibTrans" cxnId="{F835E9CC-BABD-4359-BAD0-8C73EB355CC3}">
      <dgm:prSet/>
      <dgm:spPr/>
      <dgm:t>
        <a:bodyPr/>
        <a:lstStyle/>
        <a:p>
          <a:endParaRPr lang="sk-SK"/>
        </a:p>
      </dgm:t>
    </dgm:pt>
    <dgm:pt modelId="{64472B09-6C5F-4830-BA13-1C0C070B20CF}">
      <dgm:prSet/>
      <dgm:spPr/>
      <dgm:t>
        <a:bodyPr/>
        <a:lstStyle/>
        <a:p>
          <a:pPr>
            <a:buFont typeface="+mj-lt"/>
            <a:buAutoNum type="arabicPeriod"/>
          </a:pPr>
          <a:r>
            <a:rPr lang="en-GB"/>
            <a:t>2</a:t>
          </a:r>
          <a:endParaRPr lang="sk-SK"/>
        </a:p>
      </dgm:t>
    </dgm:pt>
    <dgm:pt modelId="{DAE97014-3D3B-49F7-90CE-37B3CA004833}" type="parTrans" cxnId="{FD33FB60-63F8-4836-AC71-8ADBAA15B6AD}">
      <dgm:prSet/>
      <dgm:spPr/>
      <dgm:t>
        <a:bodyPr/>
        <a:lstStyle/>
        <a:p>
          <a:endParaRPr lang="sk-SK"/>
        </a:p>
      </dgm:t>
    </dgm:pt>
    <dgm:pt modelId="{64AFE017-1CCC-465A-9AAB-5A785B0BA7D3}" type="sibTrans" cxnId="{FD33FB60-63F8-4836-AC71-8ADBAA15B6AD}">
      <dgm:prSet/>
      <dgm:spPr/>
      <dgm:t>
        <a:bodyPr/>
        <a:lstStyle/>
        <a:p>
          <a:endParaRPr lang="sk-SK"/>
        </a:p>
      </dgm:t>
    </dgm:pt>
    <dgm:pt modelId="{07D2A46D-16B8-4795-A28D-CB91B16D159C}">
      <dgm:prSet/>
      <dgm:spPr/>
      <dgm:t>
        <a:bodyPr/>
        <a:lstStyle/>
        <a:p>
          <a:pPr>
            <a:buFont typeface="+mj-lt"/>
            <a:buAutoNum type="arabicPeriod"/>
          </a:pPr>
          <a:r>
            <a:rPr lang="en-GB"/>
            <a:t>3</a:t>
          </a:r>
          <a:endParaRPr lang="sk-SK"/>
        </a:p>
      </dgm:t>
    </dgm:pt>
    <dgm:pt modelId="{B941E5E2-DF14-49A5-B229-F2356673E4F0}" type="parTrans" cxnId="{027D5415-A8D7-4A44-981D-FE20F0B435C1}">
      <dgm:prSet/>
      <dgm:spPr/>
      <dgm:t>
        <a:bodyPr/>
        <a:lstStyle/>
        <a:p>
          <a:endParaRPr lang="sk-SK"/>
        </a:p>
      </dgm:t>
    </dgm:pt>
    <dgm:pt modelId="{80D83443-0680-4575-BCD3-A72D415222D0}" type="sibTrans" cxnId="{027D5415-A8D7-4A44-981D-FE20F0B435C1}">
      <dgm:prSet/>
      <dgm:spPr/>
      <dgm:t>
        <a:bodyPr/>
        <a:lstStyle/>
        <a:p>
          <a:endParaRPr lang="sk-SK"/>
        </a:p>
      </dgm:t>
    </dgm:pt>
    <dgm:pt modelId="{A7B85BA8-DFB1-49E7-91B0-B2A34B98156C}">
      <dgm:prSet/>
      <dgm:spPr/>
      <dgm:t>
        <a:bodyPr/>
        <a:lstStyle/>
        <a:p>
          <a:pPr>
            <a:buFont typeface="+mj-lt"/>
            <a:buAutoNum type="arabicPeriod"/>
          </a:pPr>
          <a:r>
            <a:rPr lang="en-GB"/>
            <a:t>4</a:t>
          </a:r>
          <a:endParaRPr lang="sk-SK"/>
        </a:p>
      </dgm:t>
    </dgm:pt>
    <dgm:pt modelId="{B87BAA7B-E00A-4A4D-90CD-5FCAA642A9E0}" type="parTrans" cxnId="{045B0ED4-CCCA-4AF1-A28A-61D29F6D8230}">
      <dgm:prSet/>
      <dgm:spPr/>
      <dgm:t>
        <a:bodyPr/>
        <a:lstStyle/>
        <a:p>
          <a:endParaRPr lang="sk-SK"/>
        </a:p>
      </dgm:t>
    </dgm:pt>
    <dgm:pt modelId="{F314B39B-AEC3-4997-BC7D-D5C35E3BEE55}" type="sibTrans" cxnId="{045B0ED4-CCCA-4AF1-A28A-61D29F6D8230}">
      <dgm:prSet/>
      <dgm:spPr/>
      <dgm:t>
        <a:bodyPr/>
        <a:lstStyle/>
        <a:p>
          <a:endParaRPr lang="sk-SK"/>
        </a:p>
      </dgm:t>
    </dgm:pt>
    <dgm:pt modelId="{DC321C5D-841C-4AAC-B976-0B0B59CD48C7}">
      <dgm:prSet phldrT="[Text]"/>
      <dgm:spPr/>
      <dgm:t>
        <a:bodyPr/>
        <a:lstStyle/>
        <a:p>
          <a:pPr>
            <a:buFont typeface="+mj-lt"/>
            <a:buAutoNum type="arabicPeriod"/>
          </a:pPr>
          <a:r>
            <a:rPr lang="en-GB"/>
            <a:t>1</a:t>
          </a:r>
          <a:endParaRPr lang="sk-SK"/>
        </a:p>
      </dgm:t>
    </dgm:pt>
    <dgm:pt modelId="{E24B4E1A-6E1C-4C1D-A8AD-02CC176D9AE2}" type="parTrans" cxnId="{9789D93E-1950-4C54-B5E7-6CB6122E2016}">
      <dgm:prSet/>
      <dgm:spPr/>
      <dgm:t>
        <a:bodyPr/>
        <a:lstStyle/>
        <a:p>
          <a:endParaRPr lang="sk-SK"/>
        </a:p>
      </dgm:t>
    </dgm:pt>
    <dgm:pt modelId="{5D23285C-4809-46C9-8776-0CBDABFF38E7}" type="sibTrans" cxnId="{9789D93E-1950-4C54-B5E7-6CB6122E2016}">
      <dgm:prSet/>
      <dgm:spPr/>
      <dgm:t>
        <a:bodyPr/>
        <a:lstStyle/>
        <a:p>
          <a:endParaRPr lang="sk-SK"/>
        </a:p>
      </dgm:t>
    </dgm:pt>
    <dgm:pt modelId="{976A021A-4E61-46A1-B7B5-870E29AF9665}">
      <dgm:prSet/>
      <dgm:spPr/>
      <dgm:t>
        <a:bodyPr/>
        <a:lstStyle/>
        <a:p>
          <a:pPr>
            <a:buFont typeface="+mj-lt"/>
            <a:buAutoNum type="arabicPeriod"/>
          </a:pPr>
          <a:r>
            <a:rPr lang="en-GB"/>
            <a:t>The second category is smart agricultural data management. </a:t>
          </a:r>
          <a:endParaRPr lang="sk-SK"/>
        </a:p>
      </dgm:t>
    </dgm:pt>
    <dgm:pt modelId="{8C2CF26E-F3FC-45F8-9C80-253E66F2A437}" type="parTrans" cxnId="{F56638C8-7656-4A69-8D59-0F5318DDFD03}">
      <dgm:prSet/>
      <dgm:spPr/>
      <dgm:t>
        <a:bodyPr/>
        <a:lstStyle/>
        <a:p>
          <a:endParaRPr lang="sk-SK"/>
        </a:p>
      </dgm:t>
    </dgm:pt>
    <dgm:pt modelId="{64A0E825-96FF-4AD2-B31D-5CCA71A1CD2A}" type="sibTrans" cxnId="{F56638C8-7656-4A69-8D59-0F5318DDFD03}">
      <dgm:prSet/>
      <dgm:spPr/>
      <dgm:t>
        <a:bodyPr/>
        <a:lstStyle/>
        <a:p>
          <a:endParaRPr lang="sk-SK"/>
        </a:p>
      </dgm:t>
    </dgm:pt>
    <dgm:pt modelId="{FAD14D62-FC81-4A78-A6D1-AB0F83FC5AF7}">
      <dgm:prSet/>
      <dgm:spPr/>
      <dgm:t>
        <a:bodyPr/>
        <a:lstStyle/>
        <a:p>
          <a:pPr>
            <a:buFont typeface="+mj-lt"/>
            <a:buAutoNum type="arabicPeriod"/>
          </a:pPr>
          <a:r>
            <a:rPr lang="en-GB"/>
            <a:t>The third category is trading finance in supply chain management. </a:t>
          </a:r>
          <a:endParaRPr lang="sk-SK"/>
        </a:p>
      </dgm:t>
    </dgm:pt>
    <dgm:pt modelId="{AA8314EA-8DFE-42D9-9E56-84984C4FE773}" type="parTrans" cxnId="{71F0ADB3-C0CF-459A-881F-E284846AF3C7}">
      <dgm:prSet/>
      <dgm:spPr/>
      <dgm:t>
        <a:bodyPr/>
        <a:lstStyle/>
        <a:p>
          <a:endParaRPr lang="sk-SK"/>
        </a:p>
      </dgm:t>
    </dgm:pt>
    <dgm:pt modelId="{B8DF9AE8-A513-4987-B52F-58B5326A3F58}" type="sibTrans" cxnId="{71F0ADB3-C0CF-459A-881F-E284846AF3C7}">
      <dgm:prSet/>
      <dgm:spPr/>
      <dgm:t>
        <a:bodyPr/>
        <a:lstStyle/>
        <a:p>
          <a:endParaRPr lang="sk-SK"/>
        </a:p>
      </dgm:t>
    </dgm:pt>
    <dgm:pt modelId="{B4BDE4E6-C6EE-4E9E-B24F-6DA901897EB7}">
      <dgm:prSet/>
      <dgm:spPr/>
      <dgm:t>
        <a:bodyPr/>
        <a:lstStyle/>
        <a:p>
          <a:pPr>
            <a:buFont typeface="+mj-lt"/>
            <a:buAutoNum type="arabicPeriod"/>
          </a:pPr>
          <a:r>
            <a:rPr lang="en-GB"/>
            <a:t>The last is the category of other information management systems. </a:t>
          </a:r>
          <a:endParaRPr lang="sk-SK"/>
        </a:p>
      </dgm:t>
    </dgm:pt>
    <dgm:pt modelId="{75139E55-2234-40F5-944D-14A71A142DA7}" type="parTrans" cxnId="{E2B3E021-61AA-46A2-9E04-95C64339B69B}">
      <dgm:prSet/>
      <dgm:spPr/>
      <dgm:t>
        <a:bodyPr/>
        <a:lstStyle/>
        <a:p>
          <a:endParaRPr lang="sk-SK"/>
        </a:p>
      </dgm:t>
    </dgm:pt>
    <dgm:pt modelId="{4550B5A3-5B41-4CEA-9880-7BC538977CAD}" type="sibTrans" cxnId="{E2B3E021-61AA-46A2-9E04-95C64339B69B}">
      <dgm:prSet/>
      <dgm:spPr/>
      <dgm:t>
        <a:bodyPr/>
        <a:lstStyle/>
        <a:p>
          <a:endParaRPr lang="sk-SK"/>
        </a:p>
      </dgm:t>
    </dgm:pt>
    <dgm:pt modelId="{0808E9E7-350E-4FBA-B81C-BA3200C4CB0B}" type="pres">
      <dgm:prSet presAssocID="{2A48047D-424D-44AA-9DE5-32F71224F281}" presName="Name0" presStyleCnt="0">
        <dgm:presLayoutVars>
          <dgm:dir/>
          <dgm:animLvl val="lvl"/>
          <dgm:resizeHandles val="exact"/>
        </dgm:presLayoutVars>
      </dgm:prSet>
      <dgm:spPr/>
    </dgm:pt>
    <dgm:pt modelId="{CF7B083F-DADB-444A-A097-8E1751CB9015}" type="pres">
      <dgm:prSet presAssocID="{DC321C5D-841C-4AAC-B976-0B0B59CD48C7}" presName="compositeNode" presStyleCnt="0">
        <dgm:presLayoutVars>
          <dgm:bulletEnabled val="1"/>
        </dgm:presLayoutVars>
      </dgm:prSet>
      <dgm:spPr/>
    </dgm:pt>
    <dgm:pt modelId="{97C79485-AED4-4C93-9454-32FF60D9B301}" type="pres">
      <dgm:prSet presAssocID="{DC321C5D-841C-4AAC-B976-0B0B59CD48C7}" presName="bgRect" presStyleLbl="node1" presStyleIdx="0" presStyleCnt="4"/>
      <dgm:spPr/>
    </dgm:pt>
    <dgm:pt modelId="{1BCC06F2-1C01-4523-A22C-9F4D19B5D80C}" type="pres">
      <dgm:prSet presAssocID="{DC321C5D-841C-4AAC-B976-0B0B59CD48C7}" presName="parentNode" presStyleLbl="node1" presStyleIdx="0" presStyleCnt="4">
        <dgm:presLayoutVars>
          <dgm:chMax val="0"/>
          <dgm:bulletEnabled val="1"/>
        </dgm:presLayoutVars>
      </dgm:prSet>
      <dgm:spPr/>
    </dgm:pt>
    <dgm:pt modelId="{911C07A0-A149-4A74-B973-C059197EB3A8}" type="pres">
      <dgm:prSet presAssocID="{DC321C5D-841C-4AAC-B976-0B0B59CD48C7}" presName="childNode" presStyleLbl="node1" presStyleIdx="0" presStyleCnt="4">
        <dgm:presLayoutVars>
          <dgm:bulletEnabled val="1"/>
        </dgm:presLayoutVars>
      </dgm:prSet>
      <dgm:spPr/>
    </dgm:pt>
    <dgm:pt modelId="{DC73B567-3056-4247-8523-9FA5681CB5F9}" type="pres">
      <dgm:prSet presAssocID="{5D23285C-4809-46C9-8776-0CBDABFF38E7}" presName="hSp" presStyleCnt="0"/>
      <dgm:spPr/>
    </dgm:pt>
    <dgm:pt modelId="{F2B42491-3654-447A-9E4E-D21D2B723F57}" type="pres">
      <dgm:prSet presAssocID="{5D23285C-4809-46C9-8776-0CBDABFF38E7}" presName="vProcSp" presStyleCnt="0"/>
      <dgm:spPr/>
    </dgm:pt>
    <dgm:pt modelId="{6E56922F-4A15-4366-8E61-2E9F5F1F0A44}" type="pres">
      <dgm:prSet presAssocID="{5D23285C-4809-46C9-8776-0CBDABFF38E7}" presName="vSp1" presStyleCnt="0"/>
      <dgm:spPr/>
    </dgm:pt>
    <dgm:pt modelId="{F7A9925D-F2CC-4BC0-9A72-EF99CE79A421}" type="pres">
      <dgm:prSet presAssocID="{5D23285C-4809-46C9-8776-0CBDABFF38E7}" presName="simulatedConn" presStyleLbl="solidFgAcc1" presStyleIdx="0" presStyleCnt="3"/>
      <dgm:spPr/>
    </dgm:pt>
    <dgm:pt modelId="{4B279375-CFB7-4B62-BC06-097A6EE45903}" type="pres">
      <dgm:prSet presAssocID="{5D23285C-4809-46C9-8776-0CBDABFF38E7}" presName="vSp2" presStyleCnt="0"/>
      <dgm:spPr/>
    </dgm:pt>
    <dgm:pt modelId="{9C908C6F-597C-454F-AF42-58A8F43524DB}" type="pres">
      <dgm:prSet presAssocID="{5D23285C-4809-46C9-8776-0CBDABFF38E7}" presName="sibTrans" presStyleCnt="0"/>
      <dgm:spPr/>
    </dgm:pt>
    <dgm:pt modelId="{29669C80-5C6D-40C6-8DAA-8F3C27775BAC}" type="pres">
      <dgm:prSet presAssocID="{64472B09-6C5F-4830-BA13-1C0C070B20CF}" presName="compositeNode" presStyleCnt="0">
        <dgm:presLayoutVars>
          <dgm:bulletEnabled val="1"/>
        </dgm:presLayoutVars>
      </dgm:prSet>
      <dgm:spPr/>
    </dgm:pt>
    <dgm:pt modelId="{D110ED49-8971-4EDA-9D40-2050F55D61B5}" type="pres">
      <dgm:prSet presAssocID="{64472B09-6C5F-4830-BA13-1C0C070B20CF}" presName="bgRect" presStyleLbl="node1" presStyleIdx="1" presStyleCnt="4"/>
      <dgm:spPr/>
    </dgm:pt>
    <dgm:pt modelId="{E14F6F44-64FA-490A-ADF2-74ECD26CDD45}" type="pres">
      <dgm:prSet presAssocID="{64472B09-6C5F-4830-BA13-1C0C070B20CF}" presName="parentNode" presStyleLbl="node1" presStyleIdx="1" presStyleCnt="4">
        <dgm:presLayoutVars>
          <dgm:chMax val="0"/>
          <dgm:bulletEnabled val="1"/>
        </dgm:presLayoutVars>
      </dgm:prSet>
      <dgm:spPr/>
    </dgm:pt>
    <dgm:pt modelId="{34FC361C-2AC2-4E5C-A325-2378CAE6A6A4}" type="pres">
      <dgm:prSet presAssocID="{64472B09-6C5F-4830-BA13-1C0C070B20CF}" presName="childNode" presStyleLbl="node1" presStyleIdx="1" presStyleCnt="4">
        <dgm:presLayoutVars>
          <dgm:bulletEnabled val="1"/>
        </dgm:presLayoutVars>
      </dgm:prSet>
      <dgm:spPr/>
    </dgm:pt>
    <dgm:pt modelId="{D691AC75-FD58-46C3-9558-6B3EAD1518E3}" type="pres">
      <dgm:prSet presAssocID="{64AFE017-1CCC-465A-9AAB-5A785B0BA7D3}" presName="hSp" presStyleCnt="0"/>
      <dgm:spPr/>
    </dgm:pt>
    <dgm:pt modelId="{0AE1FCC6-ACF4-43A5-959D-FD40B2C5ABF7}" type="pres">
      <dgm:prSet presAssocID="{64AFE017-1CCC-465A-9AAB-5A785B0BA7D3}" presName="vProcSp" presStyleCnt="0"/>
      <dgm:spPr/>
    </dgm:pt>
    <dgm:pt modelId="{B634C963-9E6B-4C23-B6BE-E40DCB2AD776}" type="pres">
      <dgm:prSet presAssocID="{64AFE017-1CCC-465A-9AAB-5A785B0BA7D3}" presName="vSp1" presStyleCnt="0"/>
      <dgm:spPr/>
    </dgm:pt>
    <dgm:pt modelId="{DDAD6BEE-7C9F-47CB-A7EC-6B696B54730C}" type="pres">
      <dgm:prSet presAssocID="{64AFE017-1CCC-465A-9AAB-5A785B0BA7D3}" presName="simulatedConn" presStyleLbl="solidFgAcc1" presStyleIdx="1" presStyleCnt="3"/>
      <dgm:spPr/>
    </dgm:pt>
    <dgm:pt modelId="{6DDC1F9C-577D-4C1E-8DD8-92F843628D58}" type="pres">
      <dgm:prSet presAssocID="{64AFE017-1CCC-465A-9AAB-5A785B0BA7D3}" presName="vSp2" presStyleCnt="0"/>
      <dgm:spPr/>
    </dgm:pt>
    <dgm:pt modelId="{80EAC199-1BDF-4738-8C3B-9D1FAD884F1E}" type="pres">
      <dgm:prSet presAssocID="{64AFE017-1CCC-465A-9AAB-5A785B0BA7D3}" presName="sibTrans" presStyleCnt="0"/>
      <dgm:spPr/>
    </dgm:pt>
    <dgm:pt modelId="{41ABACE2-D15D-46C3-AA45-F7A54B5C7259}" type="pres">
      <dgm:prSet presAssocID="{07D2A46D-16B8-4795-A28D-CB91B16D159C}" presName="compositeNode" presStyleCnt="0">
        <dgm:presLayoutVars>
          <dgm:bulletEnabled val="1"/>
        </dgm:presLayoutVars>
      </dgm:prSet>
      <dgm:spPr/>
    </dgm:pt>
    <dgm:pt modelId="{2A2FE7B9-69D5-4DE2-AAB8-459A6FDC7C5E}" type="pres">
      <dgm:prSet presAssocID="{07D2A46D-16B8-4795-A28D-CB91B16D159C}" presName="bgRect" presStyleLbl="node1" presStyleIdx="2" presStyleCnt="4"/>
      <dgm:spPr/>
    </dgm:pt>
    <dgm:pt modelId="{7B71FB83-E80E-4B1B-8234-5DF6845C32E2}" type="pres">
      <dgm:prSet presAssocID="{07D2A46D-16B8-4795-A28D-CB91B16D159C}" presName="parentNode" presStyleLbl="node1" presStyleIdx="2" presStyleCnt="4">
        <dgm:presLayoutVars>
          <dgm:chMax val="0"/>
          <dgm:bulletEnabled val="1"/>
        </dgm:presLayoutVars>
      </dgm:prSet>
      <dgm:spPr/>
    </dgm:pt>
    <dgm:pt modelId="{F127CFBF-A9B8-492F-9618-D3E20C544B3B}" type="pres">
      <dgm:prSet presAssocID="{07D2A46D-16B8-4795-A28D-CB91B16D159C}" presName="childNode" presStyleLbl="node1" presStyleIdx="2" presStyleCnt="4">
        <dgm:presLayoutVars>
          <dgm:bulletEnabled val="1"/>
        </dgm:presLayoutVars>
      </dgm:prSet>
      <dgm:spPr/>
    </dgm:pt>
    <dgm:pt modelId="{7C8C4AF9-AEB4-4403-99DF-4C45970F4E67}" type="pres">
      <dgm:prSet presAssocID="{80D83443-0680-4575-BCD3-A72D415222D0}" presName="hSp" presStyleCnt="0"/>
      <dgm:spPr/>
    </dgm:pt>
    <dgm:pt modelId="{FC3ECC63-68C2-4B25-8B19-81F5000E2854}" type="pres">
      <dgm:prSet presAssocID="{80D83443-0680-4575-BCD3-A72D415222D0}" presName="vProcSp" presStyleCnt="0"/>
      <dgm:spPr/>
    </dgm:pt>
    <dgm:pt modelId="{1954D6C0-72CF-4713-9070-A4AF9D26240D}" type="pres">
      <dgm:prSet presAssocID="{80D83443-0680-4575-BCD3-A72D415222D0}" presName="vSp1" presStyleCnt="0"/>
      <dgm:spPr/>
    </dgm:pt>
    <dgm:pt modelId="{3A6B52F7-7EBB-496C-80D9-C3A37332FE38}" type="pres">
      <dgm:prSet presAssocID="{80D83443-0680-4575-BCD3-A72D415222D0}" presName="simulatedConn" presStyleLbl="solidFgAcc1" presStyleIdx="2" presStyleCnt="3"/>
      <dgm:spPr/>
    </dgm:pt>
    <dgm:pt modelId="{C44C506B-B9D0-4B50-9FB8-677FF53ADB5A}" type="pres">
      <dgm:prSet presAssocID="{80D83443-0680-4575-BCD3-A72D415222D0}" presName="vSp2" presStyleCnt="0"/>
      <dgm:spPr/>
    </dgm:pt>
    <dgm:pt modelId="{702AFB4B-4452-4DD5-B3AD-6FF235361EE4}" type="pres">
      <dgm:prSet presAssocID="{80D83443-0680-4575-BCD3-A72D415222D0}" presName="sibTrans" presStyleCnt="0"/>
      <dgm:spPr/>
    </dgm:pt>
    <dgm:pt modelId="{DBFB79AA-A4C6-417B-944D-B7B563BE62AD}" type="pres">
      <dgm:prSet presAssocID="{A7B85BA8-DFB1-49E7-91B0-B2A34B98156C}" presName="compositeNode" presStyleCnt="0">
        <dgm:presLayoutVars>
          <dgm:bulletEnabled val="1"/>
        </dgm:presLayoutVars>
      </dgm:prSet>
      <dgm:spPr/>
    </dgm:pt>
    <dgm:pt modelId="{9E45DB63-CBEB-4D39-B0E5-65C621F27E28}" type="pres">
      <dgm:prSet presAssocID="{A7B85BA8-DFB1-49E7-91B0-B2A34B98156C}" presName="bgRect" presStyleLbl="node1" presStyleIdx="3" presStyleCnt="4"/>
      <dgm:spPr/>
    </dgm:pt>
    <dgm:pt modelId="{90F6399B-14BD-4300-9342-4D40AB954B1B}" type="pres">
      <dgm:prSet presAssocID="{A7B85BA8-DFB1-49E7-91B0-B2A34B98156C}" presName="parentNode" presStyleLbl="node1" presStyleIdx="3" presStyleCnt="4">
        <dgm:presLayoutVars>
          <dgm:chMax val="0"/>
          <dgm:bulletEnabled val="1"/>
        </dgm:presLayoutVars>
      </dgm:prSet>
      <dgm:spPr/>
    </dgm:pt>
    <dgm:pt modelId="{F8F90DBC-0E75-42A7-8F1F-F22EC05573F9}" type="pres">
      <dgm:prSet presAssocID="{A7B85BA8-DFB1-49E7-91B0-B2A34B98156C}" presName="childNode" presStyleLbl="node1" presStyleIdx="3" presStyleCnt="4">
        <dgm:presLayoutVars>
          <dgm:bulletEnabled val="1"/>
        </dgm:presLayoutVars>
      </dgm:prSet>
      <dgm:spPr/>
    </dgm:pt>
  </dgm:ptLst>
  <dgm:cxnLst>
    <dgm:cxn modelId="{FD764A00-1780-44AF-9ACB-562389868E4B}" type="presOf" srcId="{976A021A-4E61-46A1-B7B5-870E29AF9665}" destId="{34FC361C-2AC2-4E5C-A325-2378CAE6A6A4}" srcOrd="0" destOrd="0" presId="urn:microsoft.com/office/officeart/2005/8/layout/hProcess7"/>
    <dgm:cxn modelId="{052D4810-1F5D-4CFE-88EC-71276BC058A7}" type="presOf" srcId="{07D2A46D-16B8-4795-A28D-CB91B16D159C}" destId="{2A2FE7B9-69D5-4DE2-AAB8-459A6FDC7C5E}" srcOrd="0" destOrd="0" presId="urn:microsoft.com/office/officeart/2005/8/layout/hProcess7"/>
    <dgm:cxn modelId="{027D5415-A8D7-4A44-981D-FE20F0B435C1}" srcId="{2A48047D-424D-44AA-9DE5-32F71224F281}" destId="{07D2A46D-16B8-4795-A28D-CB91B16D159C}" srcOrd="2" destOrd="0" parTransId="{B941E5E2-DF14-49A5-B229-F2356673E4F0}" sibTransId="{80D83443-0680-4575-BCD3-A72D415222D0}"/>
    <dgm:cxn modelId="{E2B3E021-61AA-46A2-9E04-95C64339B69B}" srcId="{A7B85BA8-DFB1-49E7-91B0-B2A34B98156C}" destId="{B4BDE4E6-C6EE-4E9E-B24F-6DA901897EB7}" srcOrd="0" destOrd="0" parTransId="{75139E55-2234-40F5-944D-14A71A142DA7}" sibTransId="{4550B5A3-5B41-4CEA-9880-7BC538977CAD}"/>
    <dgm:cxn modelId="{74DBFD3A-7837-47C6-A430-ACF338E47409}" type="presOf" srcId="{64472B09-6C5F-4830-BA13-1C0C070B20CF}" destId="{E14F6F44-64FA-490A-ADF2-74ECD26CDD45}" srcOrd="1" destOrd="0" presId="urn:microsoft.com/office/officeart/2005/8/layout/hProcess7"/>
    <dgm:cxn modelId="{9789D93E-1950-4C54-B5E7-6CB6122E2016}" srcId="{2A48047D-424D-44AA-9DE5-32F71224F281}" destId="{DC321C5D-841C-4AAC-B976-0B0B59CD48C7}" srcOrd="0" destOrd="0" parTransId="{E24B4E1A-6E1C-4C1D-A8AD-02CC176D9AE2}" sibTransId="{5D23285C-4809-46C9-8776-0CBDABFF38E7}"/>
    <dgm:cxn modelId="{FD33FB60-63F8-4836-AC71-8ADBAA15B6AD}" srcId="{2A48047D-424D-44AA-9DE5-32F71224F281}" destId="{64472B09-6C5F-4830-BA13-1C0C070B20CF}" srcOrd="1" destOrd="0" parTransId="{DAE97014-3D3B-49F7-90CE-37B3CA004833}" sibTransId="{64AFE017-1CCC-465A-9AAB-5A785B0BA7D3}"/>
    <dgm:cxn modelId="{AC40A464-D44D-4810-9BB8-5B24C1244109}" type="presOf" srcId="{BA68C1B7-EC83-4C1B-950D-B7248252AECD}" destId="{911C07A0-A149-4A74-B973-C059197EB3A8}" srcOrd="0" destOrd="0" presId="urn:microsoft.com/office/officeart/2005/8/layout/hProcess7"/>
    <dgm:cxn modelId="{154CB373-300F-487B-A952-6FE65B8BCD07}" type="presOf" srcId="{B4BDE4E6-C6EE-4E9E-B24F-6DA901897EB7}" destId="{F8F90DBC-0E75-42A7-8F1F-F22EC05573F9}" srcOrd="0" destOrd="0" presId="urn:microsoft.com/office/officeart/2005/8/layout/hProcess7"/>
    <dgm:cxn modelId="{CDE1AA58-4424-47CA-9367-BE8721145D1C}" type="presOf" srcId="{DC321C5D-841C-4AAC-B976-0B0B59CD48C7}" destId="{97C79485-AED4-4C93-9454-32FF60D9B301}" srcOrd="0" destOrd="0" presId="urn:microsoft.com/office/officeart/2005/8/layout/hProcess7"/>
    <dgm:cxn modelId="{6BA7DB59-B88B-499D-A457-AAE5F698B936}" type="presOf" srcId="{64472B09-6C5F-4830-BA13-1C0C070B20CF}" destId="{D110ED49-8971-4EDA-9D40-2050F55D61B5}" srcOrd="0" destOrd="0" presId="urn:microsoft.com/office/officeart/2005/8/layout/hProcess7"/>
    <dgm:cxn modelId="{13D50B80-FA6B-4158-B840-E74C18D2E871}" type="presOf" srcId="{A7B85BA8-DFB1-49E7-91B0-B2A34B98156C}" destId="{9E45DB63-CBEB-4D39-B0E5-65C621F27E28}" srcOrd="0" destOrd="0" presId="urn:microsoft.com/office/officeart/2005/8/layout/hProcess7"/>
    <dgm:cxn modelId="{15C3828A-4BF1-4E12-933F-5EFA9CC5F5A7}" type="presOf" srcId="{FAD14D62-FC81-4A78-A6D1-AB0F83FC5AF7}" destId="{F127CFBF-A9B8-492F-9618-D3E20C544B3B}" srcOrd="0" destOrd="0" presId="urn:microsoft.com/office/officeart/2005/8/layout/hProcess7"/>
    <dgm:cxn modelId="{71F0ADB3-C0CF-459A-881F-E284846AF3C7}" srcId="{07D2A46D-16B8-4795-A28D-CB91B16D159C}" destId="{FAD14D62-FC81-4A78-A6D1-AB0F83FC5AF7}" srcOrd="0" destOrd="0" parTransId="{AA8314EA-8DFE-42D9-9E56-84984C4FE773}" sibTransId="{B8DF9AE8-A513-4987-B52F-58B5326A3F58}"/>
    <dgm:cxn modelId="{128023B8-7E9B-4A6B-9CF6-EE06F8997CC8}" type="presOf" srcId="{DC321C5D-841C-4AAC-B976-0B0B59CD48C7}" destId="{1BCC06F2-1C01-4523-A22C-9F4D19B5D80C}" srcOrd="1" destOrd="0" presId="urn:microsoft.com/office/officeart/2005/8/layout/hProcess7"/>
    <dgm:cxn modelId="{D81014BA-7DDE-4C81-8903-8C90FC702D54}" type="presOf" srcId="{2A48047D-424D-44AA-9DE5-32F71224F281}" destId="{0808E9E7-350E-4FBA-B81C-BA3200C4CB0B}" srcOrd="0" destOrd="0" presId="urn:microsoft.com/office/officeart/2005/8/layout/hProcess7"/>
    <dgm:cxn modelId="{0FAFD7C5-D8F2-4EF9-925E-2A8A8C2B4BCB}" type="presOf" srcId="{A7B85BA8-DFB1-49E7-91B0-B2A34B98156C}" destId="{90F6399B-14BD-4300-9342-4D40AB954B1B}" srcOrd="1" destOrd="0" presId="urn:microsoft.com/office/officeart/2005/8/layout/hProcess7"/>
    <dgm:cxn modelId="{F56638C8-7656-4A69-8D59-0F5318DDFD03}" srcId="{64472B09-6C5F-4830-BA13-1C0C070B20CF}" destId="{976A021A-4E61-46A1-B7B5-870E29AF9665}" srcOrd="0" destOrd="0" parTransId="{8C2CF26E-F3FC-45F8-9C80-253E66F2A437}" sibTransId="{64A0E825-96FF-4AD2-B31D-5CCA71A1CD2A}"/>
    <dgm:cxn modelId="{F835E9CC-BABD-4359-BAD0-8C73EB355CC3}" srcId="{DC321C5D-841C-4AAC-B976-0B0B59CD48C7}" destId="{BA68C1B7-EC83-4C1B-950D-B7248252AECD}" srcOrd="0" destOrd="0" parTransId="{CB743E0F-9693-4DA8-92FE-84C0ECD29267}" sibTransId="{2D86AE6D-188B-481E-8E4F-9E86F1E440CB}"/>
    <dgm:cxn modelId="{045B0ED4-CCCA-4AF1-A28A-61D29F6D8230}" srcId="{2A48047D-424D-44AA-9DE5-32F71224F281}" destId="{A7B85BA8-DFB1-49E7-91B0-B2A34B98156C}" srcOrd="3" destOrd="0" parTransId="{B87BAA7B-E00A-4A4D-90CD-5FCAA642A9E0}" sibTransId="{F314B39B-AEC3-4997-BC7D-D5C35E3BEE55}"/>
    <dgm:cxn modelId="{FEE12EDE-6DD1-4C98-AF37-0831BBB8E0F2}" type="presOf" srcId="{07D2A46D-16B8-4795-A28D-CB91B16D159C}" destId="{7B71FB83-E80E-4B1B-8234-5DF6845C32E2}" srcOrd="1" destOrd="0" presId="urn:microsoft.com/office/officeart/2005/8/layout/hProcess7"/>
    <dgm:cxn modelId="{4CE8AB25-D1D1-4355-83E4-A25E7077B40E}" type="presParOf" srcId="{0808E9E7-350E-4FBA-B81C-BA3200C4CB0B}" destId="{CF7B083F-DADB-444A-A097-8E1751CB9015}" srcOrd="0" destOrd="0" presId="urn:microsoft.com/office/officeart/2005/8/layout/hProcess7"/>
    <dgm:cxn modelId="{CD13343D-076B-4A79-B4D2-FAF82D6C50F3}" type="presParOf" srcId="{CF7B083F-DADB-444A-A097-8E1751CB9015}" destId="{97C79485-AED4-4C93-9454-32FF60D9B301}" srcOrd="0" destOrd="0" presId="urn:microsoft.com/office/officeart/2005/8/layout/hProcess7"/>
    <dgm:cxn modelId="{DC2E29D6-0FFF-4970-A21E-8B69ABF4DA6E}" type="presParOf" srcId="{CF7B083F-DADB-444A-A097-8E1751CB9015}" destId="{1BCC06F2-1C01-4523-A22C-9F4D19B5D80C}" srcOrd="1" destOrd="0" presId="urn:microsoft.com/office/officeart/2005/8/layout/hProcess7"/>
    <dgm:cxn modelId="{25F354EC-1192-4348-886A-B685543597E2}" type="presParOf" srcId="{CF7B083F-DADB-444A-A097-8E1751CB9015}" destId="{911C07A0-A149-4A74-B973-C059197EB3A8}" srcOrd="2" destOrd="0" presId="urn:microsoft.com/office/officeart/2005/8/layout/hProcess7"/>
    <dgm:cxn modelId="{59D796CA-16B5-4E2C-B849-EBB4A8DB53A8}" type="presParOf" srcId="{0808E9E7-350E-4FBA-B81C-BA3200C4CB0B}" destId="{DC73B567-3056-4247-8523-9FA5681CB5F9}" srcOrd="1" destOrd="0" presId="urn:microsoft.com/office/officeart/2005/8/layout/hProcess7"/>
    <dgm:cxn modelId="{FC85EB3A-94F3-4E1F-9AAC-345BB6FBB8C4}" type="presParOf" srcId="{0808E9E7-350E-4FBA-B81C-BA3200C4CB0B}" destId="{F2B42491-3654-447A-9E4E-D21D2B723F57}" srcOrd="2" destOrd="0" presId="urn:microsoft.com/office/officeart/2005/8/layout/hProcess7"/>
    <dgm:cxn modelId="{5439CC86-257A-4D52-8B16-756A3458D071}" type="presParOf" srcId="{F2B42491-3654-447A-9E4E-D21D2B723F57}" destId="{6E56922F-4A15-4366-8E61-2E9F5F1F0A44}" srcOrd="0" destOrd="0" presId="urn:microsoft.com/office/officeart/2005/8/layout/hProcess7"/>
    <dgm:cxn modelId="{7A8B4FA1-A4B3-408B-97F7-240438AAF3C9}" type="presParOf" srcId="{F2B42491-3654-447A-9E4E-D21D2B723F57}" destId="{F7A9925D-F2CC-4BC0-9A72-EF99CE79A421}" srcOrd="1" destOrd="0" presId="urn:microsoft.com/office/officeart/2005/8/layout/hProcess7"/>
    <dgm:cxn modelId="{3CABCF13-7FFC-4EE4-ACA1-CAA6E3FAE951}" type="presParOf" srcId="{F2B42491-3654-447A-9E4E-D21D2B723F57}" destId="{4B279375-CFB7-4B62-BC06-097A6EE45903}" srcOrd="2" destOrd="0" presId="urn:microsoft.com/office/officeart/2005/8/layout/hProcess7"/>
    <dgm:cxn modelId="{06472963-EEB5-41E3-98E4-20D5C18A2BC6}" type="presParOf" srcId="{0808E9E7-350E-4FBA-B81C-BA3200C4CB0B}" destId="{9C908C6F-597C-454F-AF42-58A8F43524DB}" srcOrd="3" destOrd="0" presId="urn:microsoft.com/office/officeart/2005/8/layout/hProcess7"/>
    <dgm:cxn modelId="{08BC09DE-EF0B-495F-9075-6A5B43A9415C}" type="presParOf" srcId="{0808E9E7-350E-4FBA-B81C-BA3200C4CB0B}" destId="{29669C80-5C6D-40C6-8DAA-8F3C27775BAC}" srcOrd="4" destOrd="0" presId="urn:microsoft.com/office/officeart/2005/8/layout/hProcess7"/>
    <dgm:cxn modelId="{CF3A526E-8E6E-4867-B792-21B917459D69}" type="presParOf" srcId="{29669C80-5C6D-40C6-8DAA-8F3C27775BAC}" destId="{D110ED49-8971-4EDA-9D40-2050F55D61B5}" srcOrd="0" destOrd="0" presId="urn:microsoft.com/office/officeart/2005/8/layout/hProcess7"/>
    <dgm:cxn modelId="{0A9036CA-8930-4D68-A109-653A969FD0A0}" type="presParOf" srcId="{29669C80-5C6D-40C6-8DAA-8F3C27775BAC}" destId="{E14F6F44-64FA-490A-ADF2-74ECD26CDD45}" srcOrd="1" destOrd="0" presId="urn:microsoft.com/office/officeart/2005/8/layout/hProcess7"/>
    <dgm:cxn modelId="{9016A290-D4AF-4699-A53B-6B8D3B2F5293}" type="presParOf" srcId="{29669C80-5C6D-40C6-8DAA-8F3C27775BAC}" destId="{34FC361C-2AC2-4E5C-A325-2378CAE6A6A4}" srcOrd="2" destOrd="0" presId="urn:microsoft.com/office/officeart/2005/8/layout/hProcess7"/>
    <dgm:cxn modelId="{352B9397-095B-414F-91C6-DC068919405F}" type="presParOf" srcId="{0808E9E7-350E-4FBA-B81C-BA3200C4CB0B}" destId="{D691AC75-FD58-46C3-9558-6B3EAD1518E3}" srcOrd="5" destOrd="0" presId="urn:microsoft.com/office/officeart/2005/8/layout/hProcess7"/>
    <dgm:cxn modelId="{64807F2B-CD51-438B-9363-FB2CCD4079E5}" type="presParOf" srcId="{0808E9E7-350E-4FBA-B81C-BA3200C4CB0B}" destId="{0AE1FCC6-ACF4-43A5-959D-FD40B2C5ABF7}" srcOrd="6" destOrd="0" presId="urn:microsoft.com/office/officeart/2005/8/layout/hProcess7"/>
    <dgm:cxn modelId="{31113C86-55F3-424A-88C8-39ECDB80D26D}" type="presParOf" srcId="{0AE1FCC6-ACF4-43A5-959D-FD40B2C5ABF7}" destId="{B634C963-9E6B-4C23-B6BE-E40DCB2AD776}" srcOrd="0" destOrd="0" presId="urn:microsoft.com/office/officeart/2005/8/layout/hProcess7"/>
    <dgm:cxn modelId="{9091A35F-46E1-49BE-88D0-FBFC9ECA2DB7}" type="presParOf" srcId="{0AE1FCC6-ACF4-43A5-959D-FD40B2C5ABF7}" destId="{DDAD6BEE-7C9F-47CB-A7EC-6B696B54730C}" srcOrd="1" destOrd="0" presId="urn:microsoft.com/office/officeart/2005/8/layout/hProcess7"/>
    <dgm:cxn modelId="{5C5AC549-71AE-46F4-92FC-9D6ACD66C803}" type="presParOf" srcId="{0AE1FCC6-ACF4-43A5-959D-FD40B2C5ABF7}" destId="{6DDC1F9C-577D-4C1E-8DD8-92F843628D58}" srcOrd="2" destOrd="0" presId="urn:microsoft.com/office/officeart/2005/8/layout/hProcess7"/>
    <dgm:cxn modelId="{65A2458D-A278-4E13-B5F2-F5D93D19EB71}" type="presParOf" srcId="{0808E9E7-350E-4FBA-B81C-BA3200C4CB0B}" destId="{80EAC199-1BDF-4738-8C3B-9D1FAD884F1E}" srcOrd="7" destOrd="0" presId="urn:microsoft.com/office/officeart/2005/8/layout/hProcess7"/>
    <dgm:cxn modelId="{EC7AFF4D-0CBC-48C3-A147-1F45A090B74F}" type="presParOf" srcId="{0808E9E7-350E-4FBA-B81C-BA3200C4CB0B}" destId="{41ABACE2-D15D-46C3-AA45-F7A54B5C7259}" srcOrd="8" destOrd="0" presId="urn:microsoft.com/office/officeart/2005/8/layout/hProcess7"/>
    <dgm:cxn modelId="{87561CB2-12D9-4990-B3D1-74A01729DD6D}" type="presParOf" srcId="{41ABACE2-D15D-46C3-AA45-F7A54B5C7259}" destId="{2A2FE7B9-69D5-4DE2-AAB8-459A6FDC7C5E}" srcOrd="0" destOrd="0" presId="urn:microsoft.com/office/officeart/2005/8/layout/hProcess7"/>
    <dgm:cxn modelId="{B179D062-9F62-4BE2-9071-F5864AE08226}" type="presParOf" srcId="{41ABACE2-D15D-46C3-AA45-F7A54B5C7259}" destId="{7B71FB83-E80E-4B1B-8234-5DF6845C32E2}" srcOrd="1" destOrd="0" presId="urn:microsoft.com/office/officeart/2005/8/layout/hProcess7"/>
    <dgm:cxn modelId="{9E3E3045-4764-4D30-A1C8-BDE3B9C7E186}" type="presParOf" srcId="{41ABACE2-D15D-46C3-AA45-F7A54B5C7259}" destId="{F127CFBF-A9B8-492F-9618-D3E20C544B3B}" srcOrd="2" destOrd="0" presId="urn:microsoft.com/office/officeart/2005/8/layout/hProcess7"/>
    <dgm:cxn modelId="{25A6960F-EBFE-4200-BEC2-B4C2CA2DD140}" type="presParOf" srcId="{0808E9E7-350E-4FBA-B81C-BA3200C4CB0B}" destId="{7C8C4AF9-AEB4-4403-99DF-4C45970F4E67}" srcOrd="9" destOrd="0" presId="urn:microsoft.com/office/officeart/2005/8/layout/hProcess7"/>
    <dgm:cxn modelId="{EF431536-E280-4409-ADF7-705BCCE95A13}" type="presParOf" srcId="{0808E9E7-350E-4FBA-B81C-BA3200C4CB0B}" destId="{FC3ECC63-68C2-4B25-8B19-81F5000E2854}" srcOrd="10" destOrd="0" presId="urn:microsoft.com/office/officeart/2005/8/layout/hProcess7"/>
    <dgm:cxn modelId="{F8B4F1CF-1B51-4EB0-894E-A1D0E04FC38B}" type="presParOf" srcId="{FC3ECC63-68C2-4B25-8B19-81F5000E2854}" destId="{1954D6C0-72CF-4713-9070-A4AF9D26240D}" srcOrd="0" destOrd="0" presId="urn:microsoft.com/office/officeart/2005/8/layout/hProcess7"/>
    <dgm:cxn modelId="{8AB40EB8-1681-4A20-9592-A0EFDB0913A2}" type="presParOf" srcId="{FC3ECC63-68C2-4B25-8B19-81F5000E2854}" destId="{3A6B52F7-7EBB-496C-80D9-C3A37332FE38}" srcOrd="1" destOrd="0" presId="urn:microsoft.com/office/officeart/2005/8/layout/hProcess7"/>
    <dgm:cxn modelId="{4C34ECDC-211E-4AB4-AE65-EAFE1F5C3C66}" type="presParOf" srcId="{FC3ECC63-68C2-4B25-8B19-81F5000E2854}" destId="{C44C506B-B9D0-4B50-9FB8-677FF53ADB5A}" srcOrd="2" destOrd="0" presId="urn:microsoft.com/office/officeart/2005/8/layout/hProcess7"/>
    <dgm:cxn modelId="{E629CBFA-F143-42C1-9578-6F9DD3A3B5DB}" type="presParOf" srcId="{0808E9E7-350E-4FBA-B81C-BA3200C4CB0B}" destId="{702AFB4B-4452-4DD5-B3AD-6FF235361EE4}" srcOrd="11" destOrd="0" presId="urn:microsoft.com/office/officeart/2005/8/layout/hProcess7"/>
    <dgm:cxn modelId="{BA76C079-75E2-4CDE-B734-9DE2E992A202}" type="presParOf" srcId="{0808E9E7-350E-4FBA-B81C-BA3200C4CB0B}" destId="{DBFB79AA-A4C6-417B-944D-B7B563BE62AD}" srcOrd="12" destOrd="0" presId="urn:microsoft.com/office/officeart/2005/8/layout/hProcess7"/>
    <dgm:cxn modelId="{BCF76B96-B9D6-495D-A3A4-50D8BD109EC6}" type="presParOf" srcId="{DBFB79AA-A4C6-417B-944D-B7B563BE62AD}" destId="{9E45DB63-CBEB-4D39-B0E5-65C621F27E28}" srcOrd="0" destOrd="0" presId="urn:microsoft.com/office/officeart/2005/8/layout/hProcess7"/>
    <dgm:cxn modelId="{9BAD07B5-3CAC-44A2-A793-8AD22AB6CB5B}" type="presParOf" srcId="{DBFB79AA-A4C6-417B-944D-B7B563BE62AD}" destId="{90F6399B-14BD-4300-9342-4D40AB954B1B}" srcOrd="1" destOrd="0" presId="urn:microsoft.com/office/officeart/2005/8/layout/hProcess7"/>
    <dgm:cxn modelId="{1EE94CC0-0A34-4B01-9839-41871AE48F75}" type="presParOf" srcId="{DBFB79AA-A4C6-417B-944D-B7B563BE62AD}" destId="{F8F90DBC-0E75-42A7-8F1F-F22EC05573F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AABBD-4F5A-42C4-A29A-585C72F3FD23}">
      <dsp:nvSpPr>
        <dsp:cNvPr id="0" name=""/>
        <dsp:cNvSpPr/>
      </dsp:nvSpPr>
      <dsp:spPr>
        <a:xfrm>
          <a:off x="0" y="0"/>
          <a:ext cx="7128933" cy="110461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Calibri" panose="020F0502020204030204" pitchFamily="34" charset="0"/>
            <a:buNone/>
          </a:pPr>
          <a:r>
            <a:rPr lang="en-GB" sz="1700" kern="1200"/>
            <a:t>Blockchain is a type of shared database that differs from a typical database in the way it stores information; blockchains store data in blocks linked together via cryptography.</a:t>
          </a:r>
          <a:endParaRPr lang="sk-SK" sz="1700" kern="1200"/>
        </a:p>
      </dsp:txBody>
      <dsp:txXfrm>
        <a:off x="1536247" y="0"/>
        <a:ext cx="5592685" cy="1104613"/>
      </dsp:txXfrm>
    </dsp:sp>
    <dsp:sp modelId="{FF2D5506-8174-437F-93CA-E534815CC893}">
      <dsp:nvSpPr>
        <dsp:cNvPr id="0" name=""/>
        <dsp:cNvSpPr/>
      </dsp:nvSpPr>
      <dsp:spPr>
        <a:xfrm>
          <a:off x="110461" y="110461"/>
          <a:ext cx="1425786" cy="88369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1000" b="-3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3E3AE48-A6A8-4AD9-95AD-695E68A3A832}">
      <dsp:nvSpPr>
        <dsp:cNvPr id="0" name=""/>
        <dsp:cNvSpPr/>
      </dsp:nvSpPr>
      <dsp:spPr>
        <a:xfrm>
          <a:off x="0" y="1215074"/>
          <a:ext cx="7128933" cy="1104613"/>
        </a:xfrm>
        <a:prstGeom prst="roundRect">
          <a:avLst>
            <a:gd name="adj" fmla="val 10000"/>
          </a:avLst>
        </a:prstGeom>
        <a:gradFill rotWithShape="0">
          <a:gsLst>
            <a:gs pos="0">
              <a:schemeClr val="accent5">
                <a:hueOff val="216757"/>
                <a:satOff val="-3197"/>
                <a:lumOff val="3921"/>
                <a:alphaOff val="0"/>
                <a:lumMod val="110000"/>
                <a:satMod val="105000"/>
                <a:tint val="67000"/>
              </a:schemeClr>
            </a:gs>
            <a:gs pos="50000">
              <a:schemeClr val="accent5">
                <a:hueOff val="216757"/>
                <a:satOff val="-3197"/>
                <a:lumOff val="3921"/>
                <a:alphaOff val="0"/>
                <a:lumMod val="105000"/>
                <a:satMod val="103000"/>
                <a:tint val="73000"/>
              </a:schemeClr>
            </a:gs>
            <a:gs pos="100000">
              <a:schemeClr val="accent5">
                <a:hueOff val="216757"/>
                <a:satOff val="-3197"/>
                <a:lumOff val="392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Calibri" panose="020F0502020204030204" pitchFamily="34" charset="0"/>
            <a:buNone/>
          </a:pPr>
          <a:r>
            <a:rPr lang="en-GB" sz="1700" kern="1200"/>
            <a:t>Different types of information can be stored on a blockchain. </a:t>
          </a:r>
          <a:endParaRPr lang="sk-SK" sz="1700" kern="1200"/>
        </a:p>
      </dsp:txBody>
      <dsp:txXfrm>
        <a:off x="1536247" y="1215074"/>
        <a:ext cx="5592685" cy="1104613"/>
      </dsp:txXfrm>
    </dsp:sp>
    <dsp:sp modelId="{B0D08A7B-FD11-4DBA-B309-A6207D41750F}">
      <dsp:nvSpPr>
        <dsp:cNvPr id="0" name=""/>
        <dsp:cNvSpPr/>
      </dsp:nvSpPr>
      <dsp:spPr>
        <a:xfrm>
          <a:off x="110461" y="1325535"/>
          <a:ext cx="1425786" cy="88369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1000" b="-3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0B017BF-A9BC-4EED-ABCB-CB3363718822}">
      <dsp:nvSpPr>
        <dsp:cNvPr id="0" name=""/>
        <dsp:cNvSpPr/>
      </dsp:nvSpPr>
      <dsp:spPr>
        <a:xfrm>
          <a:off x="0" y="2430149"/>
          <a:ext cx="7128933" cy="1104613"/>
        </a:xfrm>
        <a:prstGeom prst="roundRect">
          <a:avLst>
            <a:gd name="adj" fmla="val 10000"/>
          </a:avLst>
        </a:prstGeom>
        <a:gradFill rotWithShape="0">
          <a:gsLst>
            <a:gs pos="0">
              <a:schemeClr val="accent5">
                <a:hueOff val="433515"/>
                <a:satOff val="-6393"/>
                <a:lumOff val="7843"/>
                <a:alphaOff val="0"/>
                <a:lumMod val="110000"/>
                <a:satMod val="105000"/>
                <a:tint val="67000"/>
              </a:schemeClr>
            </a:gs>
            <a:gs pos="50000">
              <a:schemeClr val="accent5">
                <a:hueOff val="433515"/>
                <a:satOff val="-6393"/>
                <a:lumOff val="7843"/>
                <a:alphaOff val="0"/>
                <a:lumMod val="105000"/>
                <a:satMod val="103000"/>
                <a:tint val="73000"/>
              </a:schemeClr>
            </a:gs>
            <a:gs pos="100000">
              <a:schemeClr val="accent5">
                <a:hueOff val="433515"/>
                <a:satOff val="-639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Calibri" panose="020F0502020204030204" pitchFamily="34" charset="0"/>
            <a:buNone/>
          </a:pPr>
          <a:r>
            <a:rPr lang="en-GB" sz="1700" kern="1200"/>
            <a:t>In many case, blockchain is decentralized so that no single person or group has control—instead, all users collectively retain control.</a:t>
          </a:r>
          <a:endParaRPr lang="sk-SK" sz="1700" kern="1200"/>
        </a:p>
      </dsp:txBody>
      <dsp:txXfrm>
        <a:off x="1536247" y="2430149"/>
        <a:ext cx="5592685" cy="1104613"/>
      </dsp:txXfrm>
    </dsp:sp>
    <dsp:sp modelId="{EDCA3B2D-57A8-4F27-99EF-E86F5F1C6888}">
      <dsp:nvSpPr>
        <dsp:cNvPr id="0" name=""/>
        <dsp:cNvSpPr/>
      </dsp:nvSpPr>
      <dsp:spPr>
        <a:xfrm>
          <a:off x="110461" y="2540610"/>
          <a:ext cx="1425786" cy="88369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31000" b="-3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91B94CD-D39B-481D-9E7A-4547B7AD185D}">
      <dsp:nvSpPr>
        <dsp:cNvPr id="0" name=""/>
        <dsp:cNvSpPr/>
      </dsp:nvSpPr>
      <dsp:spPr>
        <a:xfrm>
          <a:off x="0" y="3645223"/>
          <a:ext cx="7128933" cy="1104613"/>
        </a:xfrm>
        <a:prstGeom prst="roundRect">
          <a:avLst>
            <a:gd name="adj" fmla="val 10000"/>
          </a:avLst>
        </a:prstGeom>
        <a:gradFill rotWithShape="0">
          <a:gsLst>
            <a:gs pos="0">
              <a:schemeClr val="accent5">
                <a:hueOff val="650272"/>
                <a:satOff val="-9590"/>
                <a:lumOff val="11764"/>
                <a:alphaOff val="0"/>
                <a:lumMod val="110000"/>
                <a:satMod val="105000"/>
                <a:tint val="67000"/>
              </a:schemeClr>
            </a:gs>
            <a:gs pos="50000">
              <a:schemeClr val="accent5">
                <a:hueOff val="650272"/>
                <a:satOff val="-9590"/>
                <a:lumOff val="11764"/>
                <a:alphaOff val="0"/>
                <a:lumMod val="105000"/>
                <a:satMod val="103000"/>
                <a:tint val="73000"/>
              </a:schemeClr>
            </a:gs>
            <a:gs pos="100000">
              <a:schemeClr val="accent5">
                <a:hueOff val="650272"/>
                <a:satOff val="-9590"/>
                <a:lumOff val="1176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Calibri" panose="020F0502020204030204" pitchFamily="34" charset="0"/>
            <a:buNone/>
          </a:pPr>
          <a:r>
            <a:rPr lang="en-GB" sz="1700" kern="1200"/>
            <a:t>Decentralized blockchains are immutable, which means that the data entered is irreversible.</a:t>
          </a:r>
          <a:endParaRPr lang="sk-SK" sz="1700" kern="1200"/>
        </a:p>
      </dsp:txBody>
      <dsp:txXfrm>
        <a:off x="1536247" y="3645223"/>
        <a:ext cx="5592685" cy="1104613"/>
      </dsp:txXfrm>
    </dsp:sp>
    <dsp:sp modelId="{4DD0E39E-1501-4446-86A3-6C10E8710AD5}">
      <dsp:nvSpPr>
        <dsp:cNvPr id="0" name=""/>
        <dsp:cNvSpPr/>
      </dsp:nvSpPr>
      <dsp:spPr>
        <a:xfrm>
          <a:off x="110461" y="3755685"/>
          <a:ext cx="1425786" cy="883690"/>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1000" b="-3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79485-AED4-4C93-9454-32FF60D9B301}">
      <dsp:nvSpPr>
        <dsp:cNvPr id="0" name=""/>
        <dsp:cNvSpPr/>
      </dsp:nvSpPr>
      <dsp:spPr>
        <a:xfrm>
          <a:off x="3289" y="1522280"/>
          <a:ext cx="1978421" cy="2374106"/>
        </a:xfrm>
        <a:prstGeom prst="roundRect">
          <a:avLst>
            <a:gd name="adj" fmla="val 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Font typeface="+mj-lt"/>
            <a:buNone/>
          </a:pPr>
          <a:r>
            <a:rPr lang="en-GB" sz="2200" kern="1200"/>
            <a:t>1</a:t>
          </a:r>
          <a:endParaRPr lang="sk-SK" sz="2200" kern="1200"/>
        </a:p>
      </dsp:txBody>
      <dsp:txXfrm rot="16200000">
        <a:off x="-772252" y="2297821"/>
        <a:ext cx="1946767" cy="395684"/>
      </dsp:txXfrm>
    </dsp:sp>
    <dsp:sp modelId="{911C07A0-A149-4A74-B973-C059197EB3A8}">
      <dsp:nvSpPr>
        <dsp:cNvPr id="0" name=""/>
        <dsp:cNvSpPr/>
      </dsp:nvSpPr>
      <dsp:spPr>
        <a:xfrm>
          <a:off x="398973" y="1522280"/>
          <a:ext cx="1473924" cy="2374106"/>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Font typeface="+mj-lt"/>
            <a:buNone/>
          </a:pPr>
          <a:r>
            <a:rPr lang="en-GB" sz="2000" kern="1200"/>
            <a:t>The first is the provenance of traceability and food authenticity.</a:t>
          </a:r>
          <a:endParaRPr lang="sk-SK" sz="2000" kern="1200"/>
        </a:p>
      </dsp:txBody>
      <dsp:txXfrm>
        <a:off x="398973" y="1522280"/>
        <a:ext cx="1473924" cy="2374106"/>
      </dsp:txXfrm>
    </dsp:sp>
    <dsp:sp modelId="{D110ED49-8971-4EDA-9D40-2050F55D61B5}">
      <dsp:nvSpPr>
        <dsp:cNvPr id="0" name=""/>
        <dsp:cNvSpPr/>
      </dsp:nvSpPr>
      <dsp:spPr>
        <a:xfrm>
          <a:off x="2050955" y="1522280"/>
          <a:ext cx="1978421" cy="2374106"/>
        </a:xfrm>
        <a:prstGeom prst="roundRect">
          <a:avLst>
            <a:gd name="adj" fmla="val 5000"/>
          </a:avLst>
        </a:prstGeom>
        <a:gradFill rotWithShape="0">
          <a:gsLst>
            <a:gs pos="0">
              <a:schemeClr val="accent2">
                <a:hueOff val="-1708816"/>
                <a:satOff val="-19944"/>
                <a:lumOff val="7583"/>
                <a:alphaOff val="0"/>
                <a:satMod val="103000"/>
                <a:lumMod val="102000"/>
                <a:tint val="94000"/>
              </a:schemeClr>
            </a:gs>
            <a:gs pos="50000">
              <a:schemeClr val="accent2">
                <a:hueOff val="-1708816"/>
                <a:satOff val="-19944"/>
                <a:lumOff val="7583"/>
                <a:alphaOff val="0"/>
                <a:satMod val="110000"/>
                <a:lumMod val="100000"/>
                <a:shade val="100000"/>
              </a:schemeClr>
            </a:gs>
            <a:gs pos="100000">
              <a:schemeClr val="accent2">
                <a:hueOff val="-1708816"/>
                <a:satOff val="-19944"/>
                <a:lumOff val="75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Font typeface="+mj-lt"/>
            <a:buNone/>
          </a:pPr>
          <a:r>
            <a:rPr lang="en-GB" sz="2200" kern="1200"/>
            <a:t>2</a:t>
          </a:r>
          <a:endParaRPr lang="sk-SK" sz="2200" kern="1200"/>
        </a:p>
      </dsp:txBody>
      <dsp:txXfrm rot="16200000">
        <a:off x="1275414" y="2297821"/>
        <a:ext cx="1946767" cy="395684"/>
      </dsp:txXfrm>
    </dsp:sp>
    <dsp:sp modelId="{F7A9925D-F2CC-4BC0-9A72-EF99CE79A421}">
      <dsp:nvSpPr>
        <dsp:cNvPr id="0" name=""/>
        <dsp:cNvSpPr/>
      </dsp:nvSpPr>
      <dsp:spPr>
        <a:xfrm rot="5400000">
          <a:off x="1886412" y="3408973"/>
          <a:ext cx="348869" cy="296763"/>
        </a:xfrm>
        <a:prstGeom prst="flowChartExtra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4FC361C-2AC2-4E5C-A325-2378CAE6A6A4}">
      <dsp:nvSpPr>
        <dsp:cNvPr id="0" name=""/>
        <dsp:cNvSpPr/>
      </dsp:nvSpPr>
      <dsp:spPr>
        <a:xfrm>
          <a:off x="2446640" y="1522280"/>
          <a:ext cx="1473924" cy="2374106"/>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Font typeface="+mj-lt"/>
            <a:buNone/>
          </a:pPr>
          <a:r>
            <a:rPr lang="en-GB" sz="2000" kern="1200"/>
            <a:t>The second category is smart agricultural data management. </a:t>
          </a:r>
          <a:endParaRPr lang="sk-SK" sz="2000" kern="1200"/>
        </a:p>
      </dsp:txBody>
      <dsp:txXfrm>
        <a:off x="2446640" y="1522280"/>
        <a:ext cx="1473924" cy="2374106"/>
      </dsp:txXfrm>
    </dsp:sp>
    <dsp:sp modelId="{2A2FE7B9-69D5-4DE2-AAB8-459A6FDC7C5E}">
      <dsp:nvSpPr>
        <dsp:cNvPr id="0" name=""/>
        <dsp:cNvSpPr/>
      </dsp:nvSpPr>
      <dsp:spPr>
        <a:xfrm>
          <a:off x="4098622" y="1522280"/>
          <a:ext cx="1978421" cy="2374106"/>
        </a:xfrm>
        <a:prstGeom prst="roundRect">
          <a:avLst>
            <a:gd name="adj" fmla="val 5000"/>
          </a:avLst>
        </a:prstGeom>
        <a:gradFill rotWithShape="0">
          <a:gsLst>
            <a:gs pos="0">
              <a:schemeClr val="accent2">
                <a:hueOff val="-3417632"/>
                <a:satOff val="-39889"/>
                <a:lumOff val="15165"/>
                <a:alphaOff val="0"/>
                <a:satMod val="103000"/>
                <a:lumMod val="102000"/>
                <a:tint val="94000"/>
              </a:schemeClr>
            </a:gs>
            <a:gs pos="50000">
              <a:schemeClr val="accent2">
                <a:hueOff val="-3417632"/>
                <a:satOff val="-39889"/>
                <a:lumOff val="15165"/>
                <a:alphaOff val="0"/>
                <a:satMod val="110000"/>
                <a:lumMod val="100000"/>
                <a:shade val="100000"/>
              </a:schemeClr>
            </a:gs>
            <a:gs pos="100000">
              <a:schemeClr val="accent2">
                <a:hueOff val="-3417632"/>
                <a:satOff val="-39889"/>
                <a:lumOff val="151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Font typeface="+mj-lt"/>
            <a:buNone/>
          </a:pPr>
          <a:r>
            <a:rPr lang="en-GB" sz="2200" kern="1200"/>
            <a:t>3</a:t>
          </a:r>
          <a:endParaRPr lang="sk-SK" sz="2200" kern="1200"/>
        </a:p>
      </dsp:txBody>
      <dsp:txXfrm rot="16200000">
        <a:off x="3323081" y="2297821"/>
        <a:ext cx="1946767" cy="395684"/>
      </dsp:txXfrm>
    </dsp:sp>
    <dsp:sp modelId="{DDAD6BEE-7C9F-47CB-A7EC-6B696B54730C}">
      <dsp:nvSpPr>
        <dsp:cNvPr id="0" name=""/>
        <dsp:cNvSpPr/>
      </dsp:nvSpPr>
      <dsp:spPr>
        <a:xfrm rot="5400000">
          <a:off x="3934079" y="3408973"/>
          <a:ext cx="348869" cy="296763"/>
        </a:xfrm>
        <a:prstGeom prst="flowChartExtract">
          <a:avLst/>
        </a:prstGeom>
        <a:solidFill>
          <a:schemeClr val="lt1">
            <a:hueOff val="0"/>
            <a:satOff val="0"/>
            <a:lumOff val="0"/>
            <a:alphaOff val="0"/>
          </a:schemeClr>
        </a:solidFill>
        <a:ln w="6350" cap="flat" cmpd="sng" algn="ctr">
          <a:solidFill>
            <a:schemeClr val="accent2">
              <a:hueOff val="-2563224"/>
              <a:satOff val="-29917"/>
              <a:lumOff val="11374"/>
              <a:alphaOff val="0"/>
            </a:schemeClr>
          </a:solidFill>
          <a:prstDash val="solid"/>
          <a:miter lim="800000"/>
        </a:ln>
        <a:effectLst/>
      </dsp:spPr>
      <dsp:style>
        <a:lnRef idx="1">
          <a:scrgbClr r="0" g="0" b="0"/>
        </a:lnRef>
        <a:fillRef idx="1">
          <a:scrgbClr r="0" g="0" b="0"/>
        </a:fillRef>
        <a:effectRef idx="2">
          <a:scrgbClr r="0" g="0" b="0"/>
        </a:effectRef>
        <a:fontRef idx="minor"/>
      </dsp:style>
    </dsp:sp>
    <dsp:sp modelId="{F127CFBF-A9B8-492F-9618-D3E20C544B3B}">
      <dsp:nvSpPr>
        <dsp:cNvPr id="0" name=""/>
        <dsp:cNvSpPr/>
      </dsp:nvSpPr>
      <dsp:spPr>
        <a:xfrm>
          <a:off x="4494306" y="1522280"/>
          <a:ext cx="1473924" cy="2374106"/>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Font typeface="+mj-lt"/>
            <a:buNone/>
          </a:pPr>
          <a:r>
            <a:rPr lang="en-GB" sz="2000" kern="1200"/>
            <a:t>The third category is trading finance in supply chain management. </a:t>
          </a:r>
          <a:endParaRPr lang="sk-SK" sz="2000" kern="1200"/>
        </a:p>
      </dsp:txBody>
      <dsp:txXfrm>
        <a:off x="4494306" y="1522280"/>
        <a:ext cx="1473924" cy="2374106"/>
      </dsp:txXfrm>
    </dsp:sp>
    <dsp:sp modelId="{9E45DB63-CBEB-4D39-B0E5-65C621F27E28}">
      <dsp:nvSpPr>
        <dsp:cNvPr id="0" name=""/>
        <dsp:cNvSpPr/>
      </dsp:nvSpPr>
      <dsp:spPr>
        <a:xfrm>
          <a:off x="6146289" y="1522280"/>
          <a:ext cx="1978421" cy="2374106"/>
        </a:xfrm>
        <a:prstGeom prst="roundRect">
          <a:avLst>
            <a:gd name="adj" fmla="val 5000"/>
          </a:avLst>
        </a:prstGeom>
        <a:gradFill rotWithShape="0">
          <a:gsLst>
            <a:gs pos="0">
              <a:schemeClr val="accent2">
                <a:hueOff val="-5126448"/>
                <a:satOff val="-59833"/>
                <a:lumOff val="22748"/>
                <a:alphaOff val="0"/>
                <a:satMod val="103000"/>
                <a:lumMod val="102000"/>
                <a:tint val="94000"/>
              </a:schemeClr>
            </a:gs>
            <a:gs pos="50000">
              <a:schemeClr val="accent2">
                <a:hueOff val="-5126448"/>
                <a:satOff val="-59833"/>
                <a:lumOff val="22748"/>
                <a:alphaOff val="0"/>
                <a:satMod val="110000"/>
                <a:lumMod val="100000"/>
                <a:shade val="100000"/>
              </a:schemeClr>
            </a:gs>
            <a:gs pos="100000">
              <a:schemeClr val="accent2">
                <a:hueOff val="-5126448"/>
                <a:satOff val="-59833"/>
                <a:lumOff val="2274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Font typeface="+mj-lt"/>
            <a:buNone/>
          </a:pPr>
          <a:r>
            <a:rPr lang="en-GB" sz="2200" kern="1200"/>
            <a:t>4</a:t>
          </a:r>
          <a:endParaRPr lang="sk-SK" sz="2200" kern="1200"/>
        </a:p>
      </dsp:txBody>
      <dsp:txXfrm rot="16200000">
        <a:off x="5370747" y="2297821"/>
        <a:ext cx="1946767" cy="395684"/>
      </dsp:txXfrm>
    </dsp:sp>
    <dsp:sp modelId="{3A6B52F7-7EBB-496C-80D9-C3A37332FE38}">
      <dsp:nvSpPr>
        <dsp:cNvPr id="0" name=""/>
        <dsp:cNvSpPr/>
      </dsp:nvSpPr>
      <dsp:spPr>
        <a:xfrm rot="5400000">
          <a:off x="5981746" y="3408973"/>
          <a:ext cx="348869" cy="296763"/>
        </a:xfrm>
        <a:prstGeom prst="flowChartExtract">
          <a:avLst/>
        </a:prstGeom>
        <a:solidFill>
          <a:schemeClr val="lt1">
            <a:hueOff val="0"/>
            <a:satOff val="0"/>
            <a:lumOff val="0"/>
            <a:alphaOff val="0"/>
          </a:schemeClr>
        </a:solidFill>
        <a:ln w="6350" cap="flat" cmpd="sng" algn="ctr">
          <a:solidFill>
            <a:schemeClr val="accent2">
              <a:hueOff val="-5126448"/>
              <a:satOff val="-59833"/>
              <a:lumOff val="22748"/>
              <a:alphaOff val="0"/>
            </a:schemeClr>
          </a:solidFill>
          <a:prstDash val="solid"/>
          <a:miter lim="800000"/>
        </a:ln>
        <a:effectLst/>
      </dsp:spPr>
      <dsp:style>
        <a:lnRef idx="1">
          <a:scrgbClr r="0" g="0" b="0"/>
        </a:lnRef>
        <a:fillRef idx="1">
          <a:scrgbClr r="0" g="0" b="0"/>
        </a:fillRef>
        <a:effectRef idx="2">
          <a:scrgbClr r="0" g="0" b="0"/>
        </a:effectRef>
        <a:fontRef idx="minor"/>
      </dsp:style>
    </dsp:sp>
    <dsp:sp modelId="{F8F90DBC-0E75-42A7-8F1F-F22EC05573F9}">
      <dsp:nvSpPr>
        <dsp:cNvPr id="0" name=""/>
        <dsp:cNvSpPr/>
      </dsp:nvSpPr>
      <dsp:spPr>
        <a:xfrm>
          <a:off x="6541973" y="1522280"/>
          <a:ext cx="1473924" cy="2374106"/>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Font typeface="+mj-lt"/>
            <a:buNone/>
          </a:pPr>
          <a:r>
            <a:rPr lang="en-GB" sz="2000" kern="1200"/>
            <a:t>The last is the category of other information management systems. </a:t>
          </a:r>
          <a:endParaRPr lang="sk-SK" sz="2000" kern="1200"/>
        </a:p>
      </dsp:txBody>
      <dsp:txXfrm>
        <a:off x="6541973" y="1522280"/>
        <a:ext cx="1473924" cy="2374106"/>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516AF9-B2AD-104A-AF9A-F25363C382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588DA8-91B0-C14B-D779-3889DF35BD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CA55AD-336F-2841-9E44-8096CEA2A7BD}" type="datetimeFigureOut">
              <a:rPr lang="en-US" smtClean="0"/>
              <a:t>5/8/2024</a:t>
            </a:fld>
            <a:endParaRPr lang="en-US"/>
          </a:p>
        </p:txBody>
      </p:sp>
      <p:sp>
        <p:nvSpPr>
          <p:cNvPr id="4" name="Footer Placeholder 3">
            <a:extLst>
              <a:ext uri="{FF2B5EF4-FFF2-40B4-BE49-F238E27FC236}">
                <a16:creationId xmlns:a16="http://schemas.microsoft.com/office/drawing/2014/main" id="{06DE9AC7-AB01-16E6-F784-94958BD727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F29F86-810F-CB4D-2A95-B03F85C830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32C195-42C6-9347-A20E-4343730EB34C}" type="slidenum">
              <a:rPr lang="en-US" smtClean="0"/>
              <a:t>‹#›</a:t>
            </a:fld>
            <a:endParaRPr lang="en-US"/>
          </a:p>
        </p:txBody>
      </p:sp>
    </p:spTree>
    <p:extLst>
      <p:ext uri="{BB962C8B-B14F-4D97-AF65-F5344CB8AC3E}">
        <p14:creationId xmlns:p14="http://schemas.microsoft.com/office/powerpoint/2010/main" val="59665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1821101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75C7A-9FAA-0A99-35D4-A66A7F801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DFC68C-7CD4-AB10-412B-2497FA51F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6BACF4-BECC-1159-F53E-3E440F9CB1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04C059-A09F-BF66-B6AF-88DE343BBBC0}"/>
              </a:ext>
            </a:extLst>
          </p:cNvPr>
          <p:cNvSpPr>
            <a:spLocks noGrp="1"/>
          </p:cNvSpPr>
          <p:nvPr>
            <p:ph type="sldNum" sz="quarter" idx="5"/>
          </p:nvPr>
        </p:nvSpPr>
        <p:spPr/>
        <p:txBody>
          <a:bodyPr/>
          <a:lstStyle/>
          <a:p>
            <a:fld id="{4BE5DE82-CF29-044D-9158-06A811149881}" type="slidenum">
              <a:rPr lang="en-US" smtClean="0"/>
              <a:t>56</a:t>
            </a:fld>
            <a:endParaRPr lang="en-US"/>
          </a:p>
        </p:txBody>
      </p:sp>
    </p:spTree>
    <p:extLst>
      <p:ext uri="{BB962C8B-B14F-4D97-AF65-F5344CB8AC3E}">
        <p14:creationId xmlns:p14="http://schemas.microsoft.com/office/powerpoint/2010/main" val="4240420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59</a:t>
            </a:fld>
            <a:endParaRPr lang="en-US"/>
          </a:p>
        </p:txBody>
      </p:sp>
    </p:spTree>
    <p:extLst>
      <p:ext uri="{BB962C8B-B14F-4D97-AF65-F5344CB8AC3E}">
        <p14:creationId xmlns:p14="http://schemas.microsoft.com/office/powerpoint/2010/main" val="3650712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63</a:t>
            </a:fld>
            <a:endParaRPr lang="en-US"/>
          </a:p>
        </p:txBody>
      </p:sp>
    </p:spTree>
    <p:extLst>
      <p:ext uri="{BB962C8B-B14F-4D97-AF65-F5344CB8AC3E}">
        <p14:creationId xmlns:p14="http://schemas.microsoft.com/office/powerpoint/2010/main" val="356425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4BE5DE82-CF29-044D-9158-06A811149881}" type="slidenum">
              <a:rPr lang="en-US" smtClean="0"/>
              <a:t>64</a:t>
            </a:fld>
            <a:endParaRPr lang="en-US"/>
          </a:p>
        </p:txBody>
      </p:sp>
    </p:spTree>
    <p:extLst>
      <p:ext uri="{BB962C8B-B14F-4D97-AF65-F5344CB8AC3E}">
        <p14:creationId xmlns:p14="http://schemas.microsoft.com/office/powerpoint/2010/main" val="387532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a:p>
        </p:txBody>
      </p:sp>
      <p:sp>
        <p:nvSpPr>
          <p:cNvPr id="4" name="Zástupný objekt pre číslo snímky 3"/>
          <p:cNvSpPr>
            <a:spLocks noGrp="1"/>
          </p:cNvSpPr>
          <p:nvPr>
            <p:ph type="sldNum" sz="quarter" idx="5"/>
          </p:nvPr>
        </p:nvSpPr>
        <p:spPr/>
        <p:txBody>
          <a:bodyPr/>
          <a:lstStyle/>
          <a:p>
            <a:fld id="{4BE5DE82-CF29-044D-9158-06A811149881}" type="slidenum">
              <a:rPr lang="en-US" smtClean="0"/>
              <a:t>73</a:t>
            </a:fld>
            <a:endParaRPr lang="en-US"/>
          </a:p>
        </p:txBody>
      </p:sp>
    </p:spTree>
    <p:extLst>
      <p:ext uri="{BB962C8B-B14F-4D97-AF65-F5344CB8AC3E}">
        <p14:creationId xmlns:p14="http://schemas.microsoft.com/office/powerpoint/2010/main" val="3106026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75</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5</a:t>
            </a:fld>
            <a:endParaRPr lang="en-US"/>
          </a:p>
        </p:txBody>
      </p:sp>
    </p:spTree>
    <p:extLst>
      <p:ext uri="{BB962C8B-B14F-4D97-AF65-F5344CB8AC3E}">
        <p14:creationId xmlns:p14="http://schemas.microsoft.com/office/powerpoint/2010/main" val="1873205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25</a:t>
            </a:fld>
            <a:endParaRPr lang="en-US"/>
          </a:p>
        </p:txBody>
      </p:sp>
    </p:spTree>
    <p:extLst>
      <p:ext uri="{BB962C8B-B14F-4D97-AF65-F5344CB8AC3E}">
        <p14:creationId xmlns:p14="http://schemas.microsoft.com/office/powerpoint/2010/main" val="3284013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35</a:t>
            </a:fld>
            <a:endParaRPr lang="en-US"/>
          </a:p>
        </p:txBody>
      </p:sp>
    </p:spTree>
    <p:extLst>
      <p:ext uri="{BB962C8B-B14F-4D97-AF65-F5344CB8AC3E}">
        <p14:creationId xmlns:p14="http://schemas.microsoft.com/office/powerpoint/2010/main" val="198542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39</a:t>
            </a:fld>
            <a:endParaRPr lang="en-US"/>
          </a:p>
        </p:txBody>
      </p:sp>
    </p:spTree>
    <p:extLst>
      <p:ext uri="{BB962C8B-B14F-4D97-AF65-F5344CB8AC3E}">
        <p14:creationId xmlns:p14="http://schemas.microsoft.com/office/powerpoint/2010/main" val="3454045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47</a:t>
            </a:fld>
            <a:endParaRPr lang="en-US"/>
          </a:p>
        </p:txBody>
      </p:sp>
    </p:spTree>
    <p:extLst>
      <p:ext uri="{BB962C8B-B14F-4D97-AF65-F5344CB8AC3E}">
        <p14:creationId xmlns:p14="http://schemas.microsoft.com/office/powerpoint/2010/main" val="600582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52</a:t>
            </a:fld>
            <a:endParaRPr lang="en-US"/>
          </a:p>
        </p:txBody>
      </p:sp>
    </p:spTree>
    <p:extLst>
      <p:ext uri="{BB962C8B-B14F-4D97-AF65-F5344CB8AC3E}">
        <p14:creationId xmlns:p14="http://schemas.microsoft.com/office/powerpoint/2010/main" val="469465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gradFill>
            <a:gsLst>
              <a:gs pos="0">
                <a:srgbClr val="6A9D56"/>
              </a:gs>
              <a:gs pos="60540">
                <a:srgbClr val="2D8784"/>
              </a:gs>
              <a:gs pos="100000">
                <a:srgbClr val="263D9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Blockchain for Agri Edu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0">
                <a:srgbClr val="6A9D56"/>
              </a:gs>
              <a:gs pos="51000">
                <a:srgbClr val="2D8784"/>
              </a:gs>
              <a:gs pos="100000">
                <a:srgbClr val="263D94"/>
              </a:gs>
            </a:gsLst>
            <a:lin ang="5400000" scaled="0"/>
          </a:gra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5150436" cy="2757828"/>
          </a:xfrm>
          <a:prstGeom prst="rect">
            <a:avLst/>
          </a:prstGeom>
        </p:spPr>
        <p:txBody>
          <a:bodyPr>
            <a:normAutofit/>
          </a:bodyPr>
          <a:lstStyle>
            <a:lvl1pPr marL="0" indent="0" algn="l">
              <a:buNone/>
              <a:defRPr sz="4800" b="0" i="0">
                <a:solidFill>
                  <a:schemeClr val="bg1"/>
                </a:solidFill>
                <a:latin typeface="+mn-lt"/>
              </a:defRPr>
            </a:lvl1pPr>
          </a:lstStyle>
          <a:p>
            <a:pPr lvl="0"/>
            <a:r>
              <a:rPr lang="en-US"/>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262626"/>
                </a:solidFill>
                <a:latin typeface="+mn-lt"/>
              </a:defRPr>
            </a:lvl1pPr>
          </a:lstStyle>
          <a:p>
            <a:pPr lvl="0"/>
            <a:r>
              <a:rPr lang="en-US"/>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262626"/>
          </a:solidFill>
          <a:ln w="3060" cap="flat">
            <a:noFill/>
            <a:prstDash val="solid"/>
            <a:miter/>
          </a:ln>
        </p:spPr>
        <p:txBody>
          <a:bodyPr rtlCol="0" anchor="ctr"/>
          <a:lstStyle/>
          <a:p>
            <a:endParaRPr lang="en-US"/>
          </a:p>
        </p:txBody>
      </p:sp>
      <p:grpSp>
        <p:nvGrpSpPr>
          <p:cNvPr id="2" name="Graphic 231">
            <a:extLst>
              <a:ext uri="{FF2B5EF4-FFF2-40B4-BE49-F238E27FC236}">
                <a16:creationId xmlns:a16="http://schemas.microsoft.com/office/drawing/2014/main" id="{F9A61FCD-7ABF-A2C5-8D0F-105F383B6658}"/>
              </a:ext>
            </a:extLst>
          </p:cNvPr>
          <p:cNvGrpSpPr/>
          <p:nvPr userDrawn="1"/>
        </p:nvGrpSpPr>
        <p:grpSpPr>
          <a:xfrm rot="10800000" flipH="1">
            <a:off x="10358238" y="644626"/>
            <a:ext cx="1803352" cy="2809693"/>
            <a:chOff x="12708052" y="5708395"/>
            <a:chExt cx="760809" cy="1185370"/>
          </a:xfrm>
          <a:solidFill>
            <a:schemeClr val="bg1">
              <a:alpha val="77011"/>
            </a:schemeClr>
          </a:solidFill>
        </p:grpSpPr>
        <p:sp>
          <p:nvSpPr>
            <p:cNvPr id="3" name="Freeform 2">
              <a:extLst>
                <a:ext uri="{FF2B5EF4-FFF2-40B4-BE49-F238E27FC236}">
                  <a16:creationId xmlns:a16="http://schemas.microsoft.com/office/drawing/2014/main" id="{F072C53B-E3D9-3C4A-3015-FE14997F707F}"/>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4CD2072F-F676-C615-D2A9-666CC081F022}"/>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FE8782BC-4075-FF38-6109-0E7D712B070A}"/>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1EB0DDA-0995-5E15-2606-0B0F8AFB05DD}"/>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9BFDA31-5844-B12A-3FA6-2BC31A95794D}"/>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A843EB1-735D-C0A6-4C00-BF0F57932588}"/>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8411E35E-B846-40B2-9114-5685ACD56F6D}"/>
              </a:ext>
            </a:extLst>
          </p:cNvPr>
          <p:cNvSpPr txBox="1"/>
          <p:nvPr userDrawn="1"/>
        </p:nvSpPr>
        <p:spPr>
          <a:xfrm rot="16200000">
            <a:off x="10556168" y="4502514"/>
            <a:ext cx="2687307" cy="153888"/>
          </a:xfrm>
          <a:prstGeom prst="rect">
            <a:avLst/>
          </a:prstGeom>
          <a:noFill/>
        </p:spPr>
        <p:txBody>
          <a:bodyPr wrap="square" rtlCol="0">
            <a:spAutoFit/>
          </a:bodyPr>
          <a:lstStyle/>
          <a:p>
            <a:r>
              <a:rPr lang="en-US" sz="400" b="0" spc="300">
                <a:solidFill>
                  <a:schemeClr val="bg1"/>
                </a:solidFill>
              </a:rPr>
              <a:t>BLOCKCHAIN FOR AGRI FOOD EDU</a:t>
            </a:r>
          </a:p>
        </p:txBody>
      </p:sp>
    </p:spTree>
    <p:extLst>
      <p:ext uri="{BB962C8B-B14F-4D97-AF65-F5344CB8AC3E}">
        <p14:creationId xmlns:p14="http://schemas.microsoft.com/office/powerpoint/2010/main" val="22041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6" name="Text Placeholder 17">
            <a:extLst>
              <a:ext uri="{FF2B5EF4-FFF2-40B4-BE49-F238E27FC236}">
                <a16:creationId xmlns:a16="http://schemas.microsoft.com/office/drawing/2014/main" id="{A29AA7C0-E80F-9940-A7DE-B7B4733D7F3D}"/>
              </a:ext>
            </a:extLst>
          </p:cNvPr>
          <p:cNvSpPr>
            <a:spLocks noGrp="1"/>
          </p:cNvSpPr>
          <p:nvPr>
            <p:ph type="body" sz="quarter" idx="18" hasCustomPrompt="1"/>
          </p:nvPr>
        </p:nvSpPr>
        <p:spPr>
          <a:xfrm>
            <a:off x="5943601" y="2095553"/>
            <a:ext cx="4867011" cy="3913188"/>
          </a:xfrm>
          <a:prstGeom prst="rect">
            <a:avLst/>
          </a:prstGeom>
        </p:spPr>
        <p:txBody>
          <a:bodyPr/>
          <a:lstStyle>
            <a:lvl1pPr algn="l">
              <a:buNone/>
              <a:defRPr sz="2400" b="0" i="0" spc="0">
                <a:solidFill>
                  <a:srgbClr val="26262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F13E4322-43A6-A642-9B00-7405BE2B70DA}"/>
              </a:ext>
            </a:extLst>
          </p:cNvPr>
          <p:cNvSpPr>
            <a:spLocks noGrp="1"/>
          </p:cNvSpPr>
          <p:nvPr>
            <p:ph type="body" sz="quarter" idx="16" hasCustomPrompt="1"/>
          </p:nvPr>
        </p:nvSpPr>
        <p:spPr>
          <a:xfrm>
            <a:off x="5943601" y="647039"/>
            <a:ext cx="4990998" cy="992652"/>
          </a:xfrm>
          <a:prstGeom prst="rect">
            <a:avLst/>
          </a:prstGeom>
        </p:spPr>
        <p:txBody>
          <a:bodyPr>
            <a:noAutofit/>
          </a:bodyPr>
          <a:lstStyle>
            <a:lvl1pPr marL="0" indent="0" algn="l">
              <a:buNone/>
              <a:defRPr sz="3600" b="1" i="0">
                <a:solidFill>
                  <a:srgbClr val="262626"/>
                </a:solidFill>
                <a:latin typeface="+mn-lt"/>
              </a:defRPr>
            </a:lvl1pPr>
          </a:lstStyle>
          <a:p>
            <a:pPr lvl="0"/>
            <a:r>
              <a:rPr lang="en-US"/>
              <a:t>Heading</a:t>
            </a:r>
          </a:p>
        </p:txBody>
      </p:sp>
      <p:grpSp>
        <p:nvGrpSpPr>
          <p:cNvPr id="3" name="Graphic 231">
            <a:extLst>
              <a:ext uri="{FF2B5EF4-FFF2-40B4-BE49-F238E27FC236}">
                <a16:creationId xmlns:a16="http://schemas.microsoft.com/office/drawing/2014/main" id="{97BCD7A9-92C6-4B4E-F88C-BD15F1BE4682}"/>
              </a:ext>
            </a:extLst>
          </p:cNvPr>
          <p:cNvGrpSpPr/>
          <p:nvPr userDrawn="1"/>
        </p:nvGrpSpPr>
        <p:grpSpPr>
          <a:xfrm flipH="1">
            <a:off x="0" y="148421"/>
            <a:ext cx="2360749" cy="3678139"/>
            <a:chOff x="12708052" y="5708395"/>
            <a:chExt cx="760809" cy="1185370"/>
          </a:xfrm>
          <a:gradFill>
            <a:gsLst>
              <a:gs pos="0">
                <a:srgbClr val="6A9D56"/>
              </a:gs>
              <a:gs pos="60540">
                <a:srgbClr val="2D8784"/>
              </a:gs>
              <a:gs pos="100000">
                <a:srgbClr val="263D94"/>
              </a:gs>
            </a:gsLst>
            <a:lin ang="5400000" scaled="0"/>
          </a:gradFill>
        </p:grpSpPr>
        <p:sp>
          <p:nvSpPr>
            <p:cNvPr id="4" name="Freeform 3">
              <a:extLst>
                <a:ext uri="{FF2B5EF4-FFF2-40B4-BE49-F238E27FC236}">
                  <a16:creationId xmlns:a16="http://schemas.microsoft.com/office/drawing/2014/main" id="{F36CF261-59A0-8031-A636-E1F55FC602CC}"/>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0CA36DAD-DB7D-A1B4-87EF-E6427A0066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DD5AE791-F8A3-CF91-A3C1-0C7B3B8D61CC}"/>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9803317-209A-DCB8-B45C-74ACFE60053D}"/>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77BE907-2925-E56E-6479-9F0591FF4B89}"/>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54701704-F437-4FDA-E111-3F1EF39D9E66}"/>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pic>
        <p:nvPicPr>
          <p:cNvPr id="41" name="Picture 40">
            <a:extLst>
              <a:ext uri="{FF2B5EF4-FFF2-40B4-BE49-F238E27FC236}">
                <a16:creationId xmlns:a16="http://schemas.microsoft.com/office/drawing/2014/main" id="{49EE9C43-9867-A3B5-A453-577DEFA9E5B0}"/>
              </a:ext>
            </a:extLst>
          </p:cNvPr>
          <p:cNvPicPr>
            <a:picLocks noChangeAspect="1"/>
          </p:cNvPicPr>
          <p:nvPr userDrawn="1"/>
        </p:nvPicPr>
        <p:blipFill rotWithShape="1">
          <a:blip r:embed="rId2"/>
          <a:srcRect l="-18315" t="15976" r="29196" b="11083"/>
          <a:stretch/>
        </p:blipFill>
        <p:spPr>
          <a:xfrm flipH="1">
            <a:off x="0" y="1769732"/>
            <a:ext cx="8439100" cy="5375657"/>
          </a:xfrm>
          <a:prstGeom prst="rect">
            <a:avLst/>
          </a:prstGeom>
        </p:spPr>
      </p:pic>
      <p:sp>
        <p:nvSpPr>
          <p:cNvPr id="42" name="Picture Placeholder 17">
            <a:extLst>
              <a:ext uri="{FF2B5EF4-FFF2-40B4-BE49-F238E27FC236}">
                <a16:creationId xmlns:a16="http://schemas.microsoft.com/office/drawing/2014/main" id="{21DCC8D1-31AE-882B-4FDC-BE665FDFA4C4}"/>
              </a:ext>
            </a:extLst>
          </p:cNvPr>
          <p:cNvSpPr>
            <a:spLocks noGrp="1"/>
          </p:cNvSpPr>
          <p:nvPr>
            <p:ph type="pic" sz="quarter" idx="10"/>
          </p:nvPr>
        </p:nvSpPr>
        <p:spPr>
          <a:xfrm>
            <a:off x="0" y="1996828"/>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r>
              <a:rPr lang="en-GB"/>
              <a:t>Click icon to add picture</a:t>
            </a:r>
            <a:endParaRPr lang="en-US"/>
          </a:p>
        </p:txBody>
      </p:sp>
    </p:spTree>
    <p:extLst>
      <p:ext uri="{BB962C8B-B14F-4D97-AF65-F5344CB8AC3E}">
        <p14:creationId xmlns:p14="http://schemas.microsoft.com/office/powerpoint/2010/main" val="956642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grpSp>
        <p:nvGrpSpPr>
          <p:cNvPr id="2" name="Graphic 231">
            <a:extLst>
              <a:ext uri="{FF2B5EF4-FFF2-40B4-BE49-F238E27FC236}">
                <a16:creationId xmlns:a16="http://schemas.microsoft.com/office/drawing/2014/main" id="{07DA9E81-3F73-477C-9886-D22091BCA19A}"/>
              </a:ext>
            </a:extLst>
          </p:cNvPr>
          <p:cNvGrpSpPr/>
          <p:nvPr userDrawn="1"/>
        </p:nvGrpSpPr>
        <p:grpSpPr>
          <a:xfrm rot="10800000" flipH="1">
            <a:off x="9804365" y="0"/>
            <a:ext cx="2360749" cy="3678139"/>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4ACA2033-E239-3954-BE41-5FBF56B71F34}"/>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8A1582B-C1EA-FF1F-4514-B8BC10586116}"/>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47428CD5-DEB8-A4F0-C6D3-0BE3AC2D7DF3}"/>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E253FC09-D26D-EC65-AA4E-562AC753DA4C}"/>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9A9EF7C-142A-D873-3EA3-1881763B16F4}"/>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14FA1D4-BB00-D715-95F5-6FDD353D2B9D}"/>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777306" y="2727702"/>
            <a:ext cx="7178174" cy="3311641"/>
          </a:xfrm>
          <a:prstGeom prst="rect">
            <a:avLst/>
          </a:prstGeom>
        </p:spPr>
        <p:txBody>
          <a:bodyPr/>
          <a:lstStyle>
            <a:lvl1pPr algn="l">
              <a:buNone/>
              <a:defRPr sz="2400" b="0" i="0" spc="0">
                <a:solidFill>
                  <a:srgbClr val="26262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777306" y="1104337"/>
            <a:ext cx="7178174" cy="1031625"/>
          </a:xfrm>
          <a:prstGeom prst="rect">
            <a:avLst/>
          </a:prstGeom>
        </p:spPr>
        <p:txBody>
          <a:bodyPr>
            <a:noAutofit/>
          </a:bodyPr>
          <a:lstStyle>
            <a:lvl1pPr marL="0" indent="0" algn="l">
              <a:buNone/>
              <a:defRPr sz="3600" b="1" i="0">
                <a:solidFill>
                  <a:srgbClr val="262626"/>
                </a:solidFill>
                <a:latin typeface="+mn-lt"/>
              </a:defRPr>
            </a:lvl1pPr>
          </a:lstStyle>
          <a:p>
            <a:pPr lvl="0"/>
            <a:r>
              <a:rPr lang="en-US"/>
              <a:t>Heading</a:t>
            </a:r>
          </a:p>
        </p:txBody>
      </p:sp>
      <p:pic>
        <p:nvPicPr>
          <p:cNvPr id="17" name="Picture 16" descr="iPhone6_mockup_front_white.png">
            <a:extLst>
              <a:ext uri="{FF2B5EF4-FFF2-40B4-BE49-F238E27FC236}">
                <a16:creationId xmlns:a16="http://schemas.microsoft.com/office/drawing/2014/main" id="{E4E01626-D8FB-DA4D-8D60-ADB5CDC507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850" y="226918"/>
            <a:ext cx="4094254" cy="6404164"/>
          </a:xfrm>
          <a:prstGeom prst="rect">
            <a:avLst/>
          </a:prstGeom>
        </p:spPr>
      </p:pic>
      <p:sp>
        <p:nvSpPr>
          <p:cNvPr id="18" name="Picture Placeholder 17">
            <a:extLst>
              <a:ext uri="{FF2B5EF4-FFF2-40B4-BE49-F238E27FC236}">
                <a16:creationId xmlns:a16="http://schemas.microsoft.com/office/drawing/2014/main" id="{2C88D513-C68B-0445-BEAD-F3AA97638FA7}"/>
              </a:ext>
            </a:extLst>
          </p:cNvPr>
          <p:cNvSpPr>
            <a:spLocks noGrp="1"/>
          </p:cNvSpPr>
          <p:nvPr>
            <p:ph type="pic" sz="quarter" idx="10"/>
          </p:nvPr>
        </p:nvSpPr>
        <p:spPr>
          <a:xfrm>
            <a:off x="8583306"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r>
              <a:rPr lang="en-GB"/>
              <a:t>Click icon to add picture</a:t>
            </a:r>
            <a:endParaRPr lang="en-US"/>
          </a:p>
        </p:txBody>
      </p:sp>
    </p:spTree>
    <p:extLst>
      <p:ext uri="{BB962C8B-B14F-4D97-AF65-F5344CB8AC3E}">
        <p14:creationId xmlns:p14="http://schemas.microsoft.com/office/powerpoint/2010/main" val="4108775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4" name="Freeform 133">
            <a:extLst>
              <a:ext uri="{FF2B5EF4-FFF2-40B4-BE49-F238E27FC236}">
                <a16:creationId xmlns:a16="http://schemas.microsoft.com/office/drawing/2014/main" id="{235E0D95-4783-9F46-82FE-2993AB58F1EA}"/>
              </a:ext>
            </a:extLst>
          </p:cNvPr>
          <p:cNvSpPr/>
          <p:nvPr userDrawn="1"/>
        </p:nvSpPr>
        <p:spPr>
          <a:xfrm>
            <a:off x="-31340" y="2978523"/>
            <a:ext cx="12339763"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0">
                <a:srgbClr val="6A9D56"/>
              </a:gs>
              <a:gs pos="56000">
                <a:srgbClr val="2D8784"/>
              </a:gs>
              <a:gs pos="100000">
                <a:srgbClr val="263D94"/>
              </a:gs>
            </a:gsLst>
            <a:lin ang="0" scaled="0"/>
          </a:gradFill>
          <a:ln w="3060" cap="flat">
            <a:noFill/>
            <a:prstDash val="solid"/>
            <a:miter/>
          </a:ln>
        </p:spPr>
        <p:txBody>
          <a:bodyPr rtlCol="0" anchor="ctr"/>
          <a:lstStyle/>
          <a:p>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a:t>Thank You</a:t>
            </a:r>
          </a:p>
        </p:txBody>
      </p:sp>
      <p:sp>
        <p:nvSpPr>
          <p:cNvPr id="215" name="Freeform 214">
            <a:extLst>
              <a:ext uri="{FF2B5EF4-FFF2-40B4-BE49-F238E27FC236}">
                <a16:creationId xmlns:a16="http://schemas.microsoft.com/office/drawing/2014/main" id="{2E9DC95E-90D5-1FEE-3EC9-C55B9D9EA105}"/>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02C4C43-E2F3-4195-2846-B5853A3AC1B3}"/>
              </a:ext>
            </a:extLst>
          </p:cNvPr>
          <p:cNvGrpSpPr/>
          <p:nvPr userDrawn="1"/>
        </p:nvGrpSpPr>
        <p:grpSpPr>
          <a:xfrm>
            <a:off x="9842233" y="3266018"/>
            <a:ext cx="2050690" cy="2000480"/>
            <a:chOff x="10968672" y="5214269"/>
            <a:chExt cx="1344930" cy="1312000"/>
          </a:xfrm>
        </p:grpSpPr>
        <p:grpSp>
          <p:nvGrpSpPr>
            <p:cNvPr id="3" name="Graphic 47">
              <a:extLst>
                <a:ext uri="{FF2B5EF4-FFF2-40B4-BE49-F238E27FC236}">
                  <a16:creationId xmlns:a16="http://schemas.microsoft.com/office/drawing/2014/main" id="{09BEE6B4-C4B9-4C2E-0A1C-2B997F062484}"/>
                </a:ext>
              </a:extLst>
            </p:cNvPr>
            <p:cNvGrpSpPr/>
            <p:nvPr/>
          </p:nvGrpSpPr>
          <p:grpSpPr>
            <a:xfrm>
              <a:off x="11799728" y="5338043"/>
              <a:ext cx="373379" cy="317050"/>
              <a:chOff x="11799728" y="5338043"/>
              <a:chExt cx="373379" cy="317050"/>
            </a:xfrm>
            <a:solidFill>
              <a:srgbClr val="FFFFFF"/>
            </a:solidFill>
          </p:grpSpPr>
          <p:sp>
            <p:nvSpPr>
              <p:cNvPr id="228" name="Freeform 227">
                <a:extLst>
                  <a:ext uri="{FF2B5EF4-FFF2-40B4-BE49-F238E27FC236}">
                    <a16:creationId xmlns:a16="http://schemas.microsoft.com/office/drawing/2014/main" id="{0BD3CCB5-0AC7-493D-B120-66F832609189}"/>
                  </a:ext>
                </a:extLst>
              </p:cNvPr>
              <p:cNvSpPr/>
              <p:nvPr/>
            </p:nvSpPr>
            <p:spPr>
              <a:xfrm>
                <a:off x="11896645" y="5489428"/>
                <a:ext cx="275748" cy="165666"/>
              </a:xfrm>
              <a:custGeom>
                <a:avLst/>
                <a:gdLst>
                  <a:gd name="connsiteX0" fmla="*/ 3572 w 275748"/>
                  <a:gd name="connsiteY0" fmla="*/ 164714 h 165666"/>
                  <a:gd name="connsiteX1" fmla="*/ 714 w 275748"/>
                  <a:gd name="connsiteY1" fmla="*/ 161858 h 165666"/>
                  <a:gd name="connsiteX2" fmla="*/ 714 w 275748"/>
                  <a:gd name="connsiteY2" fmla="*/ 154241 h 165666"/>
                  <a:gd name="connsiteX3" fmla="*/ 82629 w 275748"/>
                  <a:gd name="connsiteY3" fmla="*/ 3809 h 165666"/>
                  <a:gd name="connsiteX4" fmla="*/ 89297 w 275748"/>
                  <a:gd name="connsiteY4" fmla="*/ 0 h 165666"/>
                  <a:gd name="connsiteX5" fmla="*/ 268367 w 275748"/>
                  <a:gd name="connsiteY5" fmla="*/ 0 h 165666"/>
                  <a:gd name="connsiteX6" fmla="*/ 275035 w 275748"/>
                  <a:gd name="connsiteY6" fmla="*/ 3809 h 165666"/>
                  <a:gd name="connsiteX7" fmla="*/ 275035 w 275748"/>
                  <a:gd name="connsiteY7" fmla="*/ 11425 h 165666"/>
                  <a:gd name="connsiteX8" fmla="*/ 193120 w 275748"/>
                  <a:gd name="connsiteY8" fmla="*/ 161858 h 165666"/>
                  <a:gd name="connsiteX9" fmla="*/ 186452 w 275748"/>
                  <a:gd name="connsiteY9" fmla="*/ 165666 h 165666"/>
                  <a:gd name="connsiteX10" fmla="*/ 7382 w 275748"/>
                  <a:gd name="connsiteY10" fmla="*/ 165666 h 165666"/>
                  <a:gd name="connsiteX11" fmla="*/ 3572 w 275748"/>
                  <a:gd name="connsiteY11" fmla="*/ 164714 h 165666"/>
                  <a:gd name="connsiteX12" fmla="*/ 93107 w 275748"/>
                  <a:gd name="connsiteY12" fmla="*/ 14282 h 165666"/>
                  <a:gd name="connsiteX13" fmla="*/ 18812 w 275748"/>
                  <a:gd name="connsiteY13" fmla="*/ 149481 h 165666"/>
                  <a:gd name="connsiteX14" fmla="*/ 180737 w 275748"/>
                  <a:gd name="connsiteY14" fmla="*/ 149481 h 165666"/>
                  <a:gd name="connsiteX15" fmla="*/ 255032 w 275748"/>
                  <a:gd name="connsiteY15" fmla="*/ 14282 h 165666"/>
                  <a:gd name="connsiteX16" fmla="*/ 93107 w 275748"/>
                  <a:gd name="connsiteY16" fmla="*/ 14282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748" h="165666">
                    <a:moveTo>
                      <a:pt x="3572" y="164714"/>
                    </a:moveTo>
                    <a:cubicBezTo>
                      <a:pt x="2620" y="163762"/>
                      <a:pt x="1667" y="162810"/>
                      <a:pt x="714" y="161858"/>
                    </a:cubicBezTo>
                    <a:cubicBezTo>
                      <a:pt x="-238" y="159954"/>
                      <a:pt x="-238" y="157097"/>
                      <a:pt x="714" y="154241"/>
                    </a:cubicBezTo>
                    <a:lnTo>
                      <a:pt x="82629" y="3809"/>
                    </a:lnTo>
                    <a:cubicBezTo>
                      <a:pt x="83582" y="952"/>
                      <a:pt x="86439" y="0"/>
                      <a:pt x="89297" y="0"/>
                    </a:cubicBezTo>
                    <a:lnTo>
                      <a:pt x="268367" y="0"/>
                    </a:lnTo>
                    <a:cubicBezTo>
                      <a:pt x="271224" y="0"/>
                      <a:pt x="273129" y="952"/>
                      <a:pt x="275035" y="3809"/>
                    </a:cubicBezTo>
                    <a:cubicBezTo>
                      <a:pt x="275987" y="5713"/>
                      <a:pt x="275987" y="8569"/>
                      <a:pt x="275035" y="11425"/>
                    </a:cubicBezTo>
                    <a:lnTo>
                      <a:pt x="193120" y="161858"/>
                    </a:lnTo>
                    <a:cubicBezTo>
                      <a:pt x="192167" y="164714"/>
                      <a:pt x="189310" y="165666"/>
                      <a:pt x="186452" y="165666"/>
                    </a:cubicBezTo>
                    <a:lnTo>
                      <a:pt x="7382" y="165666"/>
                    </a:lnTo>
                    <a:cubicBezTo>
                      <a:pt x="5477" y="164714"/>
                      <a:pt x="4524" y="164714"/>
                      <a:pt x="3572" y="164714"/>
                    </a:cubicBezTo>
                    <a:close/>
                    <a:moveTo>
                      <a:pt x="93107" y="14282"/>
                    </a:moveTo>
                    <a:lnTo>
                      <a:pt x="18812" y="149481"/>
                    </a:lnTo>
                    <a:lnTo>
                      <a:pt x="180737" y="149481"/>
                    </a:lnTo>
                    <a:lnTo>
                      <a:pt x="255032" y="14282"/>
                    </a:lnTo>
                    <a:lnTo>
                      <a:pt x="93107" y="14282"/>
                    </a:lnTo>
                    <a:close/>
                  </a:path>
                </a:pathLst>
              </a:custGeom>
              <a:solidFill>
                <a:srgbClr val="FFFFFF"/>
              </a:solidFill>
              <a:ln w="9525"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B199E997-4030-90C2-0355-13889510D123}"/>
                  </a:ext>
                </a:extLst>
              </p:cNvPr>
              <p:cNvSpPr/>
              <p:nvPr/>
            </p:nvSpPr>
            <p:spPr>
              <a:xfrm>
                <a:off x="11799728" y="5338995"/>
                <a:ext cx="194310" cy="316098"/>
              </a:xfrm>
              <a:custGeom>
                <a:avLst/>
                <a:gdLst>
                  <a:gd name="connsiteX0" fmla="*/ 100489 w 194310"/>
                  <a:gd name="connsiteY0" fmla="*/ 315147 h 316098"/>
                  <a:gd name="connsiteX1" fmla="*/ 97631 w 194310"/>
                  <a:gd name="connsiteY1" fmla="*/ 312290 h 316098"/>
                  <a:gd name="connsiteX2" fmla="*/ 1429 w 194310"/>
                  <a:gd name="connsiteY2" fmla="*/ 161858 h 316098"/>
                  <a:gd name="connsiteX3" fmla="*/ 1429 w 194310"/>
                  <a:gd name="connsiteY3" fmla="*/ 154241 h 316098"/>
                  <a:gd name="connsiteX4" fmla="*/ 83344 w 194310"/>
                  <a:gd name="connsiteY4" fmla="*/ 3808 h 316098"/>
                  <a:gd name="connsiteX5" fmla="*/ 90011 w 194310"/>
                  <a:gd name="connsiteY5" fmla="*/ 0 h 316098"/>
                  <a:gd name="connsiteX6" fmla="*/ 96679 w 194310"/>
                  <a:gd name="connsiteY6" fmla="*/ 3808 h 316098"/>
                  <a:gd name="connsiteX7" fmla="*/ 192881 w 194310"/>
                  <a:gd name="connsiteY7" fmla="*/ 154241 h 316098"/>
                  <a:gd name="connsiteX8" fmla="*/ 192881 w 194310"/>
                  <a:gd name="connsiteY8" fmla="*/ 161858 h 316098"/>
                  <a:gd name="connsiteX9" fmla="*/ 110966 w 194310"/>
                  <a:gd name="connsiteY9" fmla="*/ 312290 h 316098"/>
                  <a:gd name="connsiteX10" fmla="*/ 104299 w 194310"/>
                  <a:gd name="connsiteY10" fmla="*/ 316099 h 316098"/>
                  <a:gd name="connsiteX11" fmla="*/ 100489 w 194310"/>
                  <a:gd name="connsiteY11" fmla="*/ 315147 h 316098"/>
                  <a:gd name="connsiteX12" fmla="*/ 15716 w 194310"/>
                  <a:gd name="connsiteY12" fmla="*/ 157097 h 316098"/>
                  <a:gd name="connsiteX13" fmla="*/ 103346 w 194310"/>
                  <a:gd name="connsiteY13" fmla="*/ 293248 h 316098"/>
                  <a:gd name="connsiteX14" fmla="*/ 177641 w 194310"/>
                  <a:gd name="connsiteY14" fmla="*/ 158049 h 316098"/>
                  <a:gd name="connsiteX15" fmla="*/ 90011 w 194310"/>
                  <a:gd name="connsiteY15" fmla="*/ 21898 h 316098"/>
                  <a:gd name="connsiteX16" fmla="*/ 15716 w 194310"/>
                  <a:gd name="connsiteY16" fmla="*/ 157097 h 3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310" h="316098">
                    <a:moveTo>
                      <a:pt x="100489" y="315147"/>
                    </a:moveTo>
                    <a:cubicBezTo>
                      <a:pt x="99536" y="314195"/>
                      <a:pt x="98584" y="313242"/>
                      <a:pt x="97631" y="312290"/>
                    </a:cubicBezTo>
                    <a:lnTo>
                      <a:pt x="1429" y="161858"/>
                    </a:lnTo>
                    <a:cubicBezTo>
                      <a:pt x="-476" y="159953"/>
                      <a:pt x="-476" y="156145"/>
                      <a:pt x="1429" y="154241"/>
                    </a:cubicBezTo>
                    <a:lnTo>
                      <a:pt x="83344" y="3808"/>
                    </a:lnTo>
                    <a:cubicBezTo>
                      <a:pt x="84296" y="1904"/>
                      <a:pt x="87154" y="0"/>
                      <a:pt x="90011" y="0"/>
                    </a:cubicBezTo>
                    <a:cubicBezTo>
                      <a:pt x="92869" y="0"/>
                      <a:pt x="94774" y="952"/>
                      <a:pt x="96679" y="3808"/>
                    </a:cubicBezTo>
                    <a:lnTo>
                      <a:pt x="192881" y="154241"/>
                    </a:lnTo>
                    <a:cubicBezTo>
                      <a:pt x="194786" y="156145"/>
                      <a:pt x="194786" y="159953"/>
                      <a:pt x="192881" y="161858"/>
                    </a:cubicBezTo>
                    <a:lnTo>
                      <a:pt x="110966" y="312290"/>
                    </a:lnTo>
                    <a:cubicBezTo>
                      <a:pt x="110014" y="314195"/>
                      <a:pt x="107156" y="316099"/>
                      <a:pt x="104299" y="316099"/>
                    </a:cubicBezTo>
                    <a:cubicBezTo>
                      <a:pt x="102394" y="316099"/>
                      <a:pt x="101441" y="315147"/>
                      <a:pt x="100489" y="315147"/>
                    </a:cubicBezTo>
                    <a:close/>
                    <a:moveTo>
                      <a:pt x="15716" y="157097"/>
                    </a:moveTo>
                    <a:lnTo>
                      <a:pt x="103346" y="293248"/>
                    </a:lnTo>
                    <a:lnTo>
                      <a:pt x="177641" y="158049"/>
                    </a:lnTo>
                    <a:lnTo>
                      <a:pt x="90011" y="21898"/>
                    </a:lnTo>
                    <a:lnTo>
                      <a:pt x="15716" y="157097"/>
                    </a:lnTo>
                    <a:close/>
                  </a:path>
                </a:pathLst>
              </a:custGeom>
              <a:solidFill>
                <a:srgbClr val="FFFFFF"/>
              </a:solidFill>
              <a:ln w="952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3AC3CAA1-5763-50B0-EBEC-C7059CB8207F}"/>
                  </a:ext>
                </a:extLst>
              </p:cNvPr>
              <p:cNvSpPr/>
              <p:nvPr/>
            </p:nvSpPr>
            <p:spPr>
              <a:xfrm>
                <a:off x="11881643" y="5338043"/>
                <a:ext cx="291464" cy="165666"/>
              </a:xfrm>
              <a:custGeom>
                <a:avLst/>
                <a:gdLst>
                  <a:gd name="connsiteX0" fmla="*/ 100489 w 291464"/>
                  <a:gd name="connsiteY0" fmla="*/ 164714 h 165666"/>
                  <a:gd name="connsiteX1" fmla="*/ 97631 w 291464"/>
                  <a:gd name="connsiteY1" fmla="*/ 161858 h 165666"/>
                  <a:gd name="connsiteX2" fmla="*/ 1429 w 291464"/>
                  <a:gd name="connsiteY2" fmla="*/ 11425 h 165666"/>
                  <a:gd name="connsiteX3" fmla="*/ 1429 w 291464"/>
                  <a:gd name="connsiteY3" fmla="*/ 3808 h 165666"/>
                  <a:gd name="connsiteX4" fmla="*/ 8096 w 291464"/>
                  <a:gd name="connsiteY4" fmla="*/ 0 h 165666"/>
                  <a:gd name="connsiteX5" fmla="*/ 187166 w 291464"/>
                  <a:gd name="connsiteY5" fmla="*/ 0 h 165666"/>
                  <a:gd name="connsiteX6" fmla="*/ 193834 w 291464"/>
                  <a:gd name="connsiteY6" fmla="*/ 3808 h 165666"/>
                  <a:gd name="connsiteX7" fmla="*/ 290036 w 291464"/>
                  <a:gd name="connsiteY7" fmla="*/ 154241 h 165666"/>
                  <a:gd name="connsiteX8" fmla="*/ 290036 w 291464"/>
                  <a:gd name="connsiteY8" fmla="*/ 161858 h 165666"/>
                  <a:gd name="connsiteX9" fmla="*/ 283369 w 291464"/>
                  <a:gd name="connsiteY9" fmla="*/ 165666 h 165666"/>
                  <a:gd name="connsiteX10" fmla="*/ 104299 w 291464"/>
                  <a:gd name="connsiteY10" fmla="*/ 165666 h 165666"/>
                  <a:gd name="connsiteX11" fmla="*/ 100489 w 291464"/>
                  <a:gd name="connsiteY11" fmla="*/ 164714 h 165666"/>
                  <a:gd name="connsiteX12" fmla="*/ 21431 w 291464"/>
                  <a:gd name="connsiteY12" fmla="*/ 16186 h 165666"/>
                  <a:gd name="connsiteX13" fmla="*/ 108109 w 291464"/>
                  <a:gd name="connsiteY13" fmla="*/ 151385 h 165666"/>
                  <a:gd name="connsiteX14" fmla="*/ 269081 w 291464"/>
                  <a:gd name="connsiteY14" fmla="*/ 151385 h 165666"/>
                  <a:gd name="connsiteX15" fmla="*/ 182404 w 291464"/>
                  <a:gd name="connsiteY15" fmla="*/ 16186 h 165666"/>
                  <a:gd name="connsiteX16" fmla="*/ 21431 w 291464"/>
                  <a:gd name="connsiteY16" fmla="*/ 16186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464" h="165666">
                    <a:moveTo>
                      <a:pt x="100489" y="164714"/>
                    </a:moveTo>
                    <a:cubicBezTo>
                      <a:pt x="99536" y="163762"/>
                      <a:pt x="98584" y="162810"/>
                      <a:pt x="97631" y="161858"/>
                    </a:cubicBezTo>
                    <a:lnTo>
                      <a:pt x="1429" y="11425"/>
                    </a:lnTo>
                    <a:cubicBezTo>
                      <a:pt x="-476" y="9521"/>
                      <a:pt x="-476" y="5713"/>
                      <a:pt x="1429" y="3808"/>
                    </a:cubicBezTo>
                    <a:cubicBezTo>
                      <a:pt x="2381" y="952"/>
                      <a:pt x="5239" y="0"/>
                      <a:pt x="8096" y="0"/>
                    </a:cubicBezTo>
                    <a:lnTo>
                      <a:pt x="187166" y="0"/>
                    </a:lnTo>
                    <a:cubicBezTo>
                      <a:pt x="190024" y="0"/>
                      <a:pt x="191929" y="952"/>
                      <a:pt x="193834" y="3808"/>
                    </a:cubicBezTo>
                    <a:lnTo>
                      <a:pt x="290036" y="154241"/>
                    </a:lnTo>
                    <a:cubicBezTo>
                      <a:pt x="291941" y="156145"/>
                      <a:pt x="291941" y="159954"/>
                      <a:pt x="290036" y="161858"/>
                    </a:cubicBezTo>
                    <a:cubicBezTo>
                      <a:pt x="289084" y="164714"/>
                      <a:pt x="286226" y="165666"/>
                      <a:pt x="283369" y="165666"/>
                    </a:cubicBezTo>
                    <a:lnTo>
                      <a:pt x="104299" y="165666"/>
                    </a:lnTo>
                    <a:cubicBezTo>
                      <a:pt x="102394" y="165666"/>
                      <a:pt x="101441" y="165666"/>
                      <a:pt x="100489" y="164714"/>
                    </a:cubicBezTo>
                    <a:close/>
                    <a:moveTo>
                      <a:pt x="21431" y="16186"/>
                    </a:moveTo>
                    <a:lnTo>
                      <a:pt x="108109" y="151385"/>
                    </a:lnTo>
                    <a:lnTo>
                      <a:pt x="269081" y="151385"/>
                    </a:lnTo>
                    <a:lnTo>
                      <a:pt x="182404" y="16186"/>
                    </a:lnTo>
                    <a:lnTo>
                      <a:pt x="21431" y="16186"/>
                    </a:lnTo>
                    <a:close/>
                  </a:path>
                </a:pathLst>
              </a:custGeom>
              <a:solidFill>
                <a:srgbClr val="FFFFFF"/>
              </a:solidFill>
              <a:ln w="9525" cap="flat">
                <a:noFill/>
                <a:prstDash val="solid"/>
                <a:miter/>
              </a:ln>
            </p:spPr>
            <p:txBody>
              <a:bodyPr rtlCol="0" anchor="ctr"/>
              <a:lstStyle/>
              <a:p>
                <a:endParaRPr lang="en-US"/>
              </a:p>
            </p:txBody>
          </p:sp>
        </p:grpSp>
        <p:grpSp>
          <p:nvGrpSpPr>
            <p:cNvPr id="4" name="Graphic 47">
              <a:extLst>
                <a:ext uri="{FF2B5EF4-FFF2-40B4-BE49-F238E27FC236}">
                  <a16:creationId xmlns:a16="http://schemas.microsoft.com/office/drawing/2014/main" id="{516AF814-7743-E57C-8BDE-4E7053F163E4}"/>
                </a:ext>
              </a:extLst>
            </p:cNvPr>
            <p:cNvGrpSpPr/>
            <p:nvPr/>
          </p:nvGrpSpPr>
          <p:grpSpPr>
            <a:xfrm>
              <a:off x="11553031" y="5790293"/>
              <a:ext cx="373379" cy="316098"/>
              <a:chOff x="11553031" y="5790293"/>
              <a:chExt cx="373379" cy="316098"/>
            </a:xfrm>
            <a:solidFill>
              <a:srgbClr val="FFFFFF"/>
            </a:solidFill>
          </p:grpSpPr>
          <p:sp>
            <p:nvSpPr>
              <p:cNvPr id="225" name="Freeform 224">
                <a:extLst>
                  <a:ext uri="{FF2B5EF4-FFF2-40B4-BE49-F238E27FC236}">
                    <a16:creationId xmlns:a16="http://schemas.microsoft.com/office/drawing/2014/main" id="{04A8BF0D-C753-7EBB-4B83-FC1E06A7882D}"/>
                  </a:ext>
                </a:extLst>
              </p:cNvPr>
              <p:cNvSpPr/>
              <p:nvPr/>
            </p:nvSpPr>
            <p:spPr>
              <a:xfrm>
                <a:off x="11649948" y="5940725"/>
                <a:ext cx="275748" cy="165666"/>
              </a:xfrm>
              <a:custGeom>
                <a:avLst/>
                <a:gdLst>
                  <a:gd name="connsiteX0" fmla="*/ 3572 w 275748"/>
                  <a:gd name="connsiteY0" fmla="*/ 164714 h 165666"/>
                  <a:gd name="connsiteX1" fmla="*/ 714 w 275748"/>
                  <a:gd name="connsiteY1" fmla="*/ 161858 h 165666"/>
                  <a:gd name="connsiteX2" fmla="*/ 714 w 275748"/>
                  <a:gd name="connsiteY2" fmla="*/ 154241 h 165666"/>
                  <a:gd name="connsiteX3" fmla="*/ 82629 w 275748"/>
                  <a:gd name="connsiteY3" fmla="*/ 3808 h 165666"/>
                  <a:gd name="connsiteX4" fmla="*/ 89297 w 275748"/>
                  <a:gd name="connsiteY4" fmla="*/ 0 h 165666"/>
                  <a:gd name="connsiteX5" fmla="*/ 268367 w 275748"/>
                  <a:gd name="connsiteY5" fmla="*/ 0 h 165666"/>
                  <a:gd name="connsiteX6" fmla="*/ 275034 w 275748"/>
                  <a:gd name="connsiteY6" fmla="*/ 3808 h 165666"/>
                  <a:gd name="connsiteX7" fmla="*/ 275034 w 275748"/>
                  <a:gd name="connsiteY7" fmla="*/ 11425 h 165666"/>
                  <a:gd name="connsiteX8" fmla="*/ 193120 w 275748"/>
                  <a:gd name="connsiteY8" fmla="*/ 161858 h 165666"/>
                  <a:gd name="connsiteX9" fmla="*/ 186452 w 275748"/>
                  <a:gd name="connsiteY9" fmla="*/ 165666 h 165666"/>
                  <a:gd name="connsiteX10" fmla="*/ 7382 w 275748"/>
                  <a:gd name="connsiteY10" fmla="*/ 165666 h 165666"/>
                  <a:gd name="connsiteX11" fmla="*/ 3572 w 275748"/>
                  <a:gd name="connsiteY11" fmla="*/ 164714 h 165666"/>
                  <a:gd name="connsiteX12" fmla="*/ 94059 w 275748"/>
                  <a:gd name="connsiteY12" fmla="*/ 15234 h 165666"/>
                  <a:gd name="connsiteX13" fmla="*/ 19764 w 275748"/>
                  <a:gd name="connsiteY13" fmla="*/ 150433 h 165666"/>
                  <a:gd name="connsiteX14" fmla="*/ 181689 w 275748"/>
                  <a:gd name="connsiteY14" fmla="*/ 150433 h 165666"/>
                  <a:gd name="connsiteX15" fmla="*/ 255984 w 275748"/>
                  <a:gd name="connsiteY15" fmla="*/ 15234 h 165666"/>
                  <a:gd name="connsiteX16" fmla="*/ 94059 w 275748"/>
                  <a:gd name="connsiteY16" fmla="*/ 15234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748" h="165666">
                    <a:moveTo>
                      <a:pt x="3572" y="164714"/>
                    </a:moveTo>
                    <a:cubicBezTo>
                      <a:pt x="2620" y="163762"/>
                      <a:pt x="1667" y="162810"/>
                      <a:pt x="714" y="161858"/>
                    </a:cubicBezTo>
                    <a:cubicBezTo>
                      <a:pt x="-238" y="159954"/>
                      <a:pt x="-238" y="157097"/>
                      <a:pt x="714" y="154241"/>
                    </a:cubicBezTo>
                    <a:lnTo>
                      <a:pt x="82629" y="3808"/>
                    </a:lnTo>
                    <a:cubicBezTo>
                      <a:pt x="83582" y="952"/>
                      <a:pt x="86439" y="0"/>
                      <a:pt x="89297" y="0"/>
                    </a:cubicBezTo>
                    <a:lnTo>
                      <a:pt x="268367" y="0"/>
                    </a:lnTo>
                    <a:cubicBezTo>
                      <a:pt x="271224" y="0"/>
                      <a:pt x="273129" y="952"/>
                      <a:pt x="275034" y="3808"/>
                    </a:cubicBezTo>
                    <a:cubicBezTo>
                      <a:pt x="275987" y="5713"/>
                      <a:pt x="275987" y="8569"/>
                      <a:pt x="275034" y="11425"/>
                    </a:cubicBezTo>
                    <a:lnTo>
                      <a:pt x="193120" y="161858"/>
                    </a:lnTo>
                    <a:cubicBezTo>
                      <a:pt x="192167" y="164714"/>
                      <a:pt x="189309" y="165666"/>
                      <a:pt x="186452" y="165666"/>
                    </a:cubicBezTo>
                    <a:lnTo>
                      <a:pt x="7382" y="165666"/>
                    </a:lnTo>
                    <a:cubicBezTo>
                      <a:pt x="6429" y="165666"/>
                      <a:pt x="4524" y="164714"/>
                      <a:pt x="3572" y="164714"/>
                    </a:cubicBezTo>
                    <a:close/>
                    <a:moveTo>
                      <a:pt x="94059" y="15234"/>
                    </a:moveTo>
                    <a:lnTo>
                      <a:pt x="19764" y="150433"/>
                    </a:lnTo>
                    <a:lnTo>
                      <a:pt x="181689" y="150433"/>
                    </a:lnTo>
                    <a:lnTo>
                      <a:pt x="255984" y="15234"/>
                    </a:lnTo>
                    <a:lnTo>
                      <a:pt x="94059" y="15234"/>
                    </a:lnTo>
                    <a:close/>
                  </a:path>
                </a:pathLst>
              </a:custGeom>
              <a:solidFill>
                <a:srgbClr val="FFFFFF"/>
              </a:solidFill>
              <a:ln w="9525"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17495326-8C12-78A6-81F2-2905A731EA34}"/>
                  </a:ext>
                </a:extLst>
              </p:cNvPr>
              <p:cNvSpPr/>
              <p:nvPr/>
            </p:nvSpPr>
            <p:spPr>
              <a:xfrm>
                <a:off x="11553031" y="5790293"/>
                <a:ext cx="194310" cy="316098"/>
              </a:xfrm>
              <a:custGeom>
                <a:avLst/>
                <a:gdLst>
                  <a:gd name="connsiteX0" fmla="*/ 100489 w 194310"/>
                  <a:gd name="connsiteY0" fmla="*/ 315147 h 316098"/>
                  <a:gd name="connsiteX1" fmla="*/ 97631 w 194310"/>
                  <a:gd name="connsiteY1" fmla="*/ 312290 h 316098"/>
                  <a:gd name="connsiteX2" fmla="*/ 1429 w 194310"/>
                  <a:gd name="connsiteY2" fmla="*/ 161858 h 316098"/>
                  <a:gd name="connsiteX3" fmla="*/ 1429 w 194310"/>
                  <a:gd name="connsiteY3" fmla="*/ 154241 h 316098"/>
                  <a:gd name="connsiteX4" fmla="*/ 83344 w 194310"/>
                  <a:gd name="connsiteY4" fmla="*/ 3808 h 316098"/>
                  <a:gd name="connsiteX5" fmla="*/ 90011 w 194310"/>
                  <a:gd name="connsiteY5" fmla="*/ 0 h 316098"/>
                  <a:gd name="connsiteX6" fmla="*/ 96679 w 194310"/>
                  <a:gd name="connsiteY6" fmla="*/ 3808 h 316098"/>
                  <a:gd name="connsiteX7" fmla="*/ 192881 w 194310"/>
                  <a:gd name="connsiteY7" fmla="*/ 154241 h 316098"/>
                  <a:gd name="connsiteX8" fmla="*/ 192881 w 194310"/>
                  <a:gd name="connsiteY8" fmla="*/ 161858 h 316098"/>
                  <a:gd name="connsiteX9" fmla="*/ 110966 w 194310"/>
                  <a:gd name="connsiteY9" fmla="*/ 312290 h 316098"/>
                  <a:gd name="connsiteX10" fmla="*/ 104299 w 194310"/>
                  <a:gd name="connsiteY10" fmla="*/ 316099 h 316098"/>
                  <a:gd name="connsiteX11" fmla="*/ 100489 w 194310"/>
                  <a:gd name="connsiteY11" fmla="*/ 315147 h 316098"/>
                  <a:gd name="connsiteX12" fmla="*/ 16669 w 194310"/>
                  <a:gd name="connsiteY12" fmla="*/ 158049 h 316098"/>
                  <a:gd name="connsiteX13" fmla="*/ 104299 w 194310"/>
                  <a:gd name="connsiteY13" fmla="*/ 294200 h 316098"/>
                  <a:gd name="connsiteX14" fmla="*/ 178594 w 194310"/>
                  <a:gd name="connsiteY14" fmla="*/ 159001 h 316098"/>
                  <a:gd name="connsiteX15" fmla="*/ 90964 w 194310"/>
                  <a:gd name="connsiteY15" fmla="*/ 22850 h 316098"/>
                  <a:gd name="connsiteX16" fmla="*/ 16669 w 194310"/>
                  <a:gd name="connsiteY16" fmla="*/ 158049 h 3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310" h="316098">
                    <a:moveTo>
                      <a:pt x="100489" y="315147"/>
                    </a:moveTo>
                    <a:cubicBezTo>
                      <a:pt x="99536" y="314195"/>
                      <a:pt x="98584" y="313242"/>
                      <a:pt x="97631" y="312290"/>
                    </a:cubicBezTo>
                    <a:lnTo>
                      <a:pt x="1429" y="161858"/>
                    </a:lnTo>
                    <a:cubicBezTo>
                      <a:pt x="-476" y="159954"/>
                      <a:pt x="-476" y="156145"/>
                      <a:pt x="1429" y="154241"/>
                    </a:cubicBezTo>
                    <a:lnTo>
                      <a:pt x="83344" y="3808"/>
                    </a:lnTo>
                    <a:cubicBezTo>
                      <a:pt x="84296" y="1904"/>
                      <a:pt x="87154" y="0"/>
                      <a:pt x="90011" y="0"/>
                    </a:cubicBezTo>
                    <a:cubicBezTo>
                      <a:pt x="92869" y="0"/>
                      <a:pt x="94774" y="952"/>
                      <a:pt x="96679" y="3808"/>
                    </a:cubicBezTo>
                    <a:lnTo>
                      <a:pt x="192881" y="154241"/>
                    </a:lnTo>
                    <a:cubicBezTo>
                      <a:pt x="194786" y="156145"/>
                      <a:pt x="194786" y="159954"/>
                      <a:pt x="192881" y="161858"/>
                    </a:cubicBezTo>
                    <a:lnTo>
                      <a:pt x="110966" y="312290"/>
                    </a:lnTo>
                    <a:cubicBezTo>
                      <a:pt x="110014" y="314195"/>
                      <a:pt x="107156" y="316099"/>
                      <a:pt x="104299" y="316099"/>
                    </a:cubicBezTo>
                    <a:cubicBezTo>
                      <a:pt x="103346" y="316099"/>
                      <a:pt x="101441" y="315147"/>
                      <a:pt x="100489" y="315147"/>
                    </a:cubicBezTo>
                    <a:close/>
                    <a:moveTo>
                      <a:pt x="16669" y="158049"/>
                    </a:moveTo>
                    <a:lnTo>
                      <a:pt x="104299" y="294200"/>
                    </a:lnTo>
                    <a:lnTo>
                      <a:pt x="178594" y="159001"/>
                    </a:lnTo>
                    <a:lnTo>
                      <a:pt x="90964" y="22850"/>
                    </a:lnTo>
                    <a:lnTo>
                      <a:pt x="16669" y="158049"/>
                    </a:lnTo>
                    <a:close/>
                  </a:path>
                </a:pathLst>
              </a:custGeom>
              <a:solidFill>
                <a:srgbClr val="FFFFFF"/>
              </a:solidFill>
              <a:ln w="9525"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828DF4CA-4590-89B5-03E9-86C8A3BBA0C1}"/>
                  </a:ext>
                </a:extLst>
              </p:cNvPr>
              <p:cNvSpPr/>
              <p:nvPr/>
            </p:nvSpPr>
            <p:spPr>
              <a:xfrm>
                <a:off x="11634946" y="5790293"/>
                <a:ext cx="291465" cy="165666"/>
              </a:xfrm>
              <a:custGeom>
                <a:avLst/>
                <a:gdLst>
                  <a:gd name="connsiteX0" fmla="*/ 100489 w 291465"/>
                  <a:gd name="connsiteY0" fmla="*/ 164714 h 165666"/>
                  <a:gd name="connsiteX1" fmla="*/ 97631 w 291465"/>
                  <a:gd name="connsiteY1" fmla="*/ 161858 h 165666"/>
                  <a:gd name="connsiteX2" fmla="*/ 1429 w 291465"/>
                  <a:gd name="connsiteY2" fmla="*/ 11425 h 165666"/>
                  <a:gd name="connsiteX3" fmla="*/ 1429 w 291465"/>
                  <a:gd name="connsiteY3" fmla="*/ 3808 h 165666"/>
                  <a:gd name="connsiteX4" fmla="*/ 8096 w 291465"/>
                  <a:gd name="connsiteY4" fmla="*/ 0 h 165666"/>
                  <a:gd name="connsiteX5" fmla="*/ 187166 w 291465"/>
                  <a:gd name="connsiteY5" fmla="*/ 0 h 165666"/>
                  <a:gd name="connsiteX6" fmla="*/ 193834 w 291465"/>
                  <a:gd name="connsiteY6" fmla="*/ 3808 h 165666"/>
                  <a:gd name="connsiteX7" fmla="*/ 290036 w 291465"/>
                  <a:gd name="connsiteY7" fmla="*/ 154241 h 165666"/>
                  <a:gd name="connsiteX8" fmla="*/ 290036 w 291465"/>
                  <a:gd name="connsiteY8" fmla="*/ 161858 h 165666"/>
                  <a:gd name="connsiteX9" fmla="*/ 283369 w 291465"/>
                  <a:gd name="connsiteY9" fmla="*/ 165666 h 165666"/>
                  <a:gd name="connsiteX10" fmla="*/ 104299 w 291465"/>
                  <a:gd name="connsiteY10" fmla="*/ 165666 h 165666"/>
                  <a:gd name="connsiteX11" fmla="*/ 100489 w 291465"/>
                  <a:gd name="connsiteY11" fmla="*/ 164714 h 165666"/>
                  <a:gd name="connsiteX12" fmla="*/ 21431 w 291465"/>
                  <a:gd name="connsiteY12" fmla="*/ 15234 h 165666"/>
                  <a:gd name="connsiteX13" fmla="*/ 108109 w 291465"/>
                  <a:gd name="connsiteY13" fmla="*/ 150433 h 165666"/>
                  <a:gd name="connsiteX14" fmla="*/ 269081 w 291465"/>
                  <a:gd name="connsiteY14" fmla="*/ 150433 h 165666"/>
                  <a:gd name="connsiteX15" fmla="*/ 182404 w 291465"/>
                  <a:gd name="connsiteY15" fmla="*/ 15234 h 165666"/>
                  <a:gd name="connsiteX16" fmla="*/ 21431 w 291465"/>
                  <a:gd name="connsiteY16" fmla="*/ 15234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465" h="165666">
                    <a:moveTo>
                      <a:pt x="100489" y="164714"/>
                    </a:moveTo>
                    <a:cubicBezTo>
                      <a:pt x="99536" y="163762"/>
                      <a:pt x="98584" y="162810"/>
                      <a:pt x="97631" y="161858"/>
                    </a:cubicBezTo>
                    <a:lnTo>
                      <a:pt x="1429" y="11425"/>
                    </a:lnTo>
                    <a:cubicBezTo>
                      <a:pt x="-476" y="9521"/>
                      <a:pt x="-476" y="5713"/>
                      <a:pt x="1429" y="3808"/>
                    </a:cubicBezTo>
                    <a:cubicBezTo>
                      <a:pt x="2381" y="952"/>
                      <a:pt x="5239" y="0"/>
                      <a:pt x="8096" y="0"/>
                    </a:cubicBezTo>
                    <a:lnTo>
                      <a:pt x="187166" y="0"/>
                    </a:lnTo>
                    <a:cubicBezTo>
                      <a:pt x="190024" y="0"/>
                      <a:pt x="191929" y="952"/>
                      <a:pt x="193834" y="3808"/>
                    </a:cubicBezTo>
                    <a:lnTo>
                      <a:pt x="290036" y="154241"/>
                    </a:lnTo>
                    <a:cubicBezTo>
                      <a:pt x="291941" y="156145"/>
                      <a:pt x="291941" y="159954"/>
                      <a:pt x="290036" y="161858"/>
                    </a:cubicBezTo>
                    <a:cubicBezTo>
                      <a:pt x="289084" y="164714"/>
                      <a:pt x="286226" y="165666"/>
                      <a:pt x="283369" y="165666"/>
                    </a:cubicBezTo>
                    <a:lnTo>
                      <a:pt x="104299" y="165666"/>
                    </a:lnTo>
                    <a:cubicBezTo>
                      <a:pt x="103346" y="165666"/>
                      <a:pt x="102394" y="164714"/>
                      <a:pt x="100489" y="164714"/>
                    </a:cubicBezTo>
                    <a:close/>
                    <a:moveTo>
                      <a:pt x="21431" y="15234"/>
                    </a:moveTo>
                    <a:lnTo>
                      <a:pt x="108109" y="150433"/>
                    </a:lnTo>
                    <a:lnTo>
                      <a:pt x="269081" y="150433"/>
                    </a:lnTo>
                    <a:lnTo>
                      <a:pt x="182404" y="15234"/>
                    </a:lnTo>
                    <a:lnTo>
                      <a:pt x="21431" y="15234"/>
                    </a:lnTo>
                    <a:close/>
                  </a:path>
                </a:pathLst>
              </a:custGeom>
              <a:solidFill>
                <a:srgbClr val="FFFFFF"/>
              </a:solidFill>
              <a:ln w="9525" cap="flat">
                <a:noFill/>
                <a:prstDash val="solid"/>
                <a:miter/>
              </a:ln>
            </p:spPr>
            <p:txBody>
              <a:bodyPr rtlCol="0" anchor="ctr"/>
              <a:lstStyle/>
              <a:p>
                <a:endParaRPr lang="en-US"/>
              </a:p>
            </p:txBody>
          </p:sp>
        </p:grpSp>
        <p:grpSp>
          <p:nvGrpSpPr>
            <p:cNvPr id="5" name="Graphic 47">
              <a:extLst>
                <a:ext uri="{FF2B5EF4-FFF2-40B4-BE49-F238E27FC236}">
                  <a16:creationId xmlns:a16="http://schemas.microsoft.com/office/drawing/2014/main" id="{96783D1D-1D50-AA3E-320C-9F38D365D4A3}"/>
                </a:ext>
              </a:extLst>
            </p:cNvPr>
            <p:cNvGrpSpPr/>
            <p:nvPr/>
          </p:nvGrpSpPr>
          <p:grpSpPr>
            <a:xfrm>
              <a:off x="12091193" y="5786484"/>
              <a:ext cx="221456" cy="316098"/>
              <a:chOff x="12091193" y="5786484"/>
              <a:chExt cx="221456" cy="316098"/>
            </a:xfrm>
            <a:solidFill>
              <a:srgbClr val="FFFFFF"/>
            </a:solidFill>
          </p:grpSpPr>
          <p:sp>
            <p:nvSpPr>
              <p:cNvPr id="222" name="Freeform 221">
                <a:extLst>
                  <a:ext uri="{FF2B5EF4-FFF2-40B4-BE49-F238E27FC236}">
                    <a16:creationId xmlns:a16="http://schemas.microsoft.com/office/drawing/2014/main" id="{8BE78026-46FD-6C9E-C392-A0F1386D0184}"/>
                  </a:ext>
                </a:extLst>
              </p:cNvPr>
              <p:cNvSpPr/>
              <p:nvPr/>
            </p:nvSpPr>
            <p:spPr>
              <a:xfrm>
                <a:off x="12091193" y="5786484"/>
                <a:ext cx="194310" cy="316098"/>
              </a:xfrm>
              <a:custGeom>
                <a:avLst/>
                <a:gdLst>
                  <a:gd name="connsiteX0" fmla="*/ 100489 w 194310"/>
                  <a:gd name="connsiteY0" fmla="*/ 315147 h 316098"/>
                  <a:gd name="connsiteX1" fmla="*/ 97631 w 194310"/>
                  <a:gd name="connsiteY1" fmla="*/ 312290 h 316098"/>
                  <a:gd name="connsiteX2" fmla="*/ 1429 w 194310"/>
                  <a:gd name="connsiteY2" fmla="*/ 161858 h 316098"/>
                  <a:gd name="connsiteX3" fmla="*/ 1429 w 194310"/>
                  <a:gd name="connsiteY3" fmla="*/ 154241 h 316098"/>
                  <a:gd name="connsiteX4" fmla="*/ 83344 w 194310"/>
                  <a:gd name="connsiteY4" fmla="*/ 3808 h 316098"/>
                  <a:gd name="connsiteX5" fmla="*/ 90011 w 194310"/>
                  <a:gd name="connsiteY5" fmla="*/ 0 h 316098"/>
                  <a:gd name="connsiteX6" fmla="*/ 96679 w 194310"/>
                  <a:gd name="connsiteY6" fmla="*/ 3808 h 316098"/>
                  <a:gd name="connsiteX7" fmla="*/ 192881 w 194310"/>
                  <a:gd name="connsiteY7" fmla="*/ 154241 h 316098"/>
                  <a:gd name="connsiteX8" fmla="*/ 192881 w 194310"/>
                  <a:gd name="connsiteY8" fmla="*/ 161858 h 316098"/>
                  <a:gd name="connsiteX9" fmla="*/ 110966 w 194310"/>
                  <a:gd name="connsiteY9" fmla="*/ 312290 h 316098"/>
                  <a:gd name="connsiteX10" fmla="*/ 104299 w 194310"/>
                  <a:gd name="connsiteY10" fmla="*/ 316099 h 316098"/>
                  <a:gd name="connsiteX11" fmla="*/ 100489 w 194310"/>
                  <a:gd name="connsiteY11" fmla="*/ 315147 h 316098"/>
                  <a:gd name="connsiteX12" fmla="*/ 15716 w 194310"/>
                  <a:gd name="connsiteY12" fmla="*/ 158049 h 316098"/>
                  <a:gd name="connsiteX13" fmla="*/ 103346 w 194310"/>
                  <a:gd name="connsiteY13" fmla="*/ 294200 h 316098"/>
                  <a:gd name="connsiteX14" fmla="*/ 177641 w 194310"/>
                  <a:gd name="connsiteY14" fmla="*/ 159001 h 316098"/>
                  <a:gd name="connsiteX15" fmla="*/ 90011 w 194310"/>
                  <a:gd name="connsiteY15" fmla="*/ 22850 h 316098"/>
                  <a:gd name="connsiteX16" fmla="*/ 15716 w 194310"/>
                  <a:gd name="connsiteY16" fmla="*/ 158049 h 3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310" h="316098">
                    <a:moveTo>
                      <a:pt x="100489" y="315147"/>
                    </a:moveTo>
                    <a:cubicBezTo>
                      <a:pt x="99536" y="314195"/>
                      <a:pt x="98584" y="313242"/>
                      <a:pt x="97631" y="312290"/>
                    </a:cubicBezTo>
                    <a:lnTo>
                      <a:pt x="1429" y="161858"/>
                    </a:lnTo>
                    <a:cubicBezTo>
                      <a:pt x="-476" y="159953"/>
                      <a:pt x="-476" y="156145"/>
                      <a:pt x="1429" y="154241"/>
                    </a:cubicBezTo>
                    <a:lnTo>
                      <a:pt x="83344" y="3808"/>
                    </a:lnTo>
                    <a:cubicBezTo>
                      <a:pt x="84296" y="1904"/>
                      <a:pt x="87154" y="0"/>
                      <a:pt x="90011" y="0"/>
                    </a:cubicBezTo>
                    <a:cubicBezTo>
                      <a:pt x="92869" y="0"/>
                      <a:pt x="94774" y="952"/>
                      <a:pt x="96679" y="3808"/>
                    </a:cubicBezTo>
                    <a:lnTo>
                      <a:pt x="192881" y="154241"/>
                    </a:lnTo>
                    <a:cubicBezTo>
                      <a:pt x="194786" y="156145"/>
                      <a:pt x="194786" y="159953"/>
                      <a:pt x="192881" y="161858"/>
                    </a:cubicBezTo>
                    <a:lnTo>
                      <a:pt x="110966" y="312290"/>
                    </a:lnTo>
                    <a:cubicBezTo>
                      <a:pt x="110014" y="314195"/>
                      <a:pt x="107156" y="316099"/>
                      <a:pt x="104299" y="316099"/>
                    </a:cubicBezTo>
                    <a:cubicBezTo>
                      <a:pt x="102394" y="316099"/>
                      <a:pt x="101441" y="315147"/>
                      <a:pt x="100489" y="315147"/>
                    </a:cubicBezTo>
                    <a:close/>
                    <a:moveTo>
                      <a:pt x="15716" y="158049"/>
                    </a:moveTo>
                    <a:lnTo>
                      <a:pt x="103346" y="294200"/>
                    </a:lnTo>
                    <a:lnTo>
                      <a:pt x="177641" y="159001"/>
                    </a:lnTo>
                    <a:lnTo>
                      <a:pt x="90011" y="22850"/>
                    </a:lnTo>
                    <a:lnTo>
                      <a:pt x="15716" y="158049"/>
                    </a:lnTo>
                    <a:close/>
                  </a:path>
                </a:pathLst>
              </a:custGeom>
              <a:solidFill>
                <a:srgbClr val="FFFFFF"/>
              </a:solidFill>
              <a:ln w="9525"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1666D474-909F-3D85-4A06-CE3764D1122F}"/>
                  </a:ext>
                </a:extLst>
              </p:cNvPr>
              <p:cNvSpPr/>
              <p:nvPr/>
            </p:nvSpPr>
            <p:spPr>
              <a:xfrm>
                <a:off x="12187158" y="5936917"/>
                <a:ext cx="125491" cy="165666"/>
              </a:xfrm>
              <a:custGeom>
                <a:avLst/>
                <a:gdLst>
                  <a:gd name="connsiteX0" fmla="*/ 125492 w 125491"/>
                  <a:gd name="connsiteY0" fmla="*/ 150433 h 165666"/>
                  <a:gd name="connsiteX1" fmla="*/ 19764 w 125491"/>
                  <a:gd name="connsiteY1" fmla="*/ 150433 h 165666"/>
                  <a:gd name="connsiteX2" fmla="*/ 94060 w 125491"/>
                  <a:gd name="connsiteY2" fmla="*/ 15234 h 165666"/>
                  <a:gd name="connsiteX3" fmla="*/ 125492 w 125491"/>
                  <a:gd name="connsiteY3" fmla="*/ 15234 h 165666"/>
                  <a:gd name="connsiteX4" fmla="*/ 125492 w 125491"/>
                  <a:gd name="connsiteY4" fmla="*/ 0 h 165666"/>
                  <a:gd name="connsiteX5" fmla="*/ 89297 w 125491"/>
                  <a:gd name="connsiteY5" fmla="*/ 0 h 165666"/>
                  <a:gd name="connsiteX6" fmla="*/ 82629 w 125491"/>
                  <a:gd name="connsiteY6" fmla="*/ 3809 h 165666"/>
                  <a:gd name="connsiteX7" fmla="*/ 714 w 125491"/>
                  <a:gd name="connsiteY7" fmla="*/ 154241 h 165666"/>
                  <a:gd name="connsiteX8" fmla="*/ 714 w 125491"/>
                  <a:gd name="connsiteY8" fmla="*/ 161858 h 165666"/>
                  <a:gd name="connsiteX9" fmla="*/ 3572 w 125491"/>
                  <a:gd name="connsiteY9" fmla="*/ 164714 h 165666"/>
                  <a:gd name="connsiteX10" fmla="*/ 7382 w 125491"/>
                  <a:gd name="connsiteY10" fmla="*/ 165666 h 165666"/>
                  <a:gd name="connsiteX11" fmla="*/ 125492 w 125491"/>
                  <a:gd name="connsiteY11" fmla="*/ 165666 h 165666"/>
                  <a:gd name="connsiteX12" fmla="*/ 125492 w 125491"/>
                  <a:gd name="connsiteY12" fmla="*/ 150433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491" h="165666">
                    <a:moveTo>
                      <a:pt x="125492" y="150433"/>
                    </a:moveTo>
                    <a:lnTo>
                      <a:pt x="19764" y="150433"/>
                    </a:lnTo>
                    <a:lnTo>
                      <a:pt x="94060" y="15234"/>
                    </a:lnTo>
                    <a:lnTo>
                      <a:pt x="125492" y="15234"/>
                    </a:lnTo>
                    <a:lnTo>
                      <a:pt x="125492" y="0"/>
                    </a:lnTo>
                    <a:lnTo>
                      <a:pt x="89297" y="0"/>
                    </a:lnTo>
                    <a:cubicBezTo>
                      <a:pt x="86439" y="0"/>
                      <a:pt x="83582" y="1904"/>
                      <a:pt x="82629" y="3809"/>
                    </a:cubicBezTo>
                    <a:lnTo>
                      <a:pt x="714" y="154241"/>
                    </a:lnTo>
                    <a:cubicBezTo>
                      <a:pt x="-238" y="156145"/>
                      <a:pt x="-238" y="159002"/>
                      <a:pt x="714" y="161858"/>
                    </a:cubicBezTo>
                    <a:cubicBezTo>
                      <a:pt x="1667" y="162810"/>
                      <a:pt x="2620" y="163762"/>
                      <a:pt x="3572" y="164714"/>
                    </a:cubicBezTo>
                    <a:cubicBezTo>
                      <a:pt x="4524" y="165666"/>
                      <a:pt x="5477" y="165666"/>
                      <a:pt x="7382" y="165666"/>
                    </a:cubicBezTo>
                    <a:lnTo>
                      <a:pt x="125492" y="165666"/>
                    </a:lnTo>
                    <a:lnTo>
                      <a:pt x="125492" y="150433"/>
                    </a:lnTo>
                    <a:close/>
                  </a:path>
                </a:pathLst>
              </a:custGeom>
              <a:solidFill>
                <a:srgbClr val="FFFFFF"/>
              </a:solidFill>
              <a:ln w="9525"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4E5B8810-B3FD-928D-E60C-6E4C2F7C98F5}"/>
                  </a:ext>
                </a:extLst>
              </p:cNvPr>
              <p:cNvSpPr/>
              <p:nvPr/>
            </p:nvSpPr>
            <p:spPr>
              <a:xfrm>
                <a:off x="12172870" y="5786484"/>
                <a:ext cx="139779" cy="165666"/>
              </a:xfrm>
              <a:custGeom>
                <a:avLst/>
                <a:gdLst>
                  <a:gd name="connsiteX0" fmla="*/ 139779 w 139779"/>
                  <a:gd name="connsiteY0" fmla="*/ 150432 h 165666"/>
                  <a:gd name="connsiteX1" fmla="*/ 107395 w 139779"/>
                  <a:gd name="connsiteY1" fmla="*/ 150432 h 165666"/>
                  <a:gd name="connsiteX2" fmla="*/ 20717 w 139779"/>
                  <a:gd name="connsiteY2" fmla="*/ 15234 h 165666"/>
                  <a:gd name="connsiteX3" fmla="*/ 139779 w 139779"/>
                  <a:gd name="connsiteY3" fmla="*/ 15234 h 165666"/>
                  <a:gd name="connsiteX4" fmla="*/ 139779 w 139779"/>
                  <a:gd name="connsiteY4" fmla="*/ 0 h 165666"/>
                  <a:gd name="connsiteX5" fmla="*/ 7382 w 139779"/>
                  <a:gd name="connsiteY5" fmla="*/ 0 h 165666"/>
                  <a:gd name="connsiteX6" fmla="*/ 714 w 139779"/>
                  <a:gd name="connsiteY6" fmla="*/ 3808 h 165666"/>
                  <a:gd name="connsiteX7" fmla="*/ 714 w 139779"/>
                  <a:gd name="connsiteY7" fmla="*/ 11425 h 165666"/>
                  <a:gd name="connsiteX8" fmla="*/ 96917 w 139779"/>
                  <a:gd name="connsiteY8" fmla="*/ 161858 h 165666"/>
                  <a:gd name="connsiteX9" fmla="*/ 99774 w 139779"/>
                  <a:gd name="connsiteY9" fmla="*/ 164714 h 165666"/>
                  <a:gd name="connsiteX10" fmla="*/ 103585 w 139779"/>
                  <a:gd name="connsiteY10" fmla="*/ 165666 h 165666"/>
                  <a:gd name="connsiteX11" fmla="*/ 139779 w 139779"/>
                  <a:gd name="connsiteY11" fmla="*/ 165666 h 165666"/>
                  <a:gd name="connsiteX12" fmla="*/ 139779 w 139779"/>
                  <a:gd name="connsiteY12" fmla="*/ 150432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779" h="165666">
                    <a:moveTo>
                      <a:pt x="139779" y="150432"/>
                    </a:moveTo>
                    <a:lnTo>
                      <a:pt x="107395" y="150432"/>
                    </a:lnTo>
                    <a:lnTo>
                      <a:pt x="20717" y="15234"/>
                    </a:lnTo>
                    <a:lnTo>
                      <a:pt x="139779" y="15234"/>
                    </a:lnTo>
                    <a:lnTo>
                      <a:pt x="139779" y="0"/>
                    </a:lnTo>
                    <a:lnTo>
                      <a:pt x="7382" y="0"/>
                    </a:lnTo>
                    <a:cubicBezTo>
                      <a:pt x="4524" y="0"/>
                      <a:pt x="1667" y="1904"/>
                      <a:pt x="714" y="3808"/>
                    </a:cubicBezTo>
                    <a:cubicBezTo>
                      <a:pt x="-238" y="6665"/>
                      <a:pt x="-238" y="9521"/>
                      <a:pt x="714" y="11425"/>
                    </a:cubicBezTo>
                    <a:lnTo>
                      <a:pt x="96917" y="161858"/>
                    </a:lnTo>
                    <a:cubicBezTo>
                      <a:pt x="97870" y="162810"/>
                      <a:pt x="98822" y="163762"/>
                      <a:pt x="99774" y="164714"/>
                    </a:cubicBezTo>
                    <a:cubicBezTo>
                      <a:pt x="100727" y="165666"/>
                      <a:pt x="101679" y="165666"/>
                      <a:pt x="103585" y="165666"/>
                    </a:cubicBezTo>
                    <a:lnTo>
                      <a:pt x="139779" y="165666"/>
                    </a:lnTo>
                    <a:lnTo>
                      <a:pt x="139779" y="150432"/>
                    </a:lnTo>
                    <a:close/>
                  </a:path>
                </a:pathLst>
              </a:custGeom>
              <a:solidFill>
                <a:srgbClr val="FFFFFF"/>
              </a:solidFill>
              <a:ln w="9525" cap="flat">
                <a:noFill/>
                <a:prstDash val="solid"/>
                <a:miter/>
              </a:ln>
            </p:spPr>
            <p:txBody>
              <a:bodyPr rtlCol="0" anchor="ctr"/>
              <a:lstStyle/>
              <a:p>
                <a:endParaRPr lang="en-US"/>
              </a:p>
            </p:txBody>
          </p:sp>
        </p:grpSp>
        <p:grpSp>
          <p:nvGrpSpPr>
            <p:cNvPr id="6" name="Graphic 47">
              <a:extLst>
                <a:ext uri="{FF2B5EF4-FFF2-40B4-BE49-F238E27FC236}">
                  <a16:creationId xmlns:a16="http://schemas.microsoft.com/office/drawing/2014/main" id="{977CC410-B062-B3FB-6AA3-9F100AD5BE6B}"/>
                </a:ext>
              </a:extLst>
            </p:cNvPr>
            <p:cNvGrpSpPr/>
            <p:nvPr/>
          </p:nvGrpSpPr>
          <p:grpSpPr>
            <a:xfrm>
              <a:off x="11846163" y="6237782"/>
              <a:ext cx="371713" cy="288487"/>
              <a:chOff x="11846163" y="6237782"/>
              <a:chExt cx="371713" cy="288487"/>
            </a:xfrm>
            <a:solidFill>
              <a:srgbClr val="FFFFFF"/>
            </a:solidFill>
          </p:grpSpPr>
          <p:sp>
            <p:nvSpPr>
              <p:cNvPr id="219" name="Freeform 218">
                <a:extLst>
                  <a:ext uri="{FF2B5EF4-FFF2-40B4-BE49-F238E27FC236}">
                    <a16:creationId xmlns:a16="http://schemas.microsoft.com/office/drawing/2014/main" id="{044B5138-AA96-8852-5C07-781AAD3BA65E}"/>
                  </a:ext>
                </a:extLst>
              </p:cNvPr>
              <p:cNvSpPr/>
              <p:nvPr/>
            </p:nvSpPr>
            <p:spPr>
              <a:xfrm>
                <a:off x="11846163" y="6238734"/>
                <a:ext cx="192881" cy="287535"/>
              </a:xfrm>
              <a:custGeom>
                <a:avLst/>
                <a:gdLst>
                  <a:gd name="connsiteX0" fmla="*/ 79772 w 192881"/>
                  <a:gd name="connsiteY0" fmla="*/ 286583 h 287535"/>
                  <a:gd name="connsiteX1" fmla="*/ 97869 w 192881"/>
                  <a:gd name="connsiteY1" fmla="*/ 286583 h 287535"/>
                  <a:gd name="connsiteX2" fmla="*/ 15002 w 192881"/>
                  <a:gd name="connsiteY2" fmla="*/ 157097 h 287535"/>
                  <a:gd name="connsiteX3" fmla="*/ 89297 w 192881"/>
                  <a:gd name="connsiteY3" fmla="*/ 21898 h 287535"/>
                  <a:gd name="connsiteX4" fmla="*/ 176927 w 192881"/>
                  <a:gd name="connsiteY4" fmla="*/ 158049 h 287535"/>
                  <a:gd name="connsiteX5" fmla="*/ 106442 w 192881"/>
                  <a:gd name="connsiteY5" fmla="*/ 287536 h 287535"/>
                  <a:gd name="connsiteX6" fmla="*/ 123587 w 192881"/>
                  <a:gd name="connsiteY6" fmla="*/ 287536 h 287535"/>
                  <a:gd name="connsiteX7" fmla="*/ 192167 w 192881"/>
                  <a:gd name="connsiteY7" fmla="*/ 161858 h 287535"/>
                  <a:gd name="connsiteX8" fmla="*/ 192167 w 192881"/>
                  <a:gd name="connsiteY8" fmla="*/ 154241 h 287535"/>
                  <a:gd name="connsiteX9" fmla="*/ 95964 w 192881"/>
                  <a:gd name="connsiteY9" fmla="*/ 3808 h 287535"/>
                  <a:gd name="connsiteX10" fmla="*/ 89297 w 192881"/>
                  <a:gd name="connsiteY10" fmla="*/ 0 h 287535"/>
                  <a:gd name="connsiteX11" fmla="*/ 82629 w 192881"/>
                  <a:gd name="connsiteY11" fmla="*/ 3808 h 287535"/>
                  <a:gd name="connsiteX12" fmla="*/ 714 w 192881"/>
                  <a:gd name="connsiteY12" fmla="*/ 154241 h 287535"/>
                  <a:gd name="connsiteX13" fmla="*/ 714 w 192881"/>
                  <a:gd name="connsiteY13" fmla="*/ 161858 h 287535"/>
                  <a:gd name="connsiteX14" fmla="*/ 79772 w 192881"/>
                  <a:gd name="connsiteY14" fmla="*/ 286583 h 28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881" h="287535">
                    <a:moveTo>
                      <a:pt x="79772" y="286583"/>
                    </a:moveTo>
                    <a:lnTo>
                      <a:pt x="97869" y="286583"/>
                    </a:lnTo>
                    <a:lnTo>
                      <a:pt x="15002" y="157097"/>
                    </a:lnTo>
                    <a:lnTo>
                      <a:pt x="89297" y="21898"/>
                    </a:lnTo>
                    <a:lnTo>
                      <a:pt x="176927" y="158049"/>
                    </a:lnTo>
                    <a:lnTo>
                      <a:pt x="106442" y="287536"/>
                    </a:lnTo>
                    <a:lnTo>
                      <a:pt x="123587" y="287536"/>
                    </a:lnTo>
                    <a:lnTo>
                      <a:pt x="192167" y="161858"/>
                    </a:lnTo>
                    <a:cubicBezTo>
                      <a:pt x="193119" y="159001"/>
                      <a:pt x="193119" y="156145"/>
                      <a:pt x="192167" y="154241"/>
                    </a:cubicBezTo>
                    <a:lnTo>
                      <a:pt x="95964" y="3808"/>
                    </a:lnTo>
                    <a:cubicBezTo>
                      <a:pt x="94059" y="1904"/>
                      <a:pt x="92154" y="0"/>
                      <a:pt x="89297" y="0"/>
                    </a:cubicBezTo>
                    <a:cubicBezTo>
                      <a:pt x="86439" y="0"/>
                      <a:pt x="84534" y="1904"/>
                      <a:pt x="82629" y="3808"/>
                    </a:cubicBezTo>
                    <a:lnTo>
                      <a:pt x="714" y="154241"/>
                    </a:lnTo>
                    <a:cubicBezTo>
                      <a:pt x="-238" y="157097"/>
                      <a:pt x="-238" y="159953"/>
                      <a:pt x="714" y="161858"/>
                    </a:cubicBezTo>
                    <a:lnTo>
                      <a:pt x="79772" y="286583"/>
                    </a:lnTo>
                    <a:close/>
                  </a:path>
                </a:pathLst>
              </a:custGeom>
              <a:solidFill>
                <a:srgbClr val="FFFFFF"/>
              </a:solidFill>
              <a:ln w="952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EC5E0CCA-E530-27C9-108F-B407E697697A}"/>
                  </a:ext>
                </a:extLst>
              </p:cNvPr>
              <p:cNvSpPr/>
              <p:nvPr/>
            </p:nvSpPr>
            <p:spPr>
              <a:xfrm>
                <a:off x="11951652" y="6388214"/>
                <a:ext cx="265509" cy="137103"/>
              </a:xfrm>
              <a:custGeom>
                <a:avLst/>
                <a:gdLst>
                  <a:gd name="connsiteX0" fmla="*/ 17145 w 265509"/>
                  <a:gd name="connsiteY0" fmla="*/ 137103 h 137103"/>
                  <a:gd name="connsiteX1" fmla="*/ 83820 w 265509"/>
                  <a:gd name="connsiteY1" fmla="*/ 15234 h 137103"/>
                  <a:gd name="connsiteX2" fmla="*/ 245745 w 265509"/>
                  <a:gd name="connsiteY2" fmla="*/ 15234 h 137103"/>
                  <a:gd name="connsiteX3" fmla="*/ 179070 w 265509"/>
                  <a:gd name="connsiteY3" fmla="*/ 137103 h 137103"/>
                  <a:gd name="connsiteX4" fmla="*/ 196215 w 265509"/>
                  <a:gd name="connsiteY4" fmla="*/ 137103 h 137103"/>
                  <a:gd name="connsiteX5" fmla="*/ 264795 w 265509"/>
                  <a:gd name="connsiteY5" fmla="*/ 11425 h 137103"/>
                  <a:gd name="connsiteX6" fmla="*/ 264795 w 265509"/>
                  <a:gd name="connsiteY6" fmla="*/ 3808 h 137103"/>
                  <a:gd name="connsiteX7" fmla="*/ 258128 w 265509"/>
                  <a:gd name="connsiteY7" fmla="*/ 0 h 137103"/>
                  <a:gd name="connsiteX8" fmla="*/ 79057 w 265509"/>
                  <a:gd name="connsiteY8" fmla="*/ 0 h 137103"/>
                  <a:gd name="connsiteX9" fmla="*/ 72390 w 265509"/>
                  <a:gd name="connsiteY9" fmla="*/ 3808 h 137103"/>
                  <a:gd name="connsiteX10" fmla="*/ 0 w 265509"/>
                  <a:gd name="connsiteY10" fmla="*/ 137103 h 137103"/>
                  <a:gd name="connsiteX11" fmla="*/ 17145 w 265509"/>
                  <a:gd name="connsiteY11" fmla="*/ 137103 h 13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509" h="137103">
                    <a:moveTo>
                      <a:pt x="17145" y="137103"/>
                    </a:moveTo>
                    <a:lnTo>
                      <a:pt x="83820" y="15234"/>
                    </a:lnTo>
                    <a:lnTo>
                      <a:pt x="245745" y="15234"/>
                    </a:lnTo>
                    <a:lnTo>
                      <a:pt x="179070" y="137103"/>
                    </a:lnTo>
                    <a:lnTo>
                      <a:pt x="196215" y="137103"/>
                    </a:lnTo>
                    <a:lnTo>
                      <a:pt x="264795" y="11425"/>
                    </a:lnTo>
                    <a:cubicBezTo>
                      <a:pt x="265747" y="9521"/>
                      <a:pt x="265747" y="6665"/>
                      <a:pt x="264795" y="3808"/>
                    </a:cubicBezTo>
                    <a:cubicBezTo>
                      <a:pt x="263842" y="1904"/>
                      <a:pt x="260985" y="0"/>
                      <a:pt x="258128" y="0"/>
                    </a:cubicBezTo>
                    <a:lnTo>
                      <a:pt x="79057" y="0"/>
                    </a:lnTo>
                    <a:cubicBezTo>
                      <a:pt x="76200" y="0"/>
                      <a:pt x="73342" y="1904"/>
                      <a:pt x="72390" y="3808"/>
                    </a:cubicBezTo>
                    <a:lnTo>
                      <a:pt x="0" y="137103"/>
                    </a:lnTo>
                    <a:lnTo>
                      <a:pt x="17145" y="137103"/>
                    </a:lnTo>
                    <a:close/>
                  </a:path>
                </a:pathLst>
              </a:custGeom>
              <a:solidFill>
                <a:srgbClr val="FFFFFF"/>
              </a:solidFill>
              <a:ln w="9525"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72BBB498-4F7F-E97B-F767-7A691D44B6C5}"/>
                  </a:ext>
                </a:extLst>
              </p:cNvPr>
              <p:cNvSpPr/>
              <p:nvPr/>
            </p:nvSpPr>
            <p:spPr>
              <a:xfrm>
                <a:off x="11926411" y="6237782"/>
                <a:ext cx="291465" cy="165666"/>
              </a:xfrm>
              <a:custGeom>
                <a:avLst/>
                <a:gdLst>
                  <a:gd name="connsiteX0" fmla="*/ 100489 w 291465"/>
                  <a:gd name="connsiteY0" fmla="*/ 164714 h 165666"/>
                  <a:gd name="connsiteX1" fmla="*/ 97631 w 291465"/>
                  <a:gd name="connsiteY1" fmla="*/ 161858 h 165666"/>
                  <a:gd name="connsiteX2" fmla="*/ 1429 w 291465"/>
                  <a:gd name="connsiteY2" fmla="*/ 11425 h 165666"/>
                  <a:gd name="connsiteX3" fmla="*/ 1429 w 291465"/>
                  <a:gd name="connsiteY3" fmla="*/ 3808 h 165666"/>
                  <a:gd name="connsiteX4" fmla="*/ 8096 w 291465"/>
                  <a:gd name="connsiteY4" fmla="*/ 0 h 165666"/>
                  <a:gd name="connsiteX5" fmla="*/ 187166 w 291465"/>
                  <a:gd name="connsiteY5" fmla="*/ 0 h 165666"/>
                  <a:gd name="connsiteX6" fmla="*/ 193834 w 291465"/>
                  <a:gd name="connsiteY6" fmla="*/ 3808 h 165666"/>
                  <a:gd name="connsiteX7" fmla="*/ 290036 w 291465"/>
                  <a:gd name="connsiteY7" fmla="*/ 154241 h 165666"/>
                  <a:gd name="connsiteX8" fmla="*/ 290036 w 291465"/>
                  <a:gd name="connsiteY8" fmla="*/ 161858 h 165666"/>
                  <a:gd name="connsiteX9" fmla="*/ 283369 w 291465"/>
                  <a:gd name="connsiteY9" fmla="*/ 165666 h 165666"/>
                  <a:gd name="connsiteX10" fmla="*/ 104299 w 291465"/>
                  <a:gd name="connsiteY10" fmla="*/ 165666 h 165666"/>
                  <a:gd name="connsiteX11" fmla="*/ 100489 w 291465"/>
                  <a:gd name="connsiteY11" fmla="*/ 164714 h 165666"/>
                  <a:gd name="connsiteX12" fmla="*/ 21431 w 291465"/>
                  <a:gd name="connsiteY12" fmla="*/ 15234 h 165666"/>
                  <a:gd name="connsiteX13" fmla="*/ 108109 w 291465"/>
                  <a:gd name="connsiteY13" fmla="*/ 150433 h 165666"/>
                  <a:gd name="connsiteX14" fmla="*/ 269081 w 291465"/>
                  <a:gd name="connsiteY14" fmla="*/ 150433 h 165666"/>
                  <a:gd name="connsiteX15" fmla="*/ 182404 w 291465"/>
                  <a:gd name="connsiteY15" fmla="*/ 15234 h 165666"/>
                  <a:gd name="connsiteX16" fmla="*/ 21431 w 291465"/>
                  <a:gd name="connsiteY16" fmla="*/ 15234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465" h="165666">
                    <a:moveTo>
                      <a:pt x="100489" y="164714"/>
                    </a:moveTo>
                    <a:cubicBezTo>
                      <a:pt x="99536" y="163762"/>
                      <a:pt x="98584" y="162810"/>
                      <a:pt x="97631" y="161858"/>
                    </a:cubicBezTo>
                    <a:lnTo>
                      <a:pt x="1429" y="11425"/>
                    </a:lnTo>
                    <a:cubicBezTo>
                      <a:pt x="-476" y="9521"/>
                      <a:pt x="-476" y="5713"/>
                      <a:pt x="1429" y="3808"/>
                    </a:cubicBezTo>
                    <a:cubicBezTo>
                      <a:pt x="2381" y="952"/>
                      <a:pt x="5239" y="0"/>
                      <a:pt x="8096" y="0"/>
                    </a:cubicBezTo>
                    <a:lnTo>
                      <a:pt x="187166" y="0"/>
                    </a:lnTo>
                    <a:cubicBezTo>
                      <a:pt x="190024" y="0"/>
                      <a:pt x="191929" y="952"/>
                      <a:pt x="193834" y="3808"/>
                    </a:cubicBezTo>
                    <a:lnTo>
                      <a:pt x="290036" y="154241"/>
                    </a:lnTo>
                    <a:cubicBezTo>
                      <a:pt x="291941" y="156145"/>
                      <a:pt x="291941" y="159954"/>
                      <a:pt x="290036" y="161858"/>
                    </a:cubicBezTo>
                    <a:cubicBezTo>
                      <a:pt x="289084" y="164714"/>
                      <a:pt x="286226" y="165666"/>
                      <a:pt x="283369" y="165666"/>
                    </a:cubicBezTo>
                    <a:lnTo>
                      <a:pt x="104299" y="165666"/>
                    </a:lnTo>
                    <a:cubicBezTo>
                      <a:pt x="103346" y="165666"/>
                      <a:pt x="101441" y="164714"/>
                      <a:pt x="100489" y="164714"/>
                    </a:cubicBezTo>
                    <a:close/>
                    <a:moveTo>
                      <a:pt x="21431" y="15234"/>
                    </a:moveTo>
                    <a:lnTo>
                      <a:pt x="108109" y="150433"/>
                    </a:lnTo>
                    <a:lnTo>
                      <a:pt x="269081" y="150433"/>
                    </a:lnTo>
                    <a:lnTo>
                      <a:pt x="182404" y="15234"/>
                    </a:lnTo>
                    <a:lnTo>
                      <a:pt x="21431" y="15234"/>
                    </a:lnTo>
                    <a:close/>
                  </a:path>
                </a:pathLst>
              </a:custGeom>
              <a:solidFill>
                <a:srgbClr val="FFFFFF"/>
              </a:solidFill>
              <a:ln w="9525"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3382BA1D-430B-954F-EA86-27E19C6803D0}"/>
                </a:ext>
              </a:extLst>
            </p:cNvPr>
            <p:cNvSpPr/>
            <p:nvPr/>
          </p:nvSpPr>
          <p:spPr>
            <a:xfrm>
              <a:off x="12064047" y="6116118"/>
              <a:ext cx="122667" cy="209052"/>
            </a:xfrm>
            <a:custGeom>
              <a:avLst/>
              <a:gdLst>
                <a:gd name="connsiteX0" fmla="*/ 118110 w 122667"/>
                <a:gd name="connsiteY0" fmla="*/ 747 h 209052"/>
                <a:gd name="connsiteX1" fmla="*/ 121920 w 122667"/>
                <a:gd name="connsiteY1" fmla="*/ 12172 h 209052"/>
                <a:gd name="connsiteX2" fmla="*/ 16193 w 122667"/>
                <a:gd name="connsiteY2" fmla="*/ 204497 h 209052"/>
                <a:gd name="connsiteX3" fmla="*/ 4763 w 122667"/>
                <a:gd name="connsiteY3" fmla="*/ 208306 h 209052"/>
                <a:gd name="connsiteX4" fmla="*/ 4763 w 122667"/>
                <a:gd name="connsiteY4" fmla="*/ 208306 h 209052"/>
                <a:gd name="connsiteX5" fmla="*/ 0 w 122667"/>
                <a:gd name="connsiteY5" fmla="*/ 200689 h 209052"/>
                <a:gd name="connsiteX6" fmla="*/ 953 w 122667"/>
                <a:gd name="connsiteY6" fmla="*/ 196880 h 209052"/>
                <a:gd name="connsiteX7" fmla="*/ 106680 w 122667"/>
                <a:gd name="connsiteY7" fmla="*/ 4555 h 209052"/>
                <a:gd name="connsiteX8" fmla="*/ 118110 w 122667"/>
                <a:gd name="connsiteY8" fmla="*/ 747 h 209052"/>
                <a:gd name="connsiteX9" fmla="*/ 118110 w 122667"/>
                <a:gd name="connsiteY9" fmla="*/ 747 h 2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667" h="209052">
                  <a:moveTo>
                    <a:pt x="118110" y="747"/>
                  </a:moveTo>
                  <a:cubicBezTo>
                    <a:pt x="121920" y="2651"/>
                    <a:pt x="123825" y="8364"/>
                    <a:pt x="121920" y="12172"/>
                  </a:cubicBezTo>
                  <a:lnTo>
                    <a:pt x="16193" y="204497"/>
                  </a:lnTo>
                  <a:cubicBezTo>
                    <a:pt x="14288" y="208306"/>
                    <a:pt x="8572" y="210210"/>
                    <a:pt x="4763" y="208306"/>
                  </a:cubicBezTo>
                  <a:cubicBezTo>
                    <a:pt x="4763" y="208306"/>
                    <a:pt x="4763" y="208306"/>
                    <a:pt x="4763" y="208306"/>
                  </a:cubicBezTo>
                  <a:cubicBezTo>
                    <a:pt x="1905" y="206402"/>
                    <a:pt x="0" y="204497"/>
                    <a:pt x="0" y="200689"/>
                  </a:cubicBezTo>
                  <a:cubicBezTo>
                    <a:pt x="0" y="199737"/>
                    <a:pt x="0" y="197833"/>
                    <a:pt x="953" y="196880"/>
                  </a:cubicBezTo>
                  <a:lnTo>
                    <a:pt x="106680" y="4555"/>
                  </a:lnTo>
                  <a:cubicBezTo>
                    <a:pt x="108585" y="747"/>
                    <a:pt x="113347" y="-1157"/>
                    <a:pt x="118110" y="747"/>
                  </a:cubicBezTo>
                  <a:cubicBezTo>
                    <a:pt x="118110" y="747"/>
                    <a:pt x="118110" y="747"/>
                    <a:pt x="118110" y="747"/>
                  </a:cubicBezTo>
                </a:path>
              </a:pathLst>
            </a:custGeom>
            <a:solidFill>
              <a:srgbClr val="FFFFFF"/>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FF23C03-9072-1745-EE83-966ABBAEDAAC}"/>
                </a:ext>
              </a:extLst>
            </p:cNvPr>
            <p:cNvSpPr/>
            <p:nvPr/>
          </p:nvSpPr>
          <p:spPr>
            <a:xfrm>
              <a:off x="11770677" y="5674698"/>
              <a:ext cx="122667" cy="209647"/>
            </a:xfrm>
            <a:custGeom>
              <a:avLst/>
              <a:gdLst>
                <a:gd name="connsiteX0" fmla="*/ 118110 w 122667"/>
                <a:gd name="connsiteY0" fmla="*/ 1342 h 209647"/>
                <a:gd name="connsiteX1" fmla="*/ 121920 w 122667"/>
                <a:gd name="connsiteY1" fmla="*/ 12767 h 209647"/>
                <a:gd name="connsiteX2" fmla="*/ 16192 w 122667"/>
                <a:gd name="connsiteY2" fmla="*/ 205092 h 209647"/>
                <a:gd name="connsiteX3" fmla="*/ 4763 w 122667"/>
                <a:gd name="connsiteY3" fmla="*/ 208901 h 209647"/>
                <a:gd name="connsiteX4" fmla="*/ 4763 w 122667"/>
                <a:gd name="connsiteY4" fmla="*/ 208901 h 209647"/>
                <a:gd name="connsiteX5" fmla="*/ 0 w 122667"/>
                <a:gd name="connsiteY5" fmla="*/ 201284 h 209647"/>
                <a:gd name="connsiteX6" fmla="*/ 953 w 122667"/>
                <a:gd name="connsiteY6" fmla="*/ 197476 h 209647"/>
                <a:gd name="connsiteX7" fmla="*/ 106680 w 122667"/>
                <a:gd name="connsiteY7" fmla="*/ 5150 h 209647"/>
                <a:gd name="connsiteX8" fmla="*/ 118110 w 122667"/>
                <a:gd name="connsiteY8" fmla="*/ 1342 h 209647"/>
                <a:gd name="connsiteX9" fmla="*/ 118110 w 122667"/>
                <a:gd name="connsiteY9" fmla="*/ 1342 h 20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667" h="209647">
                  <a:moveTo>
                    <a:pt x="118110" y="1342"/>
                  </a:moveTo>
                  <a:cubicBezTo>
                    <a:pt x="121920" y="3246"/>
                    <a:pt x="123825" y="8959"/>
                    <a:pt x="121920" y="12767"/>
                  </a:cubicBezTo>
                  <a:lnTo>
                    <a:pt x="16192" y="205092"/>
                  </a:lnTo>
                  <a:cubicBezTo>
                    <a:pt x="14288" y="208901"/>
                    <a:pt x="8572" y="210805"/>
                    <a:pt x="4763" y="208901"/>
                  </a:cubicBezTo>
                  <a:cubicBezTo>
                    <a:pt x="4763" y="208901"/>
                    <a:pt x="4763" y="208901"/>
                    <a:pt x="4763" y="208901"/>
                  </a:cubicBezTo>
                  <a:cubicBezTo>
                    <a:pt x="1905" y="206997"/>
                    <a:pt x="0" y="205092"/>
                    <a:pt x="0" y="201284"/>
                  </a:cubicBezTo>
                  <a:cubicBezTo>
                    <a:pt x="0" y="200332"/>
                    <a:pt x="0" y="198428"/>
                    <a:pt x="953" y="197476"/>
                  </a:cubicBezTo>
                  <a:lnTo>
                    <a:pt x="106680" y="5150"/>
                  </a:lnTo>
                  <a:cubicBezTo>
                    <a:pt x="108585" y="390"/>
                    <a:pt x="113347" y="-1514"/>
                    <a:pt x="118110" y="1342"/>
                  </a:cubicBezTo>
                  <a:cubicBezTo>
                    <a:pt x="118110" y="1342"/>
                    <a:pt x="118110" y="1342"/>
                    <a:pt x="118110" y="1342"/>
                  </a:cubicBezTo>
                </a:path>
              </a:pathLst>
            </a:custGeom>
            <a:solidFill>
              <a:srgbClr val="FFFFFF"/>
            </a:solid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008859C-94E8-62B1-FD3A-402369741DDF}"/>
                </a:ext>
              </a:extLst>
            </p:cNvPr>
            <p:cNvSpPr/>
            <p:nvPr/>
          </p:nvSpPr>
          <p:spPr>
            <a:xfrm>
              <a:off x="12188825" y="5489428"/>
              <a:ext cx="124777" cy="19994"/>
            </a:xfrm>
            <a:custGeom>
              <a:avLst/>
              <a:gdLst>
                <a:gd name="connsiteX0" fmla="*/ 123825 w 124777"/>
                <a:gd name="connsiteY0" fmla="*/ 0 h 19994"/>
                <a:gd name="connsiteX1" fmla="*/ 8572 w 124777"/>
                <a:gd name="connsiteY1" fmla="*/ 2856 h 19994"/>
                <a:gd name="connsiteX2" fmla="*/ 0 w 124777"/>
                <a:gd name="connsiteY2" fmla="*/ 11425 h 19994"/>
                <a:gd name="connsiteX3" fmla="*/ 4763 w 124777"/>
                <a:gd name="connsiteY3" fmla="*/ 19042 h 19994"/>
                <a:gd name="connsiteX4" fmla="*/ 8572 w 124777"/>
                <a:gd name="connsiteY4" fmla="*/ 19994 h 19994"/>
                <a:gd name="connsiteX5" fmla="*/ 124778 w 124777"/>
                <a:gd name="connsiteY5" fmla="*/ 17138 h 19994"/>
                <a:gd name="connsiteX6" fmla="*/ 124778 w 124777"/>
                <a:gd name="connsiteY6" fmla="*/ 0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123825" y="0"/>
                  </a:moveTo>
                  <a:lnTo>
                    <a:pt x="8572" y="2856"/>
                  </a:lnTo>
                  <a:cubicBezTo>
                    <a:pt x="3810" y="2856"/>
                    <a:pt x="0" y="6665"/>
                    <a:pt x="0" y="11425"/>
                  </a:cubicBezTo>
                  <a:cubicBezTo>
                    <a:pt x="0" y="14282"/>
                    <a:pt x="1905" y="17138"/>
                    <a:pt x="4763" y="19042"/>
                  </a:cubicBezTo>
                  <a:cubicBezTo>
                    <a:pt x="5715" y="19994"/>
                    <a:pt x="7620" y="19994"/>
                    <a:pt x="8572" y="19994"/>
                  </a:cubicBezTo>
                  <a:lnTo>
                    <a:pt x="124778" y="17138"/>
                  </a:lnTo>
                  <a:lnTo>
                    <a:pt x="124778" y="0"/>
                  </a:lnTo>
                  <a:close/>
                </a:path>
              </a:pathLst>
            </a:custGeom>
            <a:solidFill>
              <a:srgbClr val="FFFFFF"/>
            </a:solid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CB93857E-2BA2-83DD-22D4-A4DBD7594828}"/>
                </a:ext>
              </a:extLst>
            </p:cNvPr>
            <p:cNvSpPr/>
            <p:nvPr/>
          </p:nvSpPr>
          <p:spPr>
            <a:xfrm>
              <a:off x="12258357" y="6392023"/>
              <a:ext cx="54292" cy="18090"/>
            </a:xfrm>
            <a:custGeom>
              <a:avLst/>
              <a:gdLst>
                <a:gd name="connsiteX0" fmla="*/ 54293 w 54292"/>
                <a:gd name="connsiteY0" fmla="*/ 0 h 18090"/>
                <a:gd name="connsiteX1" fmla="*/ 8573 w 54292"/>
                <a:gd name="connsiteY1" fmla="*/ 952 h 18090"/>
                <a:gd name="connsiteX2" fmla="*/ 0 w 54292"/>
                <a:gd name="connsiteY2" fmla="*/ 9521 h 18090"/>
                <a:gd name="connsiteX3" fmla="*/ 4763 w 54292"/>
                <a:gd name="connsiteY3" fmla="*/ 17138 h 18090"/>
                <a:gd name="connsiteX4" fmla="*/ 8573 w 54292"/>
                <a:gd name="connsiteY4" fmla="*/ 18090 h 18090"/>
                <a:gd name="connsiteX5" fmla="*/ 54293 w 54292"/>
                <a:gd name="connsiteY5" fmla="*/ 17138 h 18090"/>
                <a:gd name="connsiteX6" fmla="*/ 54293 w 54292"/>
                <a:gd name="connsiteY6" fmla="*/ 0 h 1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90">
                  <a:moveTo>
                    <a:pt x="54293" y="0"/>
                  </a:moveTo>
                  <a:lnTo>
                    <a:pt x="8573" y="952"/>
                  </a:lnTo>
                  <a:cubicBezTo>
                    <a:pt x="3810" y="952"/>
                    <a:pt x="0" y="4761"/>
                    <a:pt x="0" y="9521"/>
                  </a:cubicBezTo>
                  <a:cubicBezTo>
                    <a:pt x="0" y="12377"/>
                    <a:pt x="1905" y="15234"/>
                    <a:pt x="4763" y="17138"/>
                  </a:cubicBezTo>
                  <a:cubicBezTo>
                    <a:pt x="5715" y="18090"/>
                    <a:pt x="7620" y="18090"/>
                    <a:pt x="8573" y="18090"/>
                  </a:cubicBezTo>
                  <a:lnTo>
                    <a:pt x="54293" y="17138"/>
                  </a:lnTo>
                  <a:lnTo>
                    <a:pt x="54293" y="0"/>
                  </a:lnTo>
                  <a:close/>
                </a:path>
              </a:pathLst>
            </a:custGeom>
            <a:solidFill>
              <a:srgbClr val="FFFFFF"/>
            </a:solid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76A669A-6A92-520F-6E9B-351840DFA141}"/>
                </a:ext>
              </a:extLst>
            </p:cNvPr>
            <p:cNvSpPr/>
            <p:nvPr/>
          </p:nvSpPr>
          <p:spPr>
            <a:xfrm>
              <a:off x="11787399" y="6011419"/>
              <a:ext cx="132291" cy="204940"/>
            </a:xfrm>
            <a:custGeom>
              <a:avLst/>
              <a:gdLst>
                <a:gd name="connsiteX0" fmla="*/ 12806 w 132291"/>
                <a:gd name="connsiteY0" fmla="*/ 714 h 204940"/>
                <a:gd name="connsiteX1" fmla="*/ 15663 w 132291"/>
                <a:gd name="connsiteY1" fmla="*/ 3570 h 204940"/>
                <a:gd name="connsiteX2" fmla="*/ 130916 w 132291"/>
                <a:gd name="connsiteY2" fmla="*/ 191135 h 204940"/>
                <a:gd name="connsiteX3" fmla="*/ 128058 w 132291"/>
                <a:gd name="connsiteY3" fmla="*/ 203512 h 204940"/>
                <a:gd name="connsiteX4" fmla="*/ 119486 w 132291"/>
                <a:gd name="connsiteY4" fmla="*/ 203512 h 204940"/>
                <a:gd name="connsiteX5" fmla="*/ 116628 w 132291"/>
                <a:gd name="connsiteY5" fmla="*/ 200656 h 204940"/>
                <a:gd name="connsiteX6" fmla="*/ 1376 w 132291"/>
                <a:gd name="connsiteY6" fmla="*/ 13092 h 204940"/>
                <a:gd name="connsiteX7" fmla="*/ 4233 w 132291"/>
                <a:gd name="connsiteY7" fmla="*/ 714 h 204940"/>
                <a:gd name="connsiteX8" fmla="*/ 12806 w 132291"/>
                <a:gd name="connsiteY8" fmla="*/ 714 h 20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91" h="204940">
                  <a:moveTo>
                    <a:pt x="12806" y="714"/>
                  </a:moveTo>
                  <a:cubicBezTo>
                    <a:pt x="13758" y="1666"/>
                    <a:pt x="14711" y="2618"/>
                    <a:pt x="15663" y="3570"/>
                  </a:cubicBezTo>
                  <a:lnTo>
                    <a:pt x="130916" y="191135"/>
                  </a:lnTo>
                  <a:cubicBezTo>
                    <a:pt x="133773" y="194943"/>
                    <a:pt x="131868" y="200656"/>
                    <a:pt x="128058" y="203512"/>
                  </a:cubicBezTo>
                  <a:cubicBezTo>
                    <a:pt x="125201" y="205417"/>
                    <a:pt x="122343" y="205417"/>
                    <a:pt x="119486" y="203512"/>
                  </a:cubicBezTo>
                  <a:cubicBezTo>
                    <a:pt x="118533" y="202560"/>
                    <a:pt x="117581" y="201608"/>
                    <a:pt x="116628" y="200656"/>
                  </a:cubicBezTo>
                  <a:lnTo>
                    <a:pt x="1376" y="13092"/>
                  </a:lnTo>
                  <a:cubicBezTo>
                    <a:pt x="-1482" y="9283"/>
                    <a:pt x="423" y="3570"/>
                    <a:pt x="4233" y="714"/>
                  </a:cubicBezTo>
                  <a:cubicBezTo>
                    <a:pt x="7091" y="-238"/>
                    <a:pt x="9948" y="-238"/>
                    <a:pt x="12806" y="714"/>
                  </a:cubicBezTo>
                </a:path>
              </a:pathLst>
            </a:custGeom>
            <a:solidFill>
              <a:srgbClr val="FFFFFF"/>
            </a:solid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8BA89E2-879F-2AC8-B8DB-A0E94E3BCC17}"/>
                </a:ext>
              </a:extLst>
            </p:cNvPr>
            <p:cNvSpPr/>
            <p:nvPr/>
          </p:nvSpPr>
          <p:spPr>
            <a:xfrm>
              <a:off x="12031239" y="5564168"/>
              <a:ext cx="132291" cy="205654"/>
            </a:xfrm>
            <a:custGeom>
              <a:avLst/>
              <a:gdLst>
                <a:gd name="connsiteX0" fmla="*/ 12806 w 132291"/>
                <a:gd name="connsiteY0" fmla="*/ 1428 h 205654"/>
                <a:gd name="connsiteX1" fmla="*/ 15663 w 132291"/>
                <a:gd name="connsiteY1" fmla="*/ 4284 h 205654"/>
                <a:gd name="connsiteX2" fmla="*/ 130916 w 132291"/>
                <a:gd name="connsiteY2" fmla="*/ 191849 h 205654"/>
                <a:gd name="connsiteX3" fmla="*/ 128058 w 132291"/>
                <a:gd name="connsiteY3" fmla="*/ 204226 h 205654"/>
                <a:gd name="connsiteX4" fmla="*/ 119486 w 132291"/>
                <a:gd name="connsiteY4" fmla="*/ 204226 h 205654"/>
                <a:gd name="connsiteX5" fmla="*/ 116628 w 132291"/>
                <a:gd name="connsiteY5" fmla="*/ 201370 h 205654"/>
                <a:gd name="connsiteX6" fmla="*/ 1376 w 132291"/>
                <a:gd name="connsiteY6" fmla="*/ 13806 h 205654"/>
                <a:gd name="connsiteX7" fmla="*/ 4233 w 132291"/>
                <a:gd name="connsiteY7" fmla="*/ 1428 h 205654"/>
                <a:gd name="connsiteX8" fmla="*/ 12806 w 132291"/>
                <a:gd name="connsiteY8" fmla="*/ 1428 h 20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91" h="205654">
                  <a:moveTo>
                    <a:pt x="12806" y="1428"/>
                  </a:moveTo>
                  <a:cubicBezTo>
                    <a:pt x="13758" y="2380"/>
                    <a:pt x="14711" y="3332"/>
                    <a:pt x="15663" y="4284"/>
                  </a:cubicBezTo>
                  <a:lnTo>
                    <a:pt x="130916" y="191849"/>
                  </a:lnTo>
                  <a:cubicBezTo>
                    <a:pt x="133773" y="195658"/>
                    <a:pt x="131868" y="201370"/>
                    <a:pt x="128058" y="204226"/>
                  </a:cubicBezTo>
                  <a:cubicBezTo>
                    <a:pt x="125201" y="206131"/>
                    <a:pt x="122343" y="206131"/>
                    <a:pt x="119486" y="204226"/>
                  </a:cubicBezTo>
                  <a:cubicBezTo>
                    <a:pt x="118533" y="203274"/>
                    <a:pt x="117581" y="202322"/>
                    <a:pt x="116628" y="201370"/>
                  </a:cubicBezTo>
                  <a:lnTo>
                    <a:pt x="1376" y="13806"/>
                  </a:lnTo>
                  <a:cubicBezTo>
                    <a:pt x="-1482" y="9997"/>
                    <a:pt x="423" y="4284"/>
                    <a:pt x="4233" y="1428"/>
                  </a:cubicBezTo>
                  <a:cubicBezTo>
                    <a:pt x="7091" y="-476"/>
                    <a:pt x="9948" y="-476"/>
                    <a:pt x="12806" y="1428"/>
                  </a:cubicBezTo>
                </a:path>
              </a:pathLst>
            </a:custGeom>
            <a:solidFill>
              <a:srgbClr val="FFFFFF"/>
            </a:solidFill>
            <a:ln w="9525" cap="flat">
              <a:noFill/>
              <a:prstDash val="solid"/>
              <a:miter/>
            </a:ln>
          </p:spPr>
          <p:txBody>
            <a:bodyPr rtlCol="0" anchor="ctr"/>
            <a:lstStyle/>
            <a:p>
              <a:endParaRPr lang="en-US"/>
            </a:p>
          </p:txBody>
        </p:sp>
        <p:grpSp>
          <p:nvGrpSpPr>
            <p:cNvPr id="13" name="Graphic 47">
              <a:extLst>
                <a:ext uri="{FF2B5EF4-FFF2-40B4-BE49-F238E27FC236}">
                  <a16:creationId xmlns:a16="http://schemas.microsoft.com/office/drawing/2014/main" id="{F572D2FC-9CFD-8F75-A32D-E41EFEF11F76}"/>
                </a:ext>
              </a:extLst>
            </p:cNvPr>
            <p:cNvGrpSpPr/>
            <p:nvPr/>
          </p:nvGrpSpPr>
          <p:grpSpPr>
            <a:xfrm>
              <a:off x="10968672" y="5214269"/>
              <a:ext cx="912495" cy="1194891"/>
              <a:chOff x="10968672" y="5214269"/>
              <a:chExt cx="912495" cy="1194891"/>
            </a:xfrm>
            <a:solidFill>
              <a:srgbClr val="FFFFFF"/>
            </a:solidFill>
          </p:grpSpPr>
          <p:grpSp>
            <p:nvGrpSpPr>
              <p:cNvPr id="14" name="Graphic 47">
                <a:extLst>
                  <a:ext uri="{FF2B5EF4-FFF2-40B4-BE49-F238E27FC236}">
                    <a16:creationId xmlns:a16="http://schemas.microsoft.com/office/drawing/2014/main" id="{969FE252-5CE2-7A90-CC4B-2CC3D5F1D53A}"/>
                  </a:ext>
                </a:extLst>
              </p:cNvPr>
              <p:cNvGrpSpPr/>
              <p:nvPr/>
            </p:nvGrpSpPr>
            <p:grpSpPr>
              <a:xfrm>
                <a:off x="10968672" y="5789340"/>
                <a:ext cx="751522" cy="619820"/>
                <a:chOff x="10968672" y="5789340"/>
                <a:chExt cx="751522" cy="619820"/>
              </a:xfrm>
              <a:solidFill>
                <a:srgbClr val="FFFFFF"/>
              </a:solidFill>
            </p:grpSpPr>
            <p:sp>
              <p:nvSpPr>
                <p:cNvPr id="30" name="Freeform 29">
                  <a:extLst>
                    <a:ext uri="{FF2B5EF4-FFF2-40B4-BE49-F238E27FC236}">
                      <a16:creationId xmlns:a16="http://schemas.microsoft.com/office/drawing/2014/main" id="{E4E6D9B1-BF6F-38C5-4111-C074BADD5518}"/>
                    </a:ext>
                  </a:extLst>
                </p:cNvPr>
                <p:cNvSpPr/>
                <p:nvPr/>
              </p:nvSpPr>
              <p:spPr>
                <a:xfrm>
                  <a:off x="10968672" y="5794101"/>
                  <a:ext cx="202882" cy="185660"/>
                </a:xfrm>
                <a:custGeom>
                  <a:avLst/>
                  <a:gdLst>
                    <a:gd name="connsiteX0" fmla="*/ 132397 w 202882"/>
                    <a:gd name="connsiteY0" fmla="*/ 157097 h 185660"/>
                    <a:gd name="connsiteX1" fmla="*/ 70485 w 202882"/>
                    <a:gd name="connsiteY1" fmla="*/ 157097 h 185660"/>
                    <a:gd name="connsiteX2" fmla="*/ 60960 w 202882"/>
                    <a:gd name="connsiteY2" fmla="*/ 185660 h 185660"/>
                    <a:gd name="connsiteX3" fmla="*/ 0 w 202882"/>
                    <a:gd name="connsiteY3" fmla="*/ 185660 h 185660"/>
                    <a:gd name="connsiteX4" fmla="*/ 67628 w 202882"/>
                    <a:gd name="connsiteY4" fmla="*/ 0 h 185660"/>
                    <a:gd name="connsiteX5" fmla="*/ 135255 w 202882"/>
                    <a:gd name="connsiteY5" fmla="*/ 0 h 185660"/>
                    <a:gd name="connsiteX6" fmla="*/ 202883 w 202882"/>
                    <a:gd name="connsiteY6" fmla="*/ 185660 h 185660"/>
                    <a:gd name="connsiteX7" fmla="*/ 140970 w 202882"/>
                    <a:gd name="connsiteY7" fmla="*/ 185660 h 185660"/>
                    <a:gd name="connsiteX8" fmla="*/ 132397 w 202882"/>
                    <a:gd name="connsiteY8" fmla="*/ 157097 h 185660"/>
                    <a:gd name="connsiteX9" fmla="*/ 118110 w 202882"/>
                    <a:gd name="connsiteY9" fmla="*/ 113301 h 185660"/>
                    <a:gd name="connsiteX10" fmla="*/ 100965 w 202882"/>
                    <a:gd name="connsiteY10" fmla="*/ 61887 h 185660"/>
                    <a:gd name="connsiteX11" fmla="*/ 83820 w 202882"/>
                    <a:gd name="connsiteY11" fmla="*/ 113301 h 185660"/>
                    <a:gd name="connsiteX12" fmla="*/ 118110 w 202882"/>
                    <a:gd name="connsiteY12" fmla="*/ 113301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185660">
                      <a:moveTo>
                        <a:pt x="132397" y="157097"/>
                      </a:moveTo>
                      <a:lnTo>
                        <a:pt x="70485" y="157097"/>
                      </a:lnTo>
                      <a:lnTo>
                        <a:pt x="60960" y="185660"/>
                      </a:lnTo>
                      <a:lnTo>
                        <a:pt x="0" y="185660"/>
                      </a:lnTo>
                      <a:lnTo>
                        <a:pt x="67628" y="0"/>
                      </a:lnTo>
                      <a:lnTo>
                        <a:pt x="135255" y="0"/>
                      </a:lnTo>
                      <a:lnTo>
                        <a:pt x="202883" y="185660"/>
                      </a:lnTo>
                      <a:lnTo>
                        <a:pt x="140970" y="185660"/>
                      </a:lnTo>
                      <a:lnTo>
                        <a:pt x="132397" y="157097"/>
                      </a:lnTo>
                      <a:close/>
                      <a:moveTo>
                        <a:pt x="118110" y="113301"/>
                      </a:moveTo>
                      <a:lnTo>
                        <a:pt x="100965" y="61887"/>
                      </a:lnTo>
                      <a:lnTo>
                        <a:pt x="83820" y="113301"/>
                      </a:lnTo>
                      <a:lnTo>
                        <a:pt x="118110" y="113301"/>
                      </a:ln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F8518B8-B83E-B47E-AF1C-017EB72D4813}"/>
                    </a:ext>
                  </a:extLst>
                </p:cNvPr>
                <p:cNvSpPr/>
                <p:nvPr/>
              </p:nvSpPr>
              <p:spPr>
                <a:xfrm>
                  <a:off x="11180127" y="5789340"/>
                  <a:ext cx="181927" cy="190420"/>
                </a:xfrm>
                <a:custGeom>
                  <a:avLst/>
                  <a:gdLst>
                    <a:gd name="connsiteX0" fmla="*/ 119063 w 181927"/>
                    <a:gd name="connsiteY0" fmla="*/ 67599 h 190420"/>
                    <a:gd name="connsiteX1" fmla="*/ 109538 w 181927"/>
                    <a:gd name="connsiteY1" fmla="*/ 59031 h 190420"/>
                    <a:gd name="connsiteX2" fmla="*/ 94297 w 181927"/>
                    <a:gd name="connsiteY2" fmla="*/ 56174 h 190420"/>
                    <a:gd name="connsiteX3" fmla="*/ 68580 w 181927"/>
                    <a:gd name="connsiteY3" fmla="*/ 66647 h 190420"/>
                    <a:gd name="connsiteX4" fmla="*/ 59055 w 181927"/>
                    <a:gd name="connsiteY4" fmla="*/ 96163 h 190420"/>
                    <a:gd name="connsiteX5" fmla="*/ 69532 w 181927"/>
                    <a:gd name="connsiteY5" fmla="*/ 128534 h 190420"/>
                    <a:gd name="connsiteX6" fmla="*/ 100965 w 181927"/>
                    <a:gd name="connsiteY6" fmla="*/ 139007 h 190420"/>
                    <a:gd name="connsiteX7" fmla="*/ 133350 w 181927"/>
                    <a:gd name="connsiteY7" fmla="*/ 122822 h 190420"/>
                    <a:gd name="connsiteX8" fmla="*/ 86678 w 181927"/>
                    <a:gd name="connsiteY8" fmla="*/ 122822 h 190420"/>
                    <a:gd name="connsiteX9" fmla="*/ 86678 w 181927"/>
                    <a:gd name="connsiteY9" fmla="*/ 81881 h 190420"/>
                    <a:gd name="connsiteX10" fmla="*/ 181928 w 181927"/>
                    <a:gd name="connsiteY10" fmla="*/ 81881 h 190420"/>
                    <a:gd name="connsiteX11" fmla="*/ 181928 w 181927"/>
                    <a:gd name="connsiteY11" fmla="*/ 139960 h 190420"/>
                    <a:gd name="connsiteX12" fmla="*/ 148590 w 181927"/>
                    <a:gd name="connsiteY12" fmla="*/ 175187 h 190420"/>
                    <a:gd name="connsiteX13" fmla="*/ 94297 w 181927"/>
                    <a:gd name="connsiteY13" fmla="*/ 190421 h 190420"/>
                    <a:gd name="connsiteX14" fmla="*/ 43815 w 181927"/>
                    <a:gd name="connsiteY14" fmla="*/ 178044 h 190420"/>
                    <a:gd name="connsiteX15" fmla="*/ 11430 w 181927"/>
                    <a:gd name="connsiteY15" fmla="*/ 144720 h 190420"/>
                    <a:gd name="connsiteX16" fmla="*/ 0 w 181927"/>
                    <a:gd name="connsiteY16" fmla="*/ 95210 h 190420"/>
                    <a:gd name="connsiteX17" fmla="*/ 11430 w 181927"/>
                    <a:gd name="connsiteY17" fmla="*/ 45701 h 190420"/>
                    <a:gd name="connsiteX18" fmla="*/ 43815 w 181927"/>
                    <a:gd name="connsiteY18" fmla="*/ 12377 h 190420"/>
                    <a:gd name="connsiteX19" fmla="*/ 93345 w 181927"/>
                    <a:gd name="connsiteY19" fmla="*/ 0 h 190420"/>
                    <a:gd name="connsiteX20" fmla="*/ 152400 w 181927"/>
                    <a:gd name="connsiteY20" fmla="*/ 17138 h 190420"/>
                    <a:gd name="connsiteX21" fmla="*/ 180022 w 181927"/>
                    <a:gd name="connsiteY21" fmla="*/ 64743 h 190420"/>
                    <a:gd name="connsiteX22" fmla="*/ 119063 w 181927"/>
                    <a:gd name="connsiteY22" fmla="*/ 64743 h 19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1927" h="190420">
                      <a:moveTo>
                        <a:pt x="119063" y="67599"/>
                      </a:moveTo>
                      <a:cubicBezTo>
                        <a:pt x="117157" y="63791"/>
                        <a:pt x="113347" y="60935"/>
                        <a:pt x="109538" y="59031"/>
                      </a:cubicBezTo>
                      <a:cubicBezTo>
                        <a:pt x="105728" y="57126"/>
                        <a:pt x="100013" y="56174"/>
                        <a:pt x="94297" y="56174"/>
                      </a:cubicBezTo>
                      <a:cubicBezTo>
                        <a:pt x="82867" y="56174"/>
                        <a:pt x="74295" y="59983"/>
                        <a:pt x="68580" y="66647"/>
                      </a:cubicBezTo>
                      <a:cubicBezTo>
                        <a:pt x="62865" y="74264"/>
                        <a:pt x="59055" y="83785"/>
                        <a:pt x="59055" y="96163"/>
                      </a:cubicBezTo>
                      <a:cubicBezTo>
                        <a:pt x="59055" y="110444"/>
                        <a:pt x="62865" y="121869"/>
                        <a:pt x="69532" y="128534"/>
                      </a:cubicBezTo>
                      <a:cubicBezTo>
                        <a:pt x="76200" y="136151"/>
                        <a:pt x="86678" y="139007"/>
                        <a:pt x="100965" y="139007"/>
                      </a:cubicBezTo>
                      <a:cubicBezTo>
                        <a:pt x="114300" y="139007"/>
                        <a:pt x="125730" y="133295"/>
                        <a:pt x="133350" y="122822"/>
                      </a:cubicBezTo>
                      <a:lnTo>
                        <a:pt x="86678" y="122822"/>
                      </a:lnTo>
                      <a:lnTo>
                        <a:pt x="86678" y="81881"/>
                      </a:lnTo>
                      <a:lnTo>
                        <a:pt x="181928" y="81881"/>
                      </a:lnTo>
                      <a:lnTo>
                        <a:pt x="181928" y="139960"/>
                      </a:lnTo>
                      <a:cubicBezTo>
                        <a:pt x="174307" y="154241"/>
                        <a:pt x="162878" y="165666"/>
                        <a:pt x="148590" y="175187"/>
                      </a:cubicBezTo>
                      <a:cubicBezTo>
                        <a:pt x="134303" y="184708"/>
                        <a:pt x="116205" y="190421"/>
                        <a:pt x="94297" y="190421"/>
                      </a:cubicBezTo>
                      <a:cubicBezTo>
                        <a:pt x="75247" y="190421"/>
                        <a:pt x="58103" y="186613"/>
                        <a:pt x="43815" y="178044"/>
                      </a:cubicBezTo>
                      <a:cubicBezTo>
                        <a:pt x="29528" y="170427"/>
                        <a:pt x="19050" y="159002"/>
                        <a:pt x="11430" y="144720"/>
                      </a:cubicBezTo>
                      <a:cubicBezTo>
                        <a:pt x="3810" y="130438"/>
                        <a:pt x="0" y="114253"/>
                        <a:pt x="0" y="95210"/>
                      </a:cubicBezTo>
                      <a:cubicBezTo>
                        <a:pt x="0" y="77121"/>
                        <a:pt x="3810" y="60935"/>
                        <a:pt x="11430" y="45701"/>
                      </a:cubicBezTo>
                      <a:cubicBezTo>
                        <a:pt x="19050" y="31419"/>
                        <a:pt x="29528" y="19994"/>
                        <a:pt x="43815" y="12377"/>
                      </a:cubicBezTo>
                      <a:cubicBezTo>
                        <a:pt x="58103" y="4761"/>
                        <a:pt x="74295" y="0"/>
                        <a:pt x="93345" y="0"/>
                      </a:cubicBezTo>
                      <a:cubicBezTo>
                        <a:pt x="118110" y="0"/>
                        <a:pt x="137160" y="5713"/>
                        <a:pt x="152400" y="17138"/>
                      </a:cubicBezTo>
                      <a:cubicBezTo>
                        <a:pt x="167640" y="28563"/>
                        <a:pt x="177165" y="44749"/>
                        <a:pt x="180022" y="64743"/>
                      </a:cubicBezTo>
                      <a:lnTo>
                        <a:pt x="119063" y="64743"/>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E2349AC-2AE8-5171-A94C-55B492FFEB91}"/>
                    </a:ext>
                  </a:extLst>
                </p:cNvPr>
                <p:cNvSpPr/>
                <p:nvPr/>
              </p:nvSpPr>
              <p:spPr>
                <a:xfrm>
                  <a:off x="11383009" y="5793149"/>
                  <a:ext cx="157162" cy="186612"/>
                </a:xfrm>
                <a:custGeom>
                  <a:avLst/>
                  <a:gdLst>
                    <a:gd name="connsiteX0" fmla="*/ 93345 w 157162"/>
                    <a:gd name="connsiteY0" fmla="*/ 185660 h 186612"/>
                    <a:gd name="connsiteX1" fmla="*/ 58103 w 157162"/>
                    <a:gd name="connsiteY1" fmla="*/ 119013 h 186612"/>
                    <a:gd name="connsiteX2" fmla="*/ 58103 w 157162"/>
                    <a:gd name="connsiteY2" fmla="*/ 119013 h 186612"/>
                    <a:gd name="connsiteX3" fmla="*/ 58103 w 157162"/>
                    <a:gd name="connsiteY3" fmla="*/ 185660 h 186612"/>
                    <a:gd name="connsiteX4" fmla="*/ 0 w 157162"/>
                    <a:gd name="connsiteY4" fmla="*/ 185660 h 186612"/>
                    <a:gd name="connsiteX5" fmla="*/ 0 w 157162"/>
                    <a:gd name="connsiteY5" fmla="*/ 0 h 186612"/>
                    <a:gd name="connsiteX6" fmla="*/ 86678 w 157162"/>
                    <a:gd name="connsiteY6" fmla="*/ 0 h 186612"/>
                    <a:gd name="connsiteX7" fmla="*/ 125730 w 157162"/>
                    <a:gd name="connsiteY7" fmla="*/ 7617 h 186612"/>
                    <a:gd name="connsiteX8" fmla="*/ 149543 w 157162"/>
                    <a:gd name="connsiteY8" fmla="*/ 29515 h 186612"/>
                    <a:gd name="connsiteX9" fmla="*/ 157163 w 157162"/>
                    <a:gd name="connsiteY9" fmla="*/ 60935 h 186612"/>
                    <a:gd name="connsiteX10" fmla="*/ 146685 w 157162"/>
                    <a:gd name="connsiteY10" fmla="*/ 94258 h 186612"/>
                    <a:gd name="connsiteX11" fmla="*/ 117158 w 157162"/>
                    <a:gd name="connsiteY11" fmla="*/ 115205 h 186612"/>
                    <a:gd name="connsiteX12" fmla="*/ 157163 w 157162"/>
                    <a:gd name="connsiteY12" fmla="*/ 186612 h 186612"/>
                    <a:gd name="connsiteX13" fmla="*/ 93345 w 157162"/>
                    <a:gd name="connsiteY13" fmla="*/ 186612 h 186612"/>
                    <a:gd name="connsiteX14" fmla="*/ 58103 w 157162"/>
                    <a:gd name="connsiteY14" fmla="*/ 79977 h 186612"/>
                    <a:gd name="connsiteX15" fmla="*/ 80963 w 157162"/>
                    <a:gd name="connsiteY15" fmla="*/ 79977 h 186612"/>
                    <a:gd name="connsiteX16" fmla="*/ 93345 w 157162"/>
                    <a:gd name="connsiteY16" fmla="*/ 76168 h 186612"/>
                    <a:gd name="connsiteX17" fmla="*/ 97155 w 157162"/>
                    <a:gd name="connsiteY17" fmla="*/ 63791 h 186612"/>
                    <a:gd name="connsiteX18" fmla="*/ 92393 w 157162"/>
                    <a:gd name="connsiteY18" fmla="*/ 52366 h 186612"/>
                    <a:gd name="connsiteX19" fmla="*/ 80010 w 157162"/>
                    <a:gd name="connsiteY19" fmla="*/ 48557 h 186612"/>
                    <a:gd name="connsiteX20" fmla="*/ 57150 w 157162"/>
                    <a:gd name="connsiteY20" fmla="*/ 48557 h 186612"/>
                    <a:gd name="connsiteX21" fmla="*/ 57150 w 157162"/>
                    <a:gd name="connsiteY21" fmla="*/ 79977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162" h="186612">
                      <a:moveTo>
                        <a:pt x="93345" y="185660"/>
                      </a:moveTo>
                      <a:lnTo>
                        <a:pt x="58103" y="119013"/>
                      </a:lnTo>
                      <a:lnTo>
                        <a:pt x="58103" y="119013"/>
                      </a:lnTo>
                      <a:lnTo>
                        <a:pt x="58103" y="185660"/>
                      </a:lnTo>
                      <a:lnTo>
                        <a:pt x="0" y="185660"/>
                      </a:lnTo>
                      <a:lnTo>
                        <a:pt x="0" y="0"/>
                      </a:lnTo>
                      <a:lnTo>
                        <a:pt x="86678" y="0"/>
                      </a:lnTo>
                      <a:cubicBezTo>
                        <a:pt x="101918" y="0"/>
                        <a:pt x="114300" y="2856"/>
                        <a:pt x="125730" y="7617"/>
                      </a:cubicBezTo>
                      <a:cubicBezTo>
                        <a:pt x="136208" y="13329"/>
                        <a:pt x="144780" y="19994"/>
                        <a:pt x="149543" y="29515"/>
                      </a:cubicBezTo>
                      <a:cubicBezTo>
                        <a:pt x="154305" y="39036"/>
                        <a:pt x="157163" y="49509"/>
                        <a:pt x="157163" y="60935"/>
                      </a:cubicBezTo>
                      <a:cubicBezTo>
                        <a:pt x="157163" y="73312"/>
                        <a:pt x="153353" y="84737"/>
                        <a:pt x="146685" y="94258"/>
                      </a:cubicBezTo>
                      <a:cubicBezTo>
                        <a:pt x="140018" y="103779"/>
                        <a:pt x="129540" y="110444"/>
                        <a:pt x="117158" y="115205"/>
                      </a:cubicBezTo>
                      <a:lnTo>
                        <a:pt x="157163" y="186612"/>
                      </a:lnTo>
                      <a:lnTo>
                        <a:pt x="93345" y="186612"/>
                      </a:lnTo>
                      <a:close/>
                      <a:moveTo>
                        <a:pt x="58103" y="79977"/>
                      </a:moveTo>
                      <a:lnTo>
                        <a:pt x="80963" y="79977"/>
                      </a:lnTo>
                      <a:cubicBezTo>
                        <a:pt x="86678" y="79977"/>
                        <a:pt x="90488" y="79025"/>
                        <a:pt x="93345" y="76168"/>
                      </a:cubicBezTo>
                      <a:cubicBezTo>
                        <a:pt x="96203" y="73312"/>
                        <a:pt x="97155" y="69504"/>
                        <a:pt x="97155" y="63791"/>
                      </a:cubicBezTo>
                      <a:cubicBezTo>
                        <a:pt x="97155" y="59030"/>
                        <a:pt x="95250" y="55222"/>
                        <a:pt x="92393" y="52366"/>
                      </a:cubicBezTo>
                      <a:cubicBezTo>
                        <a:pt x="89535" y="49509"/>
                        <a:pt x="85725" y="48557"/>
                        <a:pt x="80010" y="48557"/>
                      </a:cubicBezTo>
                      <a:lnTo>
                        <a:pt x="57150" y="48557"/>
                      </a:lnTo>
                      <a:lnTo>
                        <a:pt x="57150" y="79977"/>
                      </a:ln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54A35F4-93FC-302E-111E-29422DCEEEAD}"/>
                    </a:ext>
                  </a:extLst>
                </p:cNvPr>
                <p:cNvSpPr/>
                <p:nvPr/>
              </p:nvSpPr>
              <p:spPr>
                <a:xfrm>
                  <a:off x="11558269" y="5793149"/>
                  <a:ext cx="58102" cy="185660"/>
                </a:xfrm>
                <a:custGeom>
                  <a:avLst/>
                  <a:gdLst>
                    <a:gd name="connsiteX0" fmla="*/ 58103 w 58102"/>
                    <a:gd name="connsiteY0" fmla="*/ 0 h 185660"/>
                    <a:gd name="connsiteX1" fmla="*/ 58103 w 58102"/>
                    <a:gd name="connsiteY1" fmla="*/ 185660 h 185660"/>
                    <a:gd name="connsiteX2" fmla="*/ 0 w 58102"/>
                    <a:gd name="connsiteY2" fmla="*/ 185660 h 185660"/>
                    <a:gd name="connsiteX3" fmla="*/ 0 w 58102"/>
                    <a:gd name="connsiteY3" fmla="*/ 0 h 185660"/>
                    <a:gd name="connsiteX4" fmla="*/ 58103 w 58102"/>
                    <a:gd name="connsiteY4" fmla="*/ 0 h 18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 h="185660">
                      <a:moveTo>
                        <a:pt x="58103" y="0"/>
                      </a:moveTo>
                      <a:lnTo>
                        <a:pt x="58103" y="185660"/>
                      </a:lnTo>
                      <a:lnTo>
                        <a:pt x="0" y="185660"/>
                      </a:lnTo>
                      <a:lnTo>
                        <a:pt x="0" y="0"/>
                      </a:lnTo>
                      <a:lnTo>
                        <a:pt x="58103" y="0"/>
                      </a:ln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1CF371A2-427A-47F3-3E2B-5363F6CA2E5F}"/>
                    </a:ext>
                  </a:extLst>
                </p:cNvPr>
                <p:cNvSpPr/>
                <p:nvPr/>
              </p:nvSpPr>
              <p:spPr>
                <a:xfrm>
                  <a:off x="10982007" y="6007373"/>
                  <a:ext cx="131445" cy="186612"/>
                </a:xfrm>
                <a:custGeom>
                  <a:avLst/>
                  <a:gdLst>
                    <a:gd name="connsiteX0" fmla="*/ 131445 w 131445"/>
                    <a:gd name="connsiteY0" fmla="*/ 0 h 186612"/>
                    <a:gd name="connsiteX1" fmla="*/ 131445 w 131445"/>
                    <a:gd name="connsiteY1" fmla="*/ 46653 h 186612"/>
                    <a:gd name="connsiteX2" fmla="*/ 58103 w 131445"/>
                    <a:gd name="connsiteY2" fmla="*/ 46653 h 186612"/>
                    <a:gd name="connsiteX3" fmla="*/ 58103 w 131445"/>
                    <a:gd name="connsiteY3" fmla="*/ 72360 h 186612"/>
                    <a:gd name="connsiteX4" fmla="*/ 110490 w 131445"/>
                    <a:gd name="connsiteY4" fmla="*/ 72360 h 186612"/>
                    <a:gd name="connsiteX5" fmla="*/ 110490 w 131445"/>
                    <a:gd name="connsiteY5" fmla="*/ 116157 h 186612"/>
                    <a:gd name="connsiteX6" fmla="*/ 58103 w 131445"/>
                    <a:gd name="connsiteY6" fmla="*/ 116157 h 186612"/>
                    <a:gd name="connsiteX7" fmla="*/ 58103 w 131445"/>
                    <a:gd name="connsiteY7" fmla="*/ 186612 h 186612"/>
                    <a:gd name="connsiteX8" fmla="*/ 0 w 131445"/>
                    <a:gd name="connsiteY8" fmla="*/ 186612 h 186612"/>
                    <a:gd name="connsiteX9" fmla="*/ 0 w 131445"/>
                    <a:gd name="connsiteY9" fmla="*/ 952 h 186612"/>
                    <a:gd name="connsiteX10" fmla="*/ 131445 w 131445"/>
                    <a:gd name="connsiteY10" fmla="*/ 952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445" h="186612">
                      <a:moveTo>
                        <a:pt x="131445" y="0"/>
                      </a:moveTo>
                      <a:lnTo>
                        <a:pt x="131445" y="46653"/>
                      </a:lnTo>
                      <a:lnTo>
                        <a:pt x="58103" y="46653"/>
                      </a:lnTo>
                      <a:lnTo>
                        <a:pt x="58103" y="72360"/>
                      </a:lnTo>
                      <a:lnTo>
                        <a:pt x="110490" y="72360"/>
                      </a:lnTo>
                      <a:lnTo>
                        <a:pt x="110490" y="116157"/>
                      </a:lnTo>
                      <a:lnTo>
                        <a:pt x="58103" y="116157"/>
                      </a:lnTo>
                      <a:lnTo>
                        <a:pt x="58103" y="186612"/>
                      </a:lnTo>
                      <a:lnTo>
                        <a:pt x="0" y="186612"/>
                      </a:lnTo>
                      <a:lnTo>
                        <a:pt x="0" y="952"/>
                      </a:lnTo>
                      <a:lnTo>
                        <a:pt x="131445" y="952"/>
                      </a:lnTo>
                      <a:close/>
                    </a:path>
                  </a:pathLst>
                </a:custGeom>
                <a:solidFill>
                  <a:srgbClr val="FFFFFF"/>
                </a:solidFill>
                <a:ln w="952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C1046708-3FEA-DF77-8CB7-D33E4A2A234B}"/>
                    </a:ext>
                  </a:extLst>
                </p:cNvPr>
                <p:cNvSpPr/>
                <p:nvPr/>
              </p:nvSpPr>
              <p:spPr>
                <a:xfrm>
                  <a:off x="11126787" y="6002612"/>
                  <a:ext cx="191452" cy="192325"/>
                </a:xfrm>
                <a:custGeom>
                  <a:avLst/>
                  <a:gdLst>
                    <a:gd name="connsiteX0" fmla="*/ 48578 w 191452"/>
                    <a:gd name="connsiteY0" fmla="*/ 179948 h 192325"/>
                    <a:gd name="connsiteX1" fmla="*/ 13335 w 191452"/>
                    <a:gd name="connsiteY1" fmla="*/ 145672 h 192325"/>
                    <a:gd name="connsiteX2" fmla="*/ 0 w 191452"/>
                    <a:gd name="connsiteY2" fmla="*/ 96162 h 192325"/>
                    <a:gd name="connsiteX3" fmla="*/ 13335 w 191452"/>
                    <a:gd name="connsiteY3" fmla="*/ 46653 h 192325"/>
                    <a:gd name="connsiteX4" fmla="*/ 48578 w 191452"/>
                    <a:gd name="connsiteY4" fmla="*/ 12377 h 192325"/>
                    <a:gd name="connsiteX5" fmla="*/ 97155 w 191452"/>
                    <a:gd name="connsiteY5" fmla="*/ 0 h 192325"/>
                    <a:gd name="connsiteX6" fmla="*/ 144780 w 191452"/>
                    <a:gd name="connsiteY6" fmla="*/ 12377 h 192325"/>
                    <a:gd name="connsiteX7" fmla="*/ 179070 w 191452"/>
                    <a:gd name="connsiteY7" fmla="*/ 46653 h 192325"/>
                    <a:gd name="connsiteX8" fmla="*/ 191453 w 191452"/>
                    <a:gd name="connsiteY8" fmla="*/ 96162 h 192325"/>
                    <a:gd name="connsiteX9" fmla="*/ 179070 w 191452"/>
                    <a:gd name="connsiteY9" fmla="*/ 145672 h 192325"/>
                    <a:gd name="connsiteX10" fmla="*/ 144780 w 191452"/>
                    <a:gd name="connsiteY10" fmla="*/ 179948 h 192325"/>
                    <a:gd name="connsiteX11" fmla="*/ 97155 w 191452"/>
                    <a:gd name="connsiteY11" fmla="*/ 192325 h 192325"/>
                    <a:gd name="connsiteX12" fmla="*/ 48578 w 191452"/>
                    <a:gd name="connsiteY12" fmla="*/ 179948 h 192325"/>
                    <a:gd name="connsiteX13" fmla="*/ 123825 w 191452"/>
                    <a:gd name="connsiteY13" fmla="*/ 126630 h 192325"/>
                    <a:gd name="connsiteX14" fmla="*/ 133350 w 191452"/>
                    <a:gd name="connsiteY14" fmla="*/ 96162 h 192325"/>
                    <a:gd name="connsiteX15" fmla="*/ 123825 w 191452"/>
                    <a:gd name="connsiteY15" fmla="*/ 65695 h 192325"/>
                    <a:gd name="connsiteX16" fmla="*/ 97155 w 191452"/>
                    <a:gd name="connsiteY16" fmla="*/ 54270 h 192325"/>
                    <a:gd name="connsiteX17" fmla="*/ 70485 w 191452"/>
                    <a:gd name="connsiteY17" fmla="*/ 65695 h 192325"/>
                    <a:gd name="connsiteX18" fmla="*/ 60960 w 191452"/>
                    <a:gd name="connsiteY18" fmla="*/ 96162 h 192325"/>
                    <a:gd name="connsiteX19" fmla="*/ 70485 w 191452"/>
                    <a:gd name="connsiteY19" fmla="*/ 126630 h 192325"/>
                    <a:gd name="connsiteX20" fmla="*/ 97155 w 191452"/>
                    <a:gd name="connsiteY20" fmla="*/ 138055 h 192325"/>
                    <a:gd name="connsiteX21" fmla="*/ 123825 w 191452"/>
                    <a:gd name="connsiteY21" fmla="*/ 126630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452" h="192325">
                      <a:moveTo>
                        <a:pt x="48578" y="179948"/>
                      </a:moveTo>
                      <a:cubicBezTo>
                        <a:pt x="34290" y="171379"/>
                        <a:pt x="21907" y="159954"/>
                        <a:pt x="13335" y="145672"/>
                      </a:cubicBezTo>
                      <a:cubicBezTo>
                        <a:pt x="4763" y="131390"/>
                        <a:pt x="0" y="115205"/>
                        <a:pt x="0" y="96162"/>
                      </a:cubicBezTo>
                      <a:cubicBezTo>
                        <a:pt x="0" y="78073"/>
                        <a:pt x="4763" y="61887"/>
                        <a:pt x="13335" y="46653"/>
                      </a:cubicBezTo>
                      <a:cubicBezTo>
                        <a:pt x="21907" y="32371"/>
                        <a:pt x="33338" y="20946"/>
                        <a:pt x="48578" y="12377"/>
                      </a:cubicBezTo>
                      <a:cubicBezTo>
                        <a:pt x="62865" y="3808"/>
                        <a:pt x="79057" y="0"/>
                        <a:pt x="97155" y="0"/>
                      </a:cubicBezTo>
                      <a:cubicBezTo>
                        <a:pt x="115253" y="0"/>
                        <a:pt x="130493" y="3808"/>
                        <a:pt x="144780" y="12377"/>
                      </a:cubicBezTo>
                      <a:cubicBezTo>
                        <a:pt x="159068" y="20946"/>
                        <a:pt x="170497" y="31419"/>
                        <a:pt x="179070" y="46653"/>
                      </a:cubicBezTo>
                      <a:cubicBezTo>
                        <a:pt x="187643" y="60935"/>
                        <a:pt x="191453" y="77120"/>
                        <a:pt x="191453" y="96162"/>
                      </a:cubicBezTo>
                      <a:cubicBezTo>
                        <a:pt x="191453" y="114253"/>
                        <a:pt x="187643" y="130438"/>
                        <a:pt x="179070" y="145672"/>
                      </a:cubicBezTo>
                      <a:cubicBezTo>
                        <a:pt x="170497" y="159954"/>
                        <a:pt x="159068" y="171379"/>
                        <a:pt x="144780" y="179948"/>
                      </a:cubicBezTo>
                      <a:cubicBezTo>
                        <a:pt x="130493" y="188517"/>
                        <a:pt x="114300" y="192325"/>
                        <a:pt x="97155" y="192325"/>
                      </a:cubicBezTo>
                      <a:cubicBezTo>
                        <a:pt x="79057" y="192325"/>
                        <a:pt x="62865" y="188517"/>
                        <a:pt x="48578" y="179948"/>
                      </a:cubicBezTo>
                      <a:close/>
                      <a:moveTo>
                        <a:pt x="123825" y="126630"/>
                      </a:moveTo>
                      <a:cubicBezTo>
                        <a:pt x="130493" y="119013"/>
                        <a:pt x="133350" y="109492"/>
                        <a:pt x="133350" y="96162"/>
                      </a:cubicBezTo>
                      <a:cubicBezTo>
                        <a:pt x="133350" y="83785"/>
                        <a:pt x="130493" y="73312"/>
                        <a:pt x="123825" y="65695"/>
                      </a:cubicBezTo>
                      <a:cubicBezTo>
                        <a:pt x="117157" y="58078"/>
                        <a:pt x="108585" y="54270"/>
                        <a:pt x="97155" y="54270"/>
                      </a:cubicBezTo>
                      <a:cubicBezTo>
                        <a:pt x="85725" y="54270"/>
                        <a:pt x="76200" y="58078"/>
                        <a:pt x="70485" y="65695"/>
                      </a:cubicBezTo>
                      <a:cubicBezTo>
                        <a:pt x="63818" y="73312"/>
                        <a:pt x="60960" y="82833"/>
                        <a:pt x="60960" y="96162"/>
                      </a:cubicBezTo>
                      <a:cubicBezTo>
                        <a:pt x="60960" y="108540"/>
                        <a:pt x="63818" y="119013"/>
                        <a:pt x="70485" y="126630"/>
                      </a:cubicBezTo>
                      <a:cubicBezTo>
                        <a:pt x="77153" y="134247"/>
                        <a:pt x="85725" y="138055"/>
                        <a:pt x="97155" y="138055"/>
                      </a:cubicBezTo>
                      <a:cubicBezTo>
                        <a:pt x="108585" y="138055"/>
                        <a:pt x="117157" y="134247"/>
                        <a:pt x="123825" y="126630"/>
                      </a:cubicBezTo>
                      <a:close/>
                    </a:path>
                  </a:pathLst>
                </a:custGeom>
                <a:solidFill>
                  <a:srgbClr val="FFFFFF"/>
                </a:solidFill>
                <a:ln w="952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452F48D3-FFF6-DECC-0E35-E324096A1A07}"/>
                    </a:ext>
                  </a:extLst>
                </p:cNvPr>
                <p:cNvSpPr/>
                <p:nvPr/>
              </p:nvSpPr>
              <p:spPr>
                <a:xfrm>
                  <a:off x="11333480" y="6002612"/>
                  <a:ext cx="191452" cy="192325"/>
                </a:xfrm>
                <a:custGeom>
                  <a:avLst/>
                  <a:gdLst>
                    <a:gd name="connsiteX0" fmla="*/ 48577 w 191452"/>
                    <a:gd name="connsiteY0" fmla="*/ 179948 h 192325"/>
                    <a:gd name="connsiteX1" fmla="*/ 13335 w 191452"/>
                    <a:gd name="connsiteY1" fmla="*/ 145672 h 192325"/>
                    <a:gd name="connsiteX2" fmla="*/ 0 w 191452"/>
                    <a:gd name="connsiteY2" fmla="*/ 96162 h 192325"/>
                    <a:gd name="connsiteX3" fmla="*/ 13335 w 191452"/>
                    <a:gd name="connsiteY3" fmla="*/ 46653 h 192325"/>
                    <a:gd name="connsiteX4" fmla="*/ 48577 w 191452"/>
                    <a:gd name="connsiteY4" fmla="*/ 12377 h 192325"/>
                    <a:gd name="connsiteX5" fmla="*/ 97155 w 191452"/>
                    <a:gd name="connsiteY5" fmla="*/ 0 h 192325"/>
                    <a:gd name="connsiteX6" fmla="*/ 144780 w 191452"/>
                    <a:gd name="connsiteY6" fmla="*/ 12377 h 192325"/>
                    <a:gd name="connsiteX7" fmla="*/ 179070 w 191452"/>
                    <a:gd name="connsiteY7" fmla="*/ 46653 h 192325"/>
                    <a:gd name="connsiteX8" fmla="*/ 191452 w 191452"/>
                    <a:gd name="connsiteY8" fmla="*/ 96162 h 192325"/>
                    <a:gd name="connsiteX9" fmla="*/ 179070 w 191452"/>
                    <a:gd name="connsiteY9" fmla="*/ 145672 h 192325"/>
                    <a:gd name="connsiteX10" fmla="*/ 144780 w 191452"/>
                    <a:gd name="connsiteY10" fmla="*/ 179948 h 192325"/>
                    <a:gd name="connsiteX11" fmla="*/ 97155 w 191452"/>
                    <a:gd name="connsiteY11" fmla="*/ 192325 h 192325"/>
                    <a:gd name="connsiteX12" fmla="*/ 48577 w 191452"/>
                    <a:gd name="connsiteY12" fmla="*/ 179948 h 192325"/>
                    <a:gd name="connsiteX13" fmla="*/ 123825 w 191452"/>
                    <a:gd name="connsiteY13" fmla="*/ 126630 h 192325"/>
                    <a:gd name="connsiteX14" fmla="*/ 133350 w 191452"/>
                    <a:gd name="connsiteY14" fmla="*/ 96162 h 192325"/>
                    <a:gd name="connsiteX15" fmla="*/ 123825 w 191452"/>
                    <a:gd name="connsiteY15" fmla="*/ 65695 h 192325"/>
                    <a:gd name="connsiteX16" fmla="*/ 97155 w 191452"/>
                    <a:gd name="connsiteY16" fmla="*/ 54270 h 192325"/>
                    <a:gd name="connsiteX17" fmla="*/ 70485 w 191452"/>
                    <a:gd name="connsiteY17" fmla="*/ 65695 h 192325"/>
                    <a:gd name="connsiteX18" fmla="*/ 60960 w 191452"/>
                    <a:gd name="connsiteY18" fmla="*/ 96162 h 192325"/>
                    <a:gd name="connsiteX19" fmla="*/ 70485 w 191452"/>
                    <a:gd name="connsiteY19" fmla="*/ 126630 h 192325"/>
                    <a:gd name="connsiteX20" fmla="*/ 97155 w 191452"/>
                    <a:gd name="connsiteY20" fmla="*/ 138055 h 192325"/>
                    <a:gd name="connsiteX21" fmla="*/ 123825 w 191452"/>
                    <a:gd name="connsiteY21" fmla="*/ 126630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452" h="192325">
                      <a:moveTo>
                        <a:pt x="48577" y="179948"/>
                      </a:moveTo>
                      <a:cubicBezTo>
                        <a:pt x="34290" y="171379"/>
                        <a:pt x="21907" y="159954"/>
                        <a:pt x="13335" y="145672"/>
                      </a:cubicBezTo>
                      <a:cubicBezTo>
                        <a:pt x="4763" y="131390"/>
                        <a:pt x="0" y="115205"/>
                        <a:pt x="0" y="96162"/>
                      </a:cubicBezTo>
                      <a:cubicBezTo>
                        <a:pt x="0" y="78073"/>
                        <a:pt x="4763" y="61887"/>
                        <a:pt x="13335" y="46653"/>
                      </a:cubicBezTo>
                      <a:cubicBezTo>
                        <a:pt x="21907" y="32371"/>
                        <a:pt x="33338" y="20946"/>
                        <a:pt x="48577" y="12377"/>
                      </a:cubicBezTo>
                      <a:cubicBezTo>
                        <a:pt x="62865" y="3808"/>
                        <a:pt x="79057" y="0"/>
                        <a:pt x="97155" y="0"/>
                      </a:cubicBezTo>
                      <a:cubicBezTo>
                        <a:pt x="115252" y="0"/>
                        <a:pt x="130492" y="3808"/>
                        <a:pt x="144780" y="12377"/>
                      </a:cubicBezTo>
                      <a:cubicBezTo>
                        <a:pt x="159067" y="20946"/>
                        <a:pt x="170497" y="31419"/>
                        <a:pt x="179070" y="46653"/>
                      </a:cubicBezTo>
                      <a:cubicBezTo>
                        <a:pt x="187642" y="60935"/>
                        <a:pt x="191452" y="77120"/>
                        <a:pt x="191452" y="96162"/>
                      </a:cubicBezTo>
                      <a:cubicBezTo>
                        <a:pt x="191452" y="114253"/>
                        <a:pt x="187642" y="130438"/>
                        <a:pt x="179070" y="145672"/>
                      </a:cubicBezTo>
                      <a:cubicBezTo>
                        <a:pt x="170497" y="159954"/>
                        <a:pt x="159067" y="171379"/>
                        <a:pt x="144780" y="179948"/>
                      </a:cubicBezTo>
                      <a:cubicBezTo>
                        <a:pt x="130492" y="188517"/>
                        <a:pt x="114300" y="192325"/>
                        <a:pt x="97155" y="192325"/>
                      </a:cubicBezTo>
                      <a:cubicBezTo>
                        <a:pt x="80010" y="192325"/>
                        <a:pt x="63817" y="188517"/>
                        <a:pt x="48577" y="179948"/>
                      </a:cubicBezTo>
                      <a:close/>
                      <a:moveTo>
                        <a:pt x="123825" y="126630"/>
                      </a:moveTo>
                      <a:cubicBezTo>
                        <a:pt x="130492" y="119013"/>
                        <a:pt x="133350" y="109492"/>
                        <a:pt x="133350" y="96162"/>
                      </a:cubicBezTo>
                      <a:cubicBezTo>
                        <a:pt x="133350" y="83785"/>
                        <a:pt x="130492" y="73312"/>
                        <a:pt x="123825" y="65695"/>
                      </a:cubicBezTo>
                      <a:cubicBezTo>
                        <a:pt x="117157" y="58078"/>
                        <a:pt x="108585" y="54270"/>
                        <a:pt x="97155" y="54270"/>
                      </a:cubicBezTo>
                      <a:cubicBezTo>
                        <a:pt x="85725" y="54270"/>
                        <a:pt x="76200" y="58078"/>
                        <a:pt x="70485" y="65695"/>
                      </a:cubicBezTo>
                      <a:cubicBezTo>
                        <a:pt x="63817" y="73312"/>
                        <a:pt x="60960" y="82833"/>
                        <a:pt x="60960" y="96162"/>
                      </a:cubicBezTo>
                      <a:cubicBezTo>
                        <a:pt x="60960" y="108540"/>
                        <a:pt x="63817" y="119013"/>
                        <a:pt x="70485" y="126630"/>
                      </a:cubicBezTo>
                      <a:cubicBezTo>
                        <a:pt x="77152" y="134247"/>
                        <a:pt x="85725" y="138055"/>
                        <a:pt x="97155" y="138055"/>
                      </a:cubicBezTo>
                      <a:cubicBezTo>
                        <a:pt x="108585" y="138055"/>
                        <a:pt x="117157" y="134247"/>
                        <a:pt x="123825" y="126630"/>
                      </a:cubicBezTo>
                      <a:close/>
                    </a:path>
                  </a:pathLst>
                </a:custGeom>
                <a:solidFill>
                  <a:srgbClr val="FFFFFF"/>
                </a:solidFill>
                <a:ln w="952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61023ED4-2737-EBDA-405E-9C5D042F9340}"/>
                    </a:ext>
                  </a:extLst>
                </p:cNvPr>
                <p:cNvSpPr/>
                <p:nvPr/>
              </p:nvSpPr>
              <p:spPr>
                <a:xfrm>
                  <a:off x="11546840" y="6006420"/>
                  <a:ext cx="173354" cy="185660"/>
                </a:xfrm>
                <a:custGeom>
                  <a:avLst/>
                  <a:gdLst>
                    <a:gd name="connsiteX0" fmla="*/ 128588 w 173354"/>
                    <a:gd name="connsiteY0" fmla="*/ 12377 h 185660"/>
                    <a:gd name="connsiteX1" fmla="*/ 161925 w 173354"/>
                    <a:gd name="connsiteY1" fmla="*/ 44749 h 185660"/>
                    <a:gd name="connsiteX2" fmla="*/ 173355 w 173354"/>
                    <a:gd name="connsiteY2" fmla="*/ 92354 h 185660"/>
                    <a:gd name="connsiteX3" fmla="*/ 161925 w 173354"/>
                    <a:gd name="connsiteY3" fmla="*/ 139959 h 185660"/>
                    <a:gd name="connsiteX4" fmla="*/ 128588 w 173354"/>
                    <a:gd name="connsiteY4" fmla="*/ 173283 h 185660"/>
                    <a:gd name="connsiteX5" fmla="*/ 77153 w 173354"/>
                    <a:gd name="connsiteY5" fmla="*/ 185660 h 185660"/>
                    <a:gd name="connsiteX6" fmla="*/ 0 w 173354"/>
                    <a:gd name="connsiteY6" fmla="*/ 185660 h 185660"/>
                    <a:gd name="connsiteX7" fmla="*/ 0 w 173354"/>
                    <a:gd name="connsiteY7" fmla="*/ 0 h 185660"/>
                    <a:gd name="connsiteX8" fmla="*/ 77153 w 173354"/>
                    <a:gd name="connsiteY8" fmla="*/ 0 h 185660"/>
                    <a:gd name="connsiteX9" fmla="*/ 128588 w 173354"/>
                    <a:gd name="connsiteY9" fmla="*/ 12377 h 185660"/>
                    <a:gd name="connsiteX10" fmla="*/ 103822 w 173354"/>
                    <a:gd name="connsiteY10" fmla="*/ 123774 h 185660"/>
                    <a:gd name="connsiteX11" fmla="*/ 115253 w 173354"/>
                    <a:gd name="connsiteY11" fmla="*/ 93306 h 185660"/>
                    <a:gd name="connsiteX12" fmla="*/ 103822 w 173354"/>
                    <a:gd name="connsiteY12" fmla="*/ 62839 h 185660"/>
                    <a:gd name="connsiteX13" fmla="*/ 72390 w 173354"/>
                    <a:gd name="connsiteY13" fmla="*/ 52366 h 185660"/>
                    <a:gd name="connsiteX14" fmla="*/ 58103 w 173354"/>
                    <a:gd name="connsiteY14" fmla="*/ 52366 h 185660"/>
                    <a:gd name="connsiteX15" fmla="*/ 58103 w 173354"/>
                    <a:gd name="connsiteY15" fmla="*/ 135199 h 185660"/>
                    <a:gd name="connsiteX16" fmla="*/ 72390 w 173354"/>
                    <a:gd name="connsiteY16" fmla="*/ 135199 h 185660"/>
                    <a:gd name="connsiteX17" fmla="*/ 103822 w 173354"/>
                    <a:gd name="connsiteY17" fmla="*/ 123774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354" h="185660">
                      <a:moveTo>
                        <a:pt x="128588" y="12377"/>
                      </a:moveTo>
                      <a:cubicBezTo>
                        <a:pt x="142875" y="19994"/>
                        <a:pt x="154305" y="31419"/>
                        <a:pt x="161925" y="44749"/>
                      </a:cubicBezTo>
                      <a:cubicBezTo>
                        <a:pt x="169545" y="58078"/>
                        <a:pt x="173355" y="74264"/>
                        <a:pt x="173355" y="92354"/>
                      </a:cubicBezTo>
                      <a:cubicBezTo>
                        <a:pt x="173355" y="110444"/>
                        <a:pt x="169545" y="125678"/>
                        <a:pt x="161925" y="139959"/>
                      </a:cubicBezTo>
                      <a:cubicBezTo>
                        <a:pt x="154305" y="154241"/>
                        <a:pt x="142875" y="165666"/>
                        <a:pt x="128588" y="173283"/>
                      </a:cubicBezTo>
                      <a:cubicBezTo>
                        <a:pt x="114300" y="180900"/>
                        <a:pt x="97155" y="185660"/>
                        <a:pt x="77153" y="185660"/>
                      </a:cubicBezTo>
                      <a:lnTo>
                        <a:pt x="0" y="185660"/>
                      </a:lnTo>
                      <a:lnTo>
                        <a:pt x="0" y="0"/>
                      </a:lnTo>
                      <a:lnTo>
                        <a:pt x="77153" y="0"/>
                      </a:lnTo>
                      <a:cubicBezTo>
                        <a:pt x="97155" y="952"/>
                        <a:pt x="114300" y="4761"/>
                        <a:pt x="128588" y="12377"/>
                      </a:cubicBezTo>
                      <a:close/>
                      <a:moveTo>
                        <a:pt x="103822" y="123774"/>
                      </a:moveTo>
                      <a:cubicBezTo>
                        <a:pt x="111442" y="116157"/>
                        <a:pt x="115253" y="106636"/>
                        <a:pt x="115253" y="93306"/>
                      </a:cubicBezTo>
                      <a:cubicBezTo>
                        <a:pt x="115253" y="79977"/>
                        <a:pt x="111442" y="69504"/>
                        <a:pt x="103822" y="62839"/>
                      </a:cubicBezTo>
                      <a:cubicBezTo>
                        <a:pt x="96203" y="55222"/>
                        <a:pt x="85725" y="52366"/>
                        <a:pt x="72390" y="52366"/>
                      </a:cubicBezTo>
                      <a:lnTo>
                        <a:pt x="58103" y="52366"/>
                      </a:lnTo>
                      <a:lnTo>
                        <a:pt x="58103" y="135199"/>
                      </a:lnTo>
                      <a:lnTo>
                        <a:pt x="72390" y="135199"/>
                      </a:lnTo>
                      <a:cubicBezTo>
                        <a:pt x="85725" y="134247"/>
                        <a:pt x="96203" y="131390"/>
                        <a:pt x="103822" y="123774"/>
                      </a:cubicBezTo>
                      <a:close/>
                    </a:path>
                  </a:pathLst>
                </a:custGeom>
                <a:solidFill>
                  <a:srgbClr val="FFFFFF"/>
                </a:solidFill>
                <a:ln w="9525"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6EC6D811-DBB1-800F-5373-822A95C8331C}"/>
                    </a:ext>
                  </a:extLst>
                </p:cNvPr>
                <p:cNvSpPr/>
                <p:nvPr/>
              </p:nvSpPr>
              <p:spPr>
                <a:xfrm>
                  <a:off x="10982007" y="6221596"/>
                  <a:ext cx="123825" cy="185660"/>
                </a:xfrm>
                <a:custGeom>
                  <a:avLst/>
                  <a:gdLst>
                    <a:gd name="connsiteX0" fmla="*/ 58103 w 123825"/>
                    <a:gd name="connsiteY0" fmla="*/ 45701 h 185660"/>
                    <a:gd name="connsiteX1" fmla="*/ 58103 w 123825"/>
                    <a:gd name="connsiteY1" fmla="*/ 68552 h 185660"/>
                    <a:gd name="connsiteX2" fmla="*/ 116205 w 123825"/>
                    <a:gd name="connsiteY2" fmla="*/ 68552 h 185660"/>
                    <a:gd name="connsiteX3" fmla="*/ 116205 w 123825"/>
                    <a:gd name="connsiteY3" fmla="*/ 112348 h 185660"/>
                    <a:gd name="connsiteX4" fmla="*/ 58103 w 123825"/>
                    <a:gd name="connsiteY4" fmla="*/ 112348 h 185660"/>
                    <a:gd name="connsiteX5" fmla="*/ 58103 w 123825"/>
                    <a:gd name="connsiteY5" fmla="*/ 139007 h 185660"/>
                    <a:gd name="connsiteX6" fmla="*/ 123825 w 123825"/>
                    <a:gd name="connsiteY6" fmla="*/ 139007 h 185660"/>
                    <a:gd name="connsiteX7" fmla="*/ 123825 w 123825"/>
                    <a:gd name="connsiteY7" fmla="*/ 185660 h 185660"/>
                    <a:gd name="connsiteX8" fmla="*/ 0 w 123825"/>
                    <a:gd name="connsiteY8" fmla="*/ 185660 h 185660"/>
                    <a:gd name="connsiteX9" fmla="*/ 0 w 123825"/>
                    <a:gd name="connsiteY9" fmla="*/ 0 h 185660"/>
                    <a:gd name="connsiteX10" fmla="*/ 123825 w 123825"/>
                    <a:gd name="connsiteY10" fmla="*/ 0 h 185660"/>
                    <a:gd name="connsiteX11" fmla="*/ 123825 w 123825"/>
                    <a:gd name="connsiteY11" fmla="*/ 46653 h 185660"/>
                    <a:gd name="connsiteX12" fmla="*/ 58103 w 123825"/>
                    <a:gd name="connsiteY12" fmla="*/ 46653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25" h="185660">
                      <a:moveTo>
                        <a:pt x="58103" y="45701"/>
                      </a:moveTo>
                      <a:lnTo>
                        <a:pt x="58103" y="68552"/>
                      </a:lnTo>
                      <a:lnTo>
                        <a:pt x="116205" y="68552"/>
                      </a:lnTo>
                      <a:lnTo>
                        <a:pt x="116205" y="112348"/>
                      </a:lnTo>
                      <a:lnTo>
                        <a:pt x="58103" y="112348"/>
                      </a:lnTo>
                      <a:lnTo>
                        <a:pt x="58103" y="139007"/>
                      </a:lnTo>
                      <a:lnTo>
                        <a:pt x="123825" y="139007"/>
                      </a:lnTo>
                      <a:lnTo>
                        <a:pt x="123825" y="185660"/>
                      </a:lnTo>
                      <a:lnTo>
                        <a:pt x="0" y="185660"/>
                      </a:lnTo>
                      <a:lnTo>
                        <a:pt x="0" y="0"/>
                      </a:lnTo>
                      <a:lnTo>
                        <a:pt x="123825" y="0"/>
                      </a:lnTo>
                      <a:lnTo>
                        <a:pt x="123825" y="46653"/>
                      </a:lnTo>
                      <a:lnTo>
                        <a:pt x="58103" y="46653"/>
                      </a:lnTo>
                      <a:close/>
                    </a:path>
                  </a:pathLst>
                </a:custGeom>
                <a:solidFill>
                  <a:srgbClr val="FFFFFF"/>
                </a:solidFill>
                <a:ln w="9525"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7BE622B3-1BDC-7861-D000-9A72B686E532}"/>
                    </a:ext>
                  </a:extLst>
                </p:cNvPr>
                <p:cNvSpPr/>
                <p:nvPr/>
              </p:nvSpPr>
              <p:spPr>
                <a:xfrm>
                  <a:off x="11127740" y="6220644"/>
                  <a:ext cx="173354" cy="185660"/>
                </a:xfrm>
                <a:custGeom>
                  <a:avLst/>
                  <a:gdLst>
                    <a:gd name="connsiteX0" fmla="*/ 128588 w 173354"/>
                    <a:gd name="connsiteY0" fmla="*/ 12377 h 185660"/>
                    <a:gd name="connsiteX1" fmla="*/ 161925 w 173354"/>
                    <a:gd name="connsiteY1" fmla="*/ 44749 h 185660"/>
                    <a:gd name="connsiteX2" fmla="*/ 173355 w 173354"/>
                    <a:gd name="connsiteY2" fmla="*/ 92354 h 185660"/>
                    <a:gd name="connsiteX3" fmla="*/ 161925 w 173354"/>
                    <a:gd name="connsiteY3" fmla="*/ 139959 h 185660"/>
                    <a:gd name="connsiteX4" fmla="*/ 128588 w 173354"/>
                    <a:gd name="connsiteY4" fmla="*/ 173283 h 185660"/>
                    <a:gd name="connsiteX5" fmla="*/ 77153 w 173354"/>
                    <a:gd name="connsiteY5" fmla="*/ 185660 h 185660"/>
                    <a:gd name="connsiteX6" fmla="*/ 0 w 173354"/>
                    <a:gd name="connsiteY6" fmla="*/ 185660 h 185660"/>
                    <a:gd name="connsiteX7" fmla="*/ 0 w 173354"/>
                    <a:gd name="connsiteY7" fmla="*/ 0 h 185660"/>
                    <a:gd name="connsiteX8" fmla="*/ 77153 w 173354"/>
                    <a:gd name="connsiteY8" fmla="*/ 0 h 185660"/>
                    <a:gd name="connsiteX9" fmla="*/ 128588 w 173354"/>
                    <a:gd name="connsiteY9" fmla="*/ 12377 h 185660"/>
                    <a:gd name="connsiteX10" fmla="*/ 103822 w 173354"/>
                    <a:gd name="connsiteY10" fmla="*/ 123774 h 185660"/>
                    <a:gd name="connsiteX11" fmla="*/ 115253 w 173354"/>
                    <a:gd name="connsiteY11" fmla="*/ 93306 h 185660"/>
                    <a:gd name="connsiteX12" fmla="*/ 103822 w 173354"/>
                    <a:gd name="connsiteY12" fmla="*/ 62839 h 185660"/>
                    <a:gd name="connsiteX13" fmla="*/ 72390 w 173354"/>
                    <a:gd name="connsiteY13" fmla="*/ 52366 h 185660"/>
                    <a:gd name="connsiteX14" fmla="*/ 58103 w 173354"/>
                    <a:gd name="connsiteY14" fmla="*/ 52366 h 185660"/>
                    <a:gd name="connsiteX15" fmla="*/ 58103 w 173354"/>
                    <a:gd name="connsiteY15" fmla="*/ 135199 h 185660"/>
                    <a:gd name="connsiteX16" fmla="*/ 72390 w 173354"/>
                    <a:gd name="connsiteY16" fmla="*/ 135199 h 185660"/>
                    <a:gd name="connsiteX17" fmla="*/ 103822 w 173354"/>
                    <a:gd name="connsiteY17" fmla="*/ 123774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354" h="185660">
                      <a:moveTo>
                        <a:pt x="128588" y="12377"/>
                      </a:moveTo>
                      <a:cubicBezTo>
                        <a:pt x="142875" y="19994"/>
                        <a:pt x="154305" y="31419"/>
                        <a:pt x="161925" y="44749"/>
                      </a:cubicBezTo>
                      <a:cubicBezTo>
                        <a:pt x="169545" y="58078"/>
                        <a:pt x="173355" y="74264"/>
                        <a:pt x="173355" y="92354"/>
                      </a:cubicBezTo>
                      <a:cubicBezTo>
                        <a:pt x="173355" y="110444"/>
                        <a:pt x="169545" y="125678"/>
                        <a:pt x="161925" y="139959"/>
                      </a:cubicBezTo>
                      <a:cubicBezTo>
                        <a:pt x="154305" y="154241"/>
                        <a:pt x="142875" y="165666"/>
                        <a:pt x="128588" y="173283"/>
                      </a:cubicBezTo>
                      <a:cubicBezTo>
                        <a:pt x="114300" y="180900"/>
                        <a:pt x="97155" y="185660"/>
                        <a:pt x="77153" y="185660"/>
                      </a:cubicBezTo>
                      <a:lnTo>
                        <a:pt x="0" y="185660"/>
                      </a:lnTo>
                      <a:lnTo>
                        <a:pt x="0" y="0"/>
                      </a:lnTo>
                      <a:lnTo>
                        <a:pt x="77153" y="0"/>
                      </a:lnTo>
                      <a:cubicBezTo>
                        <a:pt x="97155" y="0"/>
                        <a:pt x="114300" y="3809"/>
                        <a:pt x="128588" y="12377"/>
                      </a:cubicBezTo>
                      <a:close/>
                      <a:moveTo>
                        <a:pt x="103822" y="123774"/>
                      </a:moveTo>
                      <a:cubicBezTo>
                        <a:pt x="111442" y="116157"/>
                        <a:pt x="115253" y="106636"/>
                        <a:pt x="115253" y="93306"/>
                      </a:cubicBezTo>
                      <a:cubicBezTo>
                        <a:pt x="115253" y="79977"/>
                        <a:pt x="111442" y="69504"/>
                        <a:pt x="103822" y="62839"/>
                      </a:cubicBezTo>
                      <a:cubicBezTo>
                        <a:pt x="96203" y="55222"/>
                        <a:pt x="85725" y="52366"/>
                        <a:pt x="72390" y="52366"/>
                      </a:cubicBezTo>
                      <a:lnTo>
                        <a:pt x="58103" y="52366"/>
                      </a:lnTo>
                      <a:lnTo>
                        <a:pt x="58103" y="135199"/>
                      </a:lnTo>
                      <a:lnTo>
                        <a:pt x="72390" y="135199"/>
                      </a:lnTo>
                      <a:cubicBezTo>
                        <a:pt x="85725" y="134247"/>
                        <a:pt x="96203" y="130438"/>
                        <a:pt x="103822" y="123774"/>
                      </a:cubicBezTo>
                      <a:close/>
                    </a:path>
                  </a:pathLst>
                </a:custGeom>
                <a:solidFill>
                  <a:srgbClr val="FFFFFF"/>
                </a:solidFill>
                <a:ln w="9525"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2EA64179-F65F-6E00-C5C4-864E1306018F}"/>
                    </a:ext>
                  </a:extLst>
                </p:cNvPr>
                <p:cNvSpPr/>
                <p:nvPr/>
              </p:nvSpPr>
              <p:spPr>
                <a:xfrm>
                  <a:off x="11321097" y="6220644"/>
                  <a:ext cx="165734" cy="188516"/>
                </a:xfrm>
                <a:custGeom>
                  <a:avLst/>
                  <a:gdLst>
                    <a:gd name="connsiteX0" fmla="*/ 59055 w 165734"/>
                    <a:gd name="connsiteY0" fmla="*/ 0 h 188516"/>
                    <a:gd name="connsiteX1" fmla="*/ 59055 w 165734"/>
                    <a:gd name="connsiteY1" fmla="*/ 104732 h 188516"/>
                    <a:gd name="connsiteX2" fmla="*/ 64770 w 165734"/>
                    <a:gd name="connsiteY2" fmla="*/ 124726 h 188516"/>
                    <a:gd name="connsiteX3" fmla="*/ 82868 w 165734"/>
                    <a:gd name="connsiteY3" fmla="*/ 132343 h 188516"/>
                    <a:gd name="connsiteX4" fmla="*/ 101918 w 165734"/>
                    <a:gd name="connsiteY4" fmla="*/ 124726 h 188516"/>
                    <a:gd name="connsiteX5" fmla="*/ 107633 w 165734"/>
                    <a:gd name="connsiteY5" fmla="*/ 104732 h 188516"/>
                    <a:gd name="connsiteX6" fmla="*/ 107633 w 165734"/>
                    <a:gd name="connsiteY6" fmla="*/ 0 h 188516"/>
                    <a:gd name="connsiteX7" fmla="*/ 165735 w 165734"/>
                    <a:gd name="connsiteY7" fmla="*/ 0 h 188516"/>
                    <a:gd name="connsiteX8" fmla="*/ 165735 w 165734"/>
                    <a:gd name="connsiteY8" fmla="*/ 104732 h 188516"/>
                    <a:gd name="connsiteX9" fmla="*/ 154305 w 165734"/>
                    <a:gd name="connsiteY9" fmla="*/ 150433 h 188516"/>
                    <a:gd name="connsiteX10" fmla="*/ 123825 w 165734"/>
                    <a:gd name="connsiteY10" fmla="*/ 178996 h 188516"/>
                    <a:gd name="connsiteX11" fmla="*/ 80963 w 165734"/>
                    <a:gd name="connsiteY11" fmla="*/ 188517 h 188516"/>
                    <a:gd name="connsiteX12" fmla="*/ 39053 w 165734"/>
                    <a:gd name="connsiteY12" fmla="*/ 178996 h 188516"/>
                    <a:gd name="connsiteX13" fmla="*/ 10478 w 165734"/>
                    <a:gd name="connsiteY13" fmla="*/ 150433 h 188516"/>
                    <a:gd name="connsiteX14" fmla="*/ 0 w 165734"/>
                    <a:gd name="connsiteY14" fmla="*/ 104732 h 188516"/>
                    <a:gd name="connsiteX15" fmla="*/ 0 w 165734"/>
                    <a:gd name="connsiteY15" fmla="*/ 0 h 188516"/>
                    <a:gd name="connsiteX16" fmla="*/ 59055 w 165734"/>
                    <a:gd name="connsiteY16" fmla="*/ 0 h 18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188516">
                      <a:moveTo>
                        <a:pt x="59055" y="0"/>
                      </a:moveTo>
                      <a:lnTo>
                        <a:pt x="59055" y="104732"/>
                      </a:lnTo>
                      <a:cubicBezTo>
                        <a:pt x="59055" y="113301"/>
                        <a:pt x="60960" y="119965"/>
                        <a:pt x="64770" y="124726"/>
                      </a:cubicBezTo>
                      <a:cubicBezTo>
                        <a:pt x="68580" y="129486"/>
                        <a:pt x="74295" y="132343"/>
                        <a:pt x="82868" y="132343"/>
                      </a:cubicBezTo>
                      <a:cubicBezTo>
                        <a:pt x="91440" y="132343"/>
                        <a:pt x="97155" y="129486"/>
                        <a:pt x="101918" y="124726"/>
                      </a:cubicBezTo>
                      <a:cubicBezTo>
                        <a:pt x="105728" y="119965"/>
                        <a:pt x="107633" y="113301"/>
                        <a:pt x="107633" y="104732"/>
                      </a:cubicBezTo>
                      <a:lnTo>
                        <a:pt x="107633" y="0"/>
                      </a:lnTo>
                      <a:lnTo>
                        <a:pt x="165735" y="0"/>
                      </a:lnTo>
                      <a:lnTo>
                        <a:pt x="165735" y="104732"/>
                      </a:lnTo>
                      <a:cubicBezTo>
                        <a:pt x="165735" y="122822"/>
                        <a:pt x="161925" y="137103"/>
                        <a:pt x="154305" y="150433"/>
                      </a:cubicBezTo>
                      <a:cubicBezTo>
                        <a:pt x="146685" y="162810"/>
                        <a:pt x="137160" y="172331"/>
                        <a:pt x="123825" y="178996"/>
                      </a:cubicBezTo>
                      <a:cubicBezTo>
                        <a:pt x="111443" y="185660"/>
                        <a:pt x="97155" y="188517"/>
                        <a:pt x="80963" y="188517"/>
                      </a:cubicBezTo>
                      <a:cubicBezTo>
                        <a:pt x="64770" y="188517"/>
                        <a:pt x="51435" y="185660"/>
                        <a:pt x="39053" y="178996"/>
                      </a:cubicBezTo>
                      <a:cubicBezTo>
                        <a:pt x="26670" y="172331"/>
                        <a:pt x="17145" y="163762"/>
                        <a:pt x="10478" y="150433"/>
                      </a:cubicBezTo>
                      <a:cubicBezTo>
                        <a:pt x="3810" y="138055"/>
                        <a:pt x="0" y="122822"/>
                        <a:pt x="0" y="104732"/>
                      </a:cubicBezTo>
                      <a:lnTo>
                        <a:pt x="0" y="0"/>
                      </a:lnTo>
                      <a:lnTo>
                        <a:pt x="59055" y="0"/>
                      </a:lnTo>
                      <a:close/>
                    </a:path>
                  </a:pathLst>
                </a:custGeom>
                <a:solidFill>
                  <a:srgbClr val="FFFFFF"/>
                </a:solidFill>
                <a:ln w="9525" cap="flat">
                  <a:noFill/>
                  <a:prstDash val="solid"/>
                  <a:miter/>
                </a:ln>
              </p:spPr>
              <p:txBody>
                <a:bodyPr rtlCol="0" anchor="ctr"/>
                <a:lstStyle/>
                <a:p>
                  <a:endParaRPr lang="en-US"/>
                </a:p>
              </p:txBody>
            </p:sp>
          </p:grpSp>
          <p:grpSp>
            <p:nvGrpSpPr>
              <p:cNvPr id="15" name="Graphic 47">
                <a:extLst>
                  <a:ext uri="{FF2B5EF4-FFF2-40B4-BE49-F238E27FC236}">
                    <a16:creationId xmlns:a16="http://schemas.microsoft.com/office/drawing/2014/main" id="{B0F71D52-6376-575C-0948-FF802DC50D00}"/>
                  </a:ext>
                </a:extLst>
              </p:cNvPr>
              <p:cNvGrpSpPr/>
              <p:nvPr/>
            </p:nvGrpSpPr>
            <p:grpSpPr>
              <a:xfrm>
                <a:off x="10976292" y="5214269"/>
                <a:ext cx="904875" cy="408452"/>
                <a:chOff x="10976292" y="5214269"/>
                <a:chExt cx="904875" cy="408452"/>
              </a:xfrm>
              <a:solidFill>
                <a:srgbClr val="FFFFFF"/>
              </a:solidFill>
            </p:grpSpPr>
            <p:sp>
              <p:nvSpPr>
                <p:cNvPr id="20" name="Freeform 19">
                  <a:extLst>
                    <a:ext uri="{FF2B5EF4-FFF2-40B4-BE49-F238E27FC236}">
                      <a16:creationId xmlns:a16="http://schemas.microsoft.com/office/drawing/2014/main" id="{D7E30446-4FEE-A671-DE15-0DB2D7AD4E5C}"/>
                    </a:ext>
                  </a:extLst>
                </p:cNvPr>
                <p:cNvSpPr/>
                <p:nvPr/>
              </p:nvSpPr>
              <p:spPr>
                <a:xfrm>
                  <a:off x="10982007" y="5219030"/>
                  <a:ext cx="160020" cy="186612"/>
                </a:xfrm>
                <a:custGeom>
                  <a:avLst/>
                  <a:gdLst>
                    <a:gd name="connsiteX0" fmla="*/ 150495 w 160020"/>
                    <a:gd name="connsiteY0" fmla="*/ 106636 h 186612"/>
                    <a:gd name="connsiteX1" fmla="*/ 160020 w 160020"/>
                    <a:gd name="connsiteY1" fmla="*/ 135199 h 186612"/>
                    <a:gd name="connsiteX2" fmla="*/ 143828 w 160020"/>
                    <a:gd name="connsiteY2" fmla="*/ 173283 h 186612"/>
                    <a:gd name="connsiteX3" fmla="*/ 97155 w 160020"/>
                    <a:gd name="connsiteY3" fmla="*/ 186613 h 186612"/>
                    <a:gd name="connsiteX4" fmla="*/ 0 w 160020"/>
                    <a:gd name="connsiteY4" fmla="*/ 186613 h 186612"/>
                    <a:gd name="connsiteX5" fmla="*/ 0 w 160020"/>
                    <a:gd name="connsiteY5" fmla="*/ 0 h 186612"/>
                    <a:gd name="connsiteX6" fmla="*/ 95250 w 160020"/>
                    <a:gd name="connsiteY6" fmla="*/ 0 h 186612"/>
                    <a:gd name="connsiteX7" fmla="*/ 140018 w 160020"/>
                    <a:gd name="connsiteY7" fmla="*/ 12377 h 186612"/>
                    <a:gd name="connsiteX8" fmla="*/ 156210 w 160020"/>
                    <a:gd name="connsiteY8" fmla="*/ 48557 h 186612"/>
                    <a:gd name="connsiteX9" fmla="*/ 147638 w 160020"/>
                    <a:gd name="connsiteY9" fmla="*/ 76168 h 186612"/>
                    <a:gd name="connsiteX10" fmla="*/ 124778 w 160020"/>
                    <a:gd name="connsiteY10" fmla="*/ 91402 h 186612"/>
                    <a:gd name="connsiteX11" fmla="*/ 150495 w 160020"/>
                    <a:gd name="connsiteY11" fmla="*/ 106636 h 186612"/>
                    <a:gd name="connsiteX12" fmla="*/ 58103 w 160020"/>
                    <a:gd name="connsiteY12" fmla="*/ 72360 h 186612"/>
                    <a:gd name="connsiteX13" fmla="*/ 80963 w 160020"/>
                    <a:gd name="connsiteY13" fmla="*/ 72360 h 186612"/>
                    <a:gd name="connsiteX14" fmla="*/ 92393 w 160020"/>
                    <a:gd name="connsiteY14" fmla="*/ 69504 h 186612"/>
                    <a:gd name="connsiteX15" fmla="*/ 96203 w 160020"/>
                    <a:gd name="connsiteY15" fmla="*/ 59983 h 186612"/>
                    <a:gd name="connsiteX16" fmla="*/ 92393 w 160020"/>
                    <a:gd name="connsiteY16" fmla="*/ 49509 h 186612"/>
                    <a:gd name="connsiteX17" fmla="*/ 80963 w 160020"/>
                    <a:gd name="connsiteY17" fmla="*/ 46653 h 186612"/>
                    <a:gd name="connsiteX18" fmla="*/ 58103 w 160020"/>
                    <a:gd name="connsiteY18" fmla="*/ 46653 h 186612"/>
                    <a:gd name="connsiteX19" fmla="*/ 58103 w 160020"/>
                    <a:gd name="connsiteY19" fmla="*/ 72360 h 186612"/>
                    <a:gd name="connsiteX20" fmla="*/ 96203 w 160020"/>
                    <a:gd name="connsiteY20" fmla="*/ 136151 h 186612"/>
                    <a:gd name="connsiteX21" fmla="*/ 100013 w 160020"/>
                    <a:gd name="connsiteY21" fmla="*/ 126630 h 186612"/>
                    <a:gd name="connsiteX22" fmla="*/ 84773 w 160020"/>
                    <a:gd name="connsiteY22" fmla="*/ 113300 h 186612"/>
                    <a:gd name="connsiteX23" fmla="*/ 58103 w 160020"/>
                    <a:gd name="connsiteY23" fmla="*/ 113300 h 186612"/>
                    <a:gd name="connsiteX24" fmla="*/ 58103 w 160020"/>
                    <a:gd name="connsiteY24" fmla="*/ 139959 h 186612"/>
                    <a:gd name="connsiteX25" fmla="*/ 84773 w 160020"/>
                    <a:gd name="connsiteY25" fmla="*/ 139959 h 186612"/>
                    <a:gd name="connsiteX26" fmla="*/ 96203 w 160020"/>
                    <a:gd name="connsiteY26" fmla="*/ 136151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0020" h="186612">
                      <a:moveTo>
                        <a:pt x="150495" y="106636"/>
                      </a:moveTo>
                      <a:cubicBezTo>
                        <a:pt x="157163" y="115205"/>
                        <a:pt x="160020" y="123774"/>
                        <a:pt x="160020" y="135199"/>
                      </a:cubicBezTo>
                      <a:cubicBezTo>
                        <a:pt x="160020" y="151385"/>
                        <a:pt x="154305" y="163762"/>
                        <a:pt x="143828" y="173283"/>
                      </a:cubicBezTo>
                      <a:cubicBezTo>
                        <a:pt x="133350" y="181852"/>
                        <a:pt x="117158" y="186613"/>
                        <a:pt x="97155" y="186613"/>
                      </a:cubicBezTo>
                      <a:lnTo>
                        <a:pt x="0" y="186613"/>
                      </a:lnTo>
                      <a:lnTo>
                        <a:pt x="0" y="0"/>
                      </a:lnTo>
                      <a:lnTo>
                        <a:pt x="95250" y="0"/>
                      </a:lnTo>
                      <a:cubicBezTo>
                        <a:pt x="114300" y="0"/>
                        <a:pt x="128588" y="3808"/>
                        <a:pt x="140018" y="12377"/>
                      </a:cubicBezTo>
                      <a:cubicBezTo>
                        <a:pt x="150495" y="20946"/>
                        <a:pt x="156210" y="32372"/>
                        <a:pt x="156210" y="48557"/>
                      </a:cubicBezTo>
                      <a:cubicBezTo>
                        <a:pt x="156210" y="59030"/>
                        <a:pt x="153353" y="68552"/>
                        <a:pt x="147638" y="76168"/>
                      </a:cubicBezTo>
                      <a:cubicBezTo>
                        <a:pt x="141923" y="83785"/>
                        <a:pt x="134303" y="88546"/>
                        <a:pt x="124778" y="91402"/>
                      </a:cubicBezTo>
                      <a:cubicBezTo>
                        <a:pt x="135255" y="93306"/>
                        <a:pt x="143828" y="98067"/>
                        <a:pt x="150495" y="106636"/>
                      </a:cubicBezTo>
                      <a:close/>
                      <a:moveTo>
                        <a:pt x="58103" y="72360"/>
                      </a:moveTo>
                      <a:lnTo>
                        <a:pt x="80963" y="72360"/>
                      </a:lnTo>
                      <a:cubicBezTo>
                        <a:pt x="86678" y="72360"/>
                        <a:pt x="90488" y="71408"/>
                        <a:pt x="92393" y="69504"/>
                      </a:cubicBezTo>
                      <a:cubicBezTo>
                        <a:pt x="95250" y="67599"/>
                        <a:pt x="96203" y="63791"/>
                        <a:pt x="96203" y="59983"/>
                      </a:cubicBezTo>
                      <a:cubicBezTo>
                        <a:pt x="96203" y="55222"/>
                        <a:pt x="95250" y="52366"/>
                        <a:pt x="92393" y="49509"/>
                      </a:cubicBezTo>
                      <a:cubicBezTo>
                        <a:pt x="89535" y="47605"/>
                        <a:pt x="85725" y="46653"/>
                        <a:pt x="80963" y="46653"/>
                      </a:cubicBezTo>
                      <a:lnTo>
                        <a:pt x="58103" y="46653"/>
                      </a:lnTo>
                      <a:lnTo>
                        <a:pt x="58103" y="72360"/>
                      </a:lnTo>
                      <a:close/>
                      <a:moveTo>
                        <a:pt x="96203" y="136151"/>
                      </a:moveTo>
                      <a:cubicBezTo>
                        <a:pt x="99060" y="134247"/>
                        <a:pt x="100013" y="130438"/>
                        <a:pt x="100013" y="126630"/>
                      </a:cubicBezTo>
                      <a:cubicBezTo>
                        <a:pt x="100013" y="118061"/>
                        <a:pt x="95250" y="113300"/>
                        <a:pt x="84773" y="113300"/>
                      </a:cubicBezTo>
                      <a:lnTo>
                        <a:pt x="58103" y="113300"/>
                      </a:lnTo>
                      <a:lnTo>
                        <a:pt x="58103" y="139959"/>
                      </a:lnTo>
                      <a:lnTo>
                        <a:pt x="84773" y="139959"/>
                      </a:lnTo>
                      <a:cubicBezTo>
                        <a:pt x="89535" y="139007"/>
                        <a:pt x="93345" y="138055"/>
                        <a:pt x="96203" y="136151"/>
                      </a:cubicBez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DDB1232-DF6E-F524-233D-6AAAE3FEB36D}"/>
                    </a:ext>
                  </a:extLst>
                </p:cNvPr>
                <p:cNvSpPr/>
                <p:nvPr/>
              </p:nvSpPr>
              <p:spPr>
                <a:xfrm>
                  <a:off x="11162030" y="5219030"/>
                  <a:ext cx="114300" cy="185660"/>
                </a:xfrm>
                <a:custGeom>
                  <a:avLst/>
                  <a:gdLst>
                    <a:gd name="connsiteX0" fmla="*/ 58102 w 114300"/>
                    <a:gd name="connsiteY0" fmla="*/ 141864 h 185660"/>
                    <a:gd name="connsiteX1" fmla="*/ 114300 w 114300"/>
                    <a:gd name="connsiteY1" fmla="*/ 141864 h 185660"/>
                    <a:gd name="connsiteX2" fmla="*/ 114300 w 114300"/>
                    <a:gd name="connsiteY2" fmla="*/ 185660 h 185660"/>
                    <a:gd name="connsiteX3" fmla="*/ 0 w 114300"/>
                    <a:gd name="connsiteY3" fmla="*/ 185660 h 185660"/>
                    <a:gd name="connsiteX4" fmla="*/ 0 w 114300"/>
                    <a:gd name="connsiteY4" fmla="*/ 0 h 185660"/>
                    <a:gd name="connsiteX5" fmla="*/ 58102 w 114300"/>
                    <a:gd name="connsiteY5" fmla="*/ 0 h 185660"/>
                    <a:gd name="connsiteX6" fmla="*/ 58102 w 114300"/>
                    <a:gd name="connsiteY6" fmla="*/ 141864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85660">
                      <a:moveTo>
                        <a:pt x="58102" y="141864"/>
                      </a:moveTo>
                      <a:lnTo>
                        <a:pt x="114300" y="141864"/>
                      </a:lnTo>
                      <a:lnTo>
                        <a:pt x="114300" y="185660"/>
                      </a:lnTo>
                      <a:lnTo>
                        <a:pt x="0" y="185660"/>
                      </a:lnTo>
                      <a:lnTo>
                        <a:pt x="0" y="0"/>
                      </a:lnTo>
                      <a:lnTo>
                        <a:pt x="58102" y="0"/>
                      </a:lnTo>
                      <a:lnTo>
                        <a:pt x="58102" y="141864"/>
                      </a:lnTo>
                      <a:close/>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11CD762-A1B8-93A9-3928-1E125CC9A369}"/>
                    </a:ext>
                  </a:extLst>
                </p:cNvPr>
                <p:cNvSpPr/>
                <p:nvPr/>
              </p:nvSpPr>
              <p:spPr>
                <a:xfrm>
                  <a:off x="11288712" y="5214269"/>
                  <a:ext cx="191452" cy="192325"/>
                </a:xfrm>
                <a:custGeom>
                  <a:avLst/>
                  <a:gdLst>
                    <a:gd name="connsiteX0" fmla="*/ 48578 w 191452"/>
                    <a:gd name="connsiteY0" fmla="*/ 179948 h 192325"/>
                    <a:gd name="connsiteX1" fmla="*/ 13335 w 191452"/>
                    <a:gd name="connsiteY1" fmla="*/ 145672 h 192325"/>
                    <a:gd name="connsiteX2" fmla="*/ 0 w 191452"/>
                    <a:gd name="connsiteY2" fmla="*/ 96163 h 192325"/>
                    <a:gd name="connsiteX3" fmla="*/ 13335 w 191452"/>
                    <a:gd name="connsiteY3" fmla="*/ 46653 h 192325"/>
                    <a:gd name="connsiteX4" fmla="*/ 48578 w 191452"/>
                    <a:gd name="connsiteY4" fmla="*/ 12377 h 192325"/>
                    <a:gd name="connsiteX5" fmla="*/ 97155 w 191452"/>
                    <a:gd name="connsiteY5" fmla="*/ 0 h 192325"/>
                    <a:gd name="connsiteX6" fmla="*/ 144780 w 191452"/>
                    <a:gd name="connsiteY6" fmla="*/ 12377 h 192325"/>
                    <a:gd name="connsiteX7" fmla="*/ 179070 w 191452"/>
                    <a:gd name="connsiteY7" fmla="*/ 46653 h 192325"/>
                    <a:gd name="connsiteX8" fmla="*/ 191453 w 191452"/>
                    <a:gd name="connsiteY8" fmla="*/ 96163 h 192325"/>
                    <a:gd name="connsiteX9" fmla="*/ 179070 w 191452"/>
                    <a:gd name="connsiteY9" fmla="*/ 145672 h 192325"/>
                    <a:gd name="connsiteX10" fmla="*/ 144780 w 191452"/>
                    <a:gd name="connsiteY10" fmla="*/ 179948 h 192325"/>
                    <a:gd name="connsiteX11" fmla="*/ 97155 w 191452"/>
                    <a:gd name="connsiteY11" fmla="*/ 192325 h 192325"/>
                    <a:gd name="connsiteX12" fmla="*/ 48578 w 191452"/>
                    <a:gd name="connsiteY12" fmla="*/ 179948 h 192325"/>
                    <a:gd name="connsiteX13" fmla="*/ 122872 w 191452"/>
                    <a:gd name="connsiteY13" fmla="*/ 126630 h 192325"/>
                    <a:gd name="connsiteX14" fmla="*/ 132397 w 191452"/>
                    <a:gd name="connsiteY14" fmla="*/ 96163 h 192325"/>
                    <a:gd name="connsiteX15" fmla="*/ 122872 w 191452"/>
                    <a:gd name="connsiteY15" fmla="*/ 65695 h 192325"/>
                    <a:gd name="connsiteX16" fmla="*/ 96203 w 191452"/>
                    <a:gd name="connsiteY16" fmla="*/ 54270 h 192325"/>
                    <a:gd name="connsiteX17" fmla="*/ 69532 w 191452"/>
                    <a:gd name="connsiteY17" fmla="*/ 65695 h 192325"/>
                    <a:gd name="connsiteX18" fmla="*/ 60007 w 191452"/>
                    <a:gd name="connsiteY18" fmla="*/ 96163 h 192325"/>
                    <a:gd name="connsiteX19" fmla="*/ 69532 w 191452"/>
                    <a:gd name="connsiteY19" fmla="*/ 126630 h 192325"/>
                    <a:gd name="connsiteX20" fmla="*/ 96203 w 191452"/>
                    <a:gd name="connsiteY20" fmla="*/ 138055 h 192325"/>
                    <a:gd name="connsiteX21" fmla="*/ 122872 w 191452"/>
                    <a:gd name="connsiteY21" fmla="*/ 126630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452" h="192325">
                      <a:moveTo>
                        <a:pt x="48578" y="179948"/>
                      </a:moveTo>
                      <a:cubicBezTo>
                        <a:pt x="34290" y="171379"/>
                        <a:pt x="21907" y="159954"/>
                        <a:pt x="13335" y="145672"/>
                      </a:cubicBezTo>
                      <a:cubicBezTo>
                        <a:pt x="4763" y="131390"/>
                        <a:pt x="0" y="115205"/>
                        <a:pt x="0" y="96163"/>
                      </a:cubicBezTo>
                      <a:cubicBezTo>
                        <a:pt x="0" y="78073"/>
                        <a:pt x="4763" y="61887"/>
                        <a:pt x="13335" y="46653"/>
                      </a:cubicBezTo>
                      <a:cubicBezTo>
                        <a:pt x="21907" y="31419"/>
                        <a:pt x="33338" y="20946"/>
                        <a:pt x="48578" y="12377"/>
                      </a:cubicBezTo>
                      <a:cubicBezTo>
                        <a:pt x="62865" y="3808"/>
                        <a:pt x="79057" y="0"/>
                        <a:pt x="97155" y="0"/>
                      </a:cubicBezTo>
                      <a:cubicBezTo>
                        <a:pt x="114300" y="0"/>
                        <a:pt x="130493" y="3808"/>
                        <a:pt x="144780" y="12377"/>
                      </a:cubicBezTo>
                      <a:cubicBezTo>
                        <a:pt x="159068" y="20946"/>
                        <a:pt x="170497" y="31419"/>
                        <a:pt x="179070" y="46653"/>
                      </a:cubicBezTo>
                      <a:cubicBezTo>
                        <a:pt x="187643" y="61887"/>
                        <a:pt x="191453" y="77120"/>
                        <a:pt x="191453" y="96163"/>
                      </a:cubicBezTo>
                      <a:cubicBezTo>
                        <a:pt x="191453" y="114253"/>
                        <a:pt x="187643" y="130438"/>
                        <a:pt x="179070" y="145672"/>
                      </a:cubicBezTo>
                      <a:cubicBezTo>
                        <a:pt x="170497" y="160906"/>
                        <a:pt x="159068" y="171379"/>
                        <a:pt x="144780" y="179948"/>
                      </a:cubicBezTo>
                      <a:cubicBezTo>
                        <a:pt x="130493" y="188517"/>
                        <a:pt x="114300" y="192325"/>
                        <a:pt x="97155" y="192325"/>
                      </a:cubicBezTo>
                      <a:cubicBezTo>
                        <a:pt x="79057" y="192325"/>
                        <a:pt x="62865" y="188517"/>
                        <a:pt x="48578" y="179948"/>
                      </a:cubicBezTo>
                      <a:close/>
                      <a:moveTo>
                        <a:pt x="122872" y="126630"/>
                      </a:moveTo>
                      <a:cubicBezTo>
                        <a:pt x="129540" y="119013"/>
                        <a:pt x="132397" y="109492"/>
                        <a:pt x="132397" y="96163"/>
                      </a:cubicBezTo>
                      <a:cubicBezTo>
                        <a:pt x="132397" y="83785"/>
                        <a:pt x="129540" y="73312"/>
                        <a:pt x="122872" y="65695"/>
                      </a:cubicBezTo>
                      <a:cubicBezTo>
                        <a:pt x="116205" y="58078"/>
                        <a:pt x="107632" y="54270"/>
                        <a:pt x="96203" y="54270"/>
                      </a:cubicBezTo>
                      <a:cubicBezTo>
                        <a:pt x="84772" y="54270"/>
                        <a:pt x="75247" y="58078"/>
                        <a:pt x="69532" y="65695"/>
                      </a:cubicBezTo>
                      <a:cubicBezTo>
                        <a:pt x="62865" y="73312"/>
                        <a:pt x="60007" y="82833"/>
                        <a:pt x="60007" y="96163"/>
                      </a:cubicBezTo>
                      <a:cubicBezTo>
                        <a:pt x="60007" y="108540"/>
                        <a:pt x="62865" y="119013"/>
                        <a:pt x="69532" y="126630"/>
                      </a:cubicBezTo>
                      <a:cubicBezTo>
                        <a:pt x="76200" y="134247"/>
                        <a:pt x="84772" y="138055"/>
                        <a:pt x="96203" y="138055"/>
                      </a:cubicBezTo>
                      <a:cubicBezTo>
                        <a:pt x="107632" y="138055"/>
                        <a:pt x="117157" y="134247"/>
                        <a:pt x="122872" y="126630"/>
                      </a:cubicBez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C479004-5867-5619-A82D-1C05BAC5925B}"/>
                    </a:ext>
                  </a:extLst>
                </p:cNvPr>
                <p:cNvSpPr/>
                <p:nvPr/>
              </p:nvSpPr>
              <p:spPr>
                <a:xfrm>
                  <a:off x="11496357" y="5216174"/>
                  <a:ext cx="182880" cy="192325"/>
                </a:xfrm>
                <a:custGeom>
                  <a:avLst/>
                  <a:gdLst>
                    <a:gd name="connsiteX0" fmla="*/ 11430 w 182880"/>
                    <a:gd name="connsiteY0" fmla="*/ 45701 h 192325"/>
                    <a:gd name="connsiteX1" fmla="*/ 43815 w 182880"/>
                    <a:gd name="connsiteY1" fmla="*/ 12377 h 192325"/>
                    <a:gd name="connsiteX2" fmla="*/ 92393 w 182880"/>
                    <a:gd name="connsiteY2" fmla="*/ 0 h 192325"/>
                    <a:gd name="connsiteX3" fmla="*/ 135255 w 182880"/>
                    <a:gd name="connsiteY3" fmla="*/ 9521 h 192325"/>
                    <a:gd name="connsiteX4" fmla="*/ 166688 w 182880"/>
                    <a:gd name="connsiteY4" fmla="*/ 35228 h 192325"/>
                    <a:gd name="connsiteX5" fmla="*/ 182880 w 182880"/>
                    <a:gd name="connsiteY5" fmla="*/ 74264 h 192325"/>
                    <a:gd name="connsiteX6" fmla="*/ 120968 w 182880"/>
                    <a:gd name="connsiteY6" fmla="*/ 74264 h 192325"/>
                    <a:gd name="connsiteX7" fmla="*/ 108585 w 182880"/>
                    <a:gd name="connsiteY7" fmla="*/ 59983 h 192325"/>
                    <a:gd name="connsiteX8" fmla="*/ 90488 w 182880"/>
                    <a:gd name="connsiteY8" fmla="*/ 55222 h 192325"/>
                    <a:gd name="connsiteX9" fmla="*/ 67628 w 182880"/>
                    <a:gd name="connsiteY9" fmla="*/ 66647 h 192325"/>
                    <a:gd name="connsiteX10" fmla="*/ 59055 w 182880"/>
                    <a:gd name="connsiteY10" fmla="*/ 96163 h 192325"/>
                    <a:gd name="connsiteX11" fmla="*/ 67628 w 182880"/>
                    <a:gd name="connsiteY11" fmla="*/ 125678 h 192325"/>
                    <a:gd name="connsiteX12" fmla="*/ 90488 w 182880"/>
                    <a:gd name="connsiteY12" fmla="*/ 137103 h 192325"/>
                    <a:gd name="connsiteX13" fmla="*/ 108585 w 182880"/>
                    <a:gd name="connsiteY13" fmla="*/ 132343 h 192325"/>
                    <a:gd name="connsiteX14" fmla="*/ 120968 w 182880"/>
                    <a:gd name="connsiteY14" fmla="*/ 118061 h 192325"/>
                    <a:gd name="connsiteX15" fmla="*/ 182880 w 182880"/>
                    <a:gd name="connsiteY15" fmla="*/ 118061 h 192325"/>
                    <a:gd name="connsiteX16" fmla="*/ 166688 w 182880"/>
                    <a:gd name="connsiteY16" fmla="*/ 157097 h 192325"/>
                    <a:gd name="connsiteX17" fmla="*/ 135255 w 182880"/>
                    <a:gd name="connsiteY17" fmla="*/ 182804 h 192325"/>
                    <a:gd name="connsiteX18" fmla="*/ 92393 w 182880"/>
                    <a:gd name="connsiteY18" fmla="*/ 192325 h 192325"/>
                    <a:gd name="connsiteX19" fmla="*/ 43815 w 182880"/>
                    <a:gd name="connsiteY19" fmla="*/ 179948 h 192325"/>
                    <a:gd name="connsiteX20" fmla="*/ 11430 w 182880"/>
                    <a:gd name="connsiteY20" fmla="*/ 146624 h 192325"/>
                    <a:gd name="connsiteX21" fmla="*/ 0 w 182880"/>
                    <a:gd name="connsiteY21" fmla="*/ 97115 h 192325"/>
                    <a:gd name="connsiteX22" fmla="*/ 11430 w 182880"/>
                    <a:gd name="connsiteY22" fmla="*/ 45701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880" h="192325">
                      <a:moveTo>
                        <a:pt x="11430" y="45701"/>
                      </a:moveTo>
                      <a:cubicBezTo>
                        <a:pt x="19050" y="31419"/>
                        <a:pt x="29528" y="19994"/>
                        <a:pt x="43815" y="12377"/>
                      </a:cubicBezTo>
                      <a:cubicBezTo>
                        <a:pt x="58103" y="4761"/>
                        <a:pt x="74295" y="0"/>
                        <a:pt x="92393" y="0"/>
                      </a:cubicBezTo>
                      <a:cubicBezTo>
                        <a:pt x="108585" y="0"/>
                        <a:pt x="122873" y="2856"/>
                        <a:pt x="135255" y="9521"/>
                      </a:cubicBezTo>
                      <a:cubicBezTo>
                        <a:pt x="147638" y="15234"/>
                        <a:pt x="158115" y="23803"/>
                        <a:pt x="166688" y="35228"/>
                      </a:cubicBezTo>
                      <a:cubicBezTo>
                        <a:pt x="174308" y="46653"/>
                        <a:pt x="180023" y="59031"/>
                        <a:pt x="182880" y="74264"/>
                      </a:cubicBezTo>
                      <a:lnTo>
                        <a:pt x="120968" y="74264"/>
                      </a:lnTo>
                      <a:cubicBezTo>
                        <a:pt x="118110" y="68552"/>
                        <a:pt x="114300" y="63791"/>
                        <a:pt x="108585" y="59983"/>
                      </a:cubicBezTo>
                      <a:cubicBezTo>
                        <a:pt x="103823" y="56174"/>
                        <a:pt x="97155" y="55222"/>
                        <a:pt x="90488" y="55222"/>
                      </a:cubicBezTo>
                      <a:cubicBezTo>
                        <a:pt x="80963" y="55222"/>
                        <a:pt x="73343" y="59031"/>
                        <a:pt x="67628" y="66647"/>
                      </a:cubicBezTo>
                      <a:cubicBezTo>
                        <a:pt x="61913" y="74264"/>
                        <a:pt x="59055" y="83785"/>
                        <a:pt x="59055" y="96163"/>
                      </a:cubicBezTo>
                      <a:cubicBezTo>
                        <a:pt x="59055" y="108540"/>
                        <a:pt x="61913" y="118061"/>
                        <a:pt x="67628" y="125678"/>
                      </a:cubicBezTo>
                      <a:cubicBezTo>
                        <a:pt x="73343" y="133295"/>
                        <a:pt x="80963" y="137103"/>
                        <a:pt x="90488" y="137103"/>
                      </a:cubicBezTo>
                      <a:cubicBezTo>
                        <a:pt x="97155" y="137103"/>
                        <a:pt x="102870" y="135199"/>
                        <a:pt x="108585" y="132343"/>
                      </a:cubicBezTo>
                      <a:cubicBezTo>
                        <a:pt x="113348" y="128534"/>
                        <a:pt x="118110" y="123774"/>
                        <a:pt x="120968" y="118061"/>
                      </a:cubicBezTo>
                      <a:lnTo>
                        <a:pt x="182880" y="118061"/>
                      </a:lnTo>
                      <a:cubicBezTo>
                        <a:pt x="180023" y="132343"/>
                        <a:pt x="175260" y="145672"/>
                        <a:pt x="166688" y="157097"/>
                      </a:cubicBezTo>
                      <a:cubicBezTo>
                        <a:pt x="159068" y="168522"/>
                        <a:pt x="148590" y="177092"/>
                        <a:pt x="135255" y="182804"/>
                      </a:cubicBezTo>
                      <a:cubicBezTo>
                        <a:pt x="122873" y="188517"/>
                        <a:pt x="108585" y="192325"/>
                        <a:pt x="92393" y="192325"/>
                      </a:cubicBezTo>
                      <a:cubicBezTo>
                        <a:pt x="73343" y="192325"/>
                        <a:pt x="57150" y="188517"/>
                        <a:pt x="43815" y="179948"/>
                      </a:cubicBezTo>
                      <a:cubicBezTo>
                        <a:pt x="29528" y="172331"/>
                        <a:pt x="19050" y="160906"/>
                        <a:pt x="11430" y="146624"/>
                      </a:cubicBezTo>
                      <a:cubicBezTo>
                        <a:pt x="3810" y="132343"/>
                        <a:pt x="0" y="116157"/>
                        <a:pt x="0" y="97115"/>
                      </a:cubicBezTo>
                      <a:cubicBezTo>
                        <a:pt x="0" y="77121"/>
                        <a:pt x="3810" y="60935"/>
                        <a:pt x="11430" y="45701"/>
                      </a:cubicBez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09EFF40-56B2-02A2-CDB9-C9B5C42025F6}"/>
                    </a:ext>
                  </a:extLst>
                </p:cNvPr>
                <p:cNvSpPr/>
                <p:nvPr/>
              </p:nvSpPr>
              <p:spPr>
                <a:xfrm>
                  <a:off x="11699240" y="5219030"/>
                  <a:ext cx="181927" cy="186612"/>
                </a:xfrm>
                <a:custGeom>
                  <a:avLst/>
                  <a:gdLst>
                    <a:gd name="connsiteX0" fmla="*/ 112395 w 181927"/>
                    <a:gd name="connsiteY0" fmla="*/ 185660 h 186612"/>
                    <a:gd name="connsiteX1" fmla="*/ 58103 w 181927"/>
                    <a:gd name="connsiteY1" fmla="*/ 104732 h 186612"/>
                    <a:gd name="connsiteX2" fmla="*/ 58103 w 181927"/>
                    <a:gd name="connsiteY2" fmla="*/ 185660 h 186612"/>
                    <a:gd name="connsiteX3" fmla="*/ 0 w 181927"/>
                    <a:gd name="connsiteY3" fmla="*/ 185660 h 186612"/>
                    <a:gd name="connsiteX4" fmla="*/ 0 w 181927"/>
                    <a:gd name="connsiteY4" fmla="*/ 0 h 186612"/>
                    <a:gd name="connsiteX5" fmla="*/ 58103 w 181927"/>
                    <a:gd name="connsiteY5" fmla="*/ 0 h 186612"/>
                    <a:gd name="connsiteX6" fmla="*/ 58103 w 181927"/>
                    <a:gd name="connsiteY6" fmla="*/ 78073 h 186612"/>
                    <a:gd name="connsiteX7" fmla="*/ 111442 w 181927"/>
                    <a:gd name="connsiteY7" fmla="*/ 0 h 186612"/>
                    <a:gd name="connsiteX8" fmla="*/ 177165 w 181927"/>
                    <a:gd name="connsiteY8" fmla="*/ 0 h 186612"/>
                    <a:gd name="connsiteX9" fmla="*/ 113347 w 181927"/>
                    <a:gd name="connsiteY9" fmla="*/ 89498 h 186612"/>
                    <a:gd name="connsiteX10" fmla="*/ 181928 w 181927"/>
                    <a:gd name="connsiteY10" fmla="*/ 186613 h 186612"/>
                    <a:gd name="connsiteX11" fmla="*/ 112395 w 181927"/>
                    <a:gd name="connsiteY11" fmla="*/ 186613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 h="186612">
                      <a:moveTo>
                        <a:pt x="112395" y="185660"/>
                      </a:moveTo>
                      <a:lnTo>
                        <a:pt x="58103" y="104732"/>
                      </a:lnTo>
                      <a:lnTo>
                        <a:pt x="58103" y="185660"/>
                      </a:lnTo>
                      <a:lnTo>
                        <a:pt x="0" y="185660"/>
                      </a:lnTo>
                      <a:lnTo>
                        <a:pt x="0" y="0"/>
                      </a:lnTo>
                      <a:lnTo>
                        <a:pt x="58103" y="0"/>
                      </a:lnTo>
                      <a:lnTo>
                        <a:pt x="58103" y="78073"/>
                      </a:lnTo>
                      <a:lnTo>
                        <a:pt x="111442" y="0"/>
                      </a:lnTo>
                      <a:lnTo>
                        <a:pt x="177165" y="0"/>
                      </a:lnTo>
                      <a:lnTo>
                        <a:pt x="113347" y="89498"/>
                      </a:lnTo>
                      <a:lnTo>
                        <a:pt x="181928" y="186613"/>
                      </a:lnTo>
                      <a:lnTo>
                        <a:pt x="112395" y="186613"/>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3940171-5BDA-1285-EDE8-8152F75252E0}"/>
                    </a:ext>
                  </a:extLst>
                </p:cNvPr>
                <p:cNvSpPr/>
                <p:nvPr/>
              </p:nvSpPr>
              <p:spPr>
                <a:xfrm>
                  <a:off x="10976292" y="5430397"/>
                  <a:ext cx="181927" cy="192325"/>
                </a:xfrm>
                <a:custGeom>
                  <a:avLst/>
                  <a:gdLst>
                    <a:gd name="connsiteX0" fmla="*/ 11430 w 181927"/>
                    <a:gd name="connsiteY0" fmla="*/ 45701 h 192325"/>
                    <a:gd name="connsiteX1" fmla="*/ 42863 w 181927"/>
                    <a:gd name="connsiteY1" fmla="*/ 12377 h 192325"/>
                    <a:gd name="connsiteX2" fmla="*/ 91440 w 181927"/>
                    <a:gd name="connsiteY2" fmla="*/ 0 h 192325"/>
                    <a:gd name="connsiteX3" fmla="*/ 134302 w 181927"/>
                    <a:gd name="connsiteY3" fmla="*/ 9521 h 192325"/>
                    <a:gd name="connsiteX4" fmla="*/ 165735 w 181927"/>
                    <a:gd name="connsiteY4" fmla="*/ 35228 h 192325"/>
                    <a:gd name="connsiteX5" fmla="*/ 181927 w 181927"/>
                    <a:gd name="connsiteY5" fmla="*/ 74264 h 192325"/>
                    <a:gd name="connsiteX6" fmla="*/ 120015 w 181927"/>
                    <a:gd name="connsiteY6" fmla="*/ 74264 h 192325"/>
                    <a:gd name="connsiteX7" fmla="*/ 107632 w 181927"/>
                    <a:gd name="connsiteY7" fmla="*/ 59983 h 192325"/>
                    <a:gd name="connsiteX8" fmla="*/ 89535 w 181927"/>
                    <a:gd name="connsiteY8" fmla="*/ 55222 h 192325"/>
                    <a:gd name="connsiteX9" fmla="*/ 66675 w 181927"/>
                    <a:gd name="connsiteY9" fmla="*/ 66647 h 192325"/>
                    <a:gd name="connsiteX10" fmla="*/ 58102 w 181927"/>
                    <a:gd name="connsiteY10" fmla="*/ 96163 h 192325"/>
                    <a:gd name="connsiteX11" fmla="*/ 66675 w 181927"/>
                    <a:gd name="connsiteY11" fmla="*/ 125678 h 192325"/>
                    <a:gd name="connsiteX12" fmla="*/ 89535 w 181927"/>
                    <a:gd name="connsiteY12" fmla="*/ 137103 h 192325"/>
                    <a:gd name="connsiteX13" fmla="*/ 107632 w 181927"/>
                    <a:gd name="connsiteY13" fmla="*/ 132343 h 192325"/>
                    <a:gd name="connsiteX14" fmla="*/ 120015 w 181927"/>
                    <a:gd name="connsiteY14" fmla="*/ 118061 h 192325"/>
                    <a:gd name="connsiteX15" fmla="*/ 181927 w 181927"/>
                    <a:gd name="connsiteY15" fmla="*/ 118061 h 192325"/>
                    <a:gd name="connsiteX16" fmla="*/ 165735 w 181927"/>
                    <a:gd name="connsiteY16" fmla="*/ 157097 h 192325"/>
                    <a:gd name="connsiteX17" fmla="*/ 134302 w 181927"/>
                    <a:gd name="connsiteY17" fmla="*/ 182804 h 192325"/>
                    <a:gd name="connsiteX18" fmla="*/ 91440 w 181927"/>
                    <a:gd name="connsiteY18" fmla="*/ 192325 h 192325"/>
                    <a:gd name="connsiteX19" fmla="*/ 42863 w 181927"/>
                    <a:gd name="connsiteY19" fmla="*/ 179948 h 192325"/>
                    <a:gd name="connsiteX20" fmla="*/ 11430 w 181927"/>
                    <a:gd name="connsiteY20" fmla="*/ 146624 h 192325"/>
                    <a:gd name="connsiteX21" fmla="*/ 0 w 181927"/>
                    <a:gd name="connsiteY21" fmla="*/ 97115 h 192325"/>
                    <a:gd name="connsiteX22" fmla="*/ 11430 w 181927"/>
                    <a:gd name="connsiteY22" fmla="*/ 45701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1927" h="192325">
                      <a:moveTo>
                        <a:pt x="11430" y="45701"/>
                      </a:moveTo>
                      <a:cubicBezTo>
                        <a:pt x="19050" y="31419"/>
                        <a:pt x="29527" y="19994"/>
                        <a:pt x="42863" y="12377"/>
                      </a:cubicBezTo>
                      <a:cubicBezTo>
                        <a:pt x="57150" y="4761"/>
                        <a:pt x="73342" y="0"/>
                        <a:pt x="91440" y="0"/>
                      </a:cubicBezTo>
                      <a:cubicBezTo>
                        <a:pt x="107632" y="0"/>
                        <a:pt x="121920" y="2856"/>
                        <a:pt x="134302" y="9521"/>
                      </a:cubicBezTo>
                      <a:cubicBezTo>
                        <a:pt x="146685" y="15234"/>
                        <a:pt x="157163" y="23803"/>
                        <a:pt x="165735" y="35228"/>
                      </a:cubicBezTo>
                      <a:cubicBezTo>
                        <a:pt x="173355" y="46653"/>
                        <a:pt x="179070" y="59030"/>
                        <a:pt x="181927" y="74264"/>
                      </a:cubicBezTo>
                      <a:lnTo>
                        <a:pt x="120015" y="74264"/>
                      </a:lnTo>
                      <a:cubicBezTo>
                        <a:pt x="117157" y="68552"/>
                        <a:pt x="113347" y="63791"/>
                        <a:pt x="107632" y="59983"/>
                      </a:cubicBezTo>
                      <a:cubicBezTo>
                        <a:pt x="101917" y="56174"/>
                        <a:pt x="96202" y="55222"/>
                        <a:pt x="89535" y="55222"/>
                      </a:cubicBezTo>
                      <a:cubicBezTo>
                        <a:pt x="80010" y="55222"/>
                        <a:pt x="72390" y="59030"/>
                        <a:pt x="66675" y="66647"/>
                      </a:cubicBezTo>
                      <a:cubicBezTo>
                        <a:pt x="60960" y="74264"/>
                        <a:pt x="58102" y="83785"/>
                        <a:pt x="58102" y="96163"/>
                      </a:cubicBezTo>
                      <a:cubicBezTo>
                        <a:pt x="58102" y="108540"/>
                        <a:pt x="60960" y="118061"/>
                        <a:pt x="66675" y="125678"/>
                      </a:cubicBezTo>
                      <a:cubicBezTo>
                        <a:pt x="72390" y="133295"/>
                        <a:pt x="80010" y="137103"/>
                        <a:pt x="89535" y="137103"/>
                      </a:cubicBezTo>
                      <a:cubicBezTo>
                        <a:pt x="96202" y="137103"/>
                        <a:pt x="101917" y="135199"/>
                        <a:pt x="107632" y="132343"/>
                      </a:cubicBezTo>
                      <a:cubicBezTo>
                        <a:pt x="112395" y="128534"/>
                        <a:pt x="117157" y="123774"/>
                        <a:pt x="120015" y="118061"/>
                      </a:cubicBezTo>
                      <a:lnTo>
                        <a:pt x="181927" y="118061"/>
                      </a:lnTo>
                      <a:cubicBezTo>
                        <a:pt x="179070" y="132343"/>
                        <a:pt x="174307" y="145672"/>
                        <a:pt x="165735" y="157097"/>
                      </a:cubicBezTo>
                      <a:cubicBezTo>
                        <a:pt x="158115" y="168522"/>
                        <a:pt x="147638" y="177092"/>
                        <a:pt x="134302" y="182804"/>
                      </a:cubicBezTo>
                      <a:cubicBezTo>
                        <a:pt x="121920" y="188517"/>
                        <a:pt x="107632" y="192325"/>
                        <a:pt x="91440" y="192325"/>
                      </a:cubicBezTo>
                      <a:cubicBezTo>
                        <a:pt x="72390" y="192325"/>
                        <a:pt x="56197" y="188517"/>
                        <a:pt x="42863" y="179948"/>
                      </a:cubicBezTo>
                      <a:cubicBezTo>
                        <a:pt x="28575" y="172331"/>
                        <a:pt x="18097" y="160906"/>
                        <a:pt x="11430" y="146624"/>
                      </a:cubicBezTo>
                      <a:cubicBezTo>
                        <a:pt x="3810" y="132343"/>
                        <a:pt x="0" y="116157"/>
                        <a:pt x="0" y="97115"/>
                      </a:cubicBezTo>
                      <a:cubicBezTo>
                        <a:pt x="0" y="76168"/>
                        <a:pt x="3810" y="59983"/>
                        <a:pt x="11430" y="45701"/>
                      </a:cubicBez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F064738-5B7F-E5DD-9DCE-481F5B0AC97A}"/>
                    </a:ext>
                  </a:extLst>
                </p:cNvPr>
                <p:cNvSpPr/>
                <p:nvPr/>
              </p:nvSpPr>
              <p:spPr>
                <a:xfrm>
                  <a:off x="11179175" y="5432301"/>
                  <a:ext cx="172402" cy="186612"/>
                </a:xfrm>
                <a:custGeom>
                  <a:avLst/>
                  <a:gdLst>
                    <a:gd name="connsiteX0" fmla="*/ 172403 w 172402"/>
                    <a:gd name="connsiteY0" fmla="*/ 0 h 186612"/>
                    <a:gd name="connsiteX1" fmla="*/ 172403 w 172402"/>
                    <a:gd name="connsiteY1" fmla="*/ 186613 h 186612"/>
                    <a:gd name="connsiteX2" fmla="*/ 114300 w 172402"/>
                    <a:gd name="connsiteY2" fmla="*/ 186613 h 186612"/>
                    <a:gd name="connsiteX3" fmla="*/ 114300 w 172402"/>
                    <a:gd name="connsiteY3" fmla="*/ 114253 h 186612"/>
                    <a:gd name="connsiteX4" fmla="*/ 59055 w 172402"/>
                    <a:gd name="connsiteY4" fmla="*/ 114253 h 186612"/>
                    <a:gd name="connsiteX5" fmla="*/ 59055 w 172402"/>
                    <a:gd name="connsiteY5" fmla="*/ 186613 h 186612"/>
                    <a:gd name="connsiteX6" fmla="*/ 0 w 172402"/>
                    <a:gd name="connsiteY6" fmla="*/ 186613 h 186612"/>
                    <a:gd name="connsiteX7" fmla="*/ 0 w 172402"/>
                    <a:gd name="connsiteY7" fmla="*/ 952 h 186612"/>
                    <a:gd name="connsiteX8" fmla="*/ 58103 w 172402"/>
                    <a:gd name="connsiteY8" fmla="*/ 952 h 186612"/>
                    <a:gd name="connsiteX9" fmla="*/ 58103 w 172402"/>
                    <a:gd name="connsiteY9" fmla="*/ 67599 h 186612"/>
                    <a:gd name="connsiteX10" fmla="*/ 113347 w 172402"/>
                    <a:gd name="connsiteY10" fmla="*/ 67599 h 186612"/>
                    <a:gd name="connsiteX11" fmla="*/ 113347 w 172402"/>
                    <a:gd name="connsiteY11" fmla="*/ 952 h 186612"/>
                    <a:gd name="connsiteX12" fmla="*/ 172403 w 172402"/>
                    <a:gd name="connsiteY12" fmla="*/ 952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402" h="186612">
                      <a:moveTo>
                        <a:pt x="172403" y="0"/>
                      </a:moveTo>
                      <a:lnTo>
                        <a:pt x="172403" y="186613"/>
                      </a:lnTo>
                      <a:lnTo>
                        <a:pt x="114300" y="186613"/>
                      </a:lnTo>
                      <a:lnTo>
                        <a:pt x="114300" y="114253"/>
                      </a:lnTo>
                      <a:lnTo>
                        <a:pt x="59055" y="114253"/>
                      </a:lnTo>
                      <a:lnTo>
                        <a:pt x="59055" y="186613"/>
                      </a:lnTo>
                      <a:lnTo>
                        <a:pt x="0" y="186613"/>
                      </a:lnTo>
                      <a:lnTo>
                        <a:pt x="0" y="952"/>
                      </a:lnTo>
                      <a:lnTo>
                        <a:pt x="58103" y="952"/>
                      </a:lnTo>
                      <a:lnTo>
                        <a:pt x="58103" y="67599"/>
                      </a:lnTo>
                      <a:lnTo>
                        <a:pt x="113347" y="67599"/>
                      </a:lnTo>
                      <a:lnTo>
                        <a:pt x="113347" y="952"/>
                      </a:lnTo>
                      <a:lnTo>
                        <a:pt x="172403" y="952"/>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ABBCC1C-2EC7-F7D0-AADC-9E9E7E6020FD}"/>
                    </a:ext>
                  </a:extLst>
                </p:cNvPr>
                <p:cNvSpPr/>
                <p:nvPr/>
              </p:nvSpPr>
              <p:spPr>
                <a:xfrm>
                  <a:off x="11364912" y="5433253"/>
                  <a:ext cx="202882" cy="185660"/>
                </a:xfrm>
                <a:custGeom>
                  <a:avLst/>
                  <a:gdLst>
                    <a:gd name="connsiteX0" fmla="*/ 132397 w 202882"/>
                    <a:gd name="connsiteY0" fmla="*/ 157097 h 185660"/>
                    <a:gd name="connsiteX1" fmla="*/ 70485 w 202882"/>
                    <a:gd name="connsiteY1" fmla="*/ 157097 h 185660"/>
                    <a:gd name="connsiteX2" fmla="*/ 60960 w 202882"/>
                    <a:gd name="connsiteY2" fmla="*/ 185660 h 185660"/>
                    <a:gd name="connsiteX3" fmla="*/ 0 w 202882"/>
                    <a:gd name="connsiteY3" fmla="*/ 185660 h 185660"/>
                    <a:gd name="connsiteX4" fmla="*/ 67628 w 202882"/>
                    <a:gd name="connsiteY4" fmla="*/ 0 h 185660"/>
                    <a:gd name="connsiteX5" fmla="*/ 135255 w 202882"/>
                    <a:gd name="connsiteY5" fmla="*/ 0 h 185660"/>
                    <a:gd name="connsiteX6" fmla="*/ 202882 w 202882"/>
                    <a:gd name="connsiteY6" fmla="*/ 185660 h 185660"/>
                    <a:gd name="connsiteX7" fmla="*/ 140970 w 202882"/>
                    <a:gd name="connsiteY7" fmla="*/ 185660 h 185660"/>
                    <a:gd name="connsiteX8" fmla="*/ 132397 w 202882"/>
                    <a:gd name="connsiteY8" fmla="*/ 157097 h 185660"/>
                    <a:gd name="connsiteX9" fmla="*/ 118110 w 202882"/>
                    <a:gd name="connsiteY9" fmla="*/ 113300 h 185660"/>
                    <a:gd name="connsiteX10" fmla="*/ 100965 w 202882"/>
                    <a:gd name="connsiteY10" fmla="*/ 61887 h 185660"/>
                    <a:gd name="connsiteX11" fmla="*/ 83820 w 202882"/>
                    <a:gd name="connsiteY11" fmla="*/ 113300 h 185660"/>
                    <a:gd name="connsiteX12" fmla="*/ 118110 w 202882"/>
                    <a:gd name="connsiteY12" fmla="*/ 113300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185660">
                      <a:moveTo>
                        <a:pt x="132397" y="157097"/>
                      </a:moveTo>
                      <a:lnTo>
                        <a:pt x="70485" y="157097"/>
                      </a:lnTo>
                      <a:lnTo>
                        <a:pt x="60960" y="185660"/>
                      </a:lnTo>
                      <a:lnTo>
                        <a:pt x="0" y="185660"/>
                      </a:lnTo>
                      <a:lnTo>
                        <a:pt x="67628" y="0"/>
                      </a:lnTo>
                      <a:lnTo>
                        <a:pt x="135255" y="0"/>
                      </a:lnTo>
                      <a:lnTo>
                        <a:pt x="202882" y="185660"/>
                      </a:lnTo>
                      <a:lnTo>
                        <a:pt x="140970" y="185660"/>
                      </a:lnTo>
                      <a:lnTo>
                        <a:pt x="132397" y="157097"/>
                      </a:lnTo>
                      <a:close/>
                      <a:moveTo>
                        <a:pt x="118110" y="113300"/>
                      </a:moveTo>
                      <a:lnTo>
                        <a:pt x="100965" y="61887"/>
                      </a:lnTo>
                      <a:lnTo>
                        <a:pt x="83820" y="113300"/>
                      </a:lnTo>
                      <a:lnTo>
                        <a:pt x="118110" y="113300"/>
                      </a:ln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E6748CA-7A6A-7FC9-AC21-7CBAA35DFD83}"/>
                    </a:ext>
                  </a:extLst>
                </p:cNvPr>
                <p:cNvSpPr/>
                <p:nvPr/>
              </p:nvSpPr>
              <p:spPr>
                <a:xfrm>
                  <a:off x="11581130" y="5432301"/>
                  <a:ext cx="58102" cy="186612"/>
                </a:xfrm>
                <a:custGeom>
                  <a:avLst/>
                  <a:gdLst>
                    <a:gd name="connsiteX0" fmla="*/ 58102 w 58102"/>
                    <a:gd name="connsiteY0" fmla="*/ 0 h 186612"/>
                    <a:gd name="connsiteX1" fmla="*/ 58102 w 58102"/>
                    <a:gd name="connsiteY1" fmla="*/ 186613 h 186612"/>
                    <a:gd name="connsiteX2" fmla="*/ 0 w 58102"/>
                    <a:gd name="connsiteY2" fmla="*/ 186613 h 186612"/>
                    <a:gd name="connsiteX3" fmla="*/ 0 w 58102"/>
                    <a:gd name="connsiteY3" fmla="*/ 952 h 186612"/>
                    <a:gd name="connsiteX4" fmla="*/ 58102 w 58102"/>
                    <a:gd name="connsiteY4" fmla="*/ 952 h 18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 h="186612">
                      <a:moveTo>
                        <a:pt x="58102" y="0"/>
                      </a:moveTo>
                      <a:lnTo>
                        <a:pt x="58102" y="186613"/>
                      </a:lnTo>
                      <a:lnTo>
                        <a:pt x="0" y="186613"/>
                      </a:lnTo>
                      <a:lnTo>
                        <a:pt x="0" y="952"/>
                      </a:lnTo>
                      <a:lnTo>
                        <a:pt x="58102" y="952"/>
                      </a:ln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CC3881C-1EAB-CABA-203B-467E2EEE7F03}"/>
                    </a:ext>
                  </a:extLst>
                </p:cNvPr>
                <p:cNvSpPr/>
                <p:nvPr/>
              </p:nvSpPr>
              <p:spPr>
                <a:xfrm>
                  <a:off x="11665902" y="5433253"/>
                  <a:ext cx="178117" cy="185660"/>
                </a:xfrm>
                <a:custGeom>
                  <a:avLst/>
                  <a:gdLst>
                    <a:gd name="connsiteX0" fmla="*/ 178117 w 178117"/>
                    <a:gd name="connsiteY0" fmla="*/ 185660 h 185660"/>
                    <a:gd name="connsiteX1" fmla="*/ 120015 w 178117"/>
                    <a:gd name="connsiteY1" fmla="*/ 185660 h 185660"/>
                    <a:gd name="connsiteX2" fmla="*/ 58103 w 178117"/>
                    <a:gd name="connsiteY2" fmla="*/ 92354 h 185660"/>
                    <a:gd name="connsiteX3" fmla="*/ 58103 w 178117"/>
                    <a:gd name="connsiteY3" fmla="*/ 185660 h 185660"/>
                    <a:gd name="connsiteX4" fmla="*/ 0 w 178117"/>
                    <a:gd name="connsiteY4" fmla="*/ 185660 h 185660"/>
                    <a:gd name="connsiteX5" fmla="*/ 0 w 178117"/>
                    <a:gd name="connsiteY5" fmla="*/ 0 h 185660"/>
                    <a:gd name="connsiteX6" fmla="*/ 58103 w 178117"/>
                    <a:gd name="connsiteY6" fmla="*/ 0 h 185660"/>
                    <a:gd name="connsiteX7" fmla="*/ 120015 w 178117"/>
                    <a:gd name="connsiteY7" fmla="*/ 95210 h 185660"/>
                    <a:gd name="connsiteX8" fmla="*/ 120015 w 178117"/>
                    <a:gd name="connsiteY8" fmla="*/ 0 h 185660"/>
                    <a:gd name="connsiteX9" fmla="*/ 178117 w 178117"/>
                    <a:gd name="connsiteY9" fmla="*/ 0 h 185660"/>
                    <a:gd name="connsiteX10" fmla="*/ 178117 w 178117"/>
                    <a:gd name="connsiteY10" fmla="*/ 185660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117" h="185660">
                      <a:moveTo>
                        <a:pt x="178117" y="185660"/>
                      </a:moveTo>
                      <a:lnTo>
                        <a:pt x="120015" y="185660"/>
                      </a:lnTo>
                      <a:lnTo>
                        <a:pt x="58103" y="92354"/>
                      </a:lnTo>
                      <a:lnTo>
                        <a:pt x="58103" y="185660"/>
                      </a:lnTo>
                      <a:lnTo>
                        <a:pt x="0" y="185660"/>
                      </a:lnTo>
                      <a:lnTo>
                        <a:pt x="0" y="0"/>
                      </a:lnTo>
                      <a:lnTo>
                        <a:pt x="58103" y="0"/>
                      </a:lnTo>
                      <a:lnTo>
                        <a:pt x="120015" y="95210"/>
                      </a:lnTo>
                      <a:lnTo>
                        <a:pt x="120015" y="0"/>
                      </a:lnTo>
                      <a:lnTo>
                        <a:pt x="178117" y="0"/>
                      </a:lnTo>
                      <a:lnTo>
                        <a:pt x="178117" y="185660"/>
                      </a:lnTo>
                      <a:close/>
                    </a:path>
                  </a:pathLst>
                </a:custGeom>
                <a:solidFill>
                  <a:srgbClr val="FFFFFF"/>
                </a:solidFill>
                <a:ln w="9525" cap="flat">
                  <a:noFill/>
                  <a:prstDash val="solid"/>
                  <a:miter/>
                </a:ln>
              </p:spPr>
              <p:txBody>
                <a:bodyPr rtlCol="0" anchor="ctr"/>
                <a:lstStyle/>
                <a:p>
                  <a:endParaRPr lang="en-US"/>
                </a:p>
              </p:txBody>
            </p:sp>
          </p:grpSp>
          <p:grpSp>
            <p:nvGrpSpPr>
              <p:cNvPr id="16" name="Graphic 47">
                <a:extLst>
                  <a:ext uri="{FF2B5EF4-FFF2-40B4-BE49-F238E27FC236}">
                    <a16:creationId xmlns:a16="http://schemas.microsoft.com/office/drawing/2014/main" id="{045814BA-B3CE-2582-93E6-8055C007C6CB}"/>
                  </a:ext>
                </a:extLst>
              </p:cNvPr>
              <p:cNvGrpSpPr/>
              <p:nvPr/>
            </p:nvGrpSpPr>
            <p:grpSpPr>
              <a:xfrm>
                <a:off x="11013440" y="5670327"/>
                <a:ext cx="207644" cy="85689"/>
                <a:chOff x="11013440" y="5670327"/>
                <a:chExt cx="207644" cy="85689"/>
              </a:xfrm>
              <a:solidFill>
                <a:srgbClr val="FFFFFF"/>
              </a:solidFill>
            </p:grpSpPr>
            <p:sp>
              <p:nvSpPr>
                <p:cNvPr id="17" name="Freeform 16">
                  <a:extLst>
                    <a:ext uri="{FF2B5EF4-FFF2-40B4-BE49-F238E27FC236}">
                      <a16:creationId xmlns:a16="http://schemas.microsoft.com/office/drawing/2014/main" id="{CDC99A9A-CFDA-01E8-0CD4-1C1C2B40DF73}"/>
                    </a:ext>
                  </a:extLst>
                </p:cNvPr>
                <p:cNvSpPr/>
                <p:nvPr/>
              </p:nvSpPr>
              <p:spPr>
                <a:xfrm>
                  <a:off x="11013440" y="5673184"/>
                  <a:ext cx="45719" cy="81881"/>
                </a:xfrm>
                <a:custGeom>
                  <a:avLst/>
                  <a:gdLst>
                    <a:gd name="connsiteX0" fmla="*/ 45720 w 45719"/>
                    <a:gd name="connsiteY0" fmla="*/ 0 h 81881"/>
                    <a:gd name="connsiteX1" fmla="*/ 45720 w 45719"/>
                    <a:gd name="connsiteY1" fmla="*/ 8569 h 81881"/>
                    <a:gd name="connsiteX2" fmla="*/ 10478 w 45719"/>
                    <a:gd name="connsiteY2" fmla="*/ 8569 h 81881"/>
                    <a:gd name="connsiteX3" fmla="*/ 10478 w 45719"/>
                    <a:gd name="connsiteY3" fmla="*/ 36180 h 81881"/>
                    <a:gd name="connsiteX4" fmla="*/ 39053 w 45719"/>
                    <a:gd name="connsiteY4" fmla="*/ 36180 h 81881"/>
                    <a:gd name="connsiteX5" fmla="*/ 39053 w 45719"/>
                    <a:gd name="connsiteY5" fmla="*/ 44749 h 81881"/>
                    <a:gd name="connsiteX6" fmla="*/ 10478 w 45719"/>
                    <a:gd name="connsiteY6" fmla="*/ 44749 h 81881"/>
                    <a:gd name="connsiteX7" fmla="*/ 10478 w 45719"/>
                    <a:gd name="connsiteY7" fmla="*/ 81881 h 81881"/>
                    <a:gd name="connsiteX8" fmla="*/ 0 w 45719"/>
                    <a:gd name="connsiteY8" fmla="*/ 81881 h 81881"/>
                    <a:gd name="connsiteX9" fmla="*/ 0 w 45719"/>
                    <a:gd name="connsiteY9" fmla="*/ 0 h 81881"/>
                    <a:gd name="connsiteX10" fmla="*/ 45720 w 45719"/>
                    <a:gd name="connsiteY10" fmla="*/ 0 h 8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19" h="81881">
                      <a:moveTo>
                        <a:pt x="45720" y="0"/>
                      </a:moveTo>
                      <a:lnTo>
                        <a:pt x="45720" y="8569"/>
                      </a:lnTo>
                      <a:lnTo>
                        <a:pt x="10478" y="8569"/>
                      </a:lnTo>
                      <a:lnTo>
                        <a:pt x="10478" y="36180"/>
                      </a:lnTo>
                      <a:lnTo>
                        <a:pt x="39053" y="36180"/>
                      </a:lnTo>
                      <a:lnTo>
                        <a:pt x="39053" y="44749"/>
                      </a:lnTo>
                      <a:lnTo>
                        <a:pt x="10478" y="44749"/>
                      </a:lnTo>
                      <a:lnTo>
                        <a:pt x="10478" y="81881"/>
                      </a:lnTo>
                      <a:lnTo>
                        <a:pt x="0" y="81881"/>
                      </a:lnTo>
                      <a:lnTo>
                        <a:pt x="0" y="0"/>
                      </a:lnTo>
                      <a:lnTo>
                        <a:pt x="45720" y="0"/>
                      </a:lnTo>
                      <a:close/>
                    </a:path>
                  </a:pathLst>
                </a:custGeom>
                <a:solidFill>
                  <a:srgbClr val="FFFFF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B6E8D18-C36F-7602-32B3-F98A79CC5AB2}"/>
                    </a:ext>
                  </a:extLst>
                </p:cNvPr>
                <p:cNvSpPr/>
                <p:nvPr/>
              </p:nvSpPr>
              <p:spPr>
                <a:xfrm>
                  <a:off x="11066780" y="5670327"/>
                  <a:ext cx="83819" cy="85689"/>
                </a:xfrm>
                <a:custGeom>
                  <a:avLst/>
                  <a:gdLst>
                    <a:gd name="connsiteX0" fmla="*/ 20955 w 83819"/>
                    <a:gd name="connsiteY0" fmla="*/ 79977 h 85689"/>
                    <a:gd name="connsiteX1" fmla="*/ 5715 w 83819"/>
                    <a:gd name="connsiteY1" fmla="*/ 64743 h 85689"/>
                    <a:gd name="connsiteX2" fmla="*/ 0 w 83819"/>
                    <a:gd name="connsiteY2" fmla="*/ 42845 h 85689"/>
                    <a:gd name="connsiteX3" fmla="*/ 5715 w 83819"/>
                    <a:gd name="connsiteY3" fmla="*/ 20946 h 85689"/>
                    <a:gd name="connsiteX4" fmla="*/ 20955 w 83819"/>
                    <a:gd name="connsiteY4" fmla="*/ 5713 h 85689"/>
                    <a:gd name="connsiteX5" fmla="*/ 41910 w 83819"/>
                    <a:gd name="connsiteY5" fmla="*/ 0 h 85689"/>
                    <a:gd name="connsiteX6" fmla="*/ 62865 w 83819"/>
                    <a:gd name="connsiteY6" fmla="*/ 5713 h 85689"/>
                    <a:gd name="connsiteX7" fmla="*/ 78105 w 83819"/>
                    <a:gd name="connsiteY7" fmla="*/ 20946 h 85689"/>
                    <a:gd name="connsiteX8" fmla="*/ 83820 w 83819"/>
                    <a:gd name="connsiteY8" fmla="*/ 42845 h 85689"/>
                    <a:gd name="connsiteX9" fmla="*/ 78105 w 83819"/>
                    <a:gd name="connsiteY9" fmla="*/ 64743 h 85689"/>
                    <a:gd name="connsiteX10" fmla="*/ 62865 w 83819"/>
                    <a:gd name="connsiteY10" fmla="*/ 79977 h 85689"/>
                    <a:gd name="connsiteX11" fmla="*/ 41910 w 83819"/>
                    <a:gd name="connsiteY11" fmla="*/ 85689 h 85689"/>
                    <a:gd name="connsiteX12" fmla="*/ 20955 w 83819"/>
                    <a:gd name="connsiteY12" fmla="*/ 79977 h 85689"/>
                    <a:gd name="connsiteX13" fmla="*/ 58102 w 83819"/>
                    <a:gd name="connsiteY13" fmla="*/ 71408 h 85689"/>
                    <a:gd name="connsiteX14" fmla="*/ 68580 w 83819"/>
                    <a:gd name="connsiteY14" fmla="*/ 59983 h 85689"/>
                    <a:gd name="connsiteX15" fmla="*/ 72390 w 83819"/>
                    <a:gd name="connsiteY15" fmla="*/ 42845 h 85689"/>
                    <a:gd name="connsiteX16" fmla="*/ 68580 w 83819"/>
                    <a:gd name="connsiteY16" fmla="*/ 25707 h 85689"/>
                    <a:gd name="connsiteX17" fmla="*/ 58102 w 83819"/>
                    <a:gd name="connsiteY17" fmla="*/ 14282 h 85689"/>
                    <a:gd name="connsiteX18" fmla="*/ 42863 w 83819"/>
                    <a:gd name="connsiteY18" fmla="*/ 10473 h 85689"/>
                    <a:gd name="connsiteX19" fmla="*/ 27622 w 83819"/>
                    <a:gd name="connsiteY19" fmla="*/ 14282 h 85689"/>
                    <a:gd name="connsiteX20" fmla="*/ 17145 w 83819"/>
                    <a:gd name="connsiteY20" fmla="*/ 25707 h 85689"/>
                    <a:gd name="connsiteX21" fmla="*/ 13335 w 83819"/>
                    <a:gd name="connsiteY21" fmla="*/ 42845 h 85689"/>
                    <a:gd name="connsiteX22" fmla="*/ 17145 w 83819"/>
                    <a:gd name="connsiteY22" fmla="*/ 59983 h 85689"/>
                    <a:gd name="connsiteX23" fmla="*/ 27622 w 83819"/>
                    <a:gd name="connsiteY23" fmla="*/ 71408 h 85689"/>
                    <a:gd name="connsiteX24" fmla="*/ 42863 w 83819"/>
                    <a:gd name="connsiteY24" fmla="*/ 75216 h 85689"/>
                    <a:gd name="connsiteX25" fmla="*/ 58102 w 83819"/>
                    <a:gd name="connsiteY25" fmla="*/ 71408 h 8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819" h="85689">
                      <a:moveTo>
                        <a:pt x="20955" y="79977"/>
                      </a:moveTo>
                      <a:cubicBezTo>
                        <a:pt x="14288" y="76168"/>
                        <a:pt x="9525" y="71408"/>
                        <a:pt x="5715" y="64743"/>
                      </a:cubicBezTo>
                      <a:cubicBezTo>
                        <a:pt x="1905" y="58078"/>
                        <a:pt x="0" y="51414"/>
                        <a:pt x="0" y="42845"/>
                      </a:cubicBezTo>
                      <a:cubicBezTo>
                        <a:pt x="0" y="35228"/>
                        <a:pt x="1905" y="27611"/>
                        <a:pt x="5715" y="20946"/>
                      </a:cubicBezTo>
                      <a:cubicBezTo>
                        <a:pt x="9525" y="14282"/>
                        <a:pt x="14288" y="9521"/>
                        <a:pt x="20955" y="5713"/>
                      </a:cubicBezTo>
                      <a:cubicBezTo>
                        <a:pt x="27622" y="1904"/>
                        <a:pt x="34290" y="0"/>
                        <a:pt x="41910" y="0"/>
                      </a:cubicBezTo>
                      <a:cubicBezTo>
                        <a:pt x="49530" y="0"/>
                        <a:pt x="56197" y="1904"/>
                        <a:pt x="62865" y="5713"/>
                      </a:cubicBezTo>
                      <a:cubicBezTo>
                        <a:pt x="69532" y="9521"/>
                        <a:pt x="74295" y="14282"/>
                        <a:pt x="78105" y="20946"/>
                      </a:cubicBezTo>
                      <a:cubicBezTo>
                        <a:pt x="81915" y="27611"/>
                        <a:pt x="83820" y="34276"/>
                        <a:pt x="83820" y="42845"/>
                      </a:cubicBezTo>
                      <a:cubicBezTo>
                        <a:pt x="83820" y="51414"/>
                        <a:pt x="81915" y="58078"/>
                        <a:pt x="78105" y="64743"/>
                      </a:cubicBezTo>
                      <a:cubicBezTo>
                        <a:pt x="74295" y="71408"/>
                        <a:pt x="69532" y="76168"/>
                        <a:pt x="62865" y="79977"/>
                      </a:cubicBezTo>
                      <a:cubicBezTo>
                        <a:pt x="56197" y="83785"/>
                        <a:pt x="49530" y="85689"/>
                        <a:pt x="41910" y="85689"/>
                      </a:cubicBezTo>
                      <a:cubicBezTo>
                        <a:pt x="34290" y="84737"/>
                        <a:pt x="27622" y="82833"/>
                        <a:pt x="20955" y="79977"/>
                      </a:cubicBezTo>
                      <a:close/>
                      <a:moveTo>
                        <a:pt x="58102" y="71408"/>
                      </a:moveTo>
                      <a:cubicBezTo>
                        <a:pt x="62865" y="68552"/>
                        <a:pt x="66675" y="64743"/>
                        <a:pt x="68580" y="59983"/>
                      </a:cubicBezTo>
                      <a:cubicBezTo>
                        <a:pt x="71438" y="55222"/>
                        <a:pt x="72390" y="49510"/>
                        <a:pt x="72390" y="42845"/>
                      </a:cubicBezTo>
                      <a:cubicBezTo>
                        <a:pt x="72390" y="36180"/>
                        <a:pt x="71438" y="30467"/>
                        <a:pt x="68580" y="25707"/>
                      </a:cubicBezTo>
                      <a:cubicBezTo>
                        <a:pt x="65722" y="20946"/>
                        <a:pt x="61913" y="17138"/>
                        <a:pt x="58102" y="14282"/>
                      </a:cubicBezTo>
                      <a:cubicBezTo>
                        <a:pt x="53340" y="11425"/>
                        <a:pt x="48577" y="10473"/>
                        <a:pt x="42863" y="10473"/>
                      </a:cubicBezTo>
                      <a:cubicBezTo>
                        <a:pt x="37147" y="10473"/>
                        <a:pt x="31432" y="11425"/>
                        <a:pt x="27622" y="14282"/>
                      </a:cubicBezTo>
                      <a:cubicBezTo>
                        <a:pt x="22860" y="17138"/>
                        <a:pt x="19050" y="20946"/>
                        <a:pt x="17145" y="25707"/>
                      </a:cubicBezTo>
                      <a:cubicBezTo>
                        <a:pt x="14288" y="30467"/>
                        <a:pt x="13335" y="36180"/>
                        <a:pt x="13335" y="42845"/>
                      </a:cubicBezTo>
                      <a:cubicBezTo>
                        <a:pt x="13335" y="49510"/>
                        <a:pt x="14288" y="55222"/>
                        <a:pt x="17145" y="59983"/>
                      </a:cubicBezTo>
                      <a:cubicBezTo>
                        <a:pt x="20002" y="64743"/>
                        <a:pt x="23813" y="68552"/>
                        <a:pt x="27622" y="71408"/>
                      </a:cubicBezTo>
                      <a:cubicBezTo>
                        <a:pt x="32385" y="74264"/>
                        <a:pt x="37147" y="75216"/>
                        <a:pt x="42863" y="75216"/>
                      </a:cubicBezTo>
                      <a:cubicBezTo>
                        <a:pt x="48577" y="75216"/>
                        <a:pt x="53340" y="74264"/>
                        <a:pt x="58102" y="71408"/>
                      </a:cubicBez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41B06D7-F6D8-69B5-2D0C-4123036C0868}"/>
                    </a:ext>
                  </a:extLst>
                </p:cNvPr>
                <p:cNvSpPr/>
                <p:nvPr/>
              </p:nvSpPr>
              <p:spPr>
                <a:xfrm>
                  <a:off x="11164887" y="5672232"/>
                  <a:ext cx="56197" cy="81880"/>
                </a:xfrm>
                <a:custGeom>
                  <a:avLst/>
                  <a:gdLst>
                    <a:gd name="connsiteX0" fmla="*/ 42863 w 56197"/>
                    <a:gd name="connsiteY0" fmla="*/ 81881 h 81880"/>
                    <a:gd name="connsiteX1" fmla="*/ 23813 w 56197"/>
                    <a:gd name="connsiteY1" fmla="*/ 48557 h 81880"/>
                    <a:gd name="connsiteX2" fmla="*/ 10478 w 56197"/>
                    <a:gd name="connsiteY2" fmla="*/ 48557 h 81880"/>
                    <a:gd name="connsiteX3" fmla="*/ 10478 w 56197"/>
                    <a:gd name="connsiteY3" fmla="*/ 81881 h 81880"/>
                    <a:gd name="connsiteX4" fmla="*/ 0 w 56197"/>
                    <a:gd name="connsiteY4" fmla="*/ 81881 h 81880"/>
                    <a:gd name="connsiteX5" fmla="*/ 0 w 56197"/>
                    <a:gd name="connsiteY5" fmla="*/ 0 h 81880"/>
                    <a:gd name="connsiteX6" fmla="*/ 26670 w 56197"/>
                    <a:gd name="connsiteY6" fmla="*/ 0 h 81880"/>
                    <a:gd name="connsiteX7" fmla="*/ 41910 w 56197"/>
                    <a:gd name="connsiteY7" fmla="*/ 2856 h 81880"/>
                    <a:gd name="connsiteX8" fmla="*/ 51435 w 56197"/>
                    <a:gd name="connsiteY8" fmla="*/ 11425 h 81880"/>
                    <a:gd name="connsiteX9" fmla="*/ 54293 w 56197"/>
                    <a:gd name="connsiteY9" fmla="*/ 23803 h 81880"/>
                    <a:gd name="connsiteX10" fmla="*/ 49530 w 56197"/>
                    <a:gd name="connsiteY10" fmla="*/ 39036 h 81880"/>
                    <a:gd name="connsiteX11" fmla="*/ 35243 w 56197"/>
                    <a:gd name="connsiteY11" fmla="*/ 47605 h 81880"/>
                    <a:gd name="connsiteX12" fmla="*/ 56197 w 56197"/>
                    <a:gd name="connsiteY12" fmla="*/ 81881 h 81880"/>
                    <a:gd name="connsiteX13" fmla="*/ 42863 w 56197"/>
                    <a:gd name="connsiteY13" fmla="*/ 81881 h 81880"/>
                    <a:gd name="connsiteX14" fmla="*/ 10478 w 56197"/>
                    <a:gd name="connsiteY14" fmla="*/ 39988 h 81880"/>
                    <a:gd name="connsiteX15" fmla="*/ 26670 w 56197"/>
                    <a:gd name="connsiteY15" fmla="*/ 39988 h 81880"/>
                    <a:gd name="connsiteX16" fmla="*/ 40005 w 56197"/>
                    <a:gd name="connsiteY16" fmla="*/ 36180 h 81880"/>
                    <a:gd name="connsiteX17" fmla="*/ 44768 w 56197"/>
                    <a:gd name="connsiteY17" fmla="*/ 24755 h 81880"/>
                    <a:gd name="connsiteX18" fmla="*/ 40957 w 56197"/>
                    <a:gd name="connsiteY18" fmla="*/ 13329 h 81880"/>
                    <a:gd name="connsiteX19" fmla="*/ 27622 w 56197"/>
                    <a:gd name="connsiteY19" fmla="*/ 9521 h 81880"/>
                    <a:gd name="connsiteX20" fmla="*/ 11430 w 56197"/>
                    <a:gd name="connsiteY20" fmla="*/ 9521 h 81880"/>
                    <a:gd name="connsiteX21" fmla="*/ 11430 w 56197"/>
                    <a:gd name="connsiteY21" fmla="*/ 39988 h 8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197" h="81880">
                      <a:moveTo>
                        <a:pt x="42863" y="81881"/>
                      </a:moveTo>
                      <a:lnTo>
                        <a:pt x="23813" y="48557"/>
                      </a:lnTo>
                      <a:lnTo>
                        <a:pt x="10478" y="48557"/>
                      </a:lnTo>
                      <a:lnTo>
                        <a:pt x="10478" y="81881"/>
                      </a:lnTo>
                      <a:lnTo>
                        <a:pt x="0" y="81881"/>
                      </a:lnTo>
                      <a:lnTo>
                        <a:pt x="0" y="0"/>
                      </a:lnTo>
                      <a:lnTo>
                        <a:pt x="26670" y="0"/>
                      </a:lnTo>
                      <a:cubicBezTo>
                        <a:pt x="32385" y="0"/>
                        <a:pt x="38100" y="952"/>
                        <a:pt x="41910" y="2856"/>
                      </a:cubicBezTo>
                      <a:cubicBezTo>
                        <a:pt x="45720" y="4761"/>
                        <a:pt x="49530" y="7617"/>
                        <a:pt x="51435" y="11425"/>
                      </a:cubicBezTo>
                      <a:cubicBezTo>
                        <a:pt x="53340" y="15234"/>
                        <a:pt x="54293" y="19042"/>
                        <a:pt x="54293" y="23803"/>
                      </a:cubicBezTo>
                      <a:cubicBezTo>
                        <a:pt x="54293" y="29515"/>
                        <a:pt x="52388" y="34276"/>
                        <a:pt x="49530" y="39036"/>
                      </a:cubicBezTo>
                      <a:cubicBezTo>
                        <a:pt x="46672" y="43797"/>
                        <a:pt x="40957" y="46653"/>
                        <a:pt x="35243" y="47605"/>
                      </a:cubicBezTo>
                      <a:lnTo>
                        <a:pt x="56197" y="81881"/>
                      </a:lnTo>
                      <a:lnTo>
                        <a:pt x="42863" y="81881"/>
                      </a:lnTo>
                      <a:close/>
                      <a:moveTo>
                        <a:pt x="10478" y="39988"/>
                      </a:moveTo>
                      <a:lnTo>
                        <a:pt x="26670" y="39988"/>
                      </a:lnTo>
                      <a:cubicBezTo>
                        <a:pt x="32385" y="39988"/>
                        <a:pt x="37147" y="39036"/>
                        <a:pt x="40005" y="36180"/>
                      </a:cubicBezTo>
                      <a:cubicBezTo>
                        <a:pt x="42863" y="33324"/>
                        <a:pt x="44768" y="29515"/>
                        <a:pt x="44768" y="24755"/>
                      </a:cubicBezTo>
                      <a:cubicBezTo>
                        <a:pt x="44768" y="19994"/>
                        <a:pt x="42863" y="16186"/>
                        <a:pt x="40957" y="13329"/>
                      </a:cubicBezTo>
                      <a:cubicBezTo>
                        <a:pt x="38100" y="10473"/>
                        <a:pt x="33338" y="9521"/>
                        <a:pt x="27622" y="9521"/>
                      </a:cubicBezTo>
                      <a:lnTo>
                        <a:pt x="11430" y="9521"/>
                      </a:lnTo>
                      <a:lnTo>
                        <a:pt x="11430" y="39988"/>
                      </a:lnTo>
                      <a:close/>
                    </a:path>
                  </a:pathLst>
                </a:custGeom>
                <a:solidFill>
                  <a:srgbClr val="FFFFFF"/>
                </a:solidFill>
                <a:ln w="9525" cap="flat">
                  <a:noFill/>
                  <a:prstDash val="solid"/>
                  <a:miter/>
                </a:ln>
              </p:spPr>
              <p:txBody>
                <a:bodyPr rtlCol="0" anchor="ctr"/>
                <a:lstStyle/>
                <a:p>
                  <a:endParaRPr lang="en-US"/>
                </a:p>
              </p:txBody>
            </p:sp>
          </p:grpSp>
        </p:grpSp>
      </p:grpSp>
      <p:grpSp>
        <p:nvGrpSpPr>
          <p:cNvPr id="231" name="Graphic 231">
            <a:extLst>
              <a:ext uri="{FF2B5EF4-FFF2-40B4-BE49-F238E27FC236}">
                <a16:creationId xmlns:a16="http://schemas.microsoft.com/office/drawing/2014/main" id="{004EDCC2-EBAA-2EED-9D23-7B2F131E6CBD}"/>
              </a:ext>
            </a:extLst>
          </p:cNvPr>
          <p:cNvGrpSpPr/>
          <p:nvPr userDrawn="1"/>
        </p:nvGrpSpPr>
        <p:grpSpPr>
          <a:xfrm rot="5400000" flipH="1">
            <a:off x="627355" y="-645895"/>
            <a:ext cx="2360749" cy="3678139"/>
            <a:chOff x="12708052" y="5708395"/>
            <a:chExt cx="760809" cy="1185370"/>
          </a:xfrm>
          <a:gradFill>
            <a:gsLst>
              <a:gs pos="0">
                <a:srgbClr val="6A9D56"/>
              </a:gs>
              <a:gs pos="60540">
                <a:srgbClr val="2D8784"/>
              </a:gs>
              <a:gs pos="100000">
                <a:srgbClr val="263D94"/>
              </a:gs>
            </a:gsLst>
            <a:lin ang="5400000" scaled="0"/>
          </a:gradFill>
        </p:grpSpPr>
        <p:sp>
          <p:nvSpPr>
            <p:cNvPr id="232" name="Freeform 231">
              <a:extLst>
                <a:ext uri="{FF2B5EF4-FFF2-40B4-BE49-F238E27FC236}">
                  <a16:creationId xmlns:a16="http://schemas.microsoft.com/office/drawing/2014/main" id="{D73D051A-23DF-8AA5-6B75-EC49B09EC002}"/>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643F9367-528C-2394-FA34-AA9CD89DBA58}"/>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5DA19A0F-6C29-D602-553C-13BED9DEDBE7}"/>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E85098B9-5B33-EB13-0B1E-87AECA466F43}"/>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2D106A07-8D07-7300-31FA-DD06AF358CE7}"/>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D5D772FA-6934-556F-63D5-30066DE1542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
        <p:nvSpPr>
          <p:cNvPr id="238" name="Text Placeholder 23">
            <a:extLst>
              <a:ext uri="{FF2B5EF4-FFF2-40B4-BE49-F238E27FC236}">
                <a16:creationId xmlns:a16="http://schemas.microsoft.com/office/drawing/2014/main" id="{07D2543B-9BDF-519F-6012-5E34384541F6}"/>
              </a:ext>
            </a:extLst>
          </p:cNvPr>
          <p:cNvSpPr>
            <a:spLocks noGrp="1"/>
          </p:cNvSpPr>
          <p:nvPr>
            <p:ph type="body" sz="quarter" idx="21" hasCustomPrompt="1"/>
          </p:nvPr>
        </p:nvSpPr>
        <p:spPr>
          <a:xfrm>
            <a:off x="8482130" y="1267137"/>
            <a:ext cx="3195485" cy="837258"/>
          </a:xfrm>
          <a:prstGeom prst="rect">
            <a:avLst/>
          </a:prstGeom>
        </p:spPr>
        <p:txBody>
          <a:bodyPr anchor="ctr">
            <a:normAutofit/>
          </a:bodyPr>
          <a:lstStyle>
            <a:lvl1pPr marL="0" indent="0" algn="r">
              <a:buNone/>
              <a:defRPr sz="3000" b="0" baseline="0">
                <a:solidFill>
                  <a:srgbClr val="262626"/>
                </a:solidFill>
                <a:latin typeface="+mn-lt"/>
              </a:defRPr>
            </a:lvl1pPr>
          </a:lstStyle>
          <a:p>
            <a:pPr lvl="0"/>
            <a:r>
              <a:rPr lang="en-US" err="1"/>
              <a:t>www.website.eu</a:t>
            </a:r>
            <a:endParaRPr lang="en-US"/>
          </a:p>
        </p:txBody>
      </p:sp>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04" name="Picture Placeholder 203">
            <a:extLst>
              <a:ext uri="{FF2B5EF4-FFF2-40B4-BE49-F238E27FC236}">
                <a16:creationId xmlns:a16="http://schemas.microsoft.com/office/drawing/2014/main" id="{92008537-0EC7-43D0-263F-F065A14D8E63}"/>
              </a:ext>
            </a:extLst>
          </p:cNvPr>
          <p:cNvSpPr>
            <a:spLocks noGrp="1"/>
          </p:cNvSpPr>
          <p:nvPr>
            <p:ph type="pic" sz="quarter" idx="44" hasCustomPrompt="1"/>
          </p:nvPr>
        </p:nvSpPr>
        <p:spPr>
          <a:xfrm>
            <a:off x="487463" y="656405"/>
            <a:ext cx="11318019" cy="3936378"/>
          </a:xfrm>
          <a:custGeom>
            <a:avLst/>
            <a:gdLst>
              <a:gd name="connsiteX0" fmla="*/ 0 w 11318019"/>
              <a:gd name="connsiteY0" fmla="*/ 0 h 3936378"/>
              <a:gd name="connsiteX1" fmla="*/ 8099283 w 11318019"/>
              <a:gd name="connsiteY1" fmla="*/ 0 h 3936378"/>
              <a:gd name="connsiteX2" fmla="*/ 8099283 w 11318019"/>
              <a:gd name="connsiteY2" fmla="*/ 2006118 h 3936378"/>
              <a:gd name="connsiteX3" fmla="*/ 10752692 w 11318019"/>
              <a:gd name="connsiteY3" fmla="*/ 2006118 h 3936378"/>
              <a:gd name="connsiteX4" fmla="*/ 10752692 w 11318019"/>
              <a:gd name="connsiteY4" fmla="*/ 0 h 3936378"/>
              <a:gd name="connsiteX5" fmla="*/ 11318019 w 11318019"/>
              <a:gd name="connsiteY5" fmla="*/ 0 h 3936378"/>
              <a:gd name="connsiteX6" fmla="*/ 11318019 w 11318019"/>
              <a:gd name="connsiteY6" fmla="*/ 3936378 h 3936378"/>
              <a:gd name="connsiteX7" fmla="*/ 0 w 11318019"/>
              <a:gd name="connsiteY7" fmla="*/ 3936378 h 393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8019" h="3936378">
                <a:moveTo>
                  <a:pt x="0" y="0"/>
                </a:moveTo>
                <a:lnTo>
                  <a:pt x="8099283" y="0"/>
                </a:lnTo>
                <a:lnTo>
                  <a:pt x="8099283" y="2006118"/>
                </a:lnTo>
                <a:lnTo>
                  <a:pt x="10752692" y="2006118"/>
                </a:lnTo>
                <a:lnTo>
                  <a:pt x="10752692" y="0"/>
                </a:lnTo>
                <a:lnTo>
                  <a:pt x="11318019" y="0"/>
                </a:lnTo>
                <a:lnTo>
                  <a:pt x="11318019" y="3936378"/>
                </a:lnTo>
                <a:lnTo>
                  <a:pt x="0" y="3936378"/>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a:t>g</a:t>
            </a:r>
          </a:p>
        </p:txBody>
      </p:sp>
      <p:sp>
        <p:nvSpPr>
          <p:cNvPr id="205" name="Freeform 204">
            <a:extLst>
              <a:ext uri="{FF2B5EF4-FFF2-40B4-BE49-F238E27FC236}">
                <a16:creationId xmlns:a16="http://schemas.microsoft.com/office/drawing/2014/main" id="{669BBDA4-4032-5623-1217-02BB7DEE19B7}"/>
              </a:ext>
            </a:extLst>
          </p:cNvPr>
          <p:cNvSpPr/>
          <p:nvPr userDrawn="1"/>
        </p:nvSpPr>
        <p:spPr>
          <a:xfrm>
            <a:off x="8586746" y="0"/>
            <a:ext cx="2653409" cy="2662521"/>
          </a:xfrm>
          <a:custGeom>
            <a:avLst/>
            <a:gdLst>
              <a:gd name="connsiteX0" fmla="*/ 0 w 1483995"/>
              <a:gd name="connsiteY0" fmla="*/ 0 h 1489091"/>
              <a:gd name="connsiteX1" fmla="*/ 1483995 w 1483995"/>
              <a:gd name="connsiteY1" fmla="*/ 0 h 1489091"/>
              <a:gd name="connsiteX2" fmla="*/ 1483995 w 1483995"/>
              <a:gd name="connsiteY2" fmla="*/ 1489092 h 1489091"/>
              <a:gd name="connsiteX3" fmla="*/ 0 w 1483995"/>
              <a:gd name="connsiteY3" fmla="*/ 1489092 h 1489091"/>
            </a:gdLst>
            <a:ahLst/>
            <a:cxnLst>
              <a:cxn ang="0">
                <a:pos x="connsiteX0" y="connsiteY0"/>
              </a:cxn>
              <a:cxn ang="0">
                <a:pos x="connsiteX1" y="connsiteY1"/>
              </a:cxn>
              <a:cxn ang="0">
                <a:pos x="connsiteX2" y="connsiteY2"/>
              </a:cxn>
              <a:cxn ang="0">
                <a:pos x="connsiteX3" y="connsiteY3"/>
              </a:cxn>
            </a:cxnLst>
            <a:rect l="l" t="t" r="r" b="b"/>
            <a:pathLst>
              <a:path w="1483995" h="1489091">
                <a:moveTo>
                  <a:pt x="0" y="0"/>
                </a:moveTo>
                <a:lnTo>
                  <a:pt x="1483995" y="0"/>
                </a:lnTo>
                <a:lnTo>
                  <a:pt x="1483995" y="1489092"/>
                </a:lnTo>
                <a:lnTo>
                  <a:pt x="0" y="1489092"/>
                </a:lnTo>
                <a:close/>
              </a:path>
            </a:pathLst>
          </a:custGeom>
          <a:gradFill>
            <a:gsLst>
              <a:gs pos="0">
                <a:srgbClr val="6A9D56"/>
              </a:gs>
              <a:gs pos="60540">
                <a:srgbClr val="2D8784"/>
              </a:gs>
              <a:gs pos="100000">
                <a:srgbClr val="263D94"/>
              </a:gs>
            </a:gsLst>
            <a:lin ang="0" scaled="1"/>
          </a:gradFill>
          <a:ln w="9525" cap="flat">
            <a:noFill/>
            <a:prstDash val="solid"/>
            <a:miter/>
          </a:ln>
        </p:spPr>
        <p:txBody>
          <a:bodyPr rtlCol="0" anchor="ctr"/>
          <a:lstStyle/>
          <a:p>
            <a:endParaRPr lang="en-US"/>
          </a:p>
        </p:txBody>
      </p:sp>
      <p:grpSp>
        <p:nvGrpSpPr>
          <p:cNvPr id="3" name="Group 2">
            <a:extLst>
              <a:ext uri="{FF2B5EF4-FFF2-40B4-BE49-F238E27FC236}">
                <a16:creationId xmlns:a16="http://schemas.microsoft.com/office/drawing/2014/main" id="{005AC5DC-E49F-D276-6C25-005747533247}"/>
              </a:ext>
            </a:extLst>
          </p:cNvPr>
          <p:cNvGrpSpPr/>
          <p:nvPr userDrawn="1"/>
        </p:nvGrpSpPr>
        <p:grpSpPr>
          <a:xfrm>
            <a:off x="9180753" y="412591"/>
            <a:ext cx="2050690" cy="2000480"/>
            <a:chOff x="10968672" y="5214269"/>
            <a:chExt cx="1344930" cy="1312000"/>
          </a:xfrm>
        </p:grpSpPr>
        <p:grpSp>
          <p:nvGrpSpPr>
            <p:cNvPr id="4" name="Graphic 47">
              <a:extLst>
                <a:ext uri="{FF2B5EF4-FFF2-40B4-BE49-F238E27FC236}">
                  <a16:creationId xmlns:a16="http://schemas.microsoft.com/office/drawing/2014/main" id="{893FBB07-50DE-8ECB-9F70-20313B72EAC4}"/>
                </a:ext>
              </a:extLst>
            </p:cNvPr>
            <p:cNvGrpSpPr/>
            <p:nvPr/>
          </p:nvGrpSpPr>
          <p:grpSpPr>
            <a:xfrm>
              <a:off x="11799728" y="5338043"/>
              <a:ext cx="373379" cy="317050"/>
              <a:chOff x="11799728" y="5338043"/>
              <a:chExt cx="373379" cy="317050"/>
            </a:xfrm>
            <a:solidFill>
              <a:srgbClr val="FFFFFF"/>
            </a:solidFill>
          </p:grpSpPr>
          <p:sp>
            <p:nvSpPr>
              <p:cNvPr id="195" name="Freeform 194">
                <a:extLst>
                  <a:ext uri="{FF2B5EF4-FFF2-40B4-BE49-F238E27FC236}">
                    <a16:creationId xmlns:a16="http://schemas.microsoft.com/office/drawing/2014/main" id="{4FB9DB29-A308-CBDC-66A0-AF5767467B60}"/>
                  </a:ext>
                </a:extLst>
              </p:cNvPr>
              <p:cNvSpPr/>
              <p:nvPr/>
            </p:nvSpPr>
            <p:spPr>
              <a:xfrm>
                <a:off x="11896645" y="5489428"/>
                <a:ext cx="275748" cy="165666"/>
              </a:xfrm>
              <a:custGeom>
                <a:avLst/>
                <a:gdLst>
                  <a:gd name="connsiteX0" fmla="*/ 3572 w 275748"/>
                  <a:gd name="connsiteY0" fmla="*/ 164714 h 165666"/>
                  <a:gd name="connsiteX1" fmla="*/ 714 w 275748"/>
                  <a:gd name="connsiteY1" fmla="*/ 161858 h 165666"/>
                  <a:gd name="connsiteX2" fmla="*/ 714 w 275748"/>
                  <a:gd name="connsiteY2" fmla="*/ 154241 h 165666"/>
                  <a:gd name="connsiteX3" fmla="*/ 82629 w 275748"/>
                  <a:gd name="connsiteY3" fmla="*/ 3809 h 165666"/>
                  <a:gd name="connsiteX4" fmla="*/ 89297 w 275748"/>
                  <a:gd name="connsiteY4" fmla="*/ 0 h 165666"/>
                  <a:gd name="connsiteX5" fmla="*/ 268367 w 275748"/>
                  <a:gd name="connsiteY5" fmla="*/ 0 h 165666"/>
                  <a:gd name="connsiteX6" fmla="*/ 275035 w 275748"/>
                  <a:gd name="connsiteY6" fmla="*/ 3809 h 165666"/>
                  <a:gd name="connsiteX7" fmla="*/ 275035 w 275748"/>
                  <a:gd name="connsiteY7" fmla="*/ 11425 h 165666"/>
                  <a:gd name="connsiteX8" fmla="*/ 193120 w 275748"/>
                  <a:gd name="connsiteY8" fmla="*/ 161858 h 165666"/>
                  <a:gd name="connsiteX9" fmla="*/ 186452 w 275748"/>
                  <a:gd name="connsiteY9" fmla="*/ 165666 h 165666"/>
                  <a:gd name="connsiteX10" fmla="*/ 7382 w 275748"/>
                  <a:gd name="connsiteY10" fmla="*/ 165666 h 165666"/>
                  <a:gd name="connsiteX11" fmla="*/ 3572 w 275748"/>
                  <a:gd name="connsiteY11" fmla="*/ 164714 h 165666"/>
                  <a:gd name="connsiteX12" fmla="*/ 93107 w 275748"/>
                  <a:gd name="connsiteY12" fmla="*/ 14282 h 165666"/>
                  <a:gd name="connsiteX13" fmla="*/ 18812 w 275748"/>
                  <a:gd name="connsiteY13" fmla="*/ 149481 h 165666"/>
                  <a:gd name="connsiteX14" fmla="*/ 180737 w 275748"/>
                  <a:gd name="connsiteY14" fmla="*/ 149481 h 165666"/>
                  <a:gd name="connsiteX15" fmla="*/ 255032 w 275748"/>
                  <a:gd name="connsiteY15" fmla="*/ 14282 h 165666"/>
                  <a:gd name="connsiteX16" fmla="*/ 93107 w 275748"/>
                  <a:gd name="connsiteY16" fmla="*/ 14282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748" h="165666">
                    <a:moveTo>
                      <a:pt x="3572" y="164714"/>
                    </a:moveTo>
                    <a:cubicBezTo>
                      <a:pt x="2620" y="163762"/>
                      <a:pt x="1667" y="162810"/>
                      <a:pt x="714" y="161858"/>
                    </a:cubicBezTo>
                    <a:cubicBezTo>
                      <a:pt x="-238" y="159954"/>
                      <a:pt x="-238" y="157097"/>
                      <a:pt x="714" y="154241"/>
                    </a:cubicBezTo>
                    <a:lnTo>
                      <a:pt x="82629" y="3809"/>
                    </a:lnTo>
                    <a:cubicBezTo>
                      <a:pt x="83582" y="952"/>
                      <a:pt x="86439" y="0"/>
                      <a:pt x="89297" y="0"/>
                    </a:cubicBezTo>
                    <a:lnTo>
                      <a:pt x="268367" y="0"/>
                    </a:lnTo>
                    <a:cubicBezTo>
                      <a:pt x="271224" y="0"/>
                      <a:pt x="273129" y="952"/>
                      <a:pt x="275035" y="3809"/>
                    </a:cubicBezTo>
                    <a:cubicBezTo>
                      <a:pt x="275987" y="5713"/>
                      <a:pt x="275987" y="8569"/>
                      <a:pt x="275035" y="11425"/>
                    </a:cubicBezTo>
                    <a:lnTo>
                      <a:pt x="193120" y="161858"/>
                    </a:lnTo>
                    <a:cubicBezTo>
                      <a:pt x="192167" y="164714"/>
                      <a:pt x="189310" y="165666"/>
                      <a:pt x="186452" y="165666"/>
                    </a:cubicBezTo>
                    <a:lnTo>
                      <a:pt x="7382" y="165666"/>
                    </a:lnTo>
                    <a:cubicBezTo>
                      <a:pt x="5477" y="164714"/>
                      <a:pt x="4524" y="164714"/>
                      <a:pt x="3572" y="164714"/>
                    </a:cubicBezTo>
                    <a:close/>
                    <a:moveTo>
                      <a:pt x="93107" y="14282"/>
                    </a:moveTo>
                    <a:lnTo>
                      <a:pt x="18812" y="149481"/>
                    </a:lnTo>
                    <a:lnTo>
                      <a:pt x="180737" y="149481"/>
                    </a:lnTo>
                    <a:lnTo>
                      <a:pt x="255032" y="14282"/>
                    </a:lnTo>
                    <a:lnTo>
                      <a:pt x="93107" y="14282"/>
                    </a:lnTo>
                    <a:close/>
                  </a:path>
                </a:pathLst>
              </a:custGeom>
              <a:solidFill>
                <a:srgbClr val="FFFFFF"/>
              </a:solidFill>
              <a:ln w="952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4BC7A048-D4B5-3723-0DD3-4F4C82326B40}"/>
                  </a:ext>
                </a:extLst>
              </p:cNvPr>
              <p:cNvSpPr/>
              <p:nvPr/>
            </p:nvSpPr>
            <p:spPr>
              <a:xfrm>
                <a:off x="11799728" y="5338995"/>
                <a:ext cx="194310" cy="316098"/>
              </a:xfrm>
              <a:custGeom>
                <a:avLst/>
                <a:gdLst>
                  <a:gd name="connsiteX0" fmla="*/ 100489 w 194310"/>
                  <a:gd name="connsiteY0" fmla="*/ 315147 h 316098"/>
                  <a:gd name="connsiteX1" fmla="*/ 97631 w 194310"/>
                  <a:gd name="connsiteY1" fmla="*/ 312290 h 316098"/>
                  <a:gd name="connsiteX2" fmla="*/ 1429 w 194310"/>
                  <a:gd name="connsiteY2" fmla="*/ 161858 h 316098"/>
                  <a:gd name="connsiteX3" fmla="*/ 1429 w 194310"/>
                  <a:gd name="connsiteY3" fmla="*/ 154241 h 316098"/>
                  <a:gd name="connsiteX4" fmla="*/ 83344 w 194310"/>
                  <a:gd name="connsiteY4" fmla="*/ 3808 h 316098"/>
                  <a:gd name="connsiteX5" fmla="*/ 90011 w 194310"/>
                  <a:gd name="connsiteY5" fmla="*/ 0 h 316098"/>
                  <a:gd name="connsiteX6" fmla="*/ 96679 w 194310"/>
                  <a:gd name="connsiteY6" fmla="*/ 3808 h 316098"/>
                  <a:gd name="connsiteX7" fmla="*/ 192881 w 194310"/>
                  <a:gd name="connsiteY7" fmla="*/ 154241 h 316098"/>
                  <a:gd name="connsiteX8" fmla="*/ 192881 w 194310"/>
                  <a:gd name="connsiteY8" fmla="*/ 161858 h 316098"/>
                  <a:gd name="connsiteX9" fmla="*/ 110966 w 194310"/>
                  <a:gd name="connsiteY9" fmla="*/ 312290 h 316098"/>
                  <a:gd name="connsiteX10" fmla="*/ 104299 w 194310"/>
                  <a:gd name="connsiteY10" fmla="*/ 316099 h 316098"/>
                  <a:gd name="connsiteX11" fmla="*/ 100489 w 194310"/>
                  <a:gd name="connsiteY11" fmla="*/ 315147 h 316098"/>
                  <a:gd name="connsiteX12" fmla="*/ 15716 w 194310"/>
                  <a:gd name="connsiteY12" fmla="*/ 157097 h 316098"/>
                  <a:gd name="connsiteX13" fmla="*/ 103346 w 194310"/>
                  <a:gd name="connsiteY13" fmla="*/ 293248 h 316098"/>
                  <a:gd name="connsiteX14" fmla="*/ 177641 w 194310"/>
                  <a:gd name="connsiteY14" fmla="*/ 158049 h 316098"/>
                  <a:gd name="connsiteX15" fmla="*/ 90011 w 194310"/>
                  <a:gd name="connsiteY15" fmla="*/ 21898 h 316098"/>
                  <a:gd name="connsiteX16" fmla="*/ 15716 w 194310"/>
                  <a:gd name="connsiteY16" fmla="*/ 157097 h 3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310" h="316098">
                    <a:moveTo>
                      <a:pt x="100489" y="315147"/>
                    </a:moveTo>
                    <a:cubicBezTo>
                      <a:pt x="99536" y="314195"/>
                      <a:pt x="98584" y="313242"/>
                      <a:pt x="97631" y="312290"/>
                    </a:cubicBezTo>
                    <a:lnTo>
                      <a:pt x="1429" y="161858"/>
                    </a:lnTo>
                    <a:cubicBezTo>
                      <a:pt x="-476" y="159953"/>
                      <a:pt x="-476" y="156145"/>
                      <a:pt x="1429" y="154241"/>
                    </a:cubicBezTo>
                    <a:lnTo>
                      <a:pt x="83344" y="3808"/>
                    </a:lnTo>
                    <a:cubicBezTo>
                      <a:pt x="84296" y="1904"/>
                      <a:pt x="87154" y="0"/>
                      <a:pt x="90011" y="0"/>
                    </a:cubicBezTo>
                    <a:cubicBezTo>
                      <a:pt x="92869" y="0"/>
                      <a:pt x="94774" y="952"/>
                      <a:pt x="96679" y="3808"/>
                    </a:cubicBezTo>
                    <a:lnTo>
                      <a:pt x="192881" y="154241"/>
                    </a:lnTo>
                    <a:cubicBezTo>
                      <a:pt x="194786" y="156145"/>
                      <a:pt x="194786" y="159953"/>
                      <a:pt x="192881" y="161858"/>
                    </a:cubicBezTo>
                    <a:lnTo>
                      <a:pt x="110966" y="312290"/>
                    </a:lnTo>
                    <a:cubicBezTo>
                      <a:pt x="110014" y="314195"/>
                      <a:pt x="107156" y="316099"/>
                      <a:pt x="104299" y="316099"/>
                    </a:cubicBezTo>
                    <a:cubicBezTo>
                      <a:pt x="102394" y="316099"/>
                      <a:pt x="101441" y="315147"/>
                      <a:pt x="100489" y="315147"/>
                    </a:cubicBezTo>
                    <a:close/>
                    <a:moveTo>
                      <a:pt x="15716" y="157097"/>
                    </a:moveTo>
                    <a:lnTo>
                      <a:pt x="103346" y="293248"/>
                    </a:lnTo>
                    <a:lnTo>
                      <a:pt x="177641" y="158049"/>
                    </a:lnTo>
                    <a:lnTo>
                      <a:pt x="90011" y="21898"/>
                    </a:lnTo>
                    <a:lnTo>
                      <a:pt x="15716" y="157097"/>
                    </a:lnTo>
                    <a:close/>
                  </a:path>
                </a:pathLst>
              </a:custGeom>
              <a:solidFill>
                <a:srgbClr val="FFFFFF"/>
              </a:solidFill>
              <a:ln w="952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0A0D4D68-BC9B-CB30-1C64-18D448E98D7F}"/>
                  </a:ext>
                </a:extLst>
              </p:cNvPr>
              <p:cNvSpPr/>
              <p:nvPr/>
            </p:nvSpPr>
            <p:spPr>
              <a:xfrm>
                <a:off x="11881643" y="5338043"/>
                <a:ext cx="291464" cy="165666"/>
              </a:xfrm>
              <a:custGeom>
                <a:avLst/>
                <a:gdLst>
                  <a:gd name="connsiteX0" fmla="*/ 100489 w 291464"/>
                  <a:gd name="connsiteY0" fmla="*/ 164714 h 165666"/>
                  <a:gd name="connsiteX1" fmla="*/ 97631 w 291464"/>
                  <a:gd name="connsiteY1" fmla="*/ 161858 h 165666"/>
                  <a:gd name="connsiteX2" fmla="*/ 1429 w 291464"/>
                  <a:gd name="connsiteY2" fmla="*/ 11425 h 165666"/>
                  <a:gd name="connsiteX3" fmla="*/ 1429 w 291464"/>
                  <a:gd name="connsiteY3" fmla="*/ 3808 h 165666"/>
                  <a:gd name="connsiteX4" fmla="*/ 8096 w 291464"/>
                  <a:gd name="connsiteY4" fmla="*/ 0 h 165666"/>
                  <a:gd name="connsiteX5" fmla="*/ 187166 w 291464"/>
                  <a:gd name="connsiteY5" fmla="*/ 0 h 165666"/>
                  <a:gd name="connsiteX6" fmla="*/ 193834 w 291464"/>
                  <a:gd name="connsiteY6" fmla="*/ 3808 h 165666"/>
                  <a:gd name="connsiteX7" fmla="*/ 290036 w 291464"/>
                  <a:gd name="connsiteY7" fmla="*/ 154241 h 165666"/>
                  <a:gd name="connsiteX8" fmla="*/ 290036 w 291464"/>
                  <a:gd name="connsiteY8" fmla="*/ 161858 h 165666"/>
                  <a:gd name="connsiteX9" fmla="*/ 283369 w 291464"/>
                  <a:gd name="connsiteY9" fmla="*/ 165666 h 165666"/>
                  <a:gd name="connsiteX10" fmla="*/ 104299 w 291464"/>
                  <a:gd name="connsiteY10" fmla="*/ 165666 h 165666"/>
                  <a:gd name="connsiteX11" fmla="*/ 100489 w 291464"/>
                  <a:gd name="connsiteY11" fmla="*/ 164714 h 165666"/>
                  <a:gd name="connsiteX12" fmla="*/ 21431 w 291464"/>
                  <a:gd name="connsiteY12" fmla="*/ 16186 h 165666"/>
                  <a:gd name="connsiteX13" fmla="*/ 108109 w 291464"/>
                  <a:gd name="connsiteY13" fmla="*/ 151385 h 165666"/>
                  <a:gd name="connsiteX14" fmla="*/ 269081 w 291464"/>
                  <a:gd name="connsiteY14" fmla="*/ 151385 h 165666"/>
                  <a:gd name="connsiteX15" fmla="*/ 182404 w 291464"/>
                  <a:gd name="connsiteY15" fmla="*/ 16186 h 165666"/>
                  <a:gd name="connsiteX16" fmla="*/ 21431 w 291464"/>
                  <a:gd name="connsiteY16" fmla="*/ 16186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464" h="165666">
                    <a:moveTo>
                      <a:pt x="100489" y="164714"/>
                    </a:moveTo>
                    <a:cubicBezTo>
                      <a:pt x="99536" y="163762"/>
                      <a:pt x="98584" y="162810"/>
                      <a:pt x="97631" y="161858"/>
                    </a:cubicBezTo>
                    <a:lnTo>
                      <a:pt x="1429" y="11425"/>
                    </a:lnTo>
                    <a:cubicBezTo>
                      <a:pt x="-476" y="9521"/>
                      <a:pt x="-476" y="5713"/>
                      <a:pt x="1429" y="3808"/>
                    </a:cubicBezTo>
                    <a:cubicBezTo>
                      <a:pt x="2381" y="952"/>
                      <a:pt x="5239" y="0"/>
                      <a:pt x="8096" y="0"/>
                    </a:cubicBezTo>
                    <a:lnTo>
                      <a:pt x="187166" y="0"/>
                    </a:lnTo>
                    <a:cubicBezTo>
                      <a:pt x="190024" y="0"/>
                      <a:pt x="191929" y="952"/>
                      <a:pt x="193834" y="3808"/>
                    </a:cubicBezTo>
                    <a:lnTo>
                      <a:pt x="290036" y="154241"/>
                    </a:lnTo>
                    <a:cubicBezTo>
                      <a:pt x="291941" y="156145"/>
                      <a:pt x="291941" y="159954"/>
                      <a:pt x="290036" y="161858"/>
                    </a:cubicBezTo>
                    <a:cubicBezTo>
                      <a:pt x="289084" y="164714"/>
                      <a:pt x="286226" y="165666"/>
                      <a:pt x="283369" y="165666"/>
                    </a:cubicBezTo>
                    <a:lnTo>
                      <a:pt x="104299" y="165666"/>
                    </a:lnTo>
                    <a:cubicBezTo>
                      <a:pt x="102394" y="165666"/>
                      <a:pt x="101441" y="165666"/>
                      <a:pt x="100489" y="164714"/>
                    </a:cubicBezTo>
                    <a:close/>
                    <a:moveTo>
                      <a:pt x="21431" y="16186"/>
                    </a:moveTo>
                    <a:lnTo>
                      <a:pt x="108109" y="151385"/>
                    </a:lnTo>
                    <a:lnTo>
                      <a:pt x="269081" y="151385"/>
                    </a:lnTo>
                    <a:lnTo>
                      <a:pt x="182404" y="16186"/>
                    </a:lnTo>
                    <a:lnTo>
                      <a:pt x="21431" y="16186"/>
                    </a:lnTo>
                    <a:close/>
                  </a:path>
                </a:pathLst>
              </a:custGeom>
              <a:solidFill>
                <a:srgbClr val="FFFFFF"/>
              </a:solidFill>
              <a:ln w="9525" cap="flat">
                <a:noFill/>
                <a:prstDash val="solid"/>
                <a:miter/>
              </a:ln>
            </p:spPr>
            <p:txBody>
              <a:bodyPr rtlCol="0" anchor="ctr"/>
              <a:lstStyle/>
              <a:p>
                <a:endParaRPr lang="en-US"/>
              </a:p>
            </p:txBody>
          </p:sp>
        </p:grpSp>
        <p:grpSp>
          <p:nvGrpSpPr>
            <p:cNvPr id="5" name="Graphic 47">
              <a:extLst>
                <a:ext uri="{FF2B5EF4-FFF2-40B4-BE49-F238E27FC236}">
                  <a16:creationId xmlns:a16="http://schemas.microsoft.com/office/drawing/2014/main" id="{574E034F-FD59-539B-1FC1-D98FD380ABB6}"/>
                </a:ext>
              </a:extLst>
            </p:cNvPr>
            <p:cNvGrpSpPr/>
            <p:nvPr/>
          </p:nvGrpSpPr>
          <p:grpSpPr>
            <a:xfrm>
              <a:off x="11553031" y="5790293"/>
              <a:ext cx="373379" cy="316098"/>
              <a:chOff x="11553031" y="5790293"/>
              <a:chExt cx="373379" cy="316098"/>
            </a:xfrm>
            <a:solidFill>
              <a:srgbClr val="FFFFFF"/>
            </a:solidFill>
          </p:grpSpPr>
          <p:sp>
            <p:nvSpPr>
              <p:cNvPr id="192" name="Freeform 191">
                <a:extLst>
                  <a:ext uri="{FF2B5EF4-FFF2-40B4-BE49-F238E27FC236}">
                    <a16:creationId xmlns:a16="http://schemas.microsoft.com/office/drawing/2014/main" id="{7CB13D77-5883-4886-F571-A32E173A367E}"/>
                  </a:ext>
                </a:extLst>
              </p:cNvPr>
              <p:cNvSpPr/>
              <p:nvPr/>
            </p:nvSpPr>
            <p:spPr>
              <a:xfrm>
                <a:off x="11649948" y="5940725"/>
                <a:ext cx="275748" cy="165666"/>
              </a:xfrm>
              <a:custGeom>
                <a:avLst/>
                <a:gdLst>
                  <a:gd name="connsiteX0" fmla="*/ 3572 w 275748"/>
                  <a:gd name="connsiteY0" fmla="*/ 164714 h 165666"/>
                  <a:gd name="connsiteX1" fmla="*/ 714 w 275748"/>
                  <a:gd name="connsiteY1" fmla="*/ 161858 h 165666"/>
                  <a:gd name="connsiteX2" fmla="*/ 714 w 275748"/>
                  <a:gd name="connsiteY2" fmla="*/ 154241 h 165666"/>
                  <a:gd name="connsiteX3" fmla="*/ 82629 w 275748"/>
                  <a:gd name="connsiteY3" fmla="*/ 3808 h 165666"/>
                  <a:gd name="connsiteX4" fmla="*/ 89297 w 275748"/>
                  <a:gd name="connsiteY4" fmla="*/ 0 h 165666"/>
                  <a:gd name="connsiteX5" fmla="*/ 268367 w 275748"/>
                  <a:gd name="connsiteY5" fmla="*/ 0 h 165666"/>
                  <a:gd name="connsiteX6" fmla="*/ 275034 w 275748"/>
                  <a:gd name="connsiteY6" fmla="*/ 3808 h 165666"/>
                  <a:gd name="connsiteX7" fmla="*/ 275034 w 275748"/>
                  <a:gd name="connsiteY7" fmla="*/ 11425 h 165666"/>
                  <a:gd name="connsiteX8" fmla="*/ 193120 w 275748"/>
                  <a:gd name="connsiteY8" fmla="*/ 161858 h 165666"/>
                  <a:gd name="connsiteX9" fmla="*/ 186452 w 275748"/>
                  <a:gd name="connsiteY9" fmla="*/ 165666 h 165666"/>
                  <a:gd name="connsiteX10" fmla="*/ 7382 w 275748"/>
                  <a:gd name="connsiteY10" fmla="*/ 165666 h 165666"/>
                  <a:gd name="connsiteX11" fmla="*/ 3572 w 275748"/>
                  <a:gd name="connsiteY11" fmla="*/ 164714 h 165666"/>
                  <a:gd name="connsiteX12" fmla="*/ 94059 w 275748"/>
                  <a:gd name="connsiteY12" fmla="*/ 15234 h 165666"/>
                  <a:gd name="connsiteX13" fmla="*/ 19764 w 275748"/>
                  <a:gd name="connsiteY13" fmla="*/ 150433 h 165666"/>
                  <a:gd name="connsiteX14" fmla="*/ 181689 w 275748"/>
                  <a:gd name="connsiteY14" fmla="*/ 150433 h 165666"/>
                  <a:gd name="connsiteX15" fmla="*/ 255984 w 275748"/>
                  <a:gd name="connsiteY15" fmla="*/ 15234 h 165666"/>
                  <a:gd name="connsiteX16" fmla="*/ 94059 w 275748"/>
                  <a:gd name="connsiteY16" fmla="*/ 15234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748" h="165666">
                    <a:moveTo>
                      <a:pt x="3572" y="164714"/>
                    </a:moveTo>
                    <a:cubicBezTo>
                      <a:pt x="2620" y="163762"/>
                      <a:pt x="1667" y="162810"/>
                      <a:pt x="714" y="161858"/>
                    </a:cubicBezTo>
                    <a:cubicBezTo>
                      <a:pt x="-238" y="159954"/>
                      <a:pt x="-238" y="157097"/>
                      <a:pt x="714" y="154241"/>
                    </a:cubicBezTo>
                    <a:lnTo>
                      <a:pt x="82629" y="3808"/>
                    </a:lnTo>
                    <a:cubicBezTo>
                      <a:pt x="83582" y="952"/>
                      <a:pt x="86439" y="0"/>
                      <a:pt x="89297" y="0"/>
                    </a:cubicBezTo>
                    <a:lnTo>
                      <a:pt x="268367" y="0"/>
                    </a:lnTo>
                    <a:cubicBezTo>
                      <a:pt x="271224" y="0"/>
                      <a:pt x="273129" y="952"/>
                      <a:pt x="275034" y="3808"/>
                    </a:cubicBezTo>
                    <a:cubicBezTo>
                      <a:pt x="275987" y="5713"/>
                      <a:pt x="275987" y="8569"/>
                      <a:pt x="275034" y="11425"/>
                    </a:cubicBezTo>
                    <a:lnTo>
                      <a:pt x="193120" y="161858"/>
                    </a:lnTo>
                    <a:cubicBezTo>
                      <a:pt x="192167" y="164714"/>
                      <a:pt x="189309" y="165666"/>
                      <a:pt x="186452" y="165666"/>
                    </a:cubicBezTo>
                    <a:lnTo>
                      <a:pt x="7382" y="165666"/>
                    </a:lnTo>
                    <a:cubicBezTo>
                      <a:pt x="6429" y="165666"/>
                      <a:pt x="4524" y="164714"/>
                      <a:pt x="3572" y="164714"/>
                    </a:cubicBezTo>
                    <a:close/>
                    <a:moveTo>
                      <a:pt x="94059" y="15234"/>
                    </a:moveTo>
                    <a:lnTo>
                      <a:pt x="19764" y="150433"/>
                    </a:lnTo>
                    <a:lnTo>
                      <a:pt x="181689" y="150433"/>
                    </a:lnTo>
                    <a:lnTo>
                      <a:pt x="255984" y="15234"/>
                    </a:lnTo>
                    <a:lnTo>
                      <a:pt x="94059" y="15234"/>
                    </a:lnTo>
                    <a:close/>
                  </a:path>
                </a:pathLst>
              </a:custGeom>
              <a:solidFill>
                <a:srgbClr val="FFFFFF"/>
              </a:solidFill>
              <a:ln w="952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AA104BB0-9A6D-F521-C235-5930B1562988}"/>
                  </a:ext>
                </a:extLst>
              </p:cNvPr>
              <p:cNvSpPr/>
              <p:nvPr/>
            </p:nvSpPr>
            <p:spPr>
              <a:xfrm>
                <a:off x="11553031" y="5790293"/>
                <a:ext cx="194310" cy="316098"/>
              </a:xfrm>
              <a:custGeom>
                <a:avLst/>
                <a:gdLst>
                  <a:gd name="connsiteX0" fmla="*/ 100489 w 194310"/>
                  <a:gd name="connsiteY0" fmla="*/ 315147 h 316098"/>
                  <a:gd name="connsiteX1" fmla="*/ 97631 w 194310"/>
                  <a:gd name="connsiteY1" fmla="*/ 312290 h 316098"/>
                  <a:gd name="connsiteX2" fmla="*/ 1429 w 194310"/>
                  <a:gd name="connsiteY2" fmla="*/ 161858 h 316098"/>
                  <a:gd name="connsiteX3" fmla="*/ 1429 w 194310"/>
                  <a:gd name="connsiteY3" fmla="*/ 154241 h 316098"/>
                  <a:gd name="connsiteX4" fmla="*/ 83344 w 194310"/>
                  <a:gd name="connsiteY4" fmla="*/ 3808 h 316098"/>
                  <a:gd name="connsiteX5" fmla="*/ 90011 w 194310"/>
                  <a:gd name="connsiteY5" fmla="*/ 0 h 316098"/>
                  <a:gd name="connsiteX6" fmla="*/ 96679 w 194310"/>
                  <a:gd name="connsiteY6" fmla="*/ 3808 h 316098"/>
                  <a:gd name="connsiteX7" fmla="*/ 192881 w 194310"/>
                  <a:gd name="connsiteY7" fmla="*/ 154241 h 316098"/>
                  <a:gd name="connsiteX8" fmla="*/ 192881 w 194310"/>
                  <a:gd name="connsiteY8" fmla="*/ 161858 h 316098"/>
                  <a:gd name="connsiteX9" fmla="*/ 110966 w 194310"/>
                  <a:gd name="connsiteY9" fmla="*/ 312290 h 316098"/>
                  <a:gd name="connsiteX10" fmla="*/ 104299 w 194310"/>
                  <a:gd name="connsiteY10" fmla="*/ 316099 h 316098"/>
                  <a:gd name="connsiteX11" fmla="*/ 100489 w 194310"/>
                  <a:gd name="connsiteY11" fmla="*/ 315147 h 316098"/>
                  <a:gd name="connsiteX12" fmla="*/ 16669 w 194310"/>
                  <a:gd name="connsiteY12" fmla="*/ 158049 h 316098"/>
                  <a:gd name="connsiteX13" fmla="*/ 104299 w 194310"/>
                  <a:gd name="connsiteY13" fmla="*/ 294200 h 316098"/>
                  <a:gd name="connsiteX14" fmla="*/ 178594 w 194310"/>
                  <a:gd name="connsiteY14" fmla="*/ 159001 h 316098"/>
                  <a:gd name="connsiteX15" fmla="*/ 90964 w 194310"/>
                  <a:gd name="connsiteY15" fmla="*/ 22850 h 316098"/>
                  <a:gd name="connsiteX16" fmla="*/ 16669 w 194310"/>
                  <a:gd name="connsiteY16" fmla="*/ 158049 h 3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310" h="316098">
                    <a:moveTo>
                      <a:pt x="100489" y="315147"/>
                    </a:moveTo>
                    <a:cubicBezTo>
                      <a:pt x="99536" y="314195"/>
                      <a:pt x="98584" y="313242"/>
                      <a:pt x="97631" y="312290"/>
                    </a:cubicBezTo>
                    <a:lnTo>
                      <a:pt x="1429" y="161858"/>
                    </a:lnTo>
                    <a:cubicBezTo>
                      <a:pt x="-476" y="159954"/>
                      <a:pt x="-476" y="156145"/>
                      <a:pt x="1429" y="154241"/>
                    </a:cubicBezTo>
                    <a:lnTo>
                      <a:pt x="83344" y="3808"/>
                    </a:lnTo>
                    <a:cubicBezTo>
                      <a:pt x="84296" y="1904"/>
                      <a:pt x="87154" y="0"/>
                      <a:pt x="90011" y="0"/>
                    </a:cubicBezTo>
                    <a:cubicBezTo>
                      <a:pt x="92869" y="0"/>
                      <a:pt x="94774" y="952"/>
                      <a:pt x="96679" y="3808"/>
                    </a:cubicBezTo>
                    <a:lnTo>
                      <a:pt x="192881" y="154241"/>
                    </a:lnTo>
                    <a:cubicBezTo>
                      <a:pt x="194786" y="156145"/>
                      <a:pt x="194786" y="159954"/>
                      <a:pt x="192881" y="161858"/>
                    </a:cubicBezTo>
                    <a:lnTo>
                      <a:pt x="110966" y="312290"/>
                    </a:lnTo>
                    <a:cubicBezTo>
                      <a:pt x="110014" y="314195"/>
                      <a:pt x="107156" y="316099"/>
                      <a:pt x="104299" y="316099"/>
                    </a:cubicBezTo>
                    <a:cubicBezTo>
                      <a:pt x="103346" y="316099"/>
                      <a:pt x="101441" y="315147"/>
                      <a:pt x="100489" y="315147"/>
                    </a:cubicBezTo>
                    <a:close/>
                    <a:moveTo>
                      <a:pt x="16669" y="158049"/>
                    </a:moveTo>
                    <a:lnTo>
                      <a:pt x="104299" y="294200"/>
                    </a:lnTo>
                    <a:lnTo>
                      <a:pt x="178594" y="159001"/>
                    </a:lnTo>
                    <a:lnTo>
                      <a:pt x="90964" y="22850"/>
                    </a:lnTo>
                    <a:lnTo>
                      <a:pt x="16669" y="158049"/>
                    </a:lnTo>
                    <a:close/>
                  </a:path>
                </a:pathLst>
              </a:custGeom>
              <a:solidFill>
                <a:srgbClr val="FFFFFF"/>
              </a:solidFill>
              <a:ln w="952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0B86A6A6-F009-9E27-2777-8005B6C77C93}"/>
                  </a:ext>
                </a:extLst>
              </p:cNvPr>
              <p:cNvSpPr/>
              <p:nvPr/>
            </p:nvSpPr>
            <p:spPr>
              <a:xfrm>
                <a:off x="11634946" y="5790293"/>
                <a:ext cx="291465" cy="165666"/>
              </a:xfrm>
              <a:custGeom>
                <a:avLst/>
                <a:gdLst>
                  <a:gd name="connsiteX0" fmla="*/ 100489 w 291465"/>
                  <a:gd name="connsiteY0" fmla="*/ 164714 h 165666"/>
                  <a:gd name="connsiteX1" fmla="*/ 97631 w 291465"/>
                  <a:gd name="connsiteY1" fmla="*/ 161858 h 165666"/>
                  <a:gd name="connsiteX2" fmla="*/ 1429 w 291465"/>
                  <a:gd name="connsiteY2" fmla="*/ 11425 h 165666"/>
                  <a:gd name="connsiteX3" fmla="*/ 1429 w 291465"/>
                  <a:gd name="connsiteY3" fmla="*/ 3808 h 165666"/>
                  <a:gd name="connsiteX4" fmla="*/ 8096 w 291465"/>
                  <a:gd name="connsiteY4" fmla="*/ 0 h 165666"/>
                  <a:gd name="connsiteX5" fmla="*/ 187166 w 291465"/>
                  <a:gd name="connsiteY5" fmla="*/ 0 h 165666"/>
                  <a:gd name="connsiteX6" fmla="*/ 193834 w 291465"/>
                  <a:gd name="connsiteY6" fmla="*/ 3808 h 165666"/>
                  <a:gd name="connsiteX7" fmla="*/ 290036 w 291465"/>
                  <a:gd name="connsiteY7" fmla="*/ 154241 h 165666"/>
                  <a:gd name="connsiteX8" fmla="*/ 290036 w 291465"/>
                  <a:gd name="connsiteY8" fmla="*/ 161858 h 165666"/>
                  <a:gd name="connsiteX9" fmla="*/ 283369 w 291465"/>
                  <a:gd name="connsiteY9" fmla="*/ 165666 h 165666"/>
                  <a:gd name="connsiteX10" fmla="*/ 104299 w 291465"/>
                  <a:gd name="connsiteY10" fmla="*/ 165666 h 165666"/>
                  <a:gd name="connsiteX11" fmla="*/ 100489 w 291465"/>
                  <a:gd name="connsiteY11" fmla="*/ 164714 h 165666"/>
                  <a:gd name="connsiteX12" fmla="*/ 21431 w 291465"/>
                  <a:gd name="connsiteY12" fmla="*/ 15234 h 165666"/>
                  <a:gd name="connsiteX13" fmla="*/ 108109 w 291465"/>
                  <a:gd name="connsiteY13" fmla="*/ 150433 h 165666"/>
                  <a:gd name="connsiteX14" fmla="*/ 269081 w 291465"/>
                  <a:gd name="connsiteY14" fmla="*/ 150433 h 165666"/>
                  <a:gd name="connsiteX15" fmla="*/ 182404 w 291465"/>
                  <a:gd name="connsiteY15" fmla="*/ 15234 h 165666"/>
                  <a:gd name="connsiteX16" fmla="*/ 21431 w 291465"/>
                  <a:gd name="connsiteY16" fmla="*/ 15234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465" h="165666">
                    <a:moveTo>
                      <a:pt x="100489" y="164714"/>
                    </a:moveTo>
                    <a:cubicBezTo>
                      <a:pt x="99536" y="163762"/>
                      <a:pt x="98584" y="162810"/>
                      <a:pt x="97631" y="161858"/>
                    </a:cubicBezTo>
                    <a:lnTo>
                      <a:pt x="1429" y="11425"/>
                    </a:lnTo>
                    <a:cubicBezTo>
                      <a:pt x="-476" y="9521"/>
                      <a:pt x="-476" y="5713"/>
                      <a:pt x="1429" y="3808"/>
                    </a:cubicBezTo>
                    <a:cubicBezTo>
                      <a:pt x="2381" y="952"/>
                      <a:pt x="5239" y="0"/>
                      <a:pt x="8096" y="0"/>
                    </a:cubicBezTo>
                    <a:lnTo>
                      <a:pt x="187166" y="0"/>
                    </a:lnTo>
                    <a:cubicBezTo>
                      <a:pt x="190024" y="0"/>
                      <a:pt x="191929" y="952"/>
                      <a:pt x="193834" y="3808"/>
                    </a:cubicBezTo>
                    <a:lnTo>
                      <a:pt x="290036" y="154241"/>
                    </a:lnTo>
                    <a:cubicBezTo>
                      <a:pt x="291941" y="156145"/>
                      <a:pt x="291941" y="159954"/>
                      <a:pt x="290036" y="161858"/>
                    </a:cubicBezTo>
                    <a:cubicBezTo>
                      <a:pt x="289084" y="164714"/>
                      <a:pt x="286226" y="165666"/>
                      <a:pt x="283369" y="165666"/>
                    </a:cubicBezTo>
                    <a:lnTo>
                      <a:pt x="104299" y="165666"/>
                    </a:lnTo>
                    <a:cubicBezTo>
                      <a:pt x="103346" y="165666"/>
                      <a:pt x="102394" y="164714"/>
                      <a:pt x="100489" y="164714"/>
                    </a:cubicBezTo>
                    <a:close/>
                    <a:moveTo>
                      <a:pt x="21431" y="15234"/>
                    </a:moveTo>
                    <a:lnTo>
                      <a:pt x="108109" y="150433"/>
                    </a:lnTo>
                    <a:lnTo>
                      <a:pt x="269081" y="150433"/>
                    </a:lnTo>
                    <a:lnTo>
                      <a:pt x="182404" y="15234"/>
                    </a:lnTo>
                    <a:lnTo>
                      <a:pt x="21431" y="15234"/>
                    </a:lnTo>
                    <a:close/>
                  </a:path>
                </a:pathLst>
              </a:custGeom>
              <a:solidFill>
                <a:srgbClr val="FFFFFF"/>
              </a:solidFill>
              <a:ln w="9525" cap="flat">
                <a:noFill/>
                <a:prstDash val="solid"/>
                <a:miter/>
              </a:ln>
            </p:spPr>
            <p:txBody>
              <a:bodyPr rtlCol="0" anchor="ctr"/>
              <a:lstStyle/>
              <a:p>
                <a:endParaRPr lang="en-US"/>
              </a:p>
            </p:txBody>
          </p:sp>
        </p:grpSp>
        <p:grpSp>
          <p:nvGrpSpPr>
            <p:cNvPr id="6" name="Graphic 47">
              <a:extLst>
                <a:ext uri="{FF2B5EF4-FFF2-40B4-BE49-F238E27FC236}">
                  <a16:creationId xmlns:a16="http://schemas.microsoft.com/office/drawing/2014/main" id="{23D4083F-4E5D-732F-36B5-8AD92B05B845}"/>
                </a:ext>
              </a:extLst>
            </p:cNvPr>
            <p:cNvGrpSpPr/>
            <p:nvPr/>
          </p:nvGrpSpPr>
          <p:grpSpPr>
            <a:xfrm>
              <a:off x="12091193" y="5786484"/>
              <a:ext cx="221456" cy="316098"/>
              <a:chOff x="12091193" y="5786484"/>
              <a:chExt cx="221456" cy="316098"/>
            </a:xfrm>
            <a:solidFill>
              <a:srgbClr val="FFFFFF"/>
            </a:solidFill>
          </p:grpSpPr>
          <p:sp>
            <p:nvSpPr>
              <p:cNvPr id="189" name="Freeform 188">
                <a:extLst>
                  <a:ext uri="{FF2B5EF4-FFF2-40B4-BE49-F238E27FC236}">
                    <a16:creationId xmlns:a16="http://schemas.microsoft.com/office/drawing/2014/main" id="{FA9DE0F0-4A2E-51AB-0894-9EE79698DD0F}"/>
                  </a:ext>
                </a:extLst>
              </p:cNvPr>
              <p:cNvSpPr/>
              <p:nvPr/>
            </p:nvSpPr>
            <p:spPr>
              <a:xfrm>
                <a:off x="12091193" y="5786484"/>
                <a:ext cx="194310" cy="316098"/>
              </a:xfrm>
              <a:custGeom>
                <a:avLst/>
                <a:gdLst>
                  <a:gd name="connsiteX0" fmla="*/ 100489 w 194310"/>
                  <a:gd name="connsiteY0" fmla="*/ 315147 h 316098"/>
                  <a:gd name="connsiteX1" fmla="*/ 97631 w 194310"/>
                  <a:gd name="connsiteY1" fmla="*/ 312290 h 316098"/>
                  <a:gd name="connsiteX2" fmla="*/ 1429 w 194310"/>
                  <a:gd name="connsiteY2" fmla="*/ 161858 h 316098"/>
                  <a:gd name="connsiteX3" fmla="*/ 1429 w 194310"/>
                  <a:gd name="connsiteY3" fmla="*/ 154241 h 316098"/>
                  <a:gd name="connsiteX4" fmla="*/ 83344 w 194310"/>
                  <a:gd name="connsiteY4" fmla="*/ 3808 h 316098"/>
                  <a:gd name="connsiteX5" fmla="*/ 90011 w 194310"/>
                  <a:gd name="connsiteY5" fmla="*/ 0 h 316098"/>
                  <a:gd name="connsiteX6" fmla="*/ 96679 w 194310"/>
                  <a:gd name="connsiteY6" fmla="*/ 3808 h 316098"/>
                  <a:gd name="connsiteX7" fmla="*/ 192881 w 194310"/>
                  <a:gd name="connsiteY7" fmla="*/ 154241 h 316098"/>
                  <a:gd name="connsiteX8" fmla="*/ 192881 w 194310"/>
                  <a:gd name="connsiteY8" fmla="*/ 161858 h 316098"/>
                  <a:gd name="connsiteX9" fmla="*/ 110966 w 194310"/>
                  <a:gd name="connsiteY9" fmla="*/ 312290 h 316098"/>
                  <a:gd name="connsiteX10" fmla="*/ 104299 w 194310"/>
                  <a:gd name="connsiteY10" fmla="*/ 316099 h 316098"/>
                  <a:gd name="connsiteX11" fmla="*/ 100489 w 194310"/>
                  <a:gd name="connsiteY11" fmla="*/ 315147 h 316098"/>
                  <a:gd name="connsiteX12" fmla="*/ 15716 w 194310"/>
                  <a:gd name="connsiteY12" fmla="*/ 158049 h 316098"/>
                  <a:gd name="connsiteX13" fmla="*/ 103346 w 194310"/>
                  <a:gd name="connsiteY13" fmla="*/ 294200 h 316098"/>
                  <a:gd name="connsiteX14" fmla="*/ 177641 w 194310"/>
                  <a:gd name="connsiteY14" fmla="*/ 159001 h 316098"/>
                  <a:gd name="connsiteX15" fmla="*/ 90011 w 194310"/>
                  <a:gd name="connsiteY15" fmla="*/ 22850 h 316098"/>
                  <a:gd name="connsiteX16" fmla="*/ 15716 w 194310"/>
                  <a:gd name="connsiteY16" fmla="*/ 158049 h 3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310" h="316098">
                    <a:moveTo>
                      <a:pt x="100489" y="315147"/>
                    </a:moveTo>
                    <a:cubicBezTo>
                      <a:pt x="99536" y="314195"/>
                      <a:pt x="98584" y="313242"/>
                      <a:pt x="97631" y="312290"/>
                    </a:cubicBezTo>
                    <a:lnTo>
                      <a:pt x="1429" y="161858"/>
                    </a:lnTo>
                    <a:cubicBezTo>
                      <a:pt x="-476" y="159953"/>
                      <a:pt x="-476" y="156145"/>
                      <a:pt x="1429" y="154241"/>
                    </a:cubicBezTo>
                    <a:lnTo>
                      <a:pt x="83344" y="3808"/>
                    </a:lnTo>
                    <a:cubicBezTo>
                      <a:pt x="84296" y="1904"/>
                      <a:pt x="87154" y="0"/>
                      <a:pt x="90011" y="0"/>
                    </a:cubicBezTo>
                    <a:cubicBezTo>
                      <a:pt x="92869" y="0"/>
                      <a:pt x="94774" y="952"/>
                      <a:pt x="96679" y="3808"/>
                    </a:cubicBezTo>
                    <a:lnTo>
                      <a:pt x="192881" y="154241"/>
                    </a:lnTo>
                    <a:cubicBezTo>
                      <a:pt x="194786" y="156145"/>
                      <a:pt x="194786" y="159953"/>
                      <a:pt x="192881" y="161858"/>
                    </a:cubicBezTo>
                    <a:lnTo>
                      <a:pt x="110966" y="312290"/>
                    </a:lnTo>
                    <a:cubicBezTo>
                      <a:pt x="110014" y="314195"/>
                      <a:pt x="107156" y="316099"/>
                      <a:pt x="104299" y="316099"/>
                    </a:cubicBezTo>
                    <a:cubicBezTo>
                      <a:pt x="102394" y="316099"/>
                      <a:pt x="101441" y="315147"/>
                      <a:pt x="100489" y="315147"/>
                    </a:cubicBezTo>
                    <a:close/>
                    <a:moveTo>
                      <a:pt x="15716" y="158049"/>
                    </a:moveTo>
                    <a:lnTo>
                      <a:pt x="103346" y="294200"/>
                    </a:lnTo>
                    <a:lnTo>
                      <a:pt x="177641" y="159001"/>
                    </a:lnTo>
                    <a:lnTo>
                      <a:pt x="90011" y="22850"/>
                    </a:lnTo>
                    <a:lnTo>
                      <a:pt x="15716" y="158049"/>
                    </a:lnTo>
                    <a:close/>
                  </a:path>
                </a:pathLst>
              </a:custGeom>
              <a:solidFill>
                <a:srgbClr val="FFFFFF"/>
              </a:solidFill>
              <a:ln w="952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F807E8D8-E55B-685D-5066-4FE28A5199DA}"/>
                  </a:ext>
                </a:extLst>
              </p:cNvPr>
              <p:cNvSpPr/>
              <p:nvPr/>
            </p:nvSpPr>
            <p:spPr>
              <a:xfrm>
                <a:off x="12187158" y="5936917"/>
                <a:ext cx="125491" cy="165666"/>
              </a:xfrm>
              <a:custGeom>
                <a:avLst/>
                <a:gdLst>
                  <a:gd name="connsiteX0" fmla="*/ 125492 w 125491"/>
                  <a:gd name="connsiteY0" fmla="*/ 150433 h 165666"/>
                  <a:gd name="connsiteX1" fmla="*/ 19764 w 125491"/>
                  <a:gd name="connsiteY1" fmla="*/ 150433 h 165666"/>
                  <a:gd name="connsiteX2" fmla="*/ 94060 w 125491"/>
                  <a:gd name="connsiteY2" fmla="*/ 15234 h 165666"/>
                  <a:gd name="connsiteX3" fmla="*/ 125492 w 125491"/>
                  <a:gd name="connsiteY3" fmla="*/ 15234 h 165666"/>
                  <a:gd name="connsiteX4" fmla="*/ 125492 w 125491"/>
                  <a:gd name="connsiteY4" fmla="*/ 0 h 165666"/>
                  <a:gd name="connsiteX5" fmla="*/ 89297 w 125491"/>
                  <a:gd name="connsiteY5" fmla="*/ 0 h 165666"/>
                  <a:gd name="connsiteX6" fmla="*/ 82629 w 125491"/>
                  <a:gd name="connsiteY6" fmla="*/ 3809 h 165666"/>
                  <a:gd name="connsiteX7" fmla="*/ 714 w 125491"/>
                  <a:gd name="connsiteY7" fmla="*/ 154241 h 165666"/>
                  <a:gd name="connsiteX8" fmla="*/ 714 w 125491"/>
                  <a:gd name="connsiteY8" fmla="*/ 161858 h 165666"/>
                  <a:gd name="connsiteX9" fmla="*/ 3572 w 125491"/>
                  <a:gd name="connsiteY9" fmla="*/ 164714 h 165666"/>
                  <a:gd name="connsiteX10" fmla="*/ 7382 w 125491"/>
                  <a:gd name="connsiteY10" fmla="*/ 165666 h 165666"/>
                  <a:gd name="connsiteX11" fmla="*/ 125492 w 125491"/>
                  <a:gd name="connsiteY11" fmla="*/ 165666 h 165666"/>
                  <a:gd name="connsiteX12" fmla="*/ 125492 w 125491"/>
                  <a:gd name="connsiteY12" fmla="*/ 150433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491" h="165666">
                    <a:moveTo>
                      <a:pt x="125492" y="150433"/>
                    </a:moveTo>
                    <a:lnTo>
                      <a:pt x="19764" y="150433"/>
                    </a:lnTo>
                    <a:lnTo>
                      <a:pt x="94060" y="15234"/>
                    </a:lnTo>
                    <a:lnTo>
                      <a:pt x="125492" y="15234"/>
                    </a:lnTo>
                    <a:lnTo>
                      <a:pt x="125492" y="0"/>
                    </a:lnTo>
                    <a:lnTo>
                      <a:pt x="89297" y="0"/>
                    </a:lnTo>
                    <a:cubicBezTo>
                      <a:pt x="86439" y="0"/>
                      <a:pt x="83582" y="1904"/>
                      <a:pt x="82629" y="3809"/>
                    </a:cubicBezTo>
                    <a:lnTo>
                      <a:pt x="714" y="154241"/>
                    </a:lnTo>
                    <a:cubicBezTo>
                      <a:pt x="-238" y="156145"/>
                      <a:pt x="-238" y="159002"/>
                      <a:pt x="714" y="161858"/>
                    </a:cubicBezTo>
                    <a:cubicBezTo>
                      <a:pt x="1667" y="162810"/>
                      <a:pt x="2620" y="163762"/>
                      <a:pt x="3572" y="164714"/>
                    </a:cubicBezTo>
                    <a:cubicBezTo>
                      <a:pt x="4524" y="165666"/>
                      <a:pt x="5477" y="165666"/>
                      <a:pt x="7382" y="165666"/>
                    </a:cubicBezTo>
                    <a:lnTo>
                      <a:pt x="125492" y="165666"/>
                    </a:lnTo>
                    <a:lnTo>
                      <a:pt x="125492" y="150433"/>
                    </a:lnTo>
                    <a:close/>
                  </a:path>
                </a:pathLst>
              </a:custGeom>
              <a:solidFill>
                <a:srgbClr val="FFFFFF"/>
              </a:solidFill>
              <a:ln w="952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97BEA615-C263-AF69-12D9-1977335E333E}"/>
                  </a:ext>
                </a:extLst>
              </p:cNvPr>
              <p:cNvSpPr/>
              <p:nvPr/>
            </p:nvSpPr>
            <p:spPr>
              <a:xfrm>
                <a:off x="12172870" y="5786484"/>
                <a:ext cx="139779" cy="165666"/>
              </a:xfrm>
              <a:custGeom>
                <a:avLst/>
                <a:gdLst>
                  <a:gd name="connsiteX0" fmla="*/ 139779 w 139779"/>
                  <a:gd name="connsiteY0" fmla="*/ 150432 h 165666"/>
                  <a:gd name="connsiteX1" fmla="*/ 107395 w 139779"/>
                  <a:gd name="connsiteY1" fmla="*/ 150432 h 165666"/>
                  <a:gd name="connsiteX2" fmla="*/ 20717 w 139779"/>
                  <a:gd name="connsiteY2" fmla="*/ 15234 h 165666"/>
                  <a:gd name="connsiteX3" fmla="*/ 139779 w 139779"/>
                  <a:gd name="connsiteY3" fmla="*/ 15234 h 165666"/>
                  <a:gd name="connsiteX4" fmla="*/ 139779 w 139779"/>
                  <a:gd name="connsiteY4" fmla="*/ 0 h 165666"/>
                  <a:gd name="connsiteX5" fmla="*/ 7382 w 139779"/>
                  <a:gd name="connsiteY5" fmla="*/ 0 h 165666"/>
                  <a:gd name="connsiteX6" fmla="*/ 714 w 139779"/>
                  <a:gd name="connsiteY6" fmla="*/ 3808 h 165666"/>
                  <a:gd name="connsiteX7" fmla="*/ 714 w 139779"/>
                  <a:gd name="connsiteY7" fmla="*/ 11425 h 165666"/>
                  <a:gd name="connsiteX8" fmla="*/ 96917 w 139779"/>
                  <a:gd name="connsiteY8" fmla="*/ 161858 h 165666"/>
                  <a:gd name="connsiteX9" fmla="*/ 99774 w 139779"/>
                  <a:gd name="connsiteY9" fmla="*/ 164714 h 165666"/>
                  <a:gd name="connsiteX10" fmla="*/ 103585 w 139779"/>
                  <a:gd name="connsiteY10" fmla="*/ 165666 h 165666"/>
                  <a:gd name="connsiteX11" fmla="*/ 139779 w 139779"/>
                  <a:gd name="connsiteY11" fmla="*/ 165666 h 165666"/>
                  <a:gd name="connsiteX12" fmla="*/ 139779 w 139779"/>
                  <a:gd name="connsiteY12" fmla="*/ 150432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779" h="165666">
                    <a:moveTo>
                      <a:pt x="139779" y="150432"/>
                    </a:moveTo>
                    <a:lnTo>
                      <a:pt x="107395" y="150432"/>
                    </a:lnTo>
                    <a:lnTo>
                      <a:pt x="20717" y="15234"/>
                    </a:lnTo>
                    <a:lnTo>
                      <a:pt x="139779" y="15234"/>
                    </a:lnTo>
                    <a:lnTo>
                      <a:pt x="139779" y="0"/>
                    </a:lnTo>
                    <a:lnTo>
                      <a:pt x="7382" y="0"/>
                    </a:lnTo>
                    <a:cubicBezTo>
                      <a:pt x="4524" y="0"/>
                      <a:pt x="1667" y="1904"/>
                      <a:pt x="714" y="3808"/>
                    </a:cubicBezTo>
                    <a:cubicBezTo>
                      <a:pt x="-238" y="6665"/>
                      <a:pt x="-238" y="9521"/>
                      <a:pt x="714" y="11425"/>
                    </a:cubicBezTo>
                    <a:lnTo>
                      <a:pt x="96917" y="161858"/>
                    </a:lnTo>
                    <a:cubicBezTo>
                      <a:pt x="97870" y="162810"/>
                      <a:pt x="98822" y="163762"/>
                      <a:pt x="99774" y="164714"/>
                    </a:cubicBezTo>
                    <a:cubicBezTo>
                      <a:pt x="100727" y="165666"/>
                      <a:pt x="101679" y="165666"/>
                      <a:pt x="103585" y="165666"/>
                    </a:cubicBezTo>
                    <a:lnTo>
                      <a:pt x="139779" y="165666"/>
                    </a:lnTo>
                    <a:lnTo>
                      <a:pt x="139779" y="150432"/>
                    </a:lnTo>
                    <a:close/>
                  </a:path>
                </a:pathLst>
              </a:custGeom>
              <a:solidFill>
                <a:srgbClr val="FFFFFF"/>
              </a:solidFill>
              <a:ln w="9525" cap="flat">
                <a:noFill/>
                <a:prstDash val="solid"/>
                <a:miter/>
              </a:ln>
            </p:spPr>
            <p:txBody>
              <a:bodyPr rtlCol="0" anchor="ctr"/>
              <a:lstStyle/>
              <a:p>
                <a:endParaRPr lang="en-US"/>
              </a:p>
            </p:txBody>
          </p:sp>
        </p:grpSp>
        <p:grpSp>
          <p:nvGrpSpPr>
            <p:cNvPr id="7" name="Graphic 47">
              <a:extLst>
                <a:ext uri="{FF2B5EF4-FFF2-40B4-BE49-F238E27FC236}">
                  <a16:creationId xmlns:a16="http://schemas.microsoft.com/office/drawing/2014/main" id="{92775C00-C3DB-8196-B34B-927D6ADB54AE}"/>
                </a:ext>
              </a:extLst>
            </p:cNvPr>
            <p:cNvGrpSpPr/>
            <p:nvPr/>
          </p:nvGrpSpPr>
          <p:grpSpPr>
            <a:xfrm>
              <a:off x="11846163" y="6237782"/>
              <a:ext cx="371713" cy="288487"/>
              <a:chOff x="11846163" y="6237782"/>
              <a:chExt cx="371713" cy="288487"/>
            </a:xfrm>
            <a:solidFill>
              <a:srgbClr val="FFFFFF"/>
            </a:solidFill>
          </p:grpSpPr>
          <p:sp>
            <p:nvSpPr>
              <p:cNvPr id="186" name="Freeform 185">
                <a:extLst>
                  <a:ext uri="{FF2B5EF4-FFF2-40B4-BE49-F238E27FC236}">
                    <a16:creationId xmlns:a16="http://schemas.microsoft.com/office/drawing/2014/main" id="{7CEF91C1-E03A-AE6C-01D6-9A0290E77F90}"/>
                  </a:ext>
                </a:extLst>
              </p:cNvPr>
              <p:cNvSpPr/>
              <p:nvPr/>
            </p:nvSpPr>
            <p:spPr>
              <a:xfrm>
                <a:off x="11846163" y="6238734"/>
                <a:ext cx="192881" cy="287535"/>
              </a:xfrm>
              <a:custGeom>
                <a:avLst/>
                <a:gdLst>
                  <a:gd name="connsiteX0" fmla="*/ 79772 w 192881"/>
                  <a:gd name="connsiteY0" fmla="*/ 286583 h 287535"/>
                  <a:gd name="connsiteX1" fmla="*/ 97869 w 192881"/>
                  <a:gd name="connsiteY1" fmla="*/ 286583 h 287535"/>
                  <a:gd name="connsiteX2" fmla="*/ 15002 w 192881"/>
                  <a:gd name="connsiteY2" fmla="*/ 157097 h 287535"/>
                  <a:gd name="connsiteX3" fmla="*/ 89297 w 192881"/>
                  <a:gd name="connsiteY3" fmla="*/ 21898 h 287535"/>
                  <a:gd name="connsiteX4" fmla="*/ 176927 w 192881"/>
                  <a:gd name="connsiteY4" fmla="*/ 158049 h 287535"/>
                  <a:gd name="connsiteX5" fmla="*/ 106442 w 192881"/>
                  <a:gd name="connsiteY5" fmla="*/ 287536 h 287535"/>
                  <a:gd name="connsiteX6" fmla="*/ 123587 w 192881"/>
                  <a:gd name="connsiteY6" fmla="*/ 287536 h 287535"/>
                  <a:gd name="connsiteX7" fmla="*/ 192167 w 192881"/>
                  <a:gd name="connsiteY7" fmla="*/ 161858 h 287535"/>
                  <a:gd name="connsiteX8" fmla="*/ 192167 w 192881"/>
                  <a:gd name="connsiteY8" fmla="*/ 154241 h 287535"/>
                  <a:gd name="connsiteX9" fmla="*/ 95964 w 192881"/>
                  <a:gd name="connsiteY9" fmla="*/ 3808 h 287535"/>
                  <a:gd name="connsiteX10" fmla="*/ 89297 w 192881"/>
                  <a:gd name="connsiteY10" fmla="*/ 0 h 287535"/>
                  <a:gd name="connsiteX11" fmla="*/ 82629 w 192881"/>
                  <a:gd name="connsiteY11" fmla="*/ 3808 h 287535"/>
                  <a:gd name="connsiteX12" fmla="*/ 714 w 192881"/>
                  <a:gd name="connsiteY12" fmla="*/ 154241 h 287535"/>
                  <a:gd name="connsiteX13" fmla="*/ 714 w 192881"/>
                  <a:gd name="connsiteY13" fmla="*/ 161858 h 287535"/>
                  <a:gd name="connsiteX14" fmla="*/ 79772 w 192881"/>
                  <a:gd name="connsiteY14" fmla="*/ 286583 h 28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881" h="287535">
                    <a:moveTo>
                      <a:pt x="79772" y="286583"/>
                    </a:moveTo>
                    <a:lnTo>
                      <a:pt x="97869" y="286583"/>
                    </a:lnTo>
                    <a:lnTo>
                      <a:pt x="15002" y="157097"/>
                    </a:lnTo>
                    <a:lnTo>
                      <a:pt x="89297" y="21898"/>
                    </a:lnTo>
                    <a:lnTo>
                      <a:pt x="176927" y="158049"/>
                    </a:lnTo>
                    <a:lnTo>
                      <a:pt x="106442" y="287536"/>
                    </a:lnTo>
                    <a:lnTo>
                      <a:pt x="123587" y="287536"/>
                    </a:lnTo>
                    <a:lnTo>
                      <a:pt x="192167" y="161858"/>
                    </a:lnTo>
                    <a:cubicBezTo>
                      <a:pt x="193119" y="159001"/>
                      <a:pt x="193119" y="156145"/>
                      <a:pt x="192167" y="154241"/>
                    </a:cubicBezTo>
                    <a:lnTo>
                      <a:pt x="95964" y="3808"/>
                    </a:lnTo>
                    <a:cubicBezTo>
                      <a:pt x="94059" y="1904"/>
                      <a:pt x="92154" y="0"/>
                      <a:pt x="89297" y="0"/>
                    </a:cubicBezTo>
                    <a:cubicBezTo>
                      <a:pt x="86439" y="0"/>
                      <a:pt x="84534" y="1904"/>
                      <a:pt x="82629" y="3808"/>
                    </a:cubicBezTo>
                    <a:lnTo>
                      <a:pt x="714" y="154241"/>
                    </a:lnTo>
                    <a:cubicBezTo>
                      <a:pt x="-238" y="157097"/>
                      <a:pt x="-238" y="159953"/>
                      <a:pt x="714" y="161858"/>
                    </a:cubicBezTo>
                    <a:lnTo>
                      <a:pt x="79772" y="286583"/>
                    </a:lnTo>
                    <a:close/>
                  </a:path>
                </a:pathLst>
              </a:custGeom>
              <a:solidFill>
                <a:srgbClr val="FFFFFF"/>
              </a:solidFill>
              <a:ln w="952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C1BC6C3B-3BE4-7118-1B07-AB845988B45B}"/>
                  </a:ext>
                </a:extLst>
              </p:cNvPr>
              <p:cNvSpPr/>
              <p:nvPr/>
            </p:nvSpPr>
            <p:spPr>
              <a:xfrm>
                <a:off x="11951652" y="6388214"/>
                <a:ext cx="265509" cy="137103"/>
              </a:xfrm>
              <a:custGeom>
                <a:avLst/>
                <a:gdLst>
                  <a:gd name="connsiteX0" fmla="*/ 17145 w 265509"/>
                  <a:gd name="connsiteY0" fmla="*/ 137103 h 137103"/>
                  <a:gd name="connsiteX1" fmla="*/ 83820 w 265509"/>
                  <a:gd name="connsiteY1" fmla="*/ 15234 h 137103"/>
                  <a:gd name="connsiteX2" fmla="*/ 245745 w 265509"/>
                  <a:gd name="connsiteY2" fmla="*/ 15234 h 137103"/>
                  <a:gd name="connsiteX3" fmla="*/ 179070 w 265509"/>
                  <a:gd name="connsiteY3" fmla="*/ 137103 h 137103"/>
                  <a:gd name="connsiteX4" fmla="*/ 196215 w 265509"/>
                  <a:gd name="connsiteY4" fmla="*/ 137103 h 137103"/>
                  <a:gd name="connsiteX5" fmla="*/ 264795 w 265509"/>
                  <a:gd name="connsiteY5" fmla="*/ 11425 h 137103"/>
                  <a:gd name="connsiteX6" fmla="*/ 264795 w 265509"/>
                  <a:gd name="connsiteY6" fmla="*/ 3808 h 137103"/>
                  <a:gd name="connsiteX7" fmla="*/ 258128 w 265509"/>
                  <a:gd name="connsiteY7" fmla="*/ 0 h 137103"/>
                  <a:gd name="connsiteX8" fmla="*/ 79057 w 265509"/>
                  <a:gd name="connsiteY8" fmla="*/ 0 h 137103"/>
                  <a:gd name="connsiteX9" fmla="*/ 72390 w 265509"/>
                  <a:gd name="connsiteY9" fmla="*/ 3808 h 137103"/>
                  <a:gd name="connsiteX10" fmla="*/ 0 w 265509"/>
                  <a:gd name="connsiteY10" fmla="*/ 137103 h 137103"/>
                  <a:gd name="connsiteX11" fmla="*/ 17145 w 265509"/>
                  <a:gd name="connsiteY11" fmla="*/ 137103 h 13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509" h="137103">
                    <a:moveTo>
                      <a:pt x="17145" y="137103"/>
                    </a:moveTo>
                    <a:lnTo>
                      <a:pt x="83820" y="15234"/>
                    </a:lnTo>
                    <a:lnTo>
                      <a:pt x="245745" y="15234"/>
                    </a:lnTo>
                    <a:lnTo>
                      <a:pt x="179070" y="137103"/>
                    </a:lnTo>
                    <a:lnTo>
                      <a:pt x="196215" y="137103"/>
                    </a:lnTo>
                    <a:lnTo>
                      <a:pt x="264795" y="11425"/>
                    </a:lnTo>
                    <a:cubicBezTo>
                      <a:pt x="265747" y="9521"/>
                      <a:pt x="265747" y="6665"/>
                      <a:pt x="264795" y="3808"/>
                    </a:cubicBezTo>
                    <a:cubicBezTo>
                      <a:pt x="263842" y="1904"/>
                      <a:pt x="260985" y="0"/>
                      <a:pt x="258128" y="0"/>
                    </a:cubicBezTo>
                    <a:lnTo>
                      <a:pt x="79057" y="0"/>
                    </a:lnTo>
                    <a:cubicBezTo>
                      <a:pt x="76200" y="0"/>
                      <a:pt x="73342" y="1904"/>
                      <a:pt x="72390" y="3808"/>
                    </a:cubicBezTo>
                    <a:lnTo>
                      <a:pt x="0" y="137103"/>
                    </a:lnTo>
                    <a:lnTo>
                      <a:pt x="17145" y="137103"/>
                    </a:lnTo>
                    <a:close/>
                  </a:path>
                </a:pathLst>
              </a:custGeom>
              <a:solidFill>
                <a:srgbClr val="FFFFFF"/>
              </a:solidFill>
              <a:ln w="952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2DEA59D4-C5D5-E737-DA72-A9373C5B1510}"/>
                  </a:ext>
                </a:extLst>
              </p:cNvPr>
              <p:cNvSpPr/>
              <p:nvPr/>
            </p:nvSpPr>
            <p:spPr>
              <a:xfrm>
                <a:off x="11926411" y="6237782"/>
                <a:ext cx="291465" cy="165666"/>
              </a:xfrm>
              <a:custGeom>
                <a:avLst/>
                <a:gdLst>
                  <a:gd name="connsiteX0" fmla="*/ 100489 w 291465"/>
                  <a:gd name="connsiteY0" fmla="*/ 164714 h 165666"/>
                  <a:gd name="connsiteX1" fmla="*/ 97631 w 291465"/>
                  <a:gd name="connsiteY1" fmla="*/ 161858 h 165666"/>
                  <a:gd name="connsiteX2" fmla="*/ 1429 w 291465"/>
                  <a:gd name="connsiteY2" fmla="*/ 11425 h 165666"/>
                  <a:gd name="connsiteX3" fmla="*/ 1429 w 291465"/>
                  <a:gd name="connsiteY3" fmla="*/ 3808 h 165666"/>
                  <a:gd name="connsiteX4" fmla="*/ 8096 w 291465"/>
                  <a:gd name="connsiteY4" fmla="*/ 0 h 165666"/>
                  <a:gd name="connsiteX5" fmla="*/ 187166 w 291465"/>
                  <a:gd name="connsiteY5" fmla="*/ 0 h 165666"/>
                  <a:gd name="connsiteX6" fmla="*/ 193834 w 291465"/>
                  <a:gd name="connsiteY6" fmla="*/ 3808 h 165666"/>
                  <a:gd name="connsiteX7" fmla="*/ 290036 w 291465"/>
                  <a:gd name="connsiteY7" fmla="*/ 154241 h 165666"/>
                  <a:gd name="connsiteX8" fmla="*/ 290036 w 291465"/>
                  <a:gd name="connsiteY8" fmla="*/ 161858 h 165666"/>
                  <a:gd name="connsiteX9" fmla="*/ 283369 w 291465"/>
                  <a:gd name="connsiteY9" fmla="*/ 165666 h 165666"/>
                  <a:gd name="connsiteX10" fmla="*/ 104299 w 291465"/>
                  <a:gd name="connsiteY10" fmla="*/ 165666 h 165666"/>
                  <a:gd name="connsiteX11" fmla="*/ 100489 w 291465"/>
                  <a:gd name="connsiteY11" fmla="*/ 164714 h 165666"/>
                  <a:gd name="connsiteX12" fmla="*/ 21431 w 291465"/>
                  <a:gd name="connsiteY12" fmla="*/ 15234 h 165666"/>
                  <a:gd name="connsiteX13" fmla="*/ 108109 w 291465"/>
                  <a:gd name="connsiteY13" fmla="*/ 150433 h 165666"/>
                  <a:gd name="connsiteX14" fmla="*/ 269081 w 291465"/>
                  <a:gd name="connsiteY14" fmla="*/ 150433 h 165666"/>
                  <a:gd name="connsiteX15" fmla="*/ 182404 w 291465"/>
                  <a:gd name="connsiteY15" fmla="*/ 15234 h 165666"/>
                  <a:gd name="connsiteX16" fmla="*/ 21431 w 291465"/>
                  <a:gd name="connsiteY16" fmla="*/ 15234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465" h="165666">
                    <a:moveTo>
                      <a:pt x="100489" y="164714"/>
                    </a:moveTo>
                    <a:cubicBezTo>
                      <a:pt x="99536" y="163762"/>
                      <a:pt x="98584" y="162810"/>
                      <a:pt x="97631" y="161858"/>
                    </a:cubicBezTo>
                    <a:lnTo>
                      <a:pt x="1429" y="11425"/>
                    </a:lnTo>
                    <a:cubicBezTo>
                      <a:pt x="-476" y="9521"/>
                      <a:pt x="-476" y="5713"/>
                      <a:pt x="1429" y="3808"/>
                    </a:cubicBezTo>
                    <a:cubicBezTo>
                      <a:pt x="2381" y="952"/>
                      <a:pt x="5239" y="0"/>
                      <a:pt x="8096" y="0"/>
                    </a:cubicBezTo>
                    <a:lnTo>
                      <a:pt x="187166" y="0"/>
                    </a:lnTo>
                    <a:cubicBezTo>
                      <a:pt x="190024" y="0"/>
                      <a:pt x="191929" y="952"/>
                      <a:pt x="193834" y="3808"/>
                    </a:cubicBezTo>
                    <a:lnTo>
                      <a:pt x="290036" y="154241"/>
                    </a:lnTo>
                    <a:cubicBezTo>
                      <a:pt x="291941" y="156145"/>
                      <a:pt x="291941" y="159954"/>
                      <a:pt x="290036" y="161858"/>
                    </a:cubicBezTo>
                    <a:cubicBezTo>
                      <a:pt x="289084" y="164714"/>
                      <a:pt x="286226" y="165666"/>
                      <a:pt x="283369" y="165666"/>
                    </a:cubicBezTo>
                    <a:lnTo>
                      <a:pt x="104299" y="165666"/>
                    </a:lnTo>
                    <a:cubicBezTo>
                      <a:pt x="103346" y="165666"/>
                      <a:pt x="101441" y="164714"/>
                      <a:pt x="100489" y="164714"/>
                    </a:cubicBezTo>
                    <a:close/>
                    <a:moveTo>
                      <a:pt x="21431" y="15234"/>
                    </a:moveTo>
                    <a:lnTo>
                      <a:pt x="108109" y="150433"/>
                    </a:lnTo>
                    <a:lnTo>
                      <a:pt x="269081" y="150433"/>
                    </a:lnTo>
                    <a:lnTo>
                      <a:pt x="182404" y="15234"/>
                    </a:lnTo>
                    <a:lnTo>
                      <a:pt x="21431" y="15234"/>
                    </a:lnTo>
                    <a:close/>
                  </a:path>
                </a:pathLst>
              </a:custGeom>
              <a:solidFill>
                <a:srgbClr val="FFFFFF"/>
              </a:solidFill>
              <a:ln w="9525" cap="flat">
                <a:noFill/>
                <a:prstDash val="solid"/>
                <a:miter/>
              </a:ln>
            </p:spPr>
            <p:txBody>
              <a:bodyPr rtlCol="0" anchor="ctr"/>
              <a:lstStyle/>
              <a:p>
                <a:endParaRPr lang="en-US"/>
              </a:p>
            </p:txBody>
          </p:sp>
        </p:grpSp>
        <p:sp>
          <p:nvSpPr>
            <p:cNvPr id="8" name="Freeform 7">
              <a:extLst>
                <a:ext uri="{FF2B5EF4-FFF2-40B4-BE49-F238E27FC236}">
                  <a16:creationId xmlns:a16="http://schemas.microsoft.com/office/drawing/2014/main" id="{0F062FE7-538B-E39B-DBBF-D9F159AE06BE}"/>
                </a:ext>
              </a:extLst>
            </p:cNvPr>
            <p:cNvSpPr/>
            <p:nvPr/>
          </p:nvSpPr>
          <p:spPr>
            <a:xfrm>
              <a:off x="12064047" y="6116118"/>
              <a:ext cx="122667" cy="209052"/>
            </a:xfrm>
            <a:custGeom>
              <a:avLst/>
              <a:gdLst>
                <a:gd name="connsiteX0" fmla="*/ 118110 w 122667"/>
                <a:gd name="connsiteY0" fmla="*/ 747 h 209052"/>
                <a:gd name="connsiteX1" fmla="*/ 121920 w 122667"/>
                <a:gd name="connsiteY1" fmla="*/ 12172 h 209052"/>
                <a:gd name="connsiteX2" fmla="*/ 16193 w 122667"/>
                <a:gd name="connsiteY2" fmla="*/ 204497 h 209052"/>
                <a:gd name="connsiteX3" fmla="*/ 4763 w 122667"/>
                <a:gd name="connsiteY3" fmla="*/ 208306 h 209052"/>
                <a:gd name="connsiteX4" fmla="*/ 4763 w 122667"/>
                <a:gd name="connsiteY4" fmla="*/ 208306 h 209052"/>
                <a:gd name="connsiteX5" fmla="*/ 0 w 122667"/>
                <a:gd name="connsiteY5" fmla="*/ 200689 h 209052"/>
                <a:gd name="connsiteX6" fmla="*/ 953 w 122667"/>
                <a:gd name="connsiteY6" fmla="*/ 196880 h 209052"/>
                <a:gd name="connsiteX7" fmla="*/ 106680 w 122667"/>
                <a:gd name="connsiteY7" fmla="*/ 4555 h 209052"/>
                <a:gd name="connsiteX8" fmla="*/ 118110 w 122667"/>
                <a:gd name="connsiteY8" fmla="*/ 747 h 209052"/>
                <a:gd name="connsiteX9" fmla="*/ 118110 w 122667"/>
                <a:gd name="connsiteY9" fmla="*/ 747 h 2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667" h="209052">
                  <a:moveTo>
                    <a:pt x="118110" y="747"/>
                  </a:moveTo>
                  <a:cubicBezTo>
                    <a:pt x="121920" y="2651"/>
                    <a:pt x="123825" y="8364"/>
                    <a:pt x="121920" y="12172"/>
                  </a:cubicBezTo>
                  <a:lnTo>
                    <a:pt x="16193" y="204497"/>
                  </a:lnTo>
                  <a:cubicBezTo>
                    <a:pt x="14288" y="208306"/>
                    <a:pt x="8572" y="210210"/>
                    <a:pt x="4763" y="208306"/>
                  </a:cubicBezTo>
                  <a:cubicBezTo>
                    <a:pt x="4763" y="208306"/>
                    <a:pt x="4763" y="208306"/>
                    <a:pt x="4763" y="208306"/>
                  </a:cubicBezTo>
                  <a:cubicBezTo>
                    <a:pt x="1905" y="206402"/>
                    <a:pt x="0" y="204497"/>
                    <a:pt x="0" y="200689"/>
                  </a:cubicBezTo>
                  <a:cubicBezTo>
                    <a:pt x="0" y="199737"/>
                    <a:pt x="0" y="197833"/>
                    <a:pt x="953" y="196880"/>
                  </a:cubicBezTo>
                  <a:lnTo>
                    <a:pt x="106680" y="4555"/>
                  </a:lnTo>
                  <a:cubicBezTo>
                    <a:pt x="108585" y="747"/>
                    <a:pt x="113347" y="-1157"/>
                    <a:pt x="118110" y="747"/>
                  </a:cubicBezTo>
                  <a:cubicBezTo>
                    <a:pt x="118110" y="747"/>
                    <a:pt x="118110" y="747"/>
                    <a:pt x="118110" y="747"/>
                  </a:cubicBezTo>
                </a:path>
              </a:pathLst>
            </a:custGeom>
            <a:solidFill>
              <a:srgbClr val="FFFFFF"/>
            </a:solid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7CE617-BED4-66B1-08C1-19DE148A32B7}"/>
                </a:ext>
              </a:extLst>
            </p:cNvPr>
            <p:cNvSpPr/>
            <p:nvPr/>
          </p:nvSpPr>
          <p:spPr>
            <a:xfrm>
              <a:off x="11770677" y="5674698"/>
              <a:ext cx="122667" cy="209647"/>
            </a:xfrm>
            <a:custGeom>
              <a:avLst/>
              <a:gdLst>
                <a:gd name="connsiteX0" fmla="*/ 118110 w 122667"/>
                <a:gd name="connsiteY0" fmla="*/ 1342 h 209647"/>
                <a:gd name="connsiteX1" fmla="*/ 121920 w 122667"/>
                <a:gd name="connsiteY1" fmla="*/ 12767 h 209647"/>
                <a:gd name="connsiteX2" fmla="*/ 16192 w 122667"/>
                <a:gd name="connsiteY2" fmla="*/ 205092 h 209647"/>
                <a:gd name="connsiteX3" fmla="*/ 4763 w 122667"/>
                <a:gd name="connsiteY3" fmla="*/ 208901 h 209647"/>
                <a:gd name="connsiteX4" fmla="*/ 4763 w 122667"/>
                <a:gd name="connsiteY4" fmla="*/ 208901 h 209647"/>
                <a:gd name="connsiteX5" fmla="*/ 0 w 122667"/>
                <a:gd name="connsiteY5" fmla="*/ 201284 h 209647"/>
                <a:gd name="connsiteX6" fmla="*/ 953 w 122667"/>
                <a:gd name="connsiteY6" fmla="*/ 197476 h 209647"/>
                <a:gd name="connsiteX7" fmla="*/ 106680 w 122667"/>
                <a:gd name="connsiteY7" fmla="*/ 5150 h 209647"/>
                <a:gd name="connsiteX8" fmla="*/ 118110 w 122667"/>
                <a:gd name="connsiteY8" fmla="*/ 1342 h 209647"/>
                <a:gd name="connsiteX9" fmla="*/ 118110 w 122667"/>
                <a:gd name="connsiteY9" fmla="*/ 1342 h 20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667" h="209647">
                  <a:moveTo>
                    <a:pt x="118110" y="1342"/>
                  </a:moveTo>
                  <a:cubicBezTo>
                    <a:pt x="121920" y="3246"/>
                    <a:pt x="123825" y="8959"/>
                    <a:pt x="121920" y="12767"/>
                  </a:cubicBezTo>
                  <a:lnTo>
                    <a:pt x="16192" y="205092"/>
                  </a:lnTo>
                  <a:cubicBezTo>
                    <a:pt x="14288" y="208901"/>
                    <a:pt x="8572" y="210805"/>
                    <a:pt x="4763" y="208901"/>
                  </a:cubicBezTo>
                  <a:cubicBezTo>
                    <a:pt x="4763" y="208901"/>
                    <a:pt x="4763" y="208901"/>
                    <a:pt x="4763" y="208901"/>
                  </a:cubicBezTo>
                  <a:cubicBezTo>
                    <a:pt x="1905" y="206997"/>
                    <a:pt x="0" y="205092"/>
                    <a:pt x="0" y="201284"/>
                  </a:cubicBezTo>
                  <a:cubicBezTo>
                    <a:pt x="0" y="200332"/>
                    <a:pt x="0" y="198428"/>
                    <a:pt x="953" y="197476"/>
                  </a:cubicBezTo>
                  <a:lnTo>
                    <a:pt x="106680" y="5150"/>
                  </a:lnTo>
                  <a:cubicBezTo>
                    <a:pt x="108585" y="390"/>
                    <a:pt x="113347" y="-1514"/>
                    <a:pt x="118110" y="1342"/>
                  </a:cubicBezTo>
                  <a:cubicBezTo>
                    <a:pt x="118110" y="1342"/>
                    <a:pt x="118110" y="1342"/>
                    <a:pt x="118110" y="1342"/>
                  </a:cubicBezTo>
                </a:path>
              </a:pathLst>
            </a:custGeom>
            <a:solidFill>
              <a:srgbClr val="FFFFFF"/>
            </a:solid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52140F6B-DFA3-EFD1-5423-90AEF3BBB03A}"/>
                </a:ext>
              </a:extLst>
            </p:cNvPr>
            <p:cNvSpPr/>
            <p:nvPr/>
          </p:nvSpPr>
          <p:spPr>
            <a:xfrm>
              <a:off x="12188825" y="5489428"/>
              <a:ext cx="124777" cy="19994"/>
            </a:xfrm>
            <a:custGeom>
              <a:avLst/>
              <a:gdLst>
                <a:gd name="connsiteX0" fmla="*/ 123825 w 124777"/>
                <a:gd name="connsiteY0" fmla="*/ 0 h 19994"/>
                <a:gd name="connsiteX1" fmla="*/ 8572 w 124777"/>
                <a:gd name="connsiteY1" fmla="*/ 2856 h 19994"/>
                <a:gd name="connsiteX2" fmla="*/ 0 w 124777"/>
                <a:gd name="connsiteY2" fmla="*/ 11425 h 19994"/>
                <a:gd name="connsiteX3" fmla="*/ 4763 w 124777"/>
                <a:gd name="connsiteY3" fmla="*/ 19042 h 19994"/>
                <a:gd name="connsiteX4" fmla="*/ 8572 w 124777"/>
                <a:gd name="connsiteY4" fmla="*/ 19994 h 19994"/>
                <a:gd name="connsiteX5" fmla="*/ 124778 w 124777"/>
                <a:gd name="connsiteY5" fmla="*/ 17138 h 19994"/>
                <a:gd name="connsiteX6" fmla="*/ 124778 w 124777"/>
                <a:gd name="connsiteY6" fmla="*/ 0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123825" y="0"/>
                  </a:moveTo>
                  <a:lnTo>
                    <a:pt x="8572" y="2856"/>
                  </a:lnTo>
                  <a:cubicBezTo>
                    <a:pt x="3810" y="2856"/>
                    <a:pt x="0" y="6665"/>
                    <a:pt x="0" y="11425"/>
                  </a:cubicBezTo>
                  <a:cubicBezTo>
                    <a:pt x="0" y="14282"/>
                    <a:pt x="1905" y="17138"/>
                    <a:pt x="4763" y="19042"/>
                  </a:cubicBezTo>
                  <a:cubicBezTo>
                    <a:pt x="5715" y="19994"/>
                    <a:pt x="7620" y="19994"/>
                    <a:pt x="8572" y="19994"/>
                  </a:cubicBezTo>
                  <a:lnTo>
                    <a:pt x="124778" y="17138"/>
                  </a:lnTo>
                  <a:lnTo>
                    <a:pt x="124778" y="0"/>
                  </a:lnTo>
                  <a:close/>
                </a:path>
              </a:pathLst>
            </a:custGeom>
            <a:solidFill>
              <a:srgbClr val="FFFFFF"/>
            </a:solid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33B67B5-B8AD-5BEA-D6E7-4CAF61F350AA}"/>
                </a:ext>
              </a:extLst>
            </p:cNvPr>
            <p:cNvSpPr/>
            <p:nvPr/>
          </p:nvSpPr>
          <p:spPr>
            <a:xfrm>
              <a:off x="12258357" y="6392023"/>
              <a:ext cx="54292" cy="18090"/>
            </a:xfrm>
            <a:custGeom>
              <a:avLst/>
              <a:gdLst>
                <a:gd name="connsiteX0" fmla="*/ 54293 w 54292"/>
                <a:gd name="connsiteY0" fmla="*/ 0 h 18090"/>
                <a:gd name="connsiteX1" fmla="*/ 8573 w 54292"/>
                <a:gd name="connsiteY1" fmla="*/ 952 h 18090"/>
                <a:gd name="connsiteX2" fmla="*/ 0 w 54292"/>
                <a:gd name="connsiteY2" fmla="*/ 9521 h 18090"/>
                <a:gd name="connsiteX3" fmla="*/ 4763 w 54292"/>
                <a:gd name="connsiteY3" fmla="*/ 17138 h 18090"/>
                <a:gd name="connsiteX4" fmla="*/ 8573 w 54292"/>
                <a:gd name="connsiteY4" fmla="*/ 18090 h 18090"/>
                <a:gd name="connsiteX5" fmla="*/ 54293 w 54292"/>
                <a:gd name="connsiteY5" fmla="*/ 17138 h 18090"/>
                <a:gd name="connsiteX6" fmla="*/ 54293 w 54292"/>
                <a:gd name="connsiteY6" fmla="*/ 0 h 1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90">
                  <a:moveTo>
                    <a:pt x="54293" y="0"/>
                  </a:moveTo>
                  <a:lnTo>
                    <a:pt x="8573" y="952"/>
                  </a:lnTo>
                  <a:cubicBezTo>
                    <a:pt x="3810" y="952"/>
                    <a:pt x="0" y="4761"/>
                    <a:pt x="0" y="9521"/>
                  </a:cubicBezTo>
                  <a:cubicBezTo>
                    <a:pt x="0" y="12377"/>
                    <a:pt x="1905" y="15234"/>
                    <a:pt x="4763" y="17138"/>
                  </a:cubicBezTo>
                  <a:cubicBezTo>
                    <a:pt x="5715" y="18090"/>
                    <a:pt x="7620" y="18090"/>
                    <a:pt x="8573" y="18090"/>
                  </a:cubicBezTo>
                  <a:lnTo>
                    <a:pt x="54293" y="17138"/>
                  </a:lnTo>
                  <a:lnTo>
                    <a:pt x="54293" y="0"/>
                  </a:lnTo>
                  <a:close/>
                </a:path>
              </a:pathLst>
            </a:custGeom>
            <a:solidFill>
              <a:srgbClr val="FFFFFF"/>
            </a:solid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41DA1CD-6186-7CD1-762C-2F94D885D1EE}"/>
                </a:ext>
              </a:extLst>
            </p:cNvPr>
            <p:cNvSpPr/>
            <p:nvPr/>
          </p:nvSpPr>
          <p:spPr>
            <a:xfrm>
              <a:off x="11787399" y="6011419"/>
              <a:ext cx="132291" cy="204940"/>
            </a:xfrm>
            <a:custGeom>
              <a:avLst/>
              <a:gdLst>
                <a:gd name="connsiteX0" fmla="*/ 12806 w 132291"/>
                <a:gd name="connsiteY0" fmla="*/ 714 h 204940"/>
                <a:gd name="connsiteX1" fmla="*/ 15663 w 132291"/>
                <a:gd name="connsiteY1" fmla="*/ 3570 h 204940"/>
                <a:gd name="connsiteX2" fmla="*/ 130916 w 132291"/>
                <a:gd name="connsiteY2" fmla="*/ 191135 h 204940"/>
                <a:gd name="connsiteX3" fmla="*/ 128058 w 132291"/>
                <a:gd name="connsiteY3" fmla="*/ 203512 h 204940"/>
                <a:gd name="connsiteX4" fmla="*/ 119486 w 132291"/>
                <a:gd name="connsiteY4" fmla="*/ 203512 h 204940"/>
                <a:gd name="connsiteX5" fmla="*/ 116628 w 132291"/>
                <a:gd name="connsiteY5" fmla="*/ 200656 h 204940"/>
                <a:gd name="connsiteX6" fmla="*/ 1376 w 132291"/>
                <a:gd name="connsiteY6" fmla="*/ 13092 h 204940"/>
                <a:gd name="connsiteX7" fmla="*/ 4233 w 132291"/>
                <a:gd name="connsiteY7" fmla="*/ 714 h 204940"/>
                <a:gd name="connsiteX8" fmla="*/ 12806 w 132291"/>
                <a:gd name="connsiteY8" fmla="*/ 714 h 20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91" h="204940">
                  <a:moveTo>
                    <a:pt x="12806" y="714"/>
                  </a:moveTo>
                  <a:cubicBezTo>
                    <a:pt x="13758" y="1666"/>
                    <a:pt x="14711" y="2618"/>
                    <a:pt x="15663" y="3570"/>
                  </a:cubicBezTo>
                  <a:lnTo>
                    <a:pt x="130916" y="191135"/>
                  </a:lnTo>
                  <a:cubicBezTo>
                    <a:pt x="133773" y="194943"/>
                    <a:pt x="131868" y="200656"/>
                    <a:pt x="128058" y="203512"/>
                  </a:cubicBezTo>
                  <a:cubicBezTo>
                    <a:pt x="125201" y="205417"/>
                    <a:pt x="122343" y="205417"/>
                    <a:pt x="119486" y="203512"/>
                  </a:cubicBezTo>
                  <a:cubicBezTo>
                    <a:pt x="118533" y="202560"/>
                    <a:pt x="117581" y="201608"/>
                    <a:pt x="116628" y="200656"/>
                  </a:cubicBezTo>
                  <a:lnTo>
                    <a:pt x="1376" y="13092"/>
                  </a:lnTo>
                  <a:cubicBezTo>
                    <a:pt x="-1482" y="9283"/>
                    <a:pt x="423" y="3570"/>
                    <a:pt x="4233" y="714"/>
                  </a:cubicBezTo>
                  <a:cubicBezTo>
                    <a:pt x="7091" y="-238"/>
                    <a:pt x="9948" y="-238"/>
                    <a:pt x="12806" y="714"/>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BD56224-8185-F800-5D98-F79C36122A84}"/>
                </a:ext>
              </a:extLst>
            </p:cNvPr>
            <p:cNvSpPr/>
            <p:nvPr/>
          </p:nvSpPr>
          <p:spPr>
            <a:xfrm>
              <a:off x="12031239" y="5564168"/>
              <a:ext cx="132291" cy="205654"/>
            </a:xfrm>
            <a:custGeom>
              <a:avLst/>
              <a:gdLst>
                <a:gd name="connsiteX0" fmla="*/ 12806 w 132291"/>
                <a:gd name="connsiteY0" fmla="*/ 1428 h 205654"/>
                <a:gd name="connsiteX1" fmla="*/ 15663 w 132291"/>
                <a:gd name="connsiteY1" fmla="*/ 4284 h 205654"/>
                <a:gd name="connsiteX2" fmla="*/ 130916 w 132291"/>
                <a:gd name="connsiteY2" fmla="*/ 191849 h 205654"/>
                <a:gd name="connsiteX3" fmla="*/ 128058 w 132291"/>
                <a:gd name="connsiteY3" fmla="*/ 204226 h 205654"/>
                <a:gd name="connsiteX4" fmla="*/ 119486 w 132291"/>
                <a:gd name="connsiteY4" fmla="*/ 204226 h 205654"/>
                <a:gd name="connsiteX5" fmla="*/ 116628 w 132291"/>
                <a:gd name="connsiteY5" fmla="*/ 201370 h 205654"/>
                <a:gd name="connsiteX6" fmla="*/ 1376 w 132291"/>
                <a:gd name="connsiteY6" fmla="*/ 13806 h 205654"/>
                <a:gd name="connsiteX7" fmla="*/ 4233 w 132291"/>
                <a:gd name="connsiteY7" fmla="*/ 1428 h 205654"/>
                <a:gd name="connsiteX8" fmla="*/ 12806 w 132291"/>
                <a:gd name="connsiteY8" fmla="*/ 1428 h 20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91" h="205654">
                  <a:moveTo>
                    <a:pt x="12806" y="1428"/>
                  </a:moveTo>
                  <a:cubicBezTo>
                    <a:pt x="13758" y="2380"/>
                    <a:pt x="14711" y="3332"/>
                    <a:pt x="15663" y="4284"/>
                  </a:cubicBezTo>
                  <a:lnTo>
                    <a:pt x="130916" y="191849"/>
                  </a:lnTo>
                  <a:cubicBezTo>
                    <a:pt x="133773" y="195658"/>
                    <a:pt x="131868" y="201370"/>
                    <a:pt x="128058" y="204226"/>
                  </a:cubicBezTo>
                  <a:cubicBezTo>
                    <a:pt x="125201" y="206131"/>
                    <a:pt x="122343" y="206131"/>
                    <a:pt x="119486" y="204226"/>
                  </a:cubicBezTo>
                  <a:cubicBezTo>
                    <a:pt x="118533" y="203274"/>
                    <a:pt x="117581" y="202322"/>
                    <a:pt x="116628" y="201370"/>
                  </a:cubicBezTo>
                  <a:lnTo>
                    <a:pt x="1376" y="13806"/>
                  </a:lnTo>
                  <a:cubicBezTo>
                    <a:pt x="-1482" y="9997"/>
                    <a:pt x="423" y="4284"/>
                    <a:pt x="4233" y="1428"/>
                  </a:cubicBezTo>
                  <a:cubicBezTo>
                    <a:pt x="7091" y="-476"/>
                    <a:pt x="9948" y="-476"/>
                    <a:pt x="12806" y="1428"/>
                  </a:cubicBezTo>
                </a:path>
              </a:pathLst>
            </a:custGeom>
            <a:solidFill>
              <a:srgbClr val="FFFFFF"/>
            </a:solidFill>
            <a:ln w="9525" cap="flat">
              <a:noFill/>
              <a:prstDash val="solid"/>
              <a:miter/>
            </a:ln>
          </p:spPr>
          <p:txBody>
            <a:bodyPr rtlCol="0" anchor="ctr"/>
            <a:lstStyle/>
            <a:p>
              <a:endParaRPr lang="en-US"/>
            </a:p>
          </p:txBody>
        </p:sp>
        <p:grpSp>
          <p:nvGrpSpPr>
            <p:cNvPr id="14" name="Graphic 47">
              <a:extLst>
                <a:ext uri="{FF2B5EF4-FFF2-40B4-BE49-F238E27FC236}">
                  <a16:creationId xmlns:a16="http://schemas.microsoft.com/office/drawing/2014/main" id="{8D6712AB-B559-B023-1F10-289E693D25FE}"/>
                </a:ext>
              </a:extLst>
            </p:cNvPr>
            <p:cNvGrpSpPr/>
            <p:nvPr/>
          </p:nvGrpSpPr>
          <p:grpSpPr>
            <a:xfrm>
              <a:off x="10968672" y="5214269"/>
              <a:ext cx="912495" cy="1194891"/>
              <a:chOff x="10968672" y="5214269"/>
              <a:chExt cx="912495" cy="1194891"/>
            </a:xfrm>
            <a:solidFill>
              <a:srgbClr val="FFFFFF"/>
            </a:solidFill>
          </p:grpSpPr>
          <p:grpSp>
            <p:nvGrpSpPr>
              <p:cNvPr id="15" name="Graphic 47">
                <a:extLst>
                  <a:ext uri="{FF2B5EF4-FFF2-40B4-BE49-F238E27FC236}">
                    <a16:creationId xmlns:a16="http://schemas.microsoft.com/office/drawing/2014/main" id="{FE070AB9-028B-FBEF-FBF7-D65B104FD198}"/>
                  </a:ext>
                </a:extLst>
              </p:cNvPr>
              <p:cNvGrpSpPr/>
              <p:nvPr/>
            </p:nvGrpSpPr>
            <p:grpSpPr>
              <a:xfrm>
                <a:off x="10968672" y="5789340"/>
                <a:ext cx="751522" cy="619820"/>
                <a:chOff x="10968672" y="5789340"/>
                <a:chExt cx="751522" cy="619820"/>
              </a:xfrm>
              <a:solidFill>
                <a:srgbClr val="FFFFFF"/>
              </a:solidFill>
            </p:grpSpPr>
            <p:sp>
              <p:nvSpPr>
                <p:cNvPr id="175" name="Freeform 174">
                  <a:extLst>
                    <a:ext uri="{FF2B5EF4-FFF2-40B4-BE49-F238E27FC236}">
                      <a16:creationId xmlns:a16="http://schemas.microsoft.com/office/drawing/2014/main" id="{A8DCB712-19CE-4D40-68D0-443F637DB353}"/>
                    </a:ext>
                  </a:extLst>
                </p:cNvPr>
                <p:cNvSpPr/>
                <p:nvPr/>
              </p:nvSpPr>
              <p:spPr>
                <a:xfrm>
                  <a:off x="10968672" y="5794101"/>
                  <a:ext cx="202882" cy="185660"/>
                </a:xfrm>
                <a:custGeom>
                  <a:avLst/>
                  <a:gdLst>
                    <a:gd name="connsiteX0" fmla="*/ 132397 w 202882"/>
                    <a:gd name="connsiteY0" fmla="*/ 157097 h 185660"/>
                    <a:gd name="connsiteX1" fmla="*/ 70485 w 202882"/>
                    <a:gd name="connsiteY1" fmla="*/ 157097 h 185660"/>
                    <a:gd name="connsiteX2" fmla="*/ 60960 w 202882"/>
                    <a:gd name="connsiteY2" fmla="*/ 185660 h 185660"/>
                    <a:gd name="connsiteX3" fmla="*/ 0 w 202882"/>
                    <a:gd name="connsiteY3" fmla="*/ 185660 h 185660"/>
                    <a:gd name="connsiteX4" fmla="*/ 67628 w 202882"/>
                    <a:gd name="connsiteY4" fmla="*/ 0 h 185660"/>
                    <a:gd name="connsiteX5" fmla="*/ 135255 w 202882"/>
                    <a:gd name="connsiteY5" fmla="*/ 0 h 185660"/>
                    <a:gd name="connsiteX6" fmla="*/ 202883 w 202882"/>
                    <a:gd name="connsiteY6" fmla="*/ 185660 h 185660"/>
                    <a:gd name="connsiteX7" fmla="*/ 140970 w 202882"/>
                    <a:gd name="connsiteY7" fmla="*/ 185660 h 185660"/>
                    <a:gd name="connsiteX8" fmla="*/ 132397 w 202882"/>
                    <a:gd name="connsiteY8" fmla="*/ 157097 h 185660"/>
                    <a:gd name="connsiteX9" fmla="*/ 118110 w 202882"/>
                    <a:gd name="connsiteY9" fmla="*/ 113301 h 185660"/>
                    <a:gd name="connsiteX10" fmla="*/ 100965 w 202882"/>
                    <a:gd name="connsiteY10" fmla="*/ 61887 h 185660"/>
                    <a:gd name="connsiteX11" fmla="*/ 83820 w 202882"/>
                    <a:gd name="connsiteY11" fmla="*/ 113301 h 185660"/>
                    <a:gd name="connsiteX12" fmla="*/ 118110 w 202882"/>
                    <a:gd name="connsiteY12" fmla="*/ 113301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185660">
                      <a:moveTo>
                        <a:pt x="132397" y="157097"/>
                      </a:moveTo>
                      <a:lnTo>
                        <a:pt x="70485" y="157097"/>
                      </a:lnTo>
                      <a:lnTo>
                        <a:pt x="60960" y="185660"/>
                      </a:lnTo>
                      <a:lnTo>
                        <a:pt x="0" y="185660"/>
                      </a:lnTo>
                      <a:lnTo>
                        <a:pt x="67628" y="0"/>
                      </a:lnTo>
                      <a:lnTo>
                        <a:pt x="135255" y="0"/>
                      </a:lnTo>
                      <a:lnTo>
                        <a:pt x="202883" y="185660"/>
                      </a:lnTo>
                      <a:lnTo>
                        <a:pt x="140970" y="185660"/>
                      </a:lnTo>
                      <a:lnTo>
                        <a:pt x="132397" y="157097"/>
                      </a:lnTo>
                      <a:close/>
                      <a:moveTo>
                        <a:pt x="118110" y="113301"/>
                      </a:moveTo>
                      <a:lnTo>
                        <a:pt x="100965" y="61887"/>
                      </a:lnTo>
                      <a:lnTo>
                        <a:pt x="83820" y="113301"/>
                      </a:lnTo>
                      <a:lnTo>
                        <a:pt x="118110" y="113301"/>
                      </a:lnTo>
                      <a:close/>
                    </a:path>
                  </a:pathLst>
                </a:custGeom>
                <a:solidFill>
                  <a:srgbClr val="FFFFFF"/>
                </a:solidFill>
                <a:ln w="9525"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871161D3-598E-260E-B7E2-5F605A39FC8C}"/>
                    </a:ext>
                  </a:extLst>
                </p:cNvPr>
                <p:cNvSpPr/>
                <p:nvPr/>
              </p:nvSpPr>
              <p:spPr>
                <a:xfrm>
                  <a:off x="11180127" y="5789340"/>
                  <a:ext cx="181927" cy="190420"/>
                </a:xfrm>
                <a:custGeom>
                  <a:avLst/>
                  <a:gdLst>
                    <a:gd name="connsiteX0" fmla="*/ 119063 w 181927"/>
                    <a:gd name="connsiteY0" fmla="*/ 67599 h 190420"/>
                    <a:gd name="connsiteX1" fmla="*/ 109538 w 181927"/>
                    <a:gd name="connsiteY1" fmla="*/ 59031 h 190420"/>
                    <a:gd name="connsiteX2" fmla="*/ 94297 w 181927"/>
                    <a:gd name="connsiteY2" fmla="*/ 56174 h 190420"/>
                    <a:gd name="connsiteX3" fmla="*/ 68580 w 181927"/>
                    <a:gd name="connsiteY3" fmla="*/ 66647 h 190420"/>
                    <a:gd name="connsiteX4" fmla="*/ 59055 w 181927"/>
                    <a:gd name="connsiteY4" fmla="*/ 96163 h 190420"/>
                    <a:gd name="connsiteX5" fmla="*/ 69532 w 181927"/>
                    <a:gd name="connsiteY5" fmla="*/ 128534 h 190420"/>
                    <a:gd name="connsiteX6" fmla="*/ 100965 w 181927"/>
                    <a:gd name="connsiteY6" fmla="*/ 139007 h 190420"/>
                    <a:gd name="connsiteX7" fmla="*/ 133350 w 181927"/>
                    <a:gd name="connsiteY7" fmla="*/ 122822 h 190420"/>
                    <a:gd name="connsiteX8" fmla="*/ 86678 w 181927"/>
                    <a:gd name="connsiteY8" fmla="*/ 122822 h 190420"/>
                    <a:gd name="connsiteX9" fmla="*/ 86678 w 181927"/>
                    <a:gd name="connsiteY9" fmla="*/ 81881 h 190420"/>
                    <a:gd name="connsiteX10" fmla="*/ 181928 w 181927"/>
                    <a:gd name="connsiteY10" fmla="*/ 81881 h 190420"/>
                    <a:gd name="connsiteX11" fmla="*/ 181928 w 181927"/>
                    <a:gd name="connsiteY11" fmla="*/ 139960 h 190420"/>
                    <a:gd name="connsiteX12" fmla="*/ 148590 w 181927"/>
                    <a:gd name="connsiteY12" fmla="*/ 175187 h 190420"/>
                    <a:gd name="connsiteX13" fmla="*/ 94297 w 181927"/>
                    <a:gd name="connsiteY13" fmla="*/ 190421 h 190420"/>
                    <a:gd name="connsiteX14" fmla="*/ 43815 w 181927"/>
                    <a:gd name="connsiteY14" fmla="*/ 178044 h 190420"/>
                    <a:gd name="connsiteX15" fmla="*/ 11430 w 181927"/>
                    <a:gd name="connsiteY15" fmla="*/ 144720 h 190420"/>
                    <a:gd name="connsiteX16" fmla="*/ 0 w 181927"/>
                    <a:gd name="connsiteY16" fmla="*/ 95210 h 190420"/>
                    <a:gd name="connsiteX17" fmla="*/ 11430 w 181927"/>
                    <a:gd name="connsiteY17" fmla="*/ 45701 h 190420"/>
                    <a:gd name="connsiteX18" fmla="*/ 43815 w 181927"/>
                    <a:gd name="connsiteY18" fmla="*/ 12377 h 190420"/>
                    <a:gd name="connsiteX19" fmla="*/ 93345 w 181927"/>
                    <a:gd name="connsiteY19" fmla="*/ 0 h 190420"/>
                    <a:gd name="connsiteX20" fmla="*/ 152400 w 181927"/>
                    <a:gd name="connsiteY20" fmla="*/ 17138 h 190420"/>
                    <a:gd name="connsiteX21" fmla="*/ 180022 w 181927"/>
                    <a:gd name="connsiteY21" fmla="*/ 64743 h 190420"/>
                    <a:gd name="connsiteX22" fmla="*/ 119063 w 181927"/>
                    <a:gd name="connsiteY22" fmla="*/ 64743 h 19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1927" h="190420">
                      <a:moveTo>
                        <a:pt x="119063" y="67599"/>
                      </a:moveTo>
                      <a:cubicBezTo>
                        <a:pt x="117157" y="63791"/>
                        <a:pt x="113347" y="60935"/>
                        <a:pt x="109538" y="59031"/>
                      </a:cubicBezTo>
                      <a:cubicBezTo>
                        <a:pt x="105728" y="57126"/>
                        <a:pt x="100013" y="56174"/>
                        <a:pt x="94297" y="56174"/>
                      </a:cubicBezTo>
                      <a:cubicBezTo>
                        <a:pt x="82867" y="56174"/>
                        <a:pt x="74295" y="59983"/>
                        <a:pt x="68580" y="66647"/>
                      </a:cubicBezTo>
                      <a:cubicBezTo>
                        <a:pt x="62865" y="74264"/>
                        <a:pt x="59055" y="83785"/>
                        <a:pt x="59055" y="96163"/>
                      </a:cubicBezTo>
                      <a:cubicBezTo>
                        <a:pt x="59055" y="110444"/>
                        <a:pt x="62865" y="121869"/>
                        <a:pt x="69532" y="128534"/>
                      </a:cubicBezTo>
                      <a:cubicBezTo>
                        <a:pt x="76200" y="136151"/>
                        <a:pt x="86678" y="139007"/>
                        <a:pt x="100965" y="139007"/>
                      </a:cubicBezTo>
                      <a:cubicBezTo>
                        <a:pt x="114300" y="139007"/>
                        <a:pt x="125730" y="133295"/>
                        <a:pt x="133350" y="122822"/>
                      </a:cubicBezTo>
                      <a:lnTo>
                        <a:pt x="86678" y="122822"/>
                      </a:lnTo>
                      <a:lnTo>
                        <a:pt x="86678" y="81881"/>
                      </a:lnTo>
                      <a:lnTo>
                        <a:pt x="181928" y="81881"/>
                      </a:lnTo>
                      <a:lnTo>
                        <a:pt x="181928" y="139960"/>
                      </a:lnTo>
                      <a:cubicBezTo>
                        <a:pt x="174307" y="154241"/>
                        <a:pt x="162878" y="165666"/>
                        <a:pt x="148590" y="175187"/>
                      </a:cubicBezTo>
                      <a:cubicBezTo>
                        <a:pt x="134303" y="184708"/>
                        <a:pt x="116205" y="190421"/>
                        <a:pt x="94297" y="190421"/>
                      </a:cubicBezTo>
                      <a:cubicBezTo>
                        <a:pt x="75247" y="190421"/>
                        <a:pt x="58103" y="186613"/>
                        <a:pt x="43815" y="178044"/>
                      </a:cubicBezTo>
                      <a:cubicBezTo>
                        <a:pt x="29528" y="170427"/>
                        <a:pt x="19050" y="159002"/>
                        <a:pt x="11430" y="144720"/>
                      </a:cubicBezTo>
                      <a:cubicBezTo>
                        <a:pt x="3810" y="130438"/>
                        <a:pt x="0" y="114253"/>
                        <a:pt x="0" y="95210"/>
                      </a:cubicBezTo>
                      <a:cubicBezTo>
                        <a:pt x="0" y="77121"/>
                        <a:pt x="3810" y="60935"/>
                        <a:pt x="11430" y="45701"/>
                      </a:cubicBezTo>
                      <a:cubicBezTo>
                        <a:pt x="19050" y="31419"/>
                        <a:pt x="29528" y="19994"/>
                        <a:pt x="43815" y="12377"/>
                      </a:cubicBezTo>
                      <a:cubicBezTo>
                        <a:pt x="58103" y="4761"/>
                        <a:pt x="74295" y="0"/>
                        <a:pt x="93345" y="0"/>
                      </a:cubicBezTo>
                      <a:cubicBezTo>
                        <a:pt x="118110" y="0"/>
                        <a:pt x="137160" y="5713"/>
                        <a:pt x="152400" y="17138"/>
                      </a:cubicBezTo>
                      <a:cubicBezTo>
                        <a:pt x="167640" y="28563"/>
                        <a:pt x="177165" y="44749"/>
                        <a:pt x="180022" y="64743"/>
                      </a:cubicBezTo>
                      <a:lnTo>
                        <a:pt x="119063" y="64743"/>
                      </a:lnTo>
                      <a:close/>
                    </a:path>
                  </a:pathLst>
                </a:custGeom>
                <a:solidFill>
                  <a:srgbClr val="FFFFFF"/>
                </a:solidFill>
                <a:ln w="952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3001EE7E-08C5-4E54-8AC7-0FB5B82E0192}"/>
                    </a:ext>
                  </a:extLst>
                </p:cNvPr>
                <p:cNvSpPr/>
                <p:nvPr/>
              </p:nvSpPr>
              <p:spPr>
                <a:xfrm>
                  <a:off x="11383009" y="5793149"/>
                  <a:ext cx="157162" cy="186612"/>
                </a:xfrm>
                <a:custGeom>
                  <a:avLst/>
                  <a:gdLst>
                    <a:gd name="connsiteX0" fmla="*/ 93345 w 157162"/>
                    <a:gd name="connsiteY0" fmla="*/ 185660 h 186612"/>
                    <a:gd name="connsiteX1" fmla="*/ 58103 w 157162"/>
                    <a:gd name="connsiteY1" fmla="*/ 119013 h 186612"/>
                    <a:gd name="connsiteX2" fmla="*/ 58103 w 157162"/>
                    <a:gd name="connsiteY2" fmla="*/ 119013 h 186612"/>
                    <a:gd name="connsiteX3" fmla="*/ 58103 w 157162"/>
                    <a:gd name="connsiteY3" fmla="*/ 185660 h 186612"/>
                    <a:gd name="connsiteX4" fmla="*/ 0 w 157162"/>
                    <a:gd name="connsiteY4" fmla="*/ 185660 h 186612"/>
                    <a:gd name="connsiteX5" fmla="*/ 0 w 157162"/>
                    <a:gd name="connsiteY5" fmla="*/ 0 h 186612"/>
                    <a:gd name="connsiteX6" fmla="*/ 86678 w 157162"/>
                    <a:gd name="connsiteY6" fmla="*/ 0 h 186612"/>
                    <a:gd name="connsiteX7" fmla="*/ 125730 w 157162"/>
                    <a:gd name="connsiteY7" fmla="*/ 7617 h 186612"/>
                    <a:gd name="connsiteX8" fmla="*/ 149543 w 157162"/>
                    <a:gd name="connsiteY8" fmla="*/ 29515 h 186612"/>
                    <a:gd name="connsiteX9" fmla="*/ 157163 w 157162"/>
                    <a:gd name="connsiteY9" fmla="*/ 60935 h 186612"/>
                    <a:gd name="connsiteX10" fmla="*/ 146685 w 157162"/>
                    <a:gd name="connsiteY10" fmla="*/ 94258 h 186612"/>
                    <a:gd name="connsiteX11" fmla="*/ 117158 w 157162"/>
                    <a:gd name="connsiteY11" fmla="*/ 115205 h 186612"/>
                    <a:gd name="connsiteX12" fmla="*/ 157163 w 157162"/>
                    <a:gd name="connsiteY12" fmla="*/ 186612 h 186612"/>
                    <a:gd name="connsiteX13" fmla="*/ 93345 w 157162"/>
                    <a:gd name="connsiteY13" fmla="*/ 186612 h 186612"/>
                    <a:gd name="connsiteX14" fmla="*/ 58103 w 157162"/>
                    <a:gd name="connsiteY14" fmla="*/ 79977 h 186612"/>
                    <a:gd name="connsiteX15" fmla="*/ 80963 w 157162"/>
                    <a:gd name="connsiteY15" fmla="*/ 79977 h 186612"/>
                    <a:gd name="connsiteX16" fmla="*/ 93345 w 157162"/>
                    <a:gd name="connsiteY16" fmla="*/ 76168 h 186612"/>
                    <a:gd name="connsiteX17" fmla="*/ 97155 w 157162"/>
                    <a:gd name="connsiteY17" fmla="*/ 63791 h 186612"/>
                    <a:gd name="connsiteX18" fmla="*/ 92393 w 157162"/>
                    <a:gd name="connsiteY18" fmla="*/ 52366 h 186612"/>
                    <a:gd name="connsiteX19" fmla="*/ 80010 w 157162"/>
                    <a:gd name="connsiteY19" fmla="*/ 48557 h 186612"/>
                    <a:gd name="connsiteX20" fmla="*/ 57150 w 157162"/>
                    <a:gd name="connsiteY20" fmla="*/ 48557 h 186612"/>
                    <a:gd name="connsiteX21" fmla="*/ 57150 w 157162"/>
                    <a:gd name="connsiteY21" fmla="*/ 79977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162" h="186612">
                      <a:moveTo>
                        <a:pt x="93345" y="185660"/>
                      </a:moveTo>
                      <a:lnTo>
                        <a:pt x="58103" y="119013"/>
                      </a:lnTo>
                      <a:lnTo>
                        <a:pt x="58103" y="119013"/>
                      </a:lnTo>
                      <a:lnTo>
                        <a:pt x="58103" y="185660"/>
                      </a:lnTo>
                      <a:lnTo>
                        <a:pt x="0" y="185660"/>
                      </a:lnTo>
                      <a:lnTo>
                        <a:pt x="0" y="0"/>
                      </a:lnTo>
                      <a:lnTo>
                        <a:pt x="86678" y="0"/>
                      </a:lnTo>
                      <a:cubicBezTo>
                        <a:pt x="101918" y="0"/>
                        <a:pt x="114300" y="2856"/>
                        <a:pt x="125730" y="7617"/>
                      </a:cubicBezTo>
                      <a:cubicBezTo>
                        <a:pt x="136208" y="13329"/>
                        <a:pt x="144780" y="19994"/>
                        <a:pt x="149543" y="29515"/>
                      </a:cubicBezTo>
                      <a:cubicBezTo>
                        <a:pt x="154305" y="39036"/>
                        <a:pt x="157163" y="49509"/>
                        <a:pt x="157163" y="60935"/>
                      </a:cubicBezTo>
                      <a:cubicBezTo>
                        <a:pt x="157163" y="73312"/>
                        <a:pt x="153353" y="84737"/>
                        <a:pt x="146685" y="94258"/>
                      </a:cubicBezTo>
                      <a:cubicBezTo>
                        <a:pt x="140018" y="103779"/>
                        <a:pt x="129540" y="110444"/>
                        <a:pt x="117158" y="115205"/>
                      </a:cubicBezTo>
                      <a:lnTo>
                        <a:pt x="157163" y="186612"/>
                      </a:lnTo>
                      <a:lnTo>
                        <a:pt x="93345" y="186612"/>
                      </a:lnTo>
                      <a:close/>
                      <a:moveTo>
                        <a:pt x="58103" y="79977"/>
                      </a:moveTo>
                      <a:lnTo>
                        <a:pt x="80963" y="79977"/>
                      </a:lnTo>
                      <a:cubicBezTo>
                        <a:pt x="86678" y="79977"/>
                        <a:pt x="90488" y="79025"/>
                        <a:pt x="93345" y="76168"/>
                      </a:cubicBezTo>
                      <a:cubicBezTo>
                        <a:pt x="96203" y="73312"/>
                        <a:pt x="97155" y="69504"/>
                        <a:pt x="97155" y="63791"/>
                      </a:cubicBezTo>
                      <a:cubicBezTo>
                        <a:pt x="97155" y="59030"/>
                        <a:pt x="95250" y="55222"/>
                        <a:pt x="92393" y="52366"/>
                      </a:cubicBezTo>
                      <a:cubicBezTo>
                        <a:pt x="89535" y="49509"/>
                        <a:pt x="85725" y="48557"/>
                        <a:pt x="80010" y="48557"/>
                      </a:cubicBezTo>
                      <a:lnTo>
                        <a:pt x="57150" y="48557"/>
                      </a:lnTo>
                      <a:lnTo>
                        <a:pt x="57150" y="79977"/>
                      </a:lnTo>
                      <a:close/>
                    </a:path>
                  </a:pathLst>
                </a:custGeom>
                <a:solidFill>
                  <a:srgbClr val="FFFFFF"/>
                </a:solidFill>
                <a:ln w="952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DE5CFEA2-0DBA-7B32-B22A-71FE6EC0CFC3}"/>
                    </a:ext>
                  </a:extLst>
                </p:cNvPr>
                <p:cNvSpPr/>
                <p:nvPr/>
              </p:nvSpPr>
              <p:spPr>
                <a:xfrm>
                  <a:off x="11558269" y="5793149"/>
                  <a:ext cx="58102" cy="185660"/>
                </a:xfrm>
                <a:custGeom>
                  <a:avLst/>
                  <a:gdLst>
                    <a:gd name="connsiteX0" fmla="*/ 58103 w 58102"/>
                    <a:gd name="connsiteY0" fmla="*/ 0 h 185660"/>
                    <a:gd name="connsiteX1" fmla="*/ 58103 w 58102"/>
                    <a:gd name="connsiteY1" fmla="*/ 185660 h 185660"/>
                    <a:gd name="connsiteX2" fmla="*/ 0 w 58102"/>
                    <a:gd name="connsiteY2" fmla="*/ 185660 h 185660"/>
                    <a:gd name="connsiteX3" fmla="*/ 0 w 58102"/>
                    <a:gd name="connsiteY3" fmla="*/ 0 h 185660"/>
                    <a:gd name="connsiteX4" fmla="*/ 58103 w 58102"/>
                    <a:gd name="connsiteY4" fmla="*/ 0 h 18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 h="185660">
                      <a:moveTo>
                        <a:pt x="58103" y="0"/>
                      </a:moveTo>
                      <a:lnTo>
                        <a:pt x="58103" y="185660"/>
                      </a:lnTo>
                      <a:lnTo>
                        <a:pt x="0" y="185660"/>
                      </a:lnTo>
                      <a:lnTo>
                        <a:pt x="0" y="0"/>
                      </a:lnTo>
                      <a:lnTo>
                        <a:pt x="58103" y="0"/>
                      </a:lnTo>
                      <a:close/>
                    </a:path>
                  </a:pathLst>
                </a:custGeom>
                <a:solidFill>
                  <a:srgbClr val="FFFFFF"/>
                </a:solidFill>
                <a:ln w="9525"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762E4429-085D-6291-9250-795C2F77E95C}"/>
                    </a:ext>
                  </a:extLst>
                </p:cNvPr>
                <p:cNvSpPr/>
                <p:nvPr/>
              </p:nvSpPr>
              <p:spPr>
                <a:xfrm>
                  <a:off x="10982007" y="6007373"/>
                  <a:ext cx="131445" cy="186612"/>
                </a:xfrm>
                <a:custGeom>
                  <a:avLst/>
                  <a:gdLst>
                    <a:gd name="connsiteX0" fmla="*/ 131445 w 131445"/>
                    <a:gd name="connsiteY0" fmla="*/ 0 h 186612"/>
                    <a:gd name="connsiteX1" fmla="*/ 131445 w 131445"/>
                    <a:gd name="connsiteY1" fmla="*/ 46653 h 186612"/>
                    <a:gd name="connsiteX2" fmla="*/ 58103 w 131445"/>
                    <a:gd name="connsiteY2" fmla="*/ 46653 h 186612"/>
                    <a:gd name="connsiteX3" fmla="*/ 58103 w 131445"/>
                    <a:gd name="connsiteY3" fmla="*/ 72360 h 186612"/>
                    <a:gd name="connsiteX4" fmla="*/ 110490 w 131445"/>
                    <a:gd name="connsiteY4" fmla="*/ 72360 h 186612"/>
                    <a:gd name="connsiteX5" fmla="*/ 110490 w 131445"/>
                    <a:gd name="connsiteY5" fmla="*/ 116157 h 186612"/>
                    <a:gd name="connsiteX6" fmla="*/ 58103 w 131445"/>
                    <a:gd name="connsiteY6" fmla="*/ 116157 h 186612"/>
                    <a:gd name="connsiteX7" fmla="*/ 58103 w 131445"/>
                    <a:gd name="connsiteY7" fmla="*/ 186612 h 186612"/>
                    <a:gd name="connsiteX8" fmla="*/ 0 w 131445"/>
                    <a:gd name="connsiteY8" fmla="*/ 186612 h 186612"/>
                    <a:gd name="connsiteX9" fmla="*/ 0 w 131445"/>
                    <a:gd name="connsiteY9" fmla="*/ 952 h 186612"/>
                    <a:gd name="connsiteX10" fmla="*/ 131445 w 131445"/>
                    <a:gd name="connsiteY10" fmla="*/ 952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445" h="186612">
                      <a:moveTo>
                        <a:pt x="131445" y="0"/>
                      </a:moveTo>
                      <a:lnTo>
                        <a:pt x="131445" y="46653"/>
                      </a:lnTo>
                      <a:lnTo>
                        <a:pt x="58103" y="46653"/>
                      </a:lnTo>
                      <a:lnTo>
                        <a:pt x="58103" y="72360"/>
                      </a:lnTo>
                      <a:lnTo>
                        <a:pt x="110490" y="72360"/>
                      </a:lnTo>
                      <a:lnTo>
                        <a:pt x="110490" y="116157"/>
                      </a:lnTo>
                      <a:lnTo>
                        <a:pt x="58103" y="116157"/>
                      </a:lnTo>
                      <a:lnTo>
                        <a:pt x="58103" y="186612"/>
                      </a:lnTo>
                      <a:lnTo>
                        <a:pt x="0" y="186612"/>
                      </a:lnTo>
                      <a:lnTo>
                        <a:pt x="0" y="952"/>
                      </a:lnTo>
                      <a:lnTo>
                        <a:pt x="131445" y="952"/>
                      </a:lnTo>
                      <a:close/>
                    </a:path>
                  </a:pathLst>
                </a:custGeom>
                <a:solidFill>
                  <a:srgbClr val="FFFFFF"/>
                </a:solidFill>
                <a:ln w="952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86208DB4-049F-300B-2910-F2EE7C7C1192}"/>
                    </a:ext>
                  </a:extLst>
                </p:cNvPr>
                <p:cNvSpPr/>
                <p:nvPr/>
              </p:nvSpPr>
              <p:spPr>
                <a:xfrm>
                  <a:off x="11126787" y="6002612"/>
                  <a:ext cx="191452" cy="192325"/>
                </a:xfrm>
                <a:custGeom>
                  <a:avLst/>
                  <a:gdLst>
                    <a:gd name="connsiteX0" fmla="*/ 48578 w 191452"/>
                    <a:gd name="connsiteY0" fmla="*/ 179948 h 192325"/>
                    <a:gd name="connsiteX1" fmla="*/ 13335 w 191452"/>
                    <a:gd name="connsiteY1" fmla="*/ 145672 h 192325"/>
                    <a:gd name="connsiteX2" fmla="*/ 0 w 191452"/>
                    <a:gd name="connsiteY2" fmla="*/ 96162 h 192325"/>
                    <a:gd name="connsiteX3" fmla="*/ 13335 w 191452"/>
                    <a:gd name="connsiteY3" fmla="*/ 46653 h 192325"/>
                    <a:gd name="connsiteX4" fmla="*/ 48578 w 191452"/>
                    <a:gd name="connsiteY4" fmla="*/ 12377 h 192325"/>
                    <a:gd name="connsiteX5" fmla="*/ 97155 w 191452"/>
                    <a:gd name="connsiteY5" fmla="*/ 0 h 192325"/>
                    <a:gd name="connsiteX6" fmla="*/ 144780 w 191452"/>
                    <a:gd name="connsiteY6" fmla="*/ 12377 h 192325"/>
                    <a:gd name="connsiteX7" fmla="*/ 179070 w 191452"/>
                    <a:gd name="connsiteY7" fmla="*/ 46653 h 192325"/>
                    <a:gd name="connsiteX8" fmla="*/ 191453 w 191452"/>
                    <a:gd name="connsiteY8" fmla="*/ 96162 h 192325"/>
                    <a:gd name="connsiteX9" fmla="*/ 179070 w 191452"/>
                    <a:gd name="connsiteY9" fmla="*/ 145672 h 192325"/>
                    <a:gd name="connsiteX10" fmla="*/ 144780 w 191452"/>
                    <a:gd name="connsiteY10" fmla="*/ 179948 h 192325"/>
                    <a:gd name="connsiteX11" fmla="*/ 97155 w 191452"/>
                    <a:gd name="connsiteY11" fmla="*/ 192325 h 192325"/>
                    <a:gd name="connsiteX12" fmla="*/ 48578 w 191452"/>
                    <a:gd name="connsiteY12" fmla="*/ 179948 h 192325"/>
                    <a:gd name="connsiteX13" fmla="*/ 123825 w 191452"/>
                    <a:gd name="connsiteY13" fmla="*/ 126630 h 192325"/>
                    <a:gd name="connsiteX14" fmla="*/ 133350 w 191452"/>
                    <a:gd name="connsiteY14" fmla="*/ 96162 h 192325"/>
                    <a:gd name="connsiteX15" fmla="*/ 123825 w 191452"/>
                    <a:gd name="connsiteY15" fmla="*/ 65695 h 192325"/>
                    <a:gd name="connsiteX16" fmla="*/ 97155 w 191452"/>
                    <a:gd name="connsiteY16" fmla="*/ 54270 h 192325"/>
                    <a:gd name="connsiteX17" fmla="*/ 70485 w 191452"/>
                    <a:gd name="connsiteY17" fmla="*/ 65695 h 192325"/>
                    <a:gd name="connsiteX18" fmla="*/ 60960 w 191452"/>
                    <a:gd name="connsiteY18" fmla="*/ 96162 h 192325"/>
                    <a:gd name="connsiteX19" fmla="*/ 70485 w 191452"/>
                    <a:gd name="connsiteY19" fmla="*/ 126630 h 192325"/>
                    <a:gd name="connsiteX20" fmla="*/ 97155 w 191452"/>
                    <a:gd name="connsiteY20" fmla="*/ 138055 h 192325"/>
                    <a:gd name="connsiteX21" fmla="*/ 123825 w 191452"/>
                    <a:gd name="connsiteY21" fmla="*/ 126630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452" h="192325">
                      <a:moveTo>
                        <a:pt x="48578" y="179948"/>
                      </a:moveTo>
                      <a:cubicBezTo>
                        <a:pt x="34290" y="171379"/>
                        <a:pt x="21907" y="159954"/>
                        <a:pt x="13335" y="145672"/>
                      </a:cubicBezTo>
                      <a:cubicBezTo>
                        <a:pt x="4763" y="131390"/>
                        <a:pt x="0" y="115205"/>
                        <a:pt x="0" y="96162"/>
                      </a:cubicBezTo>
                      <a:cubicBezTo>
                        <a:pt x="0" y="78073"/>
                        <a:pt x="4763" y="61887"/>
                        <a:pt x="13335" y="46653"/>
                      </a:cubicBezTo>
                      <a:cubicBezTo>
                        <a:pt x="21907" y="32371"/>
                        <a:pt x="33338" y="20946"/>
                        <a:pt x="48578" y="12377"/>
                      </a:cubicBezTo>
                      <a:cubicBezTo>
                        <a:pt x="62865" y="3808"/>
                        <a:pt x="79057" y="0"/>
                        <a:pt x="97155" y="0"/>
                      </a:cubicBezTo>
                      <a:cubicBezTo>
                        <a:pt x="115253" y="0"/>
                        <a:pt x="130493" y="3808"/>
                        <a:pt x="144780" y="12377"/>
                      </a:cubicBezTo>
                      <a:cubicBezTo>
                        <a:pt x="159068" y="20946"/>
                        <a:pt x="170497" y="31419"/>
                        <a:pt x="179070" y="46653"/>
                      </a:cubicBezTo>
                      <a:cubicBezTo>
                        <a:pt x="187643" y="60935"/>
                        <a:pt x="191453" y="77120"/>
                        <a:pt x="191453" y="96162"/>
                      </a:cubicBezTo>
                      <a:cubicBezTo>
                        <a:pt x="191453" y="114253"/>
                        <a:pt x="187643" y="130438"/>
                        <a:pt x="179070" y="145672"/>
                      </a:cubicBezTo>
                      <a:cubicBezTo>
                        <a:pt x="170497" y="159954"/>
                        <a:pt x="159068" y="171379"/>
                        <a:pt x="144780" y="179948"/>
                      </a:cubicBezTo>
                      <a:cubicBezTo>
                        <a:pt x="130493" y="188517"/>
                        <a:pt x="114300" y="192325"/>
                        <a:pt x="97155" y="192325"/>
                      </a:cubicBezTo>
                      <a:cubicBezTo>
                        <a:pt x="79057" y="192325"/>
                        <a:pt x="62865" y="188517"/>
                        <a:pt x="48578" y="179948"/>
                      </a:cubicBezTo>
                      <a:close/>
                      <a:moveTo>
                        <a:pt x="123825" y="126630"/>
                      </a:moveTo>
                      <a:cubicBezTo>
                        <a:pt x="130493" y="119013"/>
                        <a:pt x="133350" y="109492"/>
                        <a:pt x="133350" y="96162"/>
                      </a:cubicBezTo>
                      <a:cubicBezTo>
                        <a:pt x="133350" y="83785"/>
                        <a:pt x="130493" y="73312"/>
                        <a:pt x="123825" y="65695"/>
                      </a:cubicBezTo>
                      <a:cubicBezTo>
                        <a:pt x="117157" y="58078"/>
                        <a:pt x="108585" y="54270"/>
                        <a:pt x="97155" y="54270"/>
                      </a:cubicBezTo>
                      <a:cubicBezTo>
                        <a:pt x="85725" y="54270"/>
                        <a:pt x="76200" y="58078"/>
                        <a:pt x="70485" y="65695"/>
                      </a:cubicBezTo>
                      <a:cubicBezTo>
                        <a:pt x="63818" y="73312"/>
                        <a:pt x="60960" y="82833"/>
                        <a:pt x="60960" y="96162"/>
                      </a:cubicBezTo>
                      <a:cubicBezTo>
                        <a:pt x="60960" y="108540"/>
                        <a:pt x="63818" y="119013"/>
                        <a:pt x="70485" y="126630"/>
                      </a:cubicBezTo>
                      <a:cubicBezTo>
                        <a:pt x="77153" y="134247"/>
                        <a:pt x="85725" y="138055"/>
                        <a:pt x="97155" y="138055"/>
                      </a:cubicBezTo>
                      <a:cubicBezTo>
                        <a:pt x="108585" y="138055"/>
                        <a:pt x="117157" y="134247"/>
                        <a:pt x="123825" y="126630"/>
                      </a:cubicBezTo>
                      <a:close/>
                    </a:path>
                  </a:pathLst>
                </a:custGeom>
                <a:solidFill>
                  <a:srgbClr val="FFFFFF"/>
                </a:solidFill>
                <a:ln w="952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C8828254-0383-7640-30E6-26907B30F60C}"/>
                    </a:ext>
                  </a:extLst>
                </p:cNvPr>
                <p:cNvSpPr/>
                <p:nvPr/>
              </p:nvSpPr>
              <p:spPr>
                <a:xfrm>
                  <a:off x="11333480" y="6002612"/>
                  <a:ext cx="191452" cy="192325"/>
                </a:xfrm>
                <a:custGeom>
                  <a:avLst/>
                  <a:gdLst>
                    <a:gd name="connsiteX0" fmla="*/ 48577 w 191452"/>
                    <a:gd name="connsiteY0" fmla="*/ 179948 h 192325"/>
                    <a:gd name="connsiteX1" fmla="*/ 13335 w 191452"/>
                    <a:gd name="connsiteY1" fmla="*/ 145672 h 192325"/>
                    <a:gd name="connsiteX2" fmla="*/ 0 w 191452"/>
                    <a:gd name="connsiteY2" fmla="*/ 96162 h 192325"/>
                    <a:gd name="connsiteX3" fmla="*/ 13335 w 191452"/>
                    <a:gd name="connsiteY3" fmla="*/ 46653 h 192325"/>
                    <a:gd name="connsiteX4" fmla="*/ 48577 w 191452"/>
                    <a:gd name="connsiteY4" fmla="*/ 12377 h 192325"/>
                    <a:gd name="connsiteX5" fmla="*/ 97155 w 191452"/>
                    <a:gd name="connsiteY5" fmla="*/ 0 h 192325"/>
                    <a:gd name="connsiteX6" fmla="*/ 144780 w 191452"/>
                    <a:gd name="connsiteY6" fmla="*/ 12377 h 192325"/>
                    <a:gd name="connsiteX7" fmla="*/ 179070 w 191452"/>
                    <a:gd name="connsiteY7" fmla="*/ 46653 h 192325"/>
                    <a:gd name="connsiteX8" fmla="*/ 191452 w 191452"/>
                    <a:gd name="connsiteY8" fmla="*/ 96162 h 192325"/>
                    <a:gd name="connsiteX9" fmla="*/ 179070 w 191452"/>
                    <a:gd name="connsiteY9" fmla="*/ 145672 h 192325"/>
                    <a:gd name="connsiteX10" fmla="*/ 144780 w 191452"/>
                    <a:gd name="connsiteY10" fmla="*/ 179948 h 192325"/>
                    <a:gd name="connsiteX11" fmla="*/ 97155 w 191452"/>
                    <a:gd name="connsiteY11" fmla="*/ 192325 h 192325"/>
                    <a:gd name="connsiteX12" fmla="*/ 48577 w 191452"/>
                    <a:gd name="connsiteY12" fmla="*/ 179948 h 192325"/>
                    <a:gd name="connsiteX13" fmla="*/ 123825 w 191452"/>
                    <a:gd name="connsiteY13" fmla="*/ 126630 h 192325"/>
                    <a:gd name="connsiteX14" fmla="*/ 133350 w 191452"/>
                    <a:gd name="connsiteY14" fmla="*/ 96162 h 192325"/>
                    <a:gd name="connsiteX15" fmla="*/ 123825 w 191452"/>
                    <a:gd name="connsiteY15" fmla="*/ 65695 h 192325"/>
                    <a:gd name="connsiteX16" fmla="*/ 97155 w 191452"/>
                    <a:gd name="connsiteY16" fmla="*/ 54270 h 192325"/>
                    <a:gd name="connsiteX17" fmla="*/ 70485 w 191452"/>
                    <a:gd name="connsiteY17" fmla="*/ 65695 h 192325"/>
                    <a:gd name="connsiteX18" fmla="*/ 60960 w 191452"/>
                    <a:gd name="connsiteY18" fmla="*/ 96162 h 192325"/>
                    <a:gd name="connsiteX19" fmla="*/ 70485 w 191452"/>
                    <a:gd name="connsiteY19" fmla="*/ 126630 h 192325"/>
                    <a:gd name="connsiteX20" fmla="*/ 97155 w 191452"/>
                    <a:gd name="connsiteY20" fmla="*/ 138055 h 192325"/>
                    <a:gd name="connsiteX21" fmla="*/ 123825 w 191452"/>
                    <a:gd name="connsiteY21" fmla="*/ 126630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452" h="192325">
                      <a:moveTo>
                        <a:pt x="48577" y="179948"/>
                      </a:moveTo>
                      <a:cubicBezTo>
                        <a:pt x="34290" y="171379"/>
                        <a:pt x="21907" y="159954"/>
                        <a:pt x="13335" y="145672"/>
                      </a:cubicBezTo>
                      <a:cubicBezTo>
                        <a:pt x="4763" y="131390"/>
                        <a:pt x="0" y="115205"/>
                        <a:pt x="0" y="96162"/>
                      </a:cubicBezTo>
                      <a:cubicBezTo>
                        <a:pt x="0" y="78073"/>
                        <a:pt x="4763" y="61887"/>
                        <a:pt x="13335" y="46653"/>
                      </a:cubicBezTo>
                      <a:cubicBezTo>
                        <a:pt x="21907" y="32371"/>
                        <a:pt x="33338" y="20946"/>
                        <a:pt x="48577" y="12377"/>
                      </a:cubicBezTo>
                      <a:cubicBezTo>
                        <a:pt x="62865" y="3808"/>
                        <a:pt x="79057" y="0"/>
                        <a:pt x="97155" y="0"/>
                      </a:cubicBezTo>
                      <a:cubicBezTo>
                        <a:pt x="115252" y="0"/>
                        <a:pt x="130492" y="3808"/>
                        <a:pt x="144780" y="12377"/>
                      </a:cubicBezTo>
                      <a:cubicBezTo>
                        <a:pt x="159067" y="20946"/>
                        <a:pt x="170497" y="31419"/>
                        <a:pt x="179070" y="46653"/>
                      </a:cubicBezTo>
                      <a:cubicBezTo>
                        <a:pt x="187642" y="60935"/>
                        <a:pt x="191452" y="77120"/>
                        <a:pt x="191452" y="96162"/>
                      </a:cubicBezTo>
                      <a:cubicBezTo>
                        <a:pt x="191452" y="114253"/>
                        <a:pt x="187642" y="130438"/>
                        <a:pt x="179070" y="145672"/>
                      </a:cubicBezTo>
                      <a:cubicBezTo>
                        <a:pt x="170497" y="159954"/>
                        <a:pt x="159067" y="171379"/>
                        <a:pt x="144780" y="179948"/>
                      </a:cubicBezTo>
                      <a:cubicBezTo>
                        <a:pt x="130492" y="188517"/>
                        <a:pt x="114300" y="192325"/>
                        <a:pt x="97155" y="192325"/>
                      </a:cubicBezTo>
                      <a:cubicBezTo>
                        <a:pt x="80010" y="192325"/>
                        <a:pt x="63817" y="188517"/>
                        <a:pt x="48577" y="179948"/>
                      </a:cubicBezTo>
                      <a:close/>
                      <a:moveTo>
                        <a:pt x="123825" y="126630"/>
                      </a:moveTo>
                      <a:cubicBezTo>
                        <a:pt x="130492" y="119013"/>
                        <a:pt x="133350" y="109492"/>
                        <a:pt x="133350" y="96162"/>
                      </a:cubicBezTo>
                      <a:cubicBezTo>
                        <a:pt x="133350" y="83785"/>
                        <a:pt x="130492" y="73312"/>
                        <a:pt x="123825" y="65695"/>
                      </a:cubicBezTo>
                      <a:cubicBezTo>
                        <a:pt x="117157" y="58078"/>
                        <a:pt x="108585" y="54270"/>
                        <a:pt x="97155" y="54270"/>
                      </a:cubicBezTo>
                      <a:cubicBezTo>
                        <a:pt x="85725" y="54270"/>
                        <a:pt x="76200" y="58078"/>
                        <a:pt x="70485" y="65695"/>
                      </a:cubicBezTo>
                      <a:cubicBezTo>
                        <a:pt x="63817" y="73312"/>
                        <a:pt x="60960" y="82833"/>
                        <a:pt x="60960" y="96162"/>
                      </a:cubicBezTo>
                      <a:cubicBezTo>
                        <a:pt x="60960" y="108540"/>
                        <a:pt x="63817" y="119013"/>
                        <a:pt x="70485" y="126630"/>
                      </a:cubicBezTo>
                      <a:cubicBezTo>
                        <a:pt x="77152" y="134247"/>
                        <a:pt x="85725" y="138055"/>
                        <a:pt x="97155" y="138055"/>
                      </a:cubicBezTo>
                      <a:cubicBezTo>
                        <a:pt x="108585" y="138055"/>
                        <a:pt x="117157" y="134247"/>
                        <a:pt x="123825" y="126630"/>
                      </a:cubicBezTo>
                      <a:close/>
                    </a:path>
                  </a:pathLst>
                </a:custGeom>
                <a:solidFill>
                  <a:srgbClr val="FFFFFF"/>
                </a:solidFill>
                <a:ln w="952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8640FB5F-2D24-0E45-EBED-0CF82094BD34}"/>
                    </a:ext>
                  </a:extLst>
                </p:cNvPr>
                <p:cNvSpPr/>
                <p:nvPr/>
              </p:nvSpPr>
              <p:spPr>
                <a:xfrm>
                  <a:off x="11546840" y="6006420"/>
                  <a:ext cx="173354" cy="185660"/>
                </a:xfrm>
                <a:custGeom>
                  <a:avLst/>
                  <a:gdLst>
                    <a:gd name="connsiteX0" fmla="*/ 128588 w 173354"/>
                    <a:gd name="connsiteY0" fmla="*/ 12377 h 185660"/>
                    <a:gd name="connsiteX1" fmla="*/ 161925 w 173354"/>
                    <a:gd name="connsiteY1" fmla="*/ 44749 h 185660"/>
                    <a:gd name="connsiteX2" fmla="*/ 173355 w 173354"/>
                    <a:gd name="connsiteY2" fmla="*/ 92354 h 185660"/>
                    <a:gd name="connsiteX3" fmla="*/ 161925 w 173354"/>
                    <a:gd name="connsiteY3" fmla="*/ 139959 h 185660"/>
                    <a:gd name="connsiteX4" fmla="*/ 128588 w 173354"/>
                    <a:gd name="connsiteY4" fmla="*/ 173283 h 185660"/>
                    <a:gd name="connsiteX5" fmla="*/ 77153 w 173354"/>
                    <a:gd name="connsiteY5" fmla="*/ 185660 h 185660"/>
                    <a:gd name="connsiteX6" fmla="*/ 0 w 173354"/>
                    <a:gd name="connsiteY6" fmla="*/ 185660 h 185660"/>
                    <a:gd name="connsiteX7" fmla="*/ 0 w 173354"/>
                    <a:gd name="connsiteY7" fmla="*/ 0 h 185660"/>
                    <a:gd name="connsiteX8" fmla="*/ 77153 w 173354"/>
                    <a:gd name="connsiteY8" fmla="*/ 0 h 185660"/>
                    <a:gd name="connsiteX9" fmla="*/ 128588 w 173354"/>
                    <a:gd name="connsiteY9" fmla="*/ 12377 h 185660"/>
                    <a:gd name="connsiteX10" fmla="*/ 103822 w 173354"/>
                    <a:gd name="connsiteY10" fmla="*/ 123774 h 185660"/>
                    <a:gd name="connsiteX11" fmla="*/ 115253 w 173354"/>
                    <a:gd name="connsiteY11" fmla="*/ 93306 h 185660"/>
                    <a:gd name="connsiteX12" fmla="*/ 103822 w 173354"/>
                    <a:gd name="connsiteY12" fmla="*/ 62839 h 185660"/>
                    <a:gd name="connsiteX13" fmla="*/ 72390 w 173354"/>
                    <a:gd name="connsiteY13" fmla="*/ 52366 h 185660"/>
                    <a:gd name="connsiteX14" fmla="*/ 58103 w 173354"/>
                    <a:gd name="connsiteY14" fmla="*/ 52366 h 185660"/>
                    <a:gd name="connsiteX15" fmla="*/ 58103 w 173354"/>
                    <a:gd name="connsiteY15" fmla="*/ 135199 h 185660"/>
                    <a:gd name="connsiteX16" fmla="*/ 72390 w 173354"/>
                    <a:gd name="connsiteY16" fmla="*/ 135199 h 185660"/>
                    <a:gd name="connsiteX17" fmla="*/ 103822 w 173354"/>
                    <a:gd name="connsiteY17" fmla="*/ 123774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354" h="185660">
                      <a:moveTo>
                        <a:pt x="128588" y="12377"/>
                      </a:moveTo>
                      <a:cubicBezTo>
                        <a:pt x="142875" y="19994"/>
                        <a:pt x="154305" y="31419"/>
                        <a:pt x="161925" y="44749"/>
                      </a:cubicBezTo>
                      <a:cubicBezTo>
                        <a:pt x="169545" y="58078"/>
                        <a:pt x="173355" y="74264"/>
                        <a:pt x="173355" y="92354"/>
                      </a:cubicBezTo>
                      <a:cubicBezTo>
                        <a:pt x="173355" y="110444"/>
                        <a:pt x="169545" y="125678"/>
                        <a:pt x="161925" y="139959"/>
                      </a:cubicBezTo>
                      <a:cubicBezTo>
                        <a:pt x="154305" y="154241"/>
                        <a:pt x="142875" y="165666"/>
                        <a:pt x="128588" y="173283"/>
                      </a:cubicBezTo>
                      <a:cubicBezTo>
                        <a:pt x="114300" y="180900"/>
                        <a:pt x="97155" y="185660"/>
                        <a:pt x="77153" y="185660"/>
                      </a:cubicBezTo>
                      <a:lnTo>
                        <a:pt x="0" y="185660"/>
                      </a:lnTo>
                      <a:lnTo>
                        <a:pt x="0" y="0"/>
                      </a:lnTo>
                      <a:lnTo>
                        <a:pt x="77153" y="0"/>
                      </a:lnTo>
                      <a:cubicBezTo>
                        <a:pt x="97155" y="952"/>
                        <a:pt x="114300" y="4761"/>
                        <a:pt x="128588" y="12377"/>
                      </a:cubicBezTo>
                      <a:close/>
                      <a:moveTo>
                        <a:pt x="103822" y="123774"/>
                      </a:moveTo>
                      <a:cubicBezTo>
                        <a:pt x="111442" y="116157"/>
                        <a:pt x="115253" y="106636"/>
                        <a:pt x="115253" y="93306"/>
                      </a:cubicBezTo>
                      <a:cubicBezTo>
                        <a:pt x="115253" y="79977"/>
                        <a:pt x="111442" y="69504"/>
                        <a:pt x="103822" y="62839"/>
                      </a:cubicBezTo>
                      <a:cubicBezTo>
                        <a:pt x="96203" y="55222"/>
                        <a:pt x="85725" y="52366"/>
                        <a:pt x="72390" y="52366"/>
                      </a:cubicBezTo>
                      <a:lnTo>
                        <a:pt x="58103" y="52366"/>
                      </a:lnTo>
                      <a:lnTo>
                        <a:pt x="58103" y="135199"/>
                      </a:lnTo>
                      <a:lnTo>
                        <a:pt x="72390" y="135199"/>
                      </a:lnTo>
                      <a:cubicBezTo>
                        <a:pt x="85725" y="134247"/>
                        <a:pt x="96203" y="131390"/>
                        <a:pt x="103822" y="123774"/>
                      </a:cubicBezTo>
                      <a:close/>
                    </a:path>
                  </a:pathLst>
                </a:custGeom>
                <a:solidFill>
                  <a:srgbClr val="FFFFFF"/>
                </a:solidFill>
                <a:ln w="952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EBD0D415-7522-D9BD-257F-07DACE37F680}"/>
                    </a:ext>
                  </a:extLst>
                </p:cNvPr>
                <p:cNvSpPr/>
                <p:nvPr/>
              </p:nvSpPr>
              <p:spPr>
                <a:xfrm>
                  <a:off x="10982007" y="6221596"/>
                  <a:ext cx="123825" cy="185660"/>
                </a:xfrm>
                <a:custGeom>
                  <a:avLst/>
                  <a:gdLst>
                    <a:gd name="connsiteX0" fmla="*/ 58103 w 123825"/>
                    <a:gd name="connsiteY0" fmla="*/ 45701 h 185660"/>
                    <a:gd name="connsiteX1" fmla="*/ 58103 w 123825"/>
                    <a:gd name="connsiteY1" fmla="*/ 68552 h 185660"/>
                    <a:gd name="connsiteX2" fmla="*/ 116205 w 123825"/>
                    <a:gd name="connsiteY2" fmla="*/ 68552 h 185660"/>
                    <a:gd name="connsiteX3" fmla="*/ 116205 w 123825"/>
                    <a:gd name="connsiteY3" fmla="*/ 112348 h 185660"/>
                    <a:gd name="connsiteX4" fmla="*/ 58103 w 123825"/>
                    <a:gd name="connsiteY4" fmla="*/ 112348 h 185660"/>
                    <a:gd name="connsiteX5" fmla="*/ 58103 w 123825"/>
                    <a:gd name="connsiteY5" fmla="*/ 139007 h 185660"/>
                    <a:gd name="connsiteX6" fmla="*/ 123825 w 123825"/>
                    <a:gd name="connsiteY6" fmla="*/ 139007 h 185660"/>
                    <a:gd name="connsiteX7" fmla="*/ 123825 w 123825"/>
                    <a:gd name="connsiteY7" fmla="*/ 185660 h 185660"/>
                    <a:gd name="connsiteX8" fmla="*/ 0 w 123825"/>
                    <a:gd name="connsiteY8" fmla="*/ 185660 h 185660"/>
                    <a:gd name="connsiteX9" fmla="*/ 0 w 123825"/>
                    <a:gd name="connsiteY9" fmla="*/ 0 h 185660"/>
                    <a:gd name="connsiteX10" fmla="*/ 123825 w 123825"/>
                    <a:gd name="connsiteY10" fmla="*/ 0 h 185660"/>
                    <a:gd name="connsiteX11" fmla="*/ 123825 w 123825"/>
                    <a:gd name="connsiteY11" fmla="*/ 46653 h 185660"/>
                    <a:gd name="connsiteX12" fmla="*/ 58103 w 123825"/>
                    <a:gd name="connsiteY12" fmla="*/ 46653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25" h="185660">
                      <a:moveTo>
                        <a:pt x="58103" y="45701"/>
                      </a:moveTo>
                      <a:lnTo>
                        <a:pt x="58103" y="68552"/>
                      </a:lnTo>
                      <a:lnTo>
                        <a:pt x="116205" y="68552"/>
                      </a:lnTo>
                      <a:lnTo>
                        <a:pt x="116205" y="112348"/>
                      </a:lnTo>
                      <a:lnTo>
                        <a:pt x="58103" y="112348"/>
                      </a:lnTo>
                      <a:lnTo>
                        <a:pt x="58103" y="139007"/>
                      </a:lnTo>
                      <a:lnTo>
                        <a:pt x="123825" y="139007"/>
                      </a:lnTo>
                      <a:lnTo>
                        <a:pt x="123825" y="185660"/>
                      </a:lnTo>
                      <a:lnTo>
                        <a:pt x="0" y="185660"/>
                      </a:lnTo>
                      <a:lnTo>
                        <a:pt x="0" y="0"/>
                      </a:lnTo>
                      <a:lnTo>
                        <a:pt x="123825" y="0"/>
                      </a:lnTo>
                      <a:lnTo>
                        <a:pt x="123825" y="46653"/>
                      </a:lnTo>
                      <a:lnTo>
                        <a:pt x="58103" y="46653"/>
                      </a:lnTo>
                      <a:close/>
                    </a:path>
                  </a:pathLst>
                </a:custGeom>
                <a:solidFill>
                  <a:srgbClr val="FFFFFF"/>
                </a:solidFill>
                <a:ln w="952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239F06AA-3B86-0D88-2AF7-E6C79F973344}"/>
                    </a:ext>
                  </a:extLst>
                </p:cNvPr>
                <p:cNvSpPr/>
                <p:nvPr/>
              </p:nvSpPr>
              <p:spPr>
                <a:xfrm>
                  <a:off x="11127740" y="6220644"/>
                  <a:ext cx="173354" cy="185660"/>
                </a:xfrm>
                <a:custGeom>
                  <a:avLst/>
                  <a:gdLst>
                    <a:gd name="connsiteX0" fmla="*/ 128588 w 173354"/>
                    <a:gd name="connsiteY0" fmla="*/ 12377 h 185660"/>
                    <a:gd name="connsiteX1" fmla="*/ 161925 w 173354"/>
                    <a:gd name="connsiteY1" fmla="*/ 44749 h 185660"/>
                    <a:gd name="connsiteX2" fmla="*/ 173355 w 173354"/>
                    <a:gd name="connsiteY2" fmla="*/ 92354 h 185660"/>
                    <a:gd name="connsiteX3" fmla="*/ 161925 w 173354"/>
                    <a:gd name="connsiteY3" fmla="*/ 139959 h 185660"/>
                    <a:gd name="connsiteX4" fmla="*/ 128588 w 173354"/>
                    <a:gd name="connsiteY4" fmla="*/ 173283 h 185660"/>
                    <a:gd name="connsiteX5" fmla="*/ 77153 w 173354"/>
                    <a:gd name="connsiteY5" fmla="*/ 185660 h 185660"/>
                    <a:gd name="connsiteX6" fmla="*/ 0 w 173354"/>
                    <a:gd name="connsiteY6" fmla="*/ 185660 h 185660"/>
                    <a:gd name="connsiteX7" fmla="*/ 0 w 173354"/>
                    <a:gd name="connsiteY7" fmla="*/ 0 h 185660"/>
                    <a:gd name="connsiteX8" fmla="*/ 77153 w 173354"/>
                    <a:gd name="connsiteY8" fmla="*/ 0 h 185660"/>
                    <a:gd name="connsiteX9" fmla="*/ 128588 w 173354"/>
                    <a:gd name="connsiteY9" fmla="*/ 12377 h 185660"/>
                    <a:gd name="connsiteX10" fmla="*/ 103822 w 173354"/>
                    <a:gd name="connsiteY10" fmla="*/ 123774 h 185660"/>
                    <a:gd name="connsiteX11" fmla="*/ 115253 w 173354"/>
                    <a:gd name="connsiteY11" fmla="*/ 93306 h 185660"/>
                    <a:gd name="connsiteX12" fmla="*/ 103822 w 173354"/>
                    <a:gd name="connsiteY12" fmla="*/ 62839 h 185660"/>
                    <a:gd name="connsiteX13" fmla="*/ 72390 w 173354"/>
                    <a:gd name="connsiteY13" fmla="*/ 52366 h 185660"/>
                    <a:gd name="connsiteX14" fmla="*/ 58103 w 173354"/>
                    <a:gd name="connsiteY14" fmla="*/ 52366 h 185660"/>
                    <a:gd name="connsiteX15" fmla="*/ 58103 w 173354"/>
                    <a:gd name="connsiteY15" fmla="*/ 135199 h 185660"/>
                    <a:gd name="connsiteX16" fmla="*/ 72390 w 173354"/>
                    <a:gd name="connsiteY16" fmla="*/ 135199 h 185660"/>
                    <a:gd name="connsiteX17" fmla="*/ 103822 w 173354"/>
                    <a:gd name="connsiteY17" fmla="*/ 123774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354" h="185660">
                      <a:moveTo>
                        <a:pt x="128588" y="12377"/>
                      </a:moveTo>
                      <a:cubicBezTo>
                        <a:pt x="142875" y="19994"/>
                        <a:pt x="154305" y="31419"/>
                        <a:pt x="161925" y="44749"/>
                      </a:cubicBezTo>
                      <a:cubicBezTo>
                        <a:pt x="169545" y="58078"/>
                        <a:pt x="173355" y="74264"/>
                        <a:pt x="173355" y="92354"/>
                      </a:cubicBezTo>
                      <a:cubicBezTo>
                        <a:pt x="173355" y="110444"/>
                        <a:pt x="169545" y="125678"/>
                        <a:pt x="161925" y="139959"/>
                      </a:cubicBezTo>
                      <a:cubicBezTo>
                        <a:pt x="154305" y="154241"/>
                        <a:pt x="142875" y="165666"/>
                        <a:pt x="128588" y="173283"/>
                      </a:cubicBezTo>
                      <a:cubicBezTo>
                        <a:pt x="114300" y="180900"/>
                        <a:pt x="97155" y="185660"/>
                        <a:pt x="77153" y="185660"/>
                      </a:cubicBezTo>
                      <a:lnTo>
                        <a:pt x="0" y="185660"/>
                      </a:lnTo>
                      <a:lnTo>
                        <a:pt x="0" y="0"/>
                      </a:lnTo>
                      <a:lnTo>
                        <a:pt x="77153" y="0"/>
                      </a:lnTo>
                      <a:cubicBezTo>
                        <a:pt x="97155" y="0"/>
                        <a:pt x="114300" y="3809"/>
                        <a:pt x="128588" y="12377"/>
                      </a:cubicBezTo>
                      <a:close/>
                      <a:moveTo>
                        <a:pt x="103822" y="123774"/>
                      </a:moveTo>
                      <a:cubicBezTo>
                        <a:pt x="111442" y="116157"/>
                        <a:pt x="115253" y="106636"/>
                        <a:pt x="115253" y="93306"/>
                      </a:cubicBezTo>
                      <a:cubicBezTo>
                        <a:pt x="115253" y="79977"/>
                        <a:pt x="111442" y="69504"/>
                        <a:pt x="103822" y="62839"/>
                      </a:cubicBezTo>
                      <a:cubicBezTo>
                        <a:pt x="96203" y="55222"/>
                        <a:pt x="85725" y="52366"/>
                        <a:pt x="72390" y="52366"/>
                      </a:cubicBezTo>
                      <a:lnTo>
                        <a:pt x="58103" y="52366"/>
                      </a:lnTo>
                      <a:lnTo>
                        <a:pt x="58103" y="135199"/>
                      </a:lnTo>
                      <a:lnTo>
                        <a:pt x="72390" y="135199"/>
                      </a:lnTo>
                      <a:cubicBezTo>
                        <a:pt x="85725" y="134247"/>
                        <a:pt x="96203" y="130438"/>
                        <a:pt x="103822" y="123774"/>
                      </a:cubicBezTo>
                      <a:close/>
                    </a:path>
                  </a:pathLst>
                </a:custGeom>
                <a:solidFill>
                  <a:srgbClr val="FFFFFF"/>
                </a:solidFill>
                <a:ln w="952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9E69E5E4-04A2-8538-F4AD-EC7EABFA9B2B}"/>
                    </a:ext>
                  </a:extLst>
                </p:cNvPr>
                <p:cNvSpPr/>
                <p:nvPr/>
              </p:nvSpPr>
              <p:spPr>
                <a:xfrm>
                  <a:off x="11321097" y="6220644"/>
                  <a:ext cx="165734" cy="188516"/>
                </a:xfrm>
                <a:custGeom>
                  <a:avLst/>
                  <a:gdLst>
                    <a:gd name="connsiteX0" fmla="*/ 59055 w 165734"/>
                    <a:gd name="connsiteY0" fmla="*/ 0 h 188516"/>
                    <a:gd name="connsiteX1" fmla="*/ 59055 w 165734"/>
                    <a:gd name="connsiteY1" fmla="*/ 104732 h 188516"/>
                    <a:gd name="connsiteX2" fmla="*/ 64770 w 165734"/>
                    <a:gd name="connsiteY2" fmla="*/ 124726 h 188516"/>
                    <a:gd name="connsiteX3" fmla="*/ 82868 w 165734"/>
                    <a:gd name="connsiteY3" fmla="*/ 132343 h 188516"/>
                    <a:gd name="connsiteX4" fmla="*/ 101918 w 165734"/>
                    <a:gd name="connsiteY4" fmla="*/ 124726 h 188516"/>
                    <a:gd name="connsiteX5" fmla="*/ 107633 w 165734"/>
                    <a:gd name="connsiteY5" fmla="*/ 104732 h 188516"/>
                    <a:gd name="connsiteX6" fmla="*/ 107633 w 165734"/>
                    <a:gd name="connsiteY6" fmla="*/ 0 h 188516"/>
                    <a:gd name="connsiteX7" fmla="*/ 165735 w 165734"/>
                    <a:gd name="connsiteY7" fmla="*/ 0 h 188516"/>
                    <a:gd name="connsiteX8" fmla="*/ 165735 w 165734"/>
                    <a:gd name="connsiteY8" fmla="*/ 104732 h 188516"/>
                    <a:gd name="connsiteX9" fmla="*/ 154305 w 165734"/>
                    <a:gd name="connsiteY9" fmla="*/ 150433 h 188516"/>
                    <a:gd name="connsiteX10" fmla="*/ 123825 w 165734"/>
                    <a:gd name="connsiteY10" fmla="*/ 178996 h 188516"/>
                    <a:gd name="connsiteX11" fmla="*/ 80963 w 165734"/>
                    <a:gd name="connsiteY11" fmla="*/ 188517 h 188516"/>
                    <a:gd name="connsiteX12" fmla="*/ 39053 w 165734"/>
                    <a:gd name="connsiteY12" fmla="*/ 178996 h 188516"/>
                    <a:gd name="connsiteX13" fmla="*/ 10478 w 165734"/>
                    <a:gd name="connsiteY13" fmla="*/ 150433 h 188516"/>
                    <a:gd name="connsiteX14" fmla="*/ 0 w 165734"/>
                    <a:gd name="connsiteY14" fmla="*/ 104732 h 188516"/>
                    <a:gd name="connsiteX15" fmla="*/ 0 w 165734"/>
                    <a:gd name="connsiteY15" fmla="*/ 0 h 188516"/>
                    <a:gd name="connsiteX16" fmla="*/ 59055 w 165734"/>
                    <a:gd name="connsiteY16" fmla="*/ 0 h 18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188516">
                      <a:moveTo>
                        <a:pt x="59055" y="0"/>
                      </a:moveTo>
                      <a:lnTo>
                        <a:pt x="59055" y="104732"/>
                      </a:lnTo>
                      <a:cubicBezTo>
                        <a:pt x="59055" y="113301"/>
                        <a:pt x="60960" y="119965"/>
                        <a:pt x="64770" y="124726"/>
                      </a:cubicBezTo>
                      <a:cubicBezTo>
                        <a:pt x="68580" y="129486"/>
                        <a:pt x="74295" y="132343"/>
                        <a:pt x="82868" y="132343"/>
                      </a:cubicBezTo>
                      <a:cubicBezTo>
                        <a:pt x="91440" y="132343"/>
                        <a:pt x="97155" y="129486"/>
                        <a:pt x="101918" y="124726"/>
                      </a:cubicBezTo>
                      <a:cubicBezTo>
                        <a:pt x="105728" y="119965"/>
                        <a:pt x="107633" y="113301"/>
                        <a:pt x="107633" y="104732"/>
                      </a:cubicBezTo>
                      <a:lnTo>
                        <a:pt x="107633" y="0"/>
                      </a:lnTo>
                      <a:lnTo>
                        <a:pt x="165735" y="0"/>
                      </a:lnTo>
                      <a:lnTo>
                        <a:pt x="165735" y="104732"/>
                      </a:lnTo>
                      <a:cubicBezTo>
                        <a:pt x="165735" y="122822"/>
                        <a:pt x="161925" y="137103"/>
                        <a:pt x="154305" y="150433"/>
                      </a:cubicBezTo>
                      <a:cubicBezTo>
                        <a:pt x="146685" y="162810"/>
                        <a:pt x="137160" y="172331"/>
                        <a:pt x="123825" y="178996"/>
                      </a:cubicBezTo>
                      <a:cubicBezTo>
                        <a:pt x="111443" y="185660"/>
                        <a:pt x="97155" y="188517"/>
                        <a:pt x="80963" y="188517"/>
                      </a:cubicBezTo>
                      <a:cubicBezTo>
                        <a:pt x="64770" y="188517"/>
                        <a:pt x="51435" y="185660"/>
                        <a:pt x="39053" y="178996"/>
                      </a:cubicBezTo>
                      <a:cubicBezTo>
                        <a:pt x="26670" y="172331"/>
                        <a:pt x="17145" y="163762"/>
                        <a:pt x="10478" y="150433"/>
                      </a:cubicBezTo>
                      <a:cubicBezTo>
                        <a:pt x="3810" y="138055"/>
                        <a:pt x="0" y="122822"/>
                        <a:pt x="0" y="104732"/>
                      </a:cubicBezTo>
                      <a:lnTo>
                        <a:pt x="0" y="0"/>
                      </a:lnTo>
                      <a:lnTo>
                        <a:pt x="59055" y="0"/>
                      </a:lnTo>
                      <a:close/>
                    </a:path>
                  </a:pathLst>
                </a:custGeom>
                <a:solidFill>
                  <a:srgbClr val="FFFFFF"/>
                </a:solidFill>
                <a:ln w="9525" cap="flat">
                  <a:noFill/>
                  <a:prstDash val="solid"/>
                  <a:miter/>
                </a:ln>
              </p:spPr>
              <p:txBody>
                <a:bodyPr rtlCol="0" anchor="ctr"/>
                <a:lstStyle/>
                <a:p>
                  <a:endParaRPr lang="en-US"/>
                </a:p>
              </p:txBody>
            </p:sp>
          </p:grpSp>
          <p:grpSp>
            <p:nvGrpSpPr>
              <p:cNvPr id="17" name="Graphic 47">
                <a:extLst>
                  <a:ext uri="{FF2B5EF4-FFF2-40B4-BE49-F238E27FC236}">
                    <a16:creationId xmlns:a16="http://schemas.microsoft.com/office/drawing/2014/main" id="{6F0CE7EB-260B-AED0-7ECB-0D4111FDB8BE}"/>
                  </a:ext>
                </a:extLst>
              </p:cNvPr>
              <p:cNvGrpSpPr/>
              <p:nvPr/>
            </p:nvGrpSpPr>
            <p:grpSpPr>
              <a:xfrm>
                <a:off x="10976292" y="5214269"/>
                <a:ext cx="904875" cy="408452"/>
                <a:chOff x="10976292" y="5214269"/>
                <a:chExt cx="904875" cy="408452"/>
              </a:xfrm>
              <a:solidFill>
                <a:srgbClr val="FFFFFF"/>
              </a:solidFill>
            </p:grpSpPr>
            <p:sp>
              <p:nvSpPr>
                <p:cNvPr id="161" name="Freeform 160">
                  <a:extLst>
                    <a:ext uri="{FF2B5EF4-FFF2-40B4-BE49-F238E27FC236}">
                      <a16:creationId xmlns:a16="http://schemas.microsoft.com/office/drawing/2014/main" id="{0922034D-04F9-9E4E-66FA-10EF7CF0286B}"/>
                    </a:ext>
                  </a:extLst>
                </p:cNvPr>
                <p:cNvSpPr/>
                <p:nvPr/>
              </p:nvSpPr>
              <p:spPr>
                <a:xfrm>
                  <a:off x="10982007" y="5219030"/>
                  <a:ext cx="160020" cy="186612"/>
                </a:xfrm>
                <a:custGeom>
                  <a:avLst/>
                  <a:gdLst>
                    <a:gd name="connsiteX0" fmla="*/ 150495 w 160020"/>
                    <a:gd name="connsiteY0" fmla="*/ 106636 h 186612"/>
                    <a:gd name="connsiteX1" fmla="*/ 160020 w 160020"/>
                    <a:gd name="connsiteY1" fmla="*/ 135199 h 186612"/>
                    <a:gd name="connsiteX2" fmla="*/ 143828 w 160020"/>
                    <a:gd name="connsiteY2" fmla="*/ 173283 h 186612"/>
                    <a:gd name="connsiteX3" fmla="*/ 97155 w 160020"/>
                    <a:gd name="connsiteY3" fmla="*/ 186613 h 186612"/>
                    <a:gd name="connsiteX4" fmla="*/ 0 w 160020"/>
                    <a:gd name="connsiteY4" fmla="*/ 186613 h 186612"/>
                    <a:gd name="connsiteX5" fmla="*/ 0 w 160020"/>
                    <a:gd name="connsiteY5" fmla="*/ 0 h 186612"/>
                    <a:gd name="connsiteX6" fmla="*/ 95250 w 160020"/>
                    <a:gd name="connsiteY6" fmla="*/ 0 h 186612"/>
                    <a:gd name="connsiteX7" fmla="*/ 140018 w 160020"/>
                    <a:gd name="connsiteY7" fmla="*/ 12377 h 186612"/>
                    <a:gd name="connsiteX8" fmla="*/ 156210 w 160020"/>
                    <a:gd name="connsiteY8" fmla="*/ 48557 h 186612"/>
                    <a:gd name="connsiteX9" fmla="*/ 147638 w 160020"/>
                    <a:gd name="connsiteY9" fmla="*/ 76168 h 186612"/>
                    <a:gd name="connsiteX10" fmla="*/ 124778 w 160020"/>
                    <a:gd name="connsiteY10" fmla="*/ 91402 h 186612"/>
                    <a:gd name="connsiteX11" fmla="*/ 150495 w 160020"/>
                    <a:gd name="connsiteY11" fmla="*/ 106636 h 186612"/>
                    <a:gd name="connsiteX12" fmla="*/ 58103 w 160020"/>
                    <a:gd name="connsiteY12" fmla="*/ 72360 h 186612"/>
                    <a:gd name="connsiteX13" fmla="*/ 80963 w 160020"/>
                    <a:gd name="connsiteY13" fmla="*/ 72360 h 186612"/>
                    <a:gd name="connsiteX14" fmla="*/ 92393 w 160020"/>
                    <a:gd name="connsiteY14" fmla="*/ 69504 h 186612"/>
                    <a:gd name="connsiteX15" fmla="*/ 96203 w 160020"/>
                    <a:gd name="connsiteY15" fmla="*/ 59983 h 186612"/>
                    <a:gd name="connsiteX16" fmla="*/ 92393 w 160020"/>
                    <a:gd name="connsiteY16" fmla="*/ 49509 h 186612"/>
                    <a:gd name="connsiteX17" fmla="*/ 80963 w 160020"/>
                    <a:gd name="connsiteY17" fmla="*/ 46653 h 186612"/>
                    <a:gd name="connsiteX18" fmla="*/ 58103 w 160020"/>
                    <a:gd name="connsiteY18" fmla="*/ 46653 h 186612"/>
                    <a:gd name="connsiteX19" fmla="*/ 58103 w 160020"/>
                    <a:gd name="connsiteY19" fmla="*/ 72360 h 186612"/>
                    <a:gd name="connsiteX20" fmla="*/ 96203 w 160020"/>
                    <a:gd name="connsiteY20" fmla="*/ 136151 h 186612"/>
                    <a:gd name="connsiteX21" fmla="*/ 100013 w 160020"/>
                    <a:gd name="connsiteY21" fmla="*/ 126630 h 186612"/>
                    <a:gd name="connsiteX22" fmla="*/ 84773 w 160020"/>
                    <a:gd name="connsiteY22" fmla="*/ 113300 h 186612"/>
                    <a:gd name="connsiteX23" fmla="*/ 58103 w 160020"/>
                    <a:gd name="connsiteY23" fmla="*/ 113300 h 186612"/>
                    <a:gd name="connsiteX24" fmla="*/ 58103 w 160020"/>
                    <a:gd name="connsiteY24" fmla="*/ 139959 h 186612"/>
                    <a:gd name="connsiteX25" fmla="*/ 84773 w 160020"/>
                    <a:gd name="connsiteY25" fmla="*/ 139959 h 186612"/>
                    <a:gd name="connsiteX26" fmla="*/ 96203 w 160020"/>
                    <a:gd name="connsiteY26" fmla="*/ 136151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0020" h="186612">
                      <a:moveTo>
                        <a:pt x="150495" y="106636"/>
                      </a:moveTo>
                      <a:cubicBezTo>
                        <a:pt x="157163" y="115205"/>
                        <a:pt x="160020" y="123774"/>
                        <a:pt x="160020" y="135199"/>
                      </a:cubicBezTo>
                      <a:cubicBezTo>
                        <a:pt x="160020" y="151385"/>
                        <a:pt x="154305" y="163762"/>
                        <a:pt x="143828" y="173283"/>
                      </a:cubicBezTo>
                      <a:cubicBezTo>
                        <a:pt x="133350" y="181852"/>
                        <a:pt x="117158" y="186613"/>
                        <a:pt x="97155" y="186613"/>
                      </a:cubicBezTo>
                      <a:lnTo>
                        <a:pt x="0" y="186613"/>
                      </a:lnTo>
                      <a:lnTo>
                        <a:pt x="0" y="0"/>
                      </a:lnTo>
                      <a:lnTo>
                        <a:pt x="95250" y="0"/>
                      </a:lnTo>
                      <a:cubicBezTo>
                        <a:pt x="114300" y="0"/>
                        <a:pt x="128588" y="3808"/>
                        <a:pt x="140018" y="12377"/>
                      </a:cubicBezTo>
                      <a:cubicBezTo>
                        <a:pt x="150495" y="20946"/>
                        <a:pt x="156210" y="32372"/>
                        <a:pt x="156210" y="48557"/>
                      </a:cubicBezTo>
                      <a:cubicBezTo>
                        <a:pt x="156210" y="59030"/>
                        <a:pt x="153353" y="68552"/>
                        <a:pt x="147638" y="76168"/>
                      </a:cubicBezTo>
                      <a:cubicBezTo>
                        <a:pt x="141923" y="83785"/>
                        <a:pt x="134303" y="88546"/>
                        <a:pt x="124778" y="91402"/>
                      </a:cubicBezTo>
                      <a:cubicBezTo>
                        <a:pt x="135255" y="93306"/>
                        <a:pt x="143828" y="98067"/>
                        <a:pt x="150495" y="106636"/>
                      </a:cubicBezTo>
                      <a:close/>
                      <a:moveTo>
                        <a:pt x="58103" y="72360"/>
                      </a:moveTo>
                      <a:lnTo>
                        <a:pt x="80963" y="72360"/>
                      </a:lnTo>
                      <a:cubicBezTo>
                        <a:pt x="86678" y="72360"/>
                        <a:pt x="90488" y="71408"/>
                        <a:pt x="92393" y="69504"/>
                      </a:cubicBezTo>
                      <a:cubicBezTo>
                        <a:pt x="95250" y="67599"/>
                        <a:pt x="96203" y="63791"/>
                        <a:pt x="96203" y="59983"/>
                      </a:cubicBezTo>
                      <a:cubicBezTo>
                        <a:pt x="96203" y="55222"/>
                        <a:pt x="95250" y="52366"/>
                        <a:pt x="92393" y="49509"/>
                      </a:cubicBezTo>
                      <a:cubicBezTo>
                        <a:pt x="89535" y="47605"/>
                        <a:pt x="85725" y="46653"/>
                        <a:pt x="80963" y="46653"/>
                      </a:cubicBezTo>
                      <a:lnTo>
                        <a:pt x="58103" y="46653"/>
                      </a:lnTo>
                      <a:lnTo>
                        <a:pt x="58103" y="72360"/>
                      </a:lnTo>
                      <a:close/>
                      <a:moveTo>
                        <a:pt x="96203" y="136151"/>
                      </a:moveTo>
                      <a:cubicBezTo>
                        <a:pt x="99060" y="134247"/>
                        <a:pt x="100013" y="130438"/>
                        <a:pt x="100013" y="126630"/>
                      </a:cubicBezTo>
                      <a:cubicBezTo>
                        <a:pt x="100013" y="118061"/>
                        <a:pt x="95250" y="113300"/>
                        <a:pt x="84773" y="113300"/>
                      </a:cubicBezTo>
                      <a:lnTo>
                        <a:pt x="58103" y="113300"/>
                      </a:lnTo>
                      <a:lnTo>
                        <a:pt x="58103" y="139959"/>
                      </a:lnTo>
                      <a:lnTo>
                        <a:pt x="84773" y="139959"/>
                      </a:lnTo>
                      <a:cubicBezTo>
                        <a:pt x="89535" y="139007"/>
                        <a:pt x="93345" y="138055"/>
                        <a:pt x="96203" y="136151"/>
                      </a:cubicBezTo>
                      <a:close/>
                    </a:path>
                  </a:pathLst>
                </a:custGeom>
                <a:solidFill>
                  <a:srgbClr val="FFFFFF"/>
                </a:solidFill>
                <a:ln w="952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DAAF524A-5DDB-1879-C10D-5EDA6B9E76D2}"/>
                    </a:ext>
                  </a:extLst>
                </p:cNvPr>
                <p:cNvSpPr/>
                <p:nvPr/>
              </p:nvSpPr>
              <p:spPr>
                <a:xfrm>
                  <a:off x="11162030" y="5219030"/>
                  <a:ext cx="114300" cy="185660"/>
                </a:xfrm>
                <a:custGeom>
                  <a:avLst/>
                  <a:gdLst>
                    <a:gd name="connsiteX0" fmla="*/ 58102 w 114300"/>
                    <a:gd name="connsiteY0" fmla="*/ 141864 h 185660"/>
                    <a:gd name="connsiteX1" fmla="*/ 114300 w 114300"/>
                    <a:gd name="connsiteY1" fmla="*/ 141864 h 185660"/>
                    <a:gd name="connsiteX2" fmla="*/ 114300 w 114300"/>
                    <a:gd name="connsiteY2" fmla="*/ 185660 h 185660"/>
                    <a:gd name="connsiteX3" fmla="*/ 0 w 114300"/>
                    <a:gd name="connsiteY3" fmla="*/ 185660 h 185660"/>
                    <a:gd name="connsiteX4" fmla="*/ 0 w 114300"/>
                    <a:gd name="connsiteY4" fmla="*/ 0 h 185660"/>
                    <a:gd name="connsiteX5" fmla="*/ 58102 w 114300"/>
                    <a:gd name="connsiteY5" fmla="*/ 0 h 185660"/>
                    <a:gd name="connsiteX6" fmla="*/ 58102 w 114300"/>
                    <a:gd name="connsiteY6" fmla="*/ 141864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85660">
                      <a:moveTo>
                        <a:pt x="58102" y="141864"/>
                      </a:moveTo>
                      <a:lnTo>
                        <a:pt x="114300" y="141864"/>
                      </a:lnTo>
                      <a:lnTo>
                        <a:pt x="114300" y="185660"/>
                      </a:lnTo>
                      <a:lnTo>
                        <a:pt x="0" y="185660"/>
                      </a:lnTo>
                      <a:lnTo>
                        <a:pt x="0" y="0"/>
                      </a:lnTo>
                      <a:lnTo>
                        <a:pt x="58102" y="0"/>
                      </a:lnTo>
                      <a:lnTo>
                        <a:pt x="58102" y="141864"/>
                      </a:lnTo>
                      <a:close/>
                    </a:path>
                  </a:pathLst>
                </a:custGeom>
                <a:solidFill>
                  <a:srgbClr val="FFFFFF"/>
                </a:solidFill>
                <a:ln w="952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EF406C6D-8A8A-6BC2-EC3D-02505B9F9D55}"/>
                    </a:ext>
                  </a:extLst>
                </p:cNvPr>
                <p:cNvSpPr/>
                <p:nvPr/>
              </p:nvSpPr>
              <p:spPr>
                <a:xfrm>
                  <a:off x="11288712" y="5214269"/>
                  <a:ext cx="191452" cy="192325"/>
                </a:xfrm>
                <a:custGeom>
                  <a:avLst/>
                  <a:gdLst>
                    <a:gd name="connsiteX0" fmla="*/ 48578 w 191452"/>
                    <a:gd name="connsiteY0" fmla="*/ 179948 h 192325"/>
                    <a:gd name="connsiteX1" fmla="*/ 13335 w 191452"/>
                    <a:gd name="connsiteY1" fmla="*/ 145672 h 192325"/>
                    <a:gd name="connsiteX2" fmla="*/ 0 w 191452"/>
                    <a:gd name="connsiteY2" fmla="*/ 96163 h 192325"/>
                    <a:gd name="connsiteX3" fmla="*/ 13335 w 191452"/>
                    <a:gd name="connsiteY3" fmla="*/ 46653 h 192325"/>
                    <a:gd name="connsiteX4" fmla="*/ 48578 w 191452"/>
                    <a:gd name="connsiteY4" fmla="*/ 12377 h 192325"/>
                    <a:gd name="connsiteX5" fmla="*/ 97155 w 191452"/>
                    <a:gd name="connsiteY5" fmla="*/ 0 h 192325"/>
                    <a:gd name="connsiteX6" fmla="*/ 144780 w 191452"/>
                    <a:gd name="connsiteY6" fmla="*/ 12377 h 192325"/>
                    <a:gd name="connsiteX7" fmla="*/ 179070 w 191452"/>
                    <a:gd name="connsiteY7" fmla="*/ 46653 h 192325"/>
                    <a:gd name="connsiteX8" fmla="*/ 191453 w 191452"/>
                    <a:gd name="connsiteY8" fmla="*/ 96163 h 192325"/>
                    <a:gd name="connsiteX9" fmla="*/ 179070 w 191452"/>
                    <a:gd name="connsiteY9" fmla="*/ 145672 h 192325"/>
                    <a:gd name="connsiteX10" fmla="*/ 144780 w 191452"/>
                    <a:gd name="connsiteY10" fmla="*/ 179948 h 192325"/>
                    <a:gd name="connsiteX11" fmla="*/ 97155 w 191452"/>
                    <a:gd name="connsiteY11" fmla="*/ 192325 h 192325"/>
                    <a:gd name="connsiteX12" fmla="*/ 48578 w 191452"/>
                    <a:gd name="connsiteY12" fmla="*/ 179948 h 192325"/>
                    <a:gd name="connsiteX13" fmla="*/ 122872 w 191452"/>
                    <a:gd name="connsiteY13" fmla="*/ 126630 h 192325"/>
                    <a:gd name="connsiteX14" fmla="*/ 132397 w 191452"/>
                    <a:gd name="connsiteY14" fmla="*/ 96163 h 192325"/>
                    <a:gd name="connsiteX15" fmla="*/ 122872 w 191452"/>
                    <a:gd name="connsiteY15" fmla="*/ 65695 h 192325"/>
                    <a:gd name="connsiteX16" fmla="*/ 96203 w 191452"/>
                    <a:gd name="connsiteY16" fmla="*/ 54270 h 192325"/>
                    <a:gd name="connsiteX17" fmla="*/ 69532 w 191452"/>
                    <a:gd name="connsiteY17" fmla="*/ 65695 h 192325"/>
                    <a:gd name="connsiteX18" fmla="*/ 60007 w 191452"/>
                    <a:gd name="connsiteY18" fmla="*/ 96163 h 192325"/>
                    <a:gd name="connsiteX19" fmla="*/ 69532 w 191452"/>
                    <a:gd name="connsiteY19" fmla="*/ 126630 h 192325"/>
                    <a:gd name="connsiteX20" fmla="*/ 96203 w 191452"/>
                    <a:gd name="connsiteY20" fmla="*/ 138055 h 192325"/>
                    <a:gd name="connsiteX21" fmla="*/ 122872 w 191452"/>
                    <a:gd name="connsiteY21" fmla="*/ 126630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452" h="192325">
                      <a:moveTo>
                        <a:pt x="48578" y="179948"/>
                      </a:moveTo>
                      <a:cubicBezTo>
                        <a:pt x="34290" y="171379"/>
                        <a:pt x="21907" y="159954"/>
                        <a:pt x="13335" y="145672"/>
                      </a:cubicBezTo>
                      <a:cubicBezTo>
                        <a:pt x="4763" y="131390"/>
                        <a:pt x="0" y="115205"/>
                        <a:pt x="0" y="96163"/>
                      </a:cubicBezTo>
                      <a:cubicBezTo>
                        <a:pt x="0" y="78073"/>
                        <a:pt x="4763" y="61887"/>
                        <a:pt x="13335" y="46653"/>
                      </a:cubicBezTo>
                      <a:cubicBezTo>
                        <a:pt x="21907" y="31419"/>
                        <a:pt x="33338" y="20946"/>
                        <a:pt x="48578" y="12377"/>
                      </a:cubicBezTo>
                      <a:cubicBezTo>
                        <a:pt x="62865" y="3808"/>
                        <a:pt x="79057" y="0"/>
                        <a:pt x="97155" y="0"/>
                      </a:cubicBezTo>
                      <a:cubicBezTo>
                        <a:pt x="114300" y="0"/>
                        <a:pt x="130493" y="3808"/>
                        <a:pt x="144780" y="12377"/>
                      </a:cubicBezTo>
                      <a:cubicBezTo>
                        <a:pt x="159068" y="20946"/>
                        <a:pt x="170497" y="31419"/>
                        <a:pt x="179070" y="46653"/>
                      </a:cubicBezTo>
                      <a:cubicBezTo>
                        <a:pt x="187643" y="61887"/>
                        <a:pt x="191453" y="77120"/>
                        <a:pt x="191453" y="96163"/>
                      </a:cubicBezTo>
                      <a:cubicBezTo>
                        <a:pt x="191453" y="114253"/>
                        <a:pt x="187643" y="130438"/>
                        <a:pt x="179070" y="145672"/>
                      </a:cubicBezTo>
                      <a:cubicBezTo>
                        <a:pt x="170497" y="160906"/>
                        <a:pt x="159068" y="171379"/>
                        <a:pt x="144780" y="179948"/>
                      </a:cubicBezTo>
                      <a:cubicBezTo>
                        <a:pt x="130493" y="188517"/>
                        <a:pt x="114300" y="192325"/>
                        <a:pt x="97155" y="192325"/>
                      </a:cubicBezTo>
                      <a:cubicBezTo>
                        <a:pt x="79057" y="192325"/>
                        <a:pt x="62865" y="188517"/>
                        <a:pt x="48578" y="179948"/>
                      </a:cubicBezTo>
                      <a:close/>
                      <a:moveTo>
                        <a:pt x="122872" y="126630"/>
                      </a:moveTo>
                      <a:cubicBezTo>
                        <a:pt x="129540" y="119013"/>
                        <a:pt x="132397" y="109492"/>
                        <a:pt x="132397" y="96163"/>
                      </a:cubicBezTo>
                      <a:cubicBezTo>
                        <a:pt x="132397" y="83785"/>
                        <a:pt x="129540" y="73312"/>
                        <a:pt x="122872" y="65695"/>
                      </a:cubicBezTo>
                      <a:cubicBezTo>
                        <a:pt x="116205" y="58078"/>
                        <a:pt x="107632" y="54270"/>
                        <a:pt x="96203" y="54270"/>
                      </a:cubicBezTo>
                      <a:cubicBezTo>
                        <a:pt x="84772" y="54270"/>
                        <a:pt x="75247" y="58078"/>
                        <a:pt x="69532" y="65695"/>
                      </a:cubicBezTo>
                      <a:cubicBezTo>
                        <a:pt x="62865" y="73312"/>
                        <a:pt x="60007" y="82833"/>
                        <a:pt x="60007" y="96163"/>
                      </a:cubicBezTo>
                      <a:cubicBezTo>
                        <a:pt x="60007" y="108540"/>
                        <a:pt x="62865" y="119013"/>
                        <a:pt x="69532" y="126630"/>
                      </a:cubicBezTo>
                      <a:cubicBezTo>
                        <a:pt x="76200" y="134247"/>
                        <a:pt x="84772" y="138055"/>
                        <a:pt x="96203" y="138055"/>
                      </a:cubicBezTo>
                      <a:cubicBezTo>
                        <a:pt x="107632" y="138055"/>
                        <a:pt x="117157" y="134247"/>
                        <a:pt x="122872" y="126630"/>
                      </a:cubicBezTo>
                      <a:close/>
                    </a:path>
                  </a:pathLst>
                </a:custGeom>
                <a:solidFill>
                  <a:srgbClr val="FFFFFF"/>
                </a:solidFill>
                <a:ln w="952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218AA75D-B1F0-C675-17CB-A05E88DC15FC}"/>
                    </a:ext>
                  </a:extLst>
                </p:cNvPr>
                <p:cNvSpPr/>
                <p:nvPr/>
              </p:nvSpPr>
              <p:spPr>
                <a:xfrm>
                  <a:off x="11496357" y="5216174"/>
                  <a:ext cx="182880" cy="192325"/>
                </a:xfrm>
                <a:custGeom>
                  <a:avLst/>
                  <a:gdLst>
                    <a:gd name="connsiteX0" fmla="*/ 11430 w 182880"/>
                    <a:gd name="connsiteY0" fmla="*/ 45701 h 192325"/>
                    <a:gd name="connsiteX1" fmla="*/ 43815 w 182880"/>
                    <a:gd name="connsiteY1" fmla="*/ 12377 h 192325"/>
                    <a:gd name="connsiteX2" fmla="*/ 92393 w 182880"/>
                    <a:gd name="connsiteY2" fmla="*/ 0 h 192325"/>
                    <a:gd name="connsiteX3" fmla="*/ 135255 w 182880"/>
                    <a:gd name="connsiteY3" fmla="*/ 9521 h 192325"/>
                    <a:gd name="connsiteX4" fmla="*/ 166688 w 182880"/>
                    <a:gd name="connsiteY4" fmla="*/ 35228 h 192325"/>
                    <a:gd name="connsiteX5" fmla="*/ 182880 w 182880"/>
                    <a:gd name="connsiteY5" fmla="*/ 74264 h 192325"/>
                    <a:gd name="connsiteX6" fmla="*/ 120968 w 182880"/>
                    <a:gd name="connsiteY6" fmla="*/ 74264 h 192325"/>
                    <a:gd name="connsiteX7" fmla="*/ 108585 w 182880"/>
                    <a:gd name="connsiteY7" fmla="*/ 59983 h 192325"/>
                    <a:gd name="connsiteX8" fmla="*/ 90488 w 182880"/>
                    <a:gd name="connsiteY8" fmla="*/ 55222 h 192325"/>
                    <a:gd name="connsiteX9" fmla="*/ 67628 w 182880"/>
                    <a:gd name="connsiteY9" fmla="*/ 66647 h 192325"/>
                    <a:gd name="connsiteX10" fmla="*/ 59055 w 182880"/>
                    <a:gd name="connsiteY10" fmla="*/ 96163 h 192325"/>
                    <a:gd name="connsiteX11" fmla="*/ 67628 w 182880"/>
                    <a:gd name="connsiteY11" fmla="*/ 125678 h 192325"/>
                    <a:gd name="connsiteX12" fmla="*/ 90488 w 182880"/>
                    <a:gd name="connsiteY12" fmla="*/ 137103 h 192325"/>
                    <a:gd name="connsiteX13" fmla="*/ 108585 w 182880"/>
                    <a:gd name="connsiteY13" fmla="*/ 132343 h 192325"/>
                    <a:gd name="connsiteX14" fmla="*/ 120968 w 182880"/>
                    <a:gd name="connsiteY14" fmla="*/ 118061 h 192325"/>
                    <a:gd name="connsiteX15" fmla="*/ 182880 w 182880"/>
                    <a:gd name="connsiteY15" fmla="*/ 118061 h 192325"/>
                    <a:gd name="connsiteX16" fmla="*/ 166688 w 182880"/>
                    <a:gd name="connsiteY16" fmla="*/ 157097 h 192325"/>
                    <a:gd name="connsiteX17" fmla="*/ 135255 w 182880"/>
                    <a:gd name="connsiteY17" fmla="*/ 182804 h 192325"/>
                    <a:gd name="connsiteX18" fmla="*/ 92393 w 182880"/>
                    <a:gd name="connsiteY18" fmla="*/ 192325 h 192325"/>
                    <a:gd name="connsiteX19" fmla="*/ 43815 w 182880"/>
                    <a:gd name="connsiteY19" fmla="*/ 179948 h 192325"/>
                    <a:gd name="connsiteX20" fmla="*/ 11430 w 182880"/>
                    <a:gd name="connsiteY20" fmla="*/ 146624 h 192325"/>
                    <a:gd name="connsiteX21" fmla="*/ 0 w 182880"/>
                    <a:gd name="connsiteY21" fmla="*/ 97115 h 192325"/>
                    <a:gd name="connsiteX22" fmla="*/ 11430 w 182880"/>
                    <a:gd name="connsiteY22" fmla="*/ 45701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880" h="192325">
                      <a:moveTo>
                        <a:pt x="11430" y="45701"/>
                      </a:moveTo>
                      <a:cubicBezTo>
                        <a:pt x="19050" y="31419"/>
                        <a:pt x="29528" y="19994"/>
                        <a:pt x="43815" y="12377"/>
                      </a:cubicBezTo>
                      <a:cubicBezTo>
                        <a:pt x="58103" y="4761"/>
                        <a:pt x="74295" y="0"/>
                        <a:pt x="92393" y="0"/>
                      </a:cubicBezTo>
                      <a:cubicBezTo>
                        <a:pt x="108585" y="0"/>
                        <a:pt x="122873" y="2856"/>
                        <a:pt x="135255" y="9521"/>
                      </a:cubicBezTo>
                      <a:cubicBezTo>
                        <a:pt x="147638" y="15234"/>
                        <a:pt x="158115" y="23803"/>
                        <a:pt x="166688" y="35228"/>
                      </a:cubicBezTo>
                      <a:cubicBezTo>
                        <a:pt x="174308" y="46653"/>
                        <a:pt x="180023" y="59031"/>
                        <a:pt x="182880" y="74264"/>
                      </a:cubicBezTo>
                      <a:lnTo>
                        <a:pt x="120968" y="74264"/>
                      </a:lnTo>
                      <a:cubicBezTo>
                        <a:pt x="118110" y="68552"/>
                        <a:pt x="114300" y="63791"/>
                        <a:pt x="108585" y="59983"/>
                      </a:cubicBezTo>
                      <a:cubicBezTo>
                        <a:pt x="103823" y="56174"/>
                        <a:pt x="97155" y="55222"/>
                        <a:pt x="90488" y="55222"/>
                      </a:cubicBezTo>
                      <a:cubicBezTo>
                        <a:pt x="80963" y="55222"/>
                        <a:pt x="73343" y="59031"/>
                        <a:pt x="67628" y="66647"/>
                      </a:cubicBezTo>
                      <a:cubicBezTo>
                        <a:pt x="61913" y="74264"/>
                        <a:pt x="59055" y="83785"/>
                        <a:pt x="59055" y="96163"/>
                      </a:cubicBezTo>
                      <a:cubicBezTo>
                        <a:pt x="59055" y="108540"/>
                        <a:pt x="61913" y="118061"/>
                        <a:pt x="67628" y="125678"/>
                      </a:cubicBezTo>
                      <a:cubicBezTo>
                        <a:pt x="73343" y="133295"/>
                        <a:pt x="80963" y="137103"/>
                        <a:pt x="90488" y="137103"/>
                      </a:cubicBezTo>
                      <a:cubicBezTo>
                        <a:pt x="97155" y="137103"/>
                        <a:pt x="102870" y="135199"/>
                        <a:pt x="108585" y="132343"/>
                      </a:cubicBezTo>
                      <a:cubicBezTo>
                        <a:pt x="113348" y="128534"/>
                        <a:pt x="118110" y="123774"/>
                        <a:pt x="120968" y="118061"/>
                      </a:cubicBezTo>
                      <a:lnTo>
                        <a:pt x="182880" y="118061"/>
                      </a:lnTo>
                      <a:cubicBezTo>
                        <a:pt x="180023" y="132343"/>
                        <a:pt x="175260" y="145672"/>
                        <a:pt x="166688" y="157097"/>
                      </a:cubicBezTo>
                      <a:cubicBezTo>
                        <a:pt x="159068" y="168522"/>
                        <a:pt x="148590" y="177092"/>
                        <a:pt x="135255" y="182804"/>
                      </a:cubicBezTo>
                      <a:cubicBezTo>
                        <a:pt x="122873" y="188517"/>
                        <a:pt x="108585" y="192325"/>
                        <a:pt x="92393" y="192325"/>
                      </a:cubicBezTo>
                      <a:cubicBezTo>
                        <a:pt x="73343" y="192325"/>
                        <a:pt x="57150" y="188517"/>
                        <a:pt x="43815" y="179948"/>
                      </a:cubicBezTo>
                      <a:cubicBezTo>
                        <a:pt x="29528" y="172331"/>
                        <a:pt x="19050" y="160906"/>
                        <a:pt x="11430" y="146624"/>
                      </a:cubicBezTo>
                      <a:cubicBezTo>
                        <a:pt x="3810" y="132343"/>
                        <a:pt x="0" y="116157"/>
                        <a:pt x="0" y="97115"/>
                      </a:cubicBezTo>
                      <a:cubicBezTo>
                        <a:pt x="0" y="77121"/>
                        <a:pt x="3810" y="60935"/>
                        <a:pt x="11430" y="45701"/>
                      </a:cubicBezTo>
                      <a:close/>
                    </a:path>
                  </a:pathLst>
                </a:custGeom>
                <a:solidFill>
                  <a:srgbClr val="FFFFFF"/>
                </a:solidFill>
                <a:ln w="952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CF90E105-AC27-D620-132B-7ECE86891876}"/>
                    </a:ext>
                  </a:extLst>
                </p:cNvPr>
                <p:cNvSpPr/>
                <p:nvPr/>
              </p:nvSpPr>
              <p:spPr>
                <a:xfrm>
                  <a:off x="11699240" y="5219030"/>
                  <a:ext cx="181927" cy="186612"/>
                </a:xfrm>
                <a:custGeom>
                  <a:avLst/>
                  <a:gdLst>
                    <a:gd name="connsiteX0" fmla="*/ 112395 w 181927"/>
                    <a:gd name="connsiteY0" fmla="*/ 185660 h 186612"/>
                    <a:gd name="connsiteX1" fmla="*/ 58103 w 181927"/>
                    <a:gd name="connsiteY1" fmla="*/ 104732 h 186612"/>
                    <a:gd name="connsiteX2" fmla="*/ 58103 w 181927"/>
                    <a:gd name="connsiteY2" fmla="*/ 185660 h 186612"/>
                    <a:gd name="connsiteX3" fmla="*/ 0 w 181927"/>
                    <a:gd name="connsiteY3" fmla="*/ 185660 h 186612"/>
                    <a:gd name="connsiteX4" fmla="*/ 0 w 181927"/>
                    <a:gd name="connsiteY4" fmla="*/ 0 h 186612"/>
                    <a:gd name="connsiteX5" fmla="*/ 58103 w 181927"/>
                    <a:gd name="connsiteY5" fmla="*/ 0 h 186612"/>
                    <a:gd name="connsiteX6" fmla="*/ 58103 w 181927"/>
                    <a:gd name="connsiteY6" fmla="*/ 78073 h 186612"/>
                    <a:gd name="connsiteX7" fmla="*/ 111442 w 181927"/>
                    <a:gd name="connsiteY7" fmla="*/ 0 h 186612"/>
                    <a:gd name="connsiteX8" fmla="*/ 177165 w 181927"/>
                    <a:gd name="connsiteY8" fmla="*/ 0 h 186612"/>
                    <a:gd name="connsiteX9" fmla="*/ 113347 w 181927"/>
                    <a:gd name="connsiteY9" fmla="*/ 89498 h 186612"/>
                    <a:gd name="connsiteX10" fmla="*/ 181928 w 181927"/>
                    <a:gd name="connsiteY10" fmla="*/ 186613 h 186612"/>
                    <a:gd name="connsiteX11" fmla="*/ 112395 w 181927"/>
                    <a:gd name="connsiteY11" fmla="*/ 186613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 h="186612">
                      <a:moveTo>
                        <a:pt x="112395" y="185660"/>
                      </a:moveTo>
                      <a:lnTo>
                        <a:pt x="58103" y="104732"/>
                      </a:lnTo>
                      <a:lnTo>
                        <a:pt x="58103" y="185660"/>
                      </a:lnTo>
                      <a:lnTo>
                        <a:pt x="0" y="185660"/>
                      </a:lnTo>
                      <a:lnTo>
                        <a:pt x="0" y="0"/>
                      </a:lnTo>
                      <a:lnTo>
                        <a:pt x="58103" y="0"/>
                      </a:lnTo>
                      <a:lnTo>
                        <a:pt x="58103" y="78073"/>
                      </a:lnTo>
                      <a:lnTo>
                        <a:pt x="111442" y="0"/>
                      </a:lnTo>
                      <a:lnTo>
                        <a:pt x="177165" y="0"/>
                      </a:lnTo>
                      <a:lnTo>
                        <a:pt x="113347" y="89498"/>
                      </a:lnTo>
                      <a:lnTo>
                        <a:pt x="181928" y="186613"/>
                      </a:lnTo>
                      <a:lnTo>
                        <a:pt x="112395" y="186613"/>
                      </a:lnTo>
                      <a:close/>
                    </a:path>
                  </a:pathLst>
                </a:custGeom>
                <a:solidFill>
                  <a:srgbClr val="FFFFFF"/>
                </a:solidFill>
                <a:ln w="9525"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E0FB056C-A7B3-4416-E68A-B8BCC51A4BB7}"/>
                    </a:ext>
                  </a:extLst>
                </p:cNvPr>
                <p:cNvSpPr/>
                <p:nvPr/>
              </p:nvSpPr>
              <p:spPr>
                <a:xfrm>
                  <a:off x="10976292" y="5430397"/>
                  <a:ext cx="181927" cy="192325"/>
                </a:xfrm>
                <a:custGeom>
                  <a:avLst/>
                  <a:gdLst>
                    <a:gd name="connsiteX0" fmla="*/ 11430 w 181927"/>
                    <a:gd name="connsiteY0" fmla="*/ 45701 h 192325"/>
                    <a:gd name="connsiteX1" fmla="*/ 42863 w 181927"/>
                    <a:gd name="connsiteY1" fmla="*/ 12377 h 192325"/>
                    <a:gd name="connsiteX2" fmla="*/ 91440 w 181927"/>
                    <a:gd name="connsiteY2" fmla="*/ 0 h 192325"/>
                    <a:gd name="connsiteX3" fmla="*/ 134302 w 181927"/>
                    <a:gd name="connsiteY3" fmla="*/ 9521 h 192325"/>
                    <a:gd name="connsiteX4" fmla="*/ 165735 w 181927"/>
                    <a:gd name="connsiteY4" fmla="*/ 35228 h 192325"/>
                    <a:gd name="connsiteX5" fmla="*/ 181927 w 181927"/>
                    <a:gd name="connsiteY5" fmla="*/ 74264 h 192325"/>
                    <a:gd name="connsiteX6" fmla="*/ 120015 w 181927"/>
                    <a:gd name="connsiteY6" fmla="*/ 74264 h 192325"/>
                    <a:gd name="connsiteX7" fmla="*/ 107632 w 181927"/>
                    <a:gd name="connsiteY7" fmla="*/ 59983 h 192325"/>
                    <a:gd name="connsiteX8" fmla="*/ 89535 w 181927"/>
                    <a:gd name="connsiteY8" fmla="*/ 55222 h 192325"/>
                    <a:gd name="connsiteX9" fmla="*/ 66675 w 181927"/>
                    <a:gd name="connsiteY9" fmla="*/ 66647 h 192325"/>
                    <a:gd name="connsiteX10" fmla="*/ 58102 w 181927"/>
                    <a:gd name="connsiteY10" fmla="*/ 96163 h 192325"/>
                    <a:gd name="connsiteX11" fmla="*/ 66675 w 181927"/>
                    <a:gd name="connsiteY11" fmla="*/ 125678 h 192325"/>
                    <a:gd name="connsiteX12" fmla="*/ 89535 w 181927"/>
                    <a:gd name="connsiteY12" fmla="*/ 137103 h 192325"/>
                    <a:gd name="connsiteX13" fmla="*/ 107632 w 181927"/>
                    <a:gd name="connsiteY13" fmla="*/ 132343 h 192325"/>
                    <a:gd name="connsiteX14" fmla="*/ 120015 w 181927"/>
                    <a:gd name="connsiteY14" fmla="*/ 118061 h 192325"/>
                    <a:gd name="connsiteX15" fmla="*/ 181927 w 181927"/>
                    <a:gd name="connsiteY15" fmla="*/ 118061 h 192325"/>
                    <a:gd name="connsiteX16" fmla="*/ 165735 w 181927"/>
                    <a:gd name="connsiteY16" fmla="*/ 157097 h 192325"/>
                    <a:gd name="connsiteX17" fmla="*/ 134302 w 181927"/>
                    <a:gd name="connsiteY17" fmla="*/ 182804 h 192325"/>
                    <a:gd name="connsiteX18" fmla="*/ 91440 w 181927"/>
                    <a:gd name="connsiteY18" fmla="*/ 192325 h 192325"/>
                    <a:gd name="connsiteX19" fmla="*/ 42863 w 181927"/>
                    <a:gd name="connsiteY19" fmla="*/ 179948 h 192325"/>
                    <a:gd name="connsiteX20" fmla="*/ 11430 w 181927"/>
                    <a:gd name="connsiteY20" fmla="*/ 146624 h 192325"/>
                    <a:gd name="connsiteX21" fmla="*/ 0 w 181927"/>
                    <a:gd name="connsiteY21" fmla="*/ 97115 h 192325"/>
                    <a:gd name="connsiteX22" fmla="*/ 11430 w 181927"/>
                    <a:gd name="connsiteY22" fmla="*/ 45701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1927" h="192325">
                      <a:moveTo>
                        <a:pt x="11430" y="45701"/>
                      </a:moveTo>
                      <a:cubicBezTo>
                        <a:pt x="19050" y="31419"/>
                        <a:pt x="29527" y="19994"/>
                        <a:pt x="42863" y="12377"/>
                      </a:cubicBezTo>
                      <a:cubicBezTo>
                        <a:pt x="57150" y="4761"/>
                        <a:pt x="73342" y="0"/>
                        <a:pt x="91440" y="0"/>
                      </a:cubicBezTo>
                      <a:cubicBezTo>
                        <a:pt x="107632" y="0"/>
                        <a:pt x="121920" y="2856"/>
                        <a:pt x="134302" y="9521"/>
                      </a:cubicBezTo>
                      <a:cubicBezTo>
                        <a:pt x="146685" y="15234"/>
                        <a:pt x="157163" y="23803"/>
                        <a:pt x="165735" y="35228"/>
                      </a:cubicBezTo>
                      <a:cubicBezTo>
                        <a:pt x="173355" y="46653"/>
                        <a:pt x="179070" y="59030"/>
                        <a:pt x="181927" y="74264"/>
                      </a:cubicBezTo>
                      <a:lnTo>
                        <a:pt x="120015" y="74264"/>
                      </a:lnTo>
                      <a:cubicBezTo>
                        <a:pt x="117157" y="68552"/>
                        <a:pt x="113347" y="63791"/>
                        <a:pt x="107632" y="59983"/>
                      </a:cubicBezTo>
                      <a:cubicBezTo>
                        <a:pt x="101917" y="56174"/>
                        <a:pt x="96202" y="55222"/>
                        <a:pt x="89535" y="55222"/>
                      </a:cubicBezTo>
                      <a:cubicBezTo>
                        <a:pt x="80010" y="55222"/>
                        <a:pt x="72390" y="59030"/>
                        <a:pt x="66675" y="66647"/>
                      </a:cubicBezTo>
                      <a:cubicBezTo>
                        <a:pt x="60960" y="74264"/>
                        <a:pt x="58102" y="83785"/>
                        <a:pt x="58102" y="96163"/>
                      </a:cubicBezTo>
                      <a:cubicBezTo>
                        <a:pt x="58102" y="108540"/>
                        <a:pt x="60960" y="118061"/>
                        <a:pt x="66675" y="125678"/>
                      </a:cubicBezTo>
                      <a:cubicBezTo>
                        <a:pt x="72390" y="133295"/>
                        <a:pt x="80010" y="137103"/>
                        <a:pt x="89535" y="137103"/>
                      </a:cubicBezTo>
                      <a:cubicBezTo>
                        <a:pt x="96202" y="137103"/>
                        <a:pt x="101917" y="135199"/>
                        <a:pt x="107632" y="132343"/>
                      </a:cubicBezTo>
                      <a:cubicBezTo>
                        <a:pt x="112395" y="128534"/>
                        <a:pt x="117157" y="123774"/>
                        <a:pt x="120015" y="118061"/>
                      </a:cubicBezTo>
                      <a:lnTo>
                        <a:pt x="181927" y="118061"/>
                      </a:lnTo>
                      <a:cubicBezTo>
                        <a:pt x="179070" y="132343"/>
                        <a:pt x="174307" y="145672"/>
                        <a:pt x="165735" y="157097"/>
                      </a:cubicBezTo>
                      <a:cubicBezTo>
                        <a:pt x="158115" y="168522"/>
                        <a:pt x="147638" y="177092"/>
                        <a:pt x="134302" y="182804"/>
                      </a:cubicBezTo>
                      <a:cubicBezTo>
                        <a:pt x="121920" y="188517"/>
                        <a:pt x="107632" y="192325"/>
                        <a:pt x="91440" y="192325"/>
                      </a:cubicBezTo>
                      <a:cubicBezTo>
                        <a:pt x="72390" y="192325"/>
                        <a:pt x="56197" y="188517"/>
                        <a:pt x="42863" y="179948"/>
                      </a:cubicBezTo>
                      <a:cubicBezTo>
                        <a:pt x="28575" y="172331"/>
                        <a:pt x="18097" y="160906"/>
                        <a:pt x="11430" y="146624"/>
                      </a:cubicBezTo>
                      <a:cubicBezTo>
                        <a:pt x="3810" y="132343"/>
                        <a:pt x="0" y="116157"/>
                        <a:pt x="0" y="97115"/>
                      </a:cubicBezTo>
                      <a:cubicBezTo>
                        <a:pt x="0" y="76168"/>
                        <a:pt x="3810" y="59983"/>
                        <a:pt x="11430" y="45701"/>
                      </a:cubicBezTo>
                      <a:close/>
                    </a:path>
                  </a:pathLst>
                </a:custGeom>
                <a:solidFill>
                  <a:srgbClr val="FFFFFF"/>
                </a:solidFill>
                <a:ln w="9525"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0734F01E-02F9-2649-01A4-47FDF6E16AE4}"/>
                    </a:ext>
                  </a:extLst>
                </p:cNvPr>
                <p:cNvSpPr/>
                <p:nvPr/>
              </p:nvSpPr>
              <p:spPr>
                <a:xfrm>
                  <a:off x="11179175" y="5432301"/>
                  <a:ext cx="172402" cy="186612"/>
                </a:xfrm>
                <a:custGeom>
                  <a:avLst/>
                  <a:gdLst>
                    <a:gd name="connsiteX0" fmla="*/ 172403 w 172402"/>
                    <a:gd name="connsiteY0" fmla="*/ 0 h 186612"/>
                    <a:gd name="connsiteX1" fmla="*/ 172403 w 172402"/>
                    <a:gd name="connsiteY1" fmla="*/ 186613 h 186612"/>
                    <a:gd name="connsiteX2" fmla="*/ 114300 w 172402"/>
                    <a:gd name="connsiteY2" fmla="*/ 186613 h 186612"/>
                    <a:gd name="connsiteX3" fmla="*/ 114300 w 172402"/>
                    <a:gd name="connsiteY3" fmla="*/ 114253 h 186612"/>
                    <a:gd name="connsiteX4" fmla="*/ 59055 w 172402"/>
                    <a:gd name="connsiteY4" fmla="*/ 114253 h 186612"/>
                    <a:gd name="connsiteX5" fmla="*/ 59055 w 172402"/>
                    <a:gd name="connsiteY5" fmla="*/ 186613 h 186612"/>
                    <a:gd name="connsiteX6" fmla="*/ 0 w 172402"/>
                    <a:gd name="connsiteY6" fmla="*/ 186613 h 186612"/>
                    <a:gd name="connsiteX7" fmla="*/ 0 w 172402"/>
                    <a:gd name="connsiteY7" fmla="*/ 952 h 186612"/>
                    <a:gd name="connsiteX8" fmla="*/ 58103 w 172402"/>
                    <a:gd name="connsiteY8" fmla="*/ 952 h 186612"/>
                    <a:gd name="connsiteX9" fmla="*/ 58103 w 172402"/>
                    <a:gd name="connsiteY9" fmla="*/ 67599 h 186612"/>
                    <a:gd name="connsiteX10" fmla="*/ 113347 w 172402"/>
                    <a:gd name="connsiteY10" fmla="*/ 67599 h 186612"/>
                    <a:gd name="connsiteX11" fmla="*/ 113347 w 172402"/>
                    <a:gd name="connsiteY11" fmla="*/ 952 h 186612"/>
                    <a:gd name="connsiteX12" fmla="*/ 172403 w 172402"/>
                    <a:gd name="connsiteY12" fmla="*/ 952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402" h="186612">
                      <a:moveTo>
                        <a:pt x="172403" y="0"/>
                      </a:moveTo>
                      <a:lnTo>
                        <a:pt x="172403" y="186613"/>
                      </a:lnTo>
                      <a:lnTo>
                        <a:pt x="114300" y="186613"/>
                      </a:lnTo>
                      <a:lnTo>
                        <a:pt x="114300" y="114253"/>
                      </a:lnTo>
                      <a:lnTo>
                        <a:pt x="59055" y="114253"/>
                      </a:lnTo>
                      <a:lnTo>
                        <a:pt x="59055" y="186613"/>
                      </a:lnTo>
                      <a:lnTo>
                        <a:pt x="0" y="186613"/>
                      </a:lnTo>
                      <a:lnTo>
                        <a:pt x="0" y="952"/>
                      </a:lnTo>
                      <a:lnTo>
                        <a:pt x="58103" y="952"/>
                      </a:lnTo>
                      <a:lnTo>
                        <a:pt x="58103" y="67599"/>
                      </a:lnTo>
                      <a:lnTo>
                        <a:pt x="113347" y="67599"/>
                      </a:lnTo>
                      <a:lnTo>
                        <a:pt x="113347" y="952"/>
                      </a:lnTo>
                      <a:lnTo>
                        <a:pt x="172403" y="952"/>
                      </a:lnTo>
                      <a:close/>
                    </a:path>
                  </a:pathLst>
                </a:custGeom>
                <a:solidFill>
                  <a:srgbClr val="FFFFFF"/>
                </a:solidFill>
                <a:ln w="9525"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C9C948E3-EA5F-0E19-4A8C-929C0F9C6727}"/>
                    </a:ext>
                  </a:extLst>
                </p:cNvPr>
                <p:cNvSpPr/>
                <p:nvPr/>
              </p:nvSpPr>
              <p:spPr>
                <a:xfrm>
                  <a:off x="11364912" y="5433253"/>
                  <a:ext cx="202882" cy="185660"/>
                </a:xfrm>
                <a:custGeom>
                  <a:avLst/>
                  <a:gdLst>
                    <a:gd name="connsiteX0" fmla="*/ 132397 w 202882"/>
                    <a:gd name="connsiteY0" fmla="*/ 157097 h 185660"/>
                    <a:gd name="connsiteX1" fmla="*/ 70485 w 202882"/>
                    <a:gd name="connsiteY1" fmla="*/ 157097 h 185660"/>
                    <a:gd name="connsiteX2" fmla="*/ 60960 w 202882"/>
                    <a:gd name="connsiteY2" fmla="*/ 185660 h 185660"/>
                    <a:gd name="connsiteX3" fmla="*/ 0 w 202882"/>
                    <a:gd name="connsiteY3" fmla="*/ 185660 h 185660"/>
                    <a:gd name="connsiteX4" fmla="*/ 67628 w 202882"/>
                    <a:gd name="connsiteY4" fmla="*/ 0 h 185660"/>
                    <a:gd name="connsiteX5" fmla="*/ 135255 w 202882"/>
                    <a:gd name="connsiteY5" fmla="*/ 0 h 185660"/>
                    <a:gd name="connsiteX6" fmla="*/ 202882 w 202882"/>
                    <a:gd name="connsiteY6" fmla="*/ 185660 h 185660"/>
                    <a:gd name="connsiteX7" fmla="*/ 140970 w 202882"/>
                    <a:gd name="connsiteY7" fmla="*/ 185660 h 185660"/>
                    <a:gd name="connsiteX8" fmla="*/ 132397 w 202882"/>
                    <a:gd name="connsiteY8" fmla="*/ 157097 h 185660"/>
                    <a:gd name="connsiteX9" fmla="*/ 118110 w 202882"/>
                    <a:gd name="connsiteY9" fmla="*/ 113300 h 185660"/>
                    <a:gd name="connsiteX10" fmla="*/ 100965 w 202882"/>
                    <a:gd name="connsiteY10" fmla="*/ 61887 h 185660"/>
                    <a:gd name="connsiteX11" fmla="*/ 83820 w 202882"/>
                    <a:gd name="connsiteY11" fmla="*/ 113300 h 185660"/>
                    <a:gd name="connsiteX12" fmla="*/ 118110 w 202882"/>
                    <a:gd name="connsiteY12" fmla="*/ 113300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185660">
                      <a:moveTo>
                        <a:pt x="132397" y="157097"/>
                      </a:moveTo>
                      <a:lnTo>
                        <a:pt x="70485" y="157097"/>
                      </a:lnTo>
                      <a:lnTo>
                        <a:pt x="60960" y="185660"/>
                      </a:lnTo>
                      <a:lnTo>
                        <a:pt x="0" y="185660"/>
                      </a:lnTo>
                      <a:lnTo>
                        <a:pt x="67628" y="0"/>
                      </a:lnTo>
                      <a:lnTo>
                        <a:pt x="135255" y="0"/>
                      </a:lnTo>
                      <a:lnTo>
                        <a:pt x="202882" y="185660"/>
                      </a:lnTo>
                      <a:lnTo>
                        <a:pt x="140970" y="185660"/>
                      </a:lnTo>
                      <a:lnTo>
                        <a:pt x="132397" y="157097"/>
                      </a:lnTo>
                      <a:close/>
                      <a:moveTo>
                        <a:pt x="118110" y="113300"/>
                      </a:moveTo>
                      <a:lnTo>
                        <a:pt x="100965" y="61887"/>
                      </a:lnTo>
                      <a:lnTo>
                        <a:pt x="83820" y="113300"/>
                      </a:lnTo>
                      <a:lnTo>
                        <a:pt x="118110" y="113300"/>
                      </a:lnTo>
                      <a:close/>
                    </a:path>
                  </a:pathLst>
                </a:custGeom>
                <a:solidFill>
                  <a:srgbClr val="FFFFFF"/>
                </a:solidFill>
                <a:ln w="9525"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B11006F7-1969-34A2-21F5-42AA5E725902}"/>
                    </a:ext>
                  </a:extLst>
                </p:cNvPr>
                <p:cNvSpPr/>
                <p:nvPr/>
              </p:nvSpPr>
              <p:spPr>
                <a:xfrm>
                  <a:off x="11581130" y="5432301"/>
                  <a:ext cx="58102" cy="186612"/>
                </a:xfrm>
                <a:custGeom>
                  <a:avLst/>
                  <a:gdLst>
                    <a:gd name="connsiteX0" fmla="*/ 58102 w 58102"/>
                    <a:gd name="connsiteY0" fmla="*/ 0 h 186612"/>
                    <a:gd name="connsiteX1" fmla="*/ 58102 w 58102"/>
                    <a:gd name="connsiteY1" fmla="*/ 186613 h 186612"/>
                    <a:gd name="connsiteX2" fmla="*/ 0 w 58102"/>
                    <a:gd name="connsiteY2" fmla="*/ 186613 h 186612"/>
                    <a:gd name="connsiteX3" fmla="*/ 0 w 58102"/>
                    <a:gd name="connsiteY3" fmla="*/ 952 h 186612"/>
                    <a:gd name="connsiteX4" fmla="*/ 58102 w 58102"/>
                    <a:gd name="connsiteY4" fmla="*/ 952 h 18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 h="186612">
                      <a:moveTo>
                        <a:pt x="58102" y="0"/>
                      </a:moveTo>
                      <a:lnTo>
                        <a:pt x="58102" y="186613"/>
                      </a:lnTo>
                      <a:lnTo>
                        <a:pt x="0" y="186613"/>
                      </a:lnTo>
                      <a:lnTo>
                        <a:pt x="0" y="952"/>
                      </a:lnTo>
                      <a:lnTo>
                        <a:pt x="58102" y="952"/>
                      </a:lnTo>
                      <a:close/>
                    </a:path>
                  </a:pathLst>
                </a:custGeom>
                <a:solidFill>
                  <a:srgbClr val="FFFFFF"/>
                </a:solidFill>
                <a:ln w="952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2536366E-3B53-47B6-4D89-77D2A09A9E96}"/>
                    </a:ext>
                  </a:extLst>
                </p:cNvPr>
                <p:cNvSpPr/>
                <p:nvPr/>
              </p:nvSpPr>
              <p:spPr>
                <a:xfrm>
                  <a:off x="11665902" y="5433253"/>
                  <a:ext cx="178117" cy="185660"/>
                </a:xfrm>
                <a:custGeom>
                  <a:avLst/>
                  <a:gdLst>
                    <a:gd name="connsiteX0" fmla="*/ 178117 w 178117"/>
                    <a:gd name="connsiteY0" fmla="*/ 185660 h 185660"/>
                    <a:gd name="connsiteX1" fmla="*/ 120015 w 178117"/>
                    <a:gd name="connsiteY1" fmla="*/ 185660 h 185660"/>
                    <a:gd name="connsiteX2" fmla="*/ 58103 w 178117"/>
                    <a:gd name="connsiteY2" fmla="*/ 92354 h 185660"/>
                    <a:gd name="connsiteX3" fmla="*/ 58103 w 178117"/>
                    <a:gd name="connsiteY3" fmla="*/ 185660 h 185660"/>
                    <a:gd name="connsiteX4" fmla="*/ 0 w 178117"/>
                    <a:gd name="connsiteY4" fmla="*/ 185660 h 185660"/>
                    <a:gd name="connsiteX5" fmla="*/ 0 w 178117"/>
                    <a:gd name="connsiteY5" fmla="*/ 0 h 185660"/>
                    <a:gd name="connsiteX6" fmla="*/ 58103 w 178117"/>
                    <a:gd name="connsiteY6" fmla="*/ 0 h 185660"/>
                    <a:gd name="connsiteX7" fmla="*/ 120015 w 178117"/>
                    <a:gd name="connsiteY7" fmla="*/ 95210 h 185660"/>
                    <a:gd name="connsiteX8" fmla="*/ 120015 w 178117"/>
                    <a:gd name="connsiteY8" fmla="*/ 0 h 185660"/>
                    <a:gd name="connsiteX9" fmla="*/ 178117 w 178117"/>
                    <a:gd name="connsiteY9" fmla="*/ 0 h 185660"/>
                    <a:gd name="connsiteX10" fmla="*/ 178117 w 178117"/>
                    <a:gd name="connsiteY10" fmla="*/ 185660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117" h="185660">
                      <a:moveTo>
                        <a:pt x="178117" y="185660"/>
                      </a:moveTo>
                      <a:lnTo>
                        <a:pt x="120015" y="185660"/>
                      </a:lnTo>
                      <a:lnTo>
                        <a:pt x="58103" y="92354"/>
                      </a:lnTo>
                      <a:lnTo>
                        <a:pt x="58103" y="185660"/>
                      </a:lnTo>
                      <a:lnTo>
                        <a:pt x="0" y="185660"/>
                      </a:lnTo>
                      <a:lnTo>
                        <a:pt x="0" y="0"/>
                      </a:lnTo>
                      <a:lnTo>
                        <a:pt x="58103" y="0"/>
                      </a:lnTo>
                      <a:lnTo>
                        <a:pt x="120015" y="95210"/>
                      </a:lnTo>
                      <a:lnTo>
                        <a:pt x="120015" y="0"/>
                      </a:lnTo>
                      <a:lnTo>
                        <a:pt x="178117" y="0"/>
                      </a:lnTo>
                      <a:lnTo>
                        <a:pt x="178117" y="185660"/>
                      </a:lnTo>
                      <a:close/>
                    </a:path>
                  </a:pathLst>
                </a:custGeom>
                <a:solidFill>
                  <a:srgbClr val="FFFFFF"/>
                </a:solidFill>
                <a:ln w="9525" cap="flat">
                  <a:noFill/>
                  <a:prstDash val="solid"/>
                  <a:miter/>
                </a:ln>
              </p:spPr>
              <p:txBody>
                <a:bodyPr rtlCol="0" anchor="ctr"/>
                <a:lstStyle/>
                <a:p>
                  <a:endParaRPr lang="en-US"/>
                </a:p>
              </p:txBody>
            </p:sp>
          </p:grpSp>
          <p:grpSp>
            <p:nvGrpSpPr>
              <p:cNvPr id="18" name="Graphic 47">
                <a:extLst>
                  <a:ext uri="{FF2B5EF4-FFF2-40B4-BE49-F238E27FC236}">
                    <a16:creationId xmlns:a16="http://schemas.microsoft.com/office/drawing/2014/main" id="{F189C371-8945-6FED-A350-9BD7D700359A}"/>
                  </a:ext>
                </a:extLst>
              </p:cNvPr>
              <p:cNvGrpSpPr/>
              <p:nvPr/>
            </p:nvGrpSpPr>
            <p:grpSpPr>
              <a:xfrm>
                <a:off x="11013440" y="5670327"/>
                <a:ext cx="207644" cy="85689"/>
                <a:chOff x="11013440" y="5670327"/>
                <a:chExt cx="207644" cy="85689"/>
              </a:xfrm>
              <a:solidFill>
                <a:srgbClr val="FFFFFF"/>
              </a:solidFill>
            </p:grpSpPr>
            <p:sp>
              <p:nvSpPr>
                <p:cNvPr id="19" name="Freeform 18">
                  <a:extLst>
                    <a:ext uri="{FF2B5EF4-FFF2-40B4-BE49-F238E27FC236}">
                      <a16:creationId xmlns:a16="http://schemas.microsoft.com/office/drawing/2014/main" id="{B8C3DD5D-5DD1-1AE2-3277-133F32140457}"/>
                    </a:ext>
                  </a:extLst>
                </p:cNvPr>
                <p:cNvSpPr/>
                <p:nvPr/>
              </p:nvSpPr>
              <p:spPr>
                <a:xfrm>
                  <a:off x="11013440" y="5673184"/>
                  <a:ext cx="45719" cy="81881"/>
                </a:xfrm>
                <a:custGeom>
                  <a:avLst/>
                  <a:gdLst>
                    <a:gd name="connsiteX0" fmla="*/ 45720 w 45719"/>
                    <a:gd name="connsiteY0" fmla="*/ 0 h 81881"/>
                    <a:gd name="connsiteX1" fmla="*/ 45720 w 45719"/>
                    <a:gd name="connsiteY1" fmla="*/ 8569 h 81881"/>
                    <a:gd name="connsiteX2" fmla="*/ 10478 w 45719"/>
                    <a:gd name="connsiteY2" fmla="*/ 8569 h 81881"/>
                    <a:gd name="connsiteX3" fmla="*/ 10478 w 45719"/>
                    <a:gd name="connsiteY3" fmla="*/ 36180 h 81881"/>
                    <a:gd name="connsiteX4" fmla="*/ 39053 w 45719"/>
                    <a:gd name="connsiteY4" fmla="*/ 36180 h 81881"/>
                    <a:gd name="connsiteX5" fmla="*/ 39053 w 45719"/>
                    <a:gd name="connsiteY5" fmla="*/ 44749 h 81881"/>
                    <a:gd name="connsiteX6" fmla="*/ 10478 w 45719"/>
                    <a:gd name="connsiteY6" fmla="*/ 44749 h 81881"/>
                    <a:gd name="connsiteX7" fmla="*/ 10478 w 45719"/>
                    <a:gd name="connsiteY7" fmla="*/ 81881 h 81881"/>
                    <a:gd name="connsiteX8" fmla="*/ 0 w 45719"/>
                    <a:gd name="connsiteY8" fmla="*/ 81881 h 81881"/>
                    <a:gd name="connsiteX9" fmla="*/ 0 w 45719"/>
                    <a:gd name="connsiteY9" fmla="*/ 0 h 81881"/>
                    <a:gd name="connsiteX10" fmla="*/ 45720 w 45719"/>
                    <a:gd name="connsiteY10" fmla="*/ 0 h 8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19" h="81881">
                      <a:moveTo>
                        <a:pt x="45720" y="0"/>
                      </a:moveTo>
                      <a:lnTo>
                        <a:pt x="45720" y="8569"/>
                      </a:lnTo>
                      <a:lnTo>
                        <a:pt x="10478" y="8569"/>
                      </a:lnTo>
                      <a:lnTo>
                        <a:pt x="10478" y="36180"/>
                      </a:lnTo>
                      <a:lnTo>
                        <a:pt x="39053" y="36180"/>
                      </a:lnTo>
                      <a:lnTo>
                        <a:pt x="39053" y="44749"/>
                      </a:lnTo>
                      <a:lnTo>
                        <a:pt x="10478" y="44749"/>
                      </a:lnTo>
                      <a:lnTo>
                        <a:pt x="10478" y="81881"/>
                      </a:lnTo>
                      <a:lnTo>
                        <a:pt x="0" y="81881"/>
                      </a:lnTo>
                      <a:lnTo>
                        <a:pt x="0" y="0"/>
                      </a:lnTo>
                      <a:lnTo>
                        <a:pt x="45720" y="0"/>
                      </a:lnTo>
                      <a:close/>
                    </a:path>
                  </a:pathLst>
                </a:custGeom>
                <a:solidFill>
                  <a:srgbClr val="FFFFFF"/>
                </a:solidFill>
                <a:ln w="952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4CC3600-FB08-6DD3-EB8F-B241FB07DCA0}"/>
                    </a:ext>
                  </a:extLst>
                </p:cNvPr>
                <p:cNvSpPr/>
                <p:nvPr/>
              </p:nvSpPr>
              <p:spPr>
                <a:xfrm>
                  <a:off x="11066780" y="5670327"/>
                  <a:ext cx="83819" cy="85689"/>
                </a:xfrm>
                <a:custGeom>
                  <a:avLst/>
                  <a:gdLst>
                    <a:gd name="connsiteX0" fmla="*/ 20955 w 83819"/>
                    <a:gd name="connsiteY0" fmla="*/ 79977 h 85689"/>
                    <a:gd name="connsiteX1" fmla="*/ 5715 w 83819"/>
                    <a:gd name="connsiteY1" fmla="*/ 64743 h 85689"/>
                    <a:gd name="connsiteX2" fmla="*/ 0 w 83819"/>
                    <a:gd name="connsiteY2" fmla="*/ 42845 h 85689"/>
                    <a:gd name="connsiteX3" fmla="*/ 5715 w 83819"/>
                    <a:gd name="connsiteY3" fmla="*/ 20946 h 85689"/>
                    <a:gd name="connsiteX4" fmla="*/ 20955 w 83819"/>
                    <a:gd name="connsiteY4" fmla="*/ 5713 h 85689"/>
                    <a:gd name="connsiteX5" fmla="*/ 41910 w 83819"/>
                    <a:gd name="connsiteY5" fmla="*/ 0 h 85689"/>
                    <a:gd name="connsiteX6" fmla="*/ 62865 w 83819"/>
                    <a:gd name="connsiteY6" fmla="*/ 5713 h 85689"/>
                    <a:gd name="connsiteX7" fmla="*/ 78105 w 83819"/>
                    <a:gd name="connsiteY7" fmla="*/ 20946 h 85689"/>
                    <a:gd name="connsiteX8" fmla="*/ 83820 w 83819"/>
                    <a:gd name="connsiteY8" fmla="*/ 42845 h 85689"/>
                    <a:gd name="connsiteX9" fmla="*/ 78105 w 83819"/>
                    <a:gd name="connsiteY9" fmla="*/ 64743 h 85689"/>
                    <a:gd name="connsiteX10" fmla="*/ 62865 w 83819"/>
                    <a:gd name="connsiteY10" fmla="*/ 79977 h 85689"/>
                    <a:gd name="connsiteX11" fmla="*/ 41910 w 83819"/>
                    <a:gd name="connsiteY11" fmla="*/ 85689 h 85689"/>
                    <a:gd name="connsiteX12" fmla="*/ 20955 w 83819"/>
                    <a:gd name="connsiteY12" fmla="*/ 79977 h 85689"/>
                    <a:gd name="connsiteX13" fmla="*/ 58102 w 83819"/>
                    <a:gd name="connsiteY13" fmla="*/ 71408 h 85689"/>
                    <a:gd name="connsiteX14" fmla="*/ 68580 w 83819"/>
                    <a:gd name="connsiteY14" fmla="*/ 59983 h 85689"/>
                    <a:gd name="connsiteX15" fmla="*/ 72390 w 83819"/>
                    <a:gd name="connsiteY15" fmla="*/ 42845 h 85689"/>
                    <a:gd name="connsiteX16" fmla="*/ 68580 w 83819"/>
                    <a:gd name="connsiteY16" fmla="*/ 25707 h 85689"/>
                    <a:gd name="connsiteX17" fmla="*/ 58102 w 83819"/>
                    <a:gd name="connsiteY17" fmla="*/ 14282 h 85689"/>
                    <a:gd name="connsiteX18" fmla="*/ 42863 w 83819"/>
                    <a:gd name="connsiteY18" fmla="*/ 10473 h 85689"/>
                    <a:gd name="connsiteX19" fmla="*/ 27622 w 83819"/>
                    <a:gd name="connsiteY19" fmla="*/ 14282 h 85689"/>
                    <a:gd name="connsiteX20" fmla="*/ 17145 w 83819"/>
                    <a:gd name="connsiteY20" fmla="*/ 25707 h 85689"/>
                    <a:gd name="connsiteX21" fmla="*/ 13335 w 83819"/>
                    <a:gd name="connsiteY21" fmla="*/ 42845 h 85689"/>
                    <a:gd name="connsiteX22" fmla="*/ 17145 w 83819"/>
                    <a:gd name="connsiteY22" fmla="*/ 59983 h 85689"/>
                    <a:gd name="connsiteX23" fmla="*/ 27622 w 83819"/>
                    <a:gd name="connsiteY23" fmla="*/ 71408 h 85689"/>
                    <a:gd name="connsiteX24" fmla="*/ 42863 w 83819"/>
                    <a:gd name="connsiteY24" fmla="*/ 75216 h 85689"/>
                    <a:gd name="connsiteX25" fmla="*/ 58102 w 83819"/>
                    <a:gd name="connsiteY25" fmla="*/ 71408 h 8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819" h="85689">
                      <a:moveTo>
                        <a:pt x="20955" y="79977"/>
                      </a:moveTo>
                      <a:cubicBezTo>
                        <a:pt x="14288" y="76168"/>
                        <a:pt x="9525" y="71408"/>
                        <a:pt x="5715" y="64743"/>
                      </a:cubicBezTo>
                      <a:cubicBezTo>
                        <a:pt x="1905" y="58078"/>
                        <a:pt x="0" y="51414"/>
                        <a:pt x="0" y="42845"/>
                      </a:cubicBezTo>
                      <a:cubicBezTo>
                        <a:pt x="0" y="35228"/>
                        <a:pt x="1905" y="27611"/>
                        <a:pt x="5715" y="20946"/>
                      </a:cubicBezTo>
                      <a:cubicBezTo>
                        <a:pt x="9525" y="14282"/>
                        <a:pt x="14288" y="9521"/>
                        <a:pt x="20955" y="5713"/>
                      </a:cubicBezTo>
                      <a:cubicBezTo>
                        <a:pt x="27622" y="1904"/>
                        <a:pt x="34290" y="0"/>
                        <a:pt x="41910" y="0"/>
                      </a:cubicBezTo>
                      <a:cubicBezTo>
                        <a:pt x="49530" y="0"/>
                        <a:pt x="56197" y="1904"/>
                        <a:pt x="62865" y="5713"/>
                      </a:cubicBezTo>
                      <a:cubicBezTo>
                        <a:pt x="69532" y="9521"/>
                        <a:pt x="74295" y="14282"/>
                        <a:pt x="78105" y="20946"/>
                      </a:cubicBezTo>
                      <a:cubicBezTo>
                        <a:pt x="81915" y="27611"/>
                        <a:pt x="83820" y="34276"/>
                        <a:pt x="83820" y="42845"/>
                      </a:cubicBezTo>
                      <a:cubicBezTo>
                        <a:pt x="83820" y="51414"/>
                        <a:pt x="81915" y="58078"/>
                        <a:pt x="78105" y="64743"/>
                      </a:cubicBezTo>
                      <a:cubicBezTo>
                        <a:pt x="74295" y="71408"/>
                        <a:pt x="69532" y="76168"/>
                        <a:pt x="62865" y="79977"/>
                      </a:cubicBezTo>
                      <a:cubicBezTo>
                        <a:pt x="56197" y="83785"/>
                        <a:pt x="49530" y="85689"/>
                        <a:pt x="41910" y="85689"/>
                      </a:cubicBezTo>
                      <a:cubicBezTo>
                        <a:pt x="34290" y="84737"/>
                        <a:pt x="27622" y="82833"/>
                        <a:pt x="20955" y="79977"/>
                      </a:cubicBezTo>
                      <a:close/>
                      <a:moveTo>
                        <a:pt x="58102" y="71408"/>
                      </a:moveTo>
                      <a:cubicBezTo>
                        <a:pt x="62865" y="68552"/>
                        <a:pt x="66675" y="64743"/>
                        <a:pt x="68580" y="59983"/>
                      </a:cubicBezTo>
                      <a:cubicBezTo>
                        <a:pt x="71438" y="55222"/>
                        <a:pt x="72390" y="49510"/>
                        <a:pt x="72390" y="42845"/>
                      </a:cubicBezTo>
                      <a:cubicBezTo>
                        <a:pt x="72390" y="36180"/>
                        <a:pt x="71438" y="30467"/>
                        <a:pt x="68580" y="25707"/>
                      </a:cubicBezTo>
                      <a:cubicBezTo>
                        <a:pt x="65722" y="20946"/>
                        <a:pt x="61913" y="17138"/>
                        <a:pt x="58102" y="14282"/>
                      </a:cubicBezTo>
                      <a:cubicBezTo>
                        <a:pt x="53340" y="11425"/>
                        <a:pt x="48577" y="10473"/>
                        <a:pt x="42863" y="10473"/>
                      </a:cubicBezTo>
                      <a:cubicBezTo>
                        <a:pt x="37147" y="10473"/>
                        <a:pt x="31432" y="11425"/>
                        <a:pt x="27622" y="14282"/>
                      </a:cubicBezTo>
                      <a:cubicBezTo>
                        <a:pt x="22860" y="17138"/>
                        <a:pt x="19050" y="20946"/>
                        <a:pt x="17145" y="25707"/>
                      </a:cubicBezTo>
                      <a:cubicBezTo>
                        <a:pt x="14288" y="30467"/>
                        <a:pt x="13335" y="36180"/>
                        <a:pt x="13335" y="42845"/>
                      </a:cubicBezTo>
                      <a:cubicBezTo>
                        <a:pt x="13335" y="49510"/>
                        <a:pt x="14288" y="55222"/>
                        <a:pt x="17145" y="59983"/>
                      </a:cubicBezTo>
                      <a:cubicBezTo>
                        <a:pt x="20002" y="64743"/>
                        <a:pt x="23813" y="68552"/>
                        <a:pt x="27622" y="71408"/>
                      </a:cubicBezTo>
                      <a:cubicBezTo>
                        <a:pt x="32385" y="74264"/>
                        <a:pt x="37147" y="75216"/>
                        <a:pt x="42863" y="75216"/>
                      </a:cubicBezTo>
                      <a:cubicBezTo>
                        <a:pt x="48577" y="75216"/>
                        <a:pt x="53340" y="74264"/>
                        <a:pt x="58102" y="71408"/>
                      </a:cubicBezTo>
                      <a:close/>
                    </a:path>
                  </a:pathLst>
                </a:custGeom>
                <a:solidFill>
                  <a:srgbClr val="FFFFFF"/>
                </a:solidFill>
                <a:ln w="952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1CD92339-1DB4-A4E5-751B-5D49EA44F48D}"/>
                    </a:ext>
                  </a:extLst>
                </p:cNvPr>
                <p:cNvSpPr/>
                <p:nvPr/>
              </p:nvSpPr>
              <p:spPr>
                <a:xfrm>
                  <a:off x="11164887" y="5672232"/>
                  <a:ext cx="56197" cy="81880"/>
                </a:xfrm>
                <a:custGeom>
                  <a:avLst/>
                  <a:gdLst>
                    <a:gd name="connsiteX0" fmla="*/ 42863 w 56197"/>
                    <a:gd name="connsiteY0" fmla="*/ 81881 h 81880"/>
                    <a:gd name="connsiteX1" fmla="*/ 23813 w 56197"/>
                    <a:gd name="connsiteY1" fmla="*/ 48557 h 81880"/>
                    <a:gd name="connsiteX2" fmla="*/ 10478 w 56197"/>
                    <a:gd name="connsiteY2" fmla="*/ 48557 h 81880"/>
                    <a:gd name="connsiteX3" fmla="*/ 10478 w 56197"/>
                    <a:gd name="connsiteY3" fmla="*/ 81881 h 81880"/>
                    <a:gd name="connsiteX4" fmla="*/ 0 w 56197"/>
                    <a:gd name="connsiteY4" fmla="*/ 81881 h 81880"/>
                    <a:gd name="connsiteX5" fmla="*/ 0 w 56197"/>
                    <a:gd name="connsiteY5" fmla="*/ 0 h 81880"/>
                    <a:gd name="connsiteX6" fmla="*/ 26670 w 56197"/>
                    <a:gd name="connsiteY6" fmla="*/ 0 h 81880"/>
                    <a:gd name="connsiteX7" fmla="*/ 41910 w 56197"/>
                    <a:gd name="connsiteY7" fmla="*/ 2856 h 81880"/>
                    <a:gd name="connsiteX8" fmla="*/ 51435 w 56197"/>
                    <a:gd name="connsiteY8" fmla="*/ 11425 h 81880"/>
                    <a:gd name="connsiteX9" fmla="*/ 54293 w 56197"/>
                    <a:gd name="connsiteY9" fmla="*/ 23803 h 81880"/>
                    <a:gd name="connsiteX10" fmla="*/ 49530 w 56197"/>
                    <a:gd name="connsiteY10" fmla="*/ 39036 h 81880"/>
                    <a:gd name="connsiteX11" fmla="*/ 35243 w 56197"/>
                    <a:gd name="connsiteY11" fmla="*/ 47605 h 81880"/>
                    <a:gd name="connsiteX12" fmla="*/ 56197 w 56197"/>
                    <a:gd name="connsiteY12" fmla="*/ 81881 h 81880"/>
                    <a:gd name="connsiteX13" fmla="*/ 42863 w 56197"/>
                    <a:gd name="connsiteY13" fmla="*/ 81881 h 81880"/>
                    <a:gd name="connsiteX14" fmla="*/ 10478 w 56197"/>
                    <a:gd name="connsiteY14" fmla="*/ 39988 h 81880"/>
                    <a:gd name="connsiteX15" fmla="*/ 26670 w 56197"/>
                    <a:gd name="connsiteY15" fmla="*/ 39988 h 81880"/>
                    <a:gd name="connsiteX16" fmla="*/ 40005 w 56197"/>
                    <a:gd name="connsiteY16" fmla="*/ 36180 h 81880"/>
                    <a:gd name="connsiteX17" fmla="*/ 44768 w 56197"/>
                    <a:gd name="connsiteY17" fmla="*/ 24755 h 81880"/>
                    <a:gd name="connsiteX18" fmla="*/ 40957 w 56197"/>
                    <a:gd name="connsiteY18" fmla="*/ 13329 h 81880"/>
                    <a:gd name="connsiteX19" fmla="*/ 27622 w 56197"/>
                    <a:gd name="connsiteY19" fmla="*/ 9521 h 81880"/>
                    <a:gd name="connsiteX20" fmla="*/ 11430 w 56197"/>
                    <a:gd name="connsiteY20" fmla="*/ 9521 h 81880"/>
                    <a:gd name="connsiteX21" fmla="*/ 11430 w 56197"/>
                    <a:gd name="connsiteY21" fmla="*/ 39988 h 8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197" h="81880">
                      <a:moveTo>
                        <a:pt x="42863" y="81881"/>
                      </a:moveTo>
                      <a:lnTo>
                        <a:pt x="23813" y="48557"/>
                      </a:lnTo>
                      <a:lnTo>
                        <a:pt x="10478" y="48557"/>
                      </a:lnTo>
                      <a:lnTo>
                        <a:pt x="10478" y="81881"/>
                      </a:lnTo>
                      <a:lnTo>
                        <a:pt x="0" y="81881"/>
                      </a:lnTo>
                      <a:lnTo>
                        <a:pt x="0" y="0"/>
                      </a:lnTo>
                      <a:lnTo>
                        <a:pt x="26670" y="0"/>
                      </a:lnTo>
                      <a:cubicBezTo>
                        <a:pt x="32385" y="0"/>
                        <a:pt x="38100" y="952"/>
                        <a:pt x="41910" y="2856"/>
                      </a:cubicBezTo>
                      <a:cubicBezTo>
                        <a:pt x="45720" y="4761"/>
                        <a:pt x="49530" y="7617"/>
                        <a:pt x="51435" y="11425"/>
                      </a:cubicBezTo>
                      <a:cubicBezTo>
                        <a:pt x="53340" y="15234"/>
                        <a:pt x="54293" y="19042"/>
                        <a:pt x="54293" y="23803"/>
                      </a:cubicBezTo>
                      <a:cubicBezTo>
                        <a:pt x="54293" y="29515"/>
                        <a:pt x="52388" y="34276"/>
                        <a:pt x="49530" y="39036"/>
                      </a:cubicBezTo>
                      <a:cubicBezTo>
                        <a:pt x="46672" y="43797"/>
                        <a:pt x="40957" y="46653"/>
                        <a:pt x="35243" y="47605"/>
                      </a:cubicBezTo>
                      <a:lnTo>
                        <a:pt x="56197" y="81881"/>
                      </a:lnTo>
                      <a:lnTo>
                        <a:pt x="42863" y="81881"/>
                      </a:lnTo>
                      <a:close/>
                      <a:moveTo>
                        <a:pt x="10478" y="39988"/>
                      </a:moveTo>
                      <a:lnTo>
                        <a:pt x="26670" y="39988"/>
                      </a:lnTo>
                      <a:cubicBezTo>
                        <a:pt x="32385" y="39988"/>
                        <a:pt x="37147" y="39036"/>
                        <a:pt x="40005" y="36180"/>
                      </a:cubicBezTo>
                      <a:cubicBezTo>
                        <a:pt x="42863" y="33324"/>
                        <a:pt x="44768" y="29515"/>
                        <a:pt x="44768" y="24755"/>
                      </a:cubicBezTo>
                      <a:cubicBezTo>
                        <a:pt x="44768" y="19994"/>
                        <a:pt x="42863" y="16186"/>
                        <a:pt x="40957" y="13329"/>
                      </a:cubicBezTo>
                      <a:cubicBezTo>
                        <a:pt x="38100" y="10473"/>
                        <a:pt x="33338" y="9521"/>
                        <a:pt x="27622" y="9521"/>
                      </a:cubicBezTo>
                      <a:lnTo>
                        <a:pt x="11430" y="9521"/>
                      </a:lnTo>
                      <a:lnTo>
                        <a:pt x="11430" y="39988"/>
                      </a:lnTo>
                      <a:close/>
                    </a:path>
                  </a:pathLst>
                </a:custGeom>
                <a:solidFill>
                  <a:srgbClr val="FFFFFF"/>
                </a:solidFill>
                <a:ln w="9525" cap="flat">
                  <a:noFill/>
                  <a:prstDash val="solid"/>
                  <a:miter/>
                </a:ln>
              </p:spPr>
              <p:txBody>
                <a:bodyPr rtlCol="0" anchor="ctr"/>
                <a:lstStyle/>
                <a:p>
                  <a:endParaRPr lang="en-US"/>
                </a:p>
              </p:txBody>
            </p:sp>
          </p:grpSp>
        </p:grpSp>
      </p:grpSp>
      <p:sp>
        <p:nvSpPr>
          <p:cNvPr id="200" name="Text Placeholder 32">
            <a:extLst>
              <a:ext uri="{FF2B5EF4-FFF2-40B4-BE49-F238E27FC236}">
                <a16:creationId xmlns:a16="http://schemas.microsoft.com/office/drawing/2014/main" id="{F051E687-1A34-CAAD-989D-122ABB88D2EE}"/>
              </a:ext>
            </a:extLst>
          </p:cNvPr>
          <p:cNvSpPr>
            <a:spLocks noGrp="1"/>
          </p:cNvSpPr>
          <p:nvPr>
            <p:ph type="body" sz="quarter" idx="19" hasCustomPrompt="1"/>
          </p:nvPr>
        </p:nvSpPr>
        <p:spPr>
          <a:xfrm>
            <a:off x="926524" y="4210794"/>
            <a:ext cx="3335229" cy="756631"/>
          </a:xfrm>
          <a:prstGeom prst="rect">
            <a:avLst/>
          </a:prstGeom>
          <a:gradFill>
            <a:gsLst>
              <a:gs pos="0">
                <a:srgbClr val="6A9D56"/>
              </a:gs>
              <a:gs pos="56000">
                <a:srgbClr val="2D8784"/>
              </a:gs>
              <a:gs pos="100000">
                <a:srgbClr val="263D94"/>
              </a:gs>
            </a:gsLst>
            <a:lin ang="0" scaled="0"/>
          </a:gradFill>
        </p:spPr>
        <p:txBody>
          <a:bodyPr anchor="ctr">
            <a:noAutofit/>
          </a:bodyPr>
          <a:lstStyle>
            <a:lvl1pPr marL="0" indent="0" algn="l">
              <a:lnSpc>
                <a:spcPct val="100000"/>
              </a:lnSpc>
              <a:spcBef>
                <a:spcPts val="0"/>
              </a:spcBef>
              <a:buNone/>
              <a:defRPr sz="39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Guide to </a:t>
            </a:r>
          </a:p>
        </p:txBody>
      </p:sp>
      <p:sp>
        <p:nvSpPr>
          <p:cNvPr id="202" name="Text Placeholder 32">
            <a:extLst>
              <a:ext uri="{FF2B5EF4-FFF2-40B4-BE49-F238E27FC236}">
                <a16:creationId xmlns:a16="http://schemas.microsoft.com/office/drawing/2014/main" id="{F961FD57-F4AF-47CF-D2F7-BF7FB3131E95}"/>
              </a:ext>
            </a:extLst>
          </p:cNvPr>
          <p:cNvSpPr>
            <a:spLocks noGrp="1"/>
          </p:cNvSpPr>
          <p:nvPr>
            <p:ph type="body" sz="quarter" idx="21" hasCustomPrompt="1"/>
          </p:nvPr>
        </p:nvSpPr>
        <p:spPr>
          <a:xfrm>
            <a:off x="883983" y="5335740"/>
            <a:ext cx="3629734" cy="1038225"/>
          </a:xfrm>
          <a:prstGeom prst="rect">
            <a:avLst/>
          </a:prstGeom>
        </p:spPr>
        <p:txBody>
          <a:bodyPr>
            <a:noAutofit/>
          </a:bodyPr>
          <a:lstStyle>
            <a:lvl1pPr marL="0" indent="0">
              <a:lnSpc>
                <a:spcPts val="3120"/>
              </a:lnSpc>
              <a:spcBef>
                <a:spcPts val="0"/>
              </a:spcBef>
              <a:buNone/>
              <a:defRPr sz="3900" b="1" i="0">
                <a:solidFill>
                  <a:srgbClr val="2626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Blockchain for Agri Food Edu</a:t>
            </a:r>
            <a:endParaRPr lang="en-US"/>
          </a:p>
        </p:txBody>
      </p:sp>
    </p:spTree>
    <p:extLst>
      <p:ext uri="{BB962C8B-B14F-4D97-AF65-F5344CB8AC3E}">
        <p14:creationId xmlns:p14="http://schemas.microsoft.com/office/powerpoint/2010/main" val="4247298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2643669" y="1937363"/>
            <a:ext cx="700387" cy="689518"/>
          </a:xfrm>
          <a:prstGeom prst="rect">
            <a:avLst/>
          </a:prstGeom>
          <a:noFill/>
        </p:spPr>
        <p:txBody>
          <a:bodyPr anchor="ctr">
            <a:noAutofit/>
          </a:bodyPr>
          <a:lstStyle>
            <a:lvl1pPr marL="0" indent="0" algn="ctr">
              <a:buNone/>
              <a:defRPr sz="3200" b="1"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3478966" y="1937363"/>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2643669" y="2649153"/>
            <a:ext cx="700387" cy="689518"/>
          </a:xfrm>
          <a:prstGeom prst="rect">
            <a:avLst/>
          </a:prstGeom>
          <a:noFill/>
        </p:spPr>
        <p:txBody>
          <a:bodyPr anchor="ctr">
            <a:noAutofit/>
          </a:bodyPr>
          <a:lstStyle>
            <a:lvl1pPr marL="0" indent="0" algn="ctr">
              <a:buNone/>
              <a:defRPr sz="3200" b="1"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3478966" y="2649153"/>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2643669" y="3360940"/>
            <a:ext cx="700387" cy="689518"/>
          </a:xfrm>
          <a:prstGeom prst="rect">
            <a:avLst/>
          </a:prstGeom>
          <a:noFill/>
        </p:spPr>
        <p:txBody>
          <a:bodyPr anchor="ctr">
            <a:noAutofit/>
          </a:bodyPr>
          <a:lstStyle>
            <a:lvl1pPr marL="0" indent="0" algn="ctr">
              <a:buNone/>
              <a:defRPr sz="3200" b="1"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3478966" y="3360940"/>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2643669" y="4072732"/>
            <a:ext cx="700387" cy="689518"/>
          </a:xfrm>
          <a:prstGeom prst="rect">
            <a:avLst/>
          </a:prstGeom>
          <a:noFill/>
        </p:spPr>
        <p:txBody>
          <a:bodyPr anchor="ctr">
            <a:noAutofit/>
          </a:bodyPr>
          <a:lstStyle>
            <a:lvl1pPr marL="0" indent="0" algn="ctr">
              <a:buNone/>
              <a:defRPr sz="3200" b="1"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3478966" y="4072732"/>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2643669" y="4767585"/>
            <a:ext cx="700387" cy="689518"/>
          </a:xfrm>
          <a:prstGeom prst="rect">
            <a:avLst/>
          </a:prstGeom>
          <a:noFill/>
        </p:spPr>
        <p:txBody>
          <a:bodyPr anchor="ctr">
            <a:noAutofit/>
          </a:bodyPr>
          <a:lstStyle>
            <a:lvl1pPr marL="0" indent="0" algn="ctr">
              <a:buNone/>
              <a:defRPr sz="3200" b="1"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3478966" y="4767585"/>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959545" y="5843126"/>
            <a:ext cx="5457798" cy="577081"/>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a:solidFill>
                  <a:srgbClr val="262626"/>
                </a:solidFill>
                <a:latin typeface="Calibri" panose="020F0502020204030204" pitchFamily="34" charset="0"/>
                <a:ea typeface="Open Sans" panose="020B0606030504020204" pitchFamily="34" charset="0"/>
                <a:cs typeface="Calibri" panose="020F0502020204030204" pitchFamily="34" charset="0"/>
              </a:rPr>
              <a:t>This </a:t>
            </a:r>
            <a:r>
              <a:rPr lang="en-US" sz="1050" b="0" i="0" err="1">
                <a:solidFill>
                  <a:srgbClr val="262626"/>
                </a:solidFill>
                <a:latin typeface="Calibri" panose="020F0502020204030204" pitchFamily="34" charset="0"/>
                <a:ea typeface="Open Sans" panose="020B0606030504020204" pitchFamily="34" charset="0"/>
                <a:cs typeface="Calibri" panose="020F0502020204030204" pitchFamily="34" charset="0"/>
              </a:rPr>
              <a:t>programme</a:t>
            </a:r>
            <a:r>
              <a:rPr lang="en-US" sz="1050" b="0" i="0">
                <a:solidFill>
                  <a:srgbClr val="262626"/>
                </a:solidFill>
                <a:latin typeface="Calibri" panose="020F0502020204030204" pitchFamily="34" charset="0"/>
                <a:ea typeface="Open Sans" panose="020B0606030504020204" pitchFamily="34" charset="0"/>
                <a:cs typeface="Calibri" panose="020F0502020204030204" pitchFamily="34" charset="0"/>
              </a:rPr>
              <a:t> has been funded with support from the European Commission. The author is solely responsible for this publication (communication) and the Commission accepts no responsibility for any  use that may be made of the information contained therein</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2799" y="5619"/>
            <a:ext cx="2185652" cy="6852379"/>
          </a:xfrm>
          <a:prstGeom prst="rect">
            <a:avLst/>
          </a:prstGeom>
          <a:gradFill>
            <a:gsLst>
              <a:gs pos="0">
                <a:srgbClr val="6A9D56"/>
              </a:gs>
              <a:gs pos="60540">
                <a:srgbClr val="2D8784"/>
              </a:gs>
              <a:gs pos="100000">
                <a:srgbClr val="263D9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2654199" y="734017"/>
            <a:ext cx="5041923" cy="720752"/>
          </a:xfrm>
          <a:prstGeom prst="rect">
            <a:avLst/>
          </a:prstGeom>
          <a:noFill/>
        </p:spPr>
        <p:txBody>
          <a:bodyPr anchor="ctr">
            <a:noAutofit/>
          </a:bodyPr>
          <a:lstStyle>
            <a:lvl1pPr marL="0" indent="0" algn="l">
              <a:buNone/>
              <a:defRPr sz="3600" b="1" i="0">
                <a:solidFill>
                  <a:srgbClr val="262626"/>
                </a:solidFill>
                <a:latin typeface="+mn-lt"/>
              </a:defRPr>
            </a:lvl1pPr>
          </a:lstStyle>
          <a:p>
            <a:pPr lvl="0"/>
            <a:r>
              <a:rPr lang="en-US"/>
              <a:t>TABLE OF CONTENTS</a:t>
            </a:r>
          </a:p>
        </p:txBody>
      </p:sp>
      <p:grpSp>
        <p:nvGrpSpPr>
          <p:cNvPr id="2" name="Group 1">
            <a:extLst>
              <a:ext uri="{FF2B5EF4-FFF2-40B4-BE49-F238E27FC236}">
                <a16:creationId xmlns:a16="http://schemas.microsoft.com/office/drawing/2014/main" id="{DD16246E-EAF0-2591-C676-C0CDCD9AA862}"/>
              </a:ext>
            </a:extLst>
          </p:cNvPr>
          <p:cNvGrpSpPr/>
          <p:nvPr userDrawn="1"/>
        </p:nvGrpSpPr>
        <p:grpSpPr>
          <a:xfrm>
            <a:off x="2600040" y="2646874"/>
            <a:ext cx="7753586" cy="2110705"/>
            <a:chOff x="1265109" y="2728756"/>
            <a:chExt cx="4752000" cy="1567084"/>
          </a:xfrm>
          <a:solidFill>
            <a:srgbClr val="6A9D56"/>
          </a:solidFill>
        </p:grpSpPr>
        <p:sp>
          <p:nvSpPr>
            <p:cNvPr id="3" name="Rectangle 2">
              <a:extLst>
                <a:ext uri="{FF2B5EF4-FFF2-40B4-BE49-F238E27FC236}">
                  <a16:creationId xmlns:a16="http://schemas.microsoft.com/office/drawing/2014/main" id="{06231B09-CEB4-43F4-B671-457B6A63A72E}"/>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10101"/>
                </a:solidFill>
                <a:latin typeface="Montserrat" panose="00000500000000000000" pitchFamily="50" charset="0"/>
              </a:endParaRPr>
            </a:p>
          </p:txBody>
        </p:sp>
        <p:sp>
          <p:nvSpPr>
            <p:cNvPr id="4" name="Rectangle 3">
              <a:extLst>
                <a:ext uri="{FF2B5EF4-FFF2-40B4-BE49-F238E27FC236}">
                  <a16:creationId xmlns:a16="http://schemas.microsoft.com/office/drawing/2014/main" id="{212B9FAD-9E74-90E4-3126-18AAD98951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10101"/>
                </a:solidFill>
                <a:latin typeface="Montserrat" panose="00000500000000000000" pitchFamily="50" charset="0"/>
              </a:endParaRPr>
            </a:p>
          </p:txBody>
        </p:sp>
        <p:sp>
          <p:nvSpPr>
            <p:cNvPr id="5" name="Rectangle 4">
              <a:extLst>
                <a:ext uri="{FF2B5EF4-FFF2-40B4-BE49-F238E27FC236}">
                  <a16:creationId xmlns:a16="http://schemas.microsoft.com/office/drawing/2014/main" id="{9FF3C6D7-7B7C-237B-8959-9D6E4B0F8599}"/>
                </a:ext>
              </a:extLst>
            </p:cNvPr>
            <p:cNvSpPr/>
            <p:nvPr userDrawn="1"/>
          </p:nvSpPr>
          <p:spPr>
            <a:xfrm>
              <a:off x="1265109" y="375211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10101"/>
                </a:solidFill>
                <a:latin typeface="Montserrat" panose="00000500000000000000" pitchFamily="50" charset="0"/>
              </a:endParaRPr>
            </a:p>
          </p:txBody>
        </p:sp>
        <p:sp>
          <p:nvSpPr>
            <p:cNvPr id="6" name="Rectangle 5">
              <a:extLst>
                <a:ext uri="{FF2B5EF4-FFF2-40B4-BE49-F238E27FC236}">
                  <a16:creationId xmlns:a16="http://schemas.microsoft.com/office/drawing/2014/main" id="{15DD351C-A634-8CC3-FDB4-B7E2F2171808}"/>
                </a:ext>
              </a:extLst>
            </p:cNvPr>
            <p:cNvSpPr/>
            <p:nvPr userDrawn="1"/>
          </p:nvSpPr>
          <p:spPr>
            <a:xfrm>
              <a:off x="1265109" y="427424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10101"/>
                </a:solidFill>
                <a:latin typeface="Montserrat" panose="00000500000000000000" pitchFamily="50" charset="0"/>
              </a:endParaRPr>
            </a:p>
          </p:txBody>
        </p:sp>
      </p:grpSp>
      <p:grpSp>
        <p:nvGrpSpPr>
          <p:cNvPr id="7" name="Group 6">
            <a:extLst>
              <a:ext uri="{FF2B5EF4-FFF2-40B4-BE49-F238E27FC236}">
                <a16:creationId xmlns:a16="http://schemas.microsoft.com/office/drawing/2014/main" id="{48CC97FC-73AC-A85F-6F4A-D922C317D56F}"/>
              </a:ext>
            </a:extLst>
          </p:cNvPr>
          <p:cNvGrpSpPr/>
          <p:nvPr userDrawn="1"/>
        </p:nvGrpSpPr>
        <p:grpSpPr>
          <a:xfrm>
            <a:off x="343586" y="4825263"/>
            <a:ext cx="1579575" cy="1540900"/>
            <a:chOff x="10968672" y="5214269"/>
            <a:chExt cx="1344930" cy="1312000"/>
          </a:xfrm>
        </p:grpSpPr>
        <p:grpSp>
          <p:nvGrpSpPr>
            <p:cNvPr id="8" name="Graphic 47">
              <a:extLst>
                <a:ext uri="{FF2B5EF4-FFF2-40B4-BE49-F238E27FC236}">
                  <a16:creationId xmlns:a16="http://schemas.microsoft.com/office/drawing/2014/main" id="{09CFD8E2-23DE-836F-0B89-B140F0732425}"/>
                </a:ext>
              </a:extLst>
            </p:cNvPr>
            <p:cNvGrpSpPr/>
            <p:nvPr/>
          </p:nvGrpSpPr>
          <p:grpSpPr>
            <a:xfrm>
              <a:off x="11799728" y="5338043"/>
              <a:ext cx="373379" cy="317050"/>
              <a:chOff x="11799728" y="5338043"/>
              <a:chExt cx="373379" cy="317050"/>
            </a:xfrm>
            <a:solidFill>
              <a:srgbClr val="FFFFFF"/>
            </a:solidFill>
          </p:grpSpPr>
          <p:sp>
            <p:nvSpPr>
              <p:cNvPr id="63" name="Freeform 62">
                <a:extLst>
                  <a:ext uri="{FF2B5EF4-FFF2-40B4-BE49-F238E27FC236}">
                    <a16:creationId xmlns:a16="http://schemas.microsoft.com/office/drawing/2014/main" id="{592324C3-CAF5-408C-43C9-D884862BE512}"/>
                  </a:ext>
                </a:extLst>
              </p:cNvPr>
              <p:cNvSpPr/>
              <p:nvPr/>
            </p:nvSpPr>
            <p:spPr>
              <a:xfrm>
                <a:off x="11896645" y="5489428"/>
                <a:ext cx="275748" cy="165666"/>
              </a:xfrm>
              <a:custGeom>
                <a:avLst/>
                <a:gdLst>
                  <a:gd name="connsiteX0" fmla="*/ 3572 w 275748"/>
                  <a:gd name="connsiteY0" fmla="*/ 164714 h 165666"/>
                  <a:gd name="connsiteX1" fmla="*/ 714 w 275748"/>
                  <a:gd name="connsiteY1" fmla="*/ 161858 h 165666"/>
                  <a:gd name="connsiteX2" fmla="*/ 714 w 275748"/>
                  <a:gd name="connsiteY2" fmla="*/ 154241 h 165666"/>
                  <a:gd name="connsiteX3" fmla="*/ 82629 w 275748"/>
                  <a:gd name="connsiteY3" fmla="*/ 3809 h 165666"/>
                  <a:gd name="connsiteX4" fmla="*/ 89297 w 275748"/>
                  <a:gd name="connsiteY4" fmla="*/ 0 h 165666"/>
                  <a:gd name="connsiteX5" fmla="*/ 268367 w 275748"/>
                  <a:gd name="connsiteY5" fmla="*/ 0 h 165666"/>
                  <a:gd name="connsiteX6" fmla="*/ 275035 w 275748"/>
                  <a:gd name="connsiteY6" fmla="*/ 3809 h 165666"/>
                  <a:gd name="connsiteX7" fmla="*/ 275035 w 275748"/>
                  <a:gd name="connsiteY7" fmla="*/ 11425 h 165666"/>
                  <a:gd name="connsiteX8" fmla="*/ 193120 w 275748"/>
                  <a:gd name="connsiteY8" fmla="*/ 161858 h 165666"/>
                  <a:gd name="connsiteX9" fmla="*/ 186452 w 275748"/>
                  <a:gd name="connsiteY9" fmla="*/ 165666 h 165666"/>
                  <a:gd name="connsiteX10" fmla="*/ 7382 w 275748"/>
                  <a:gd name="connsiteY10" fmla="*/ 165666 h 165666"/>
                  <a:gd name="connsiteX11" fmla="*/ 3572 w 275748"/>
                  <a:gd name="connsiteY11" fmla="*/ 164714 h 165666"/>
                  <a:gd name="connsiteX12" fmla="*/ 93107 w 275748"/>
                  <a:gd name="connsiteY12" fmla="*/ 14282 h 165666"/>
                  <a:gd name="connsiteX13" fmla="*/ 18812 w 275748"/>
                  <a:gd name="connsiteY13" fmla="*/ 149481 h 165666"/>
                  <a:gd name="connsiteX14" fmla="*/ 180737 w 275748"/>
                  <a:gd name="connsiteY14" fmla="*/ 149481 h 165666"/>
                  <a:gd name="connsiteX15" fmla="*/ 255032 w 275748"/>
                  <a:gd name="connsiteY15" fmla="*/ 14282 h 165666"/>
                  <a:gd name="connsiteX16" fmla="*/ 93107 w 275748"/>
                  <a:gd name="connsiteY16" fmla="*/ 14282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748" h="165666">
                    <a:moveTo>
                      <a:pt x="3572" y="164714"/>
                    </a:moveTo>
                    <a:cubicBezTo>
                      <a:pt x="2620" y="163762"/>
                      <a:pt x="1667" y="162810"/>
                      <a:pt x="714" y="161858"/>
                    </a:cubicBezTo>
                    <a:cubicBezTo>
                      <a:pt x="-238" y="159954"/>
                      <a:pt x="-238" y="157097"/>
                      <a:pt x="714" y="154241"/>
                    </a:cubicBezTo>
                    <a:lnTo>
                      <a:pt x="82629" y="3809"/>
                    </a:lnTo>
                    <a:cubicBezTo>
                      <a:pt x="83582" y="952"/>
                      <a:pt x="86439" y="0"/>
                      <a:pt x="89297" y="0"/>
                    </a:cubicBezTo>
                    <a:lnTo>
                      <a:pt x="268367" y="0"/>
                    </a:lnTo>
                    <a:cubicBezTo>
                      <a:pt x="271224" y="0"/>
                      <a:pt x="273129" y="952"/>
                      <a:pt x="275035" y="3809"/>
                    </a:cubicBezTo>
                    <a:cubicBezTo>
                      <a:pt x="275987" y="5713"/>
                      <a:pt x="275987" y="8569"/>
                      <a:pt x="275035" y="11425"/>
                    </a:cubicBezTo>
                    <a:lnTo>
                      <a:pt x="193120" y="161858"/>
                    </a:lnTo>
                    <a:cubicBezTo>
                      <a:pt x="192167" y="164714"/>
                      <a:pt x="189310" y="165666"/>
                      <a:pt x="186452" y="165666"/>
                    </a:cubicBezTo>
                    <a:lnTo>
                      <a:pt x="7382" y="165666"/>
                    </a:lnTo>
                    <a:cubicBezTo>
                      <a:pt x="5477" y="164714"/>
                      <a:pt x="4524" y="164714"/>
                      <a:pt x="3572" y="164714"/>
                    </a:cubicBezTo>
                    <a:close/>
                    <a:moveTo>
                      <a:pt x="93107" y="14282"/>
                    </a:moveTo>
                    <a:lnTo>
                      <a:pt x="18812" y="149481"/>
                    </a:lnTo>
                    <a:lnTo>
                      <a:pt x="180737" y="149481"/>
                    </a:lnTo>
                    <a:lnTo>
                      <a:pt x="255032" y="14282"/>
                    </a:lnTo>
                    <a:lnTo>
                      <a:pt x="93107" y="14282"/>
                    </a:lnTo>
                    <a:close/>
                  </a:path>
                </a:pathLst>
              </a:custGeom>
              <a:solidFill>
                <a:srgbClr val="FFFFFF"/>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8A9495B-CF00-4D5F-1C7F-5FC58634A1FD}"/>
                  </a:ext>
                </a:extLst>
              </p:cNvPr>
              <p:cNvSpPr/>
              <p:nvPr/>
            </p:nvSpPr>
            <p:spPr>
              <a:xfrm>
                <a:off x="11799728" y="5338995"/>
                <a:ext cx="194310" cy="316098"/>
              </a:xfrm>
              <a:custGeom>
                <a:avLst/>
                <a:gdLst>
                  <a:gd name="connsiteX0" fmla="*/ 100489 w 194310"/>
                  <a:gd name="connsiteY0" fmla="*/ 315147 h 316098"/>
                  <a:gd name="connsiteX1" fmla="*/ 97631 w 194310"/>
                  <a:gd name="connsiteY1" fmla="*/ 312290 h 316098"/>
                  <a:gd name="connsiteX2" fmla="*/ 1429 w 194310"/>
                  <a:gd name="connsiteY2" fmla="*/ 161858 h 316098"/>
                  <a:gd name="connsiteX3" fmla="*/ 1429 w 194310"/>
                  <a:gd name="connsiteY3" fmla="*/ 154241 h 316098"/>
                  <a:gd name="connsiteX4" fmla="*/ 83344 w 194310"/>
                  <a:gd name="connsiteY4" fmla="*/ 3808 h 316098"/>
                  <a:gd name="connsiteX5" fmla="*/ 90011 w 194310"/>
                  <a:gd name="connsiteY5" fmla="*/ 0 h 316098"/>
                  <a:gd name="connsiteX6" fmla="*/ 96679 w 194310"/>
                  <a:gd name="connsiteY6" fmla="*/ 3808 h 316098"/>
                  <a:gd name="connsiteX7" fmla="*/ 192881 w 194310"/>
                  <a:gd name="connsiteY7" fmla="*/ 154241 h 316098"/>
                  <a:gd name="connsiteX8" fmla="*/ 192881 w 194310"/>
                  <a:gd name="connsiteY8" fmla="*/ 161858 h 316098"/>
                  <a:gd name="connsiteX9" fmla="*/ 110966 w 194310"/>
                  <a:gd name="connsiteY9" fmla="*/ 312290 h 316098"/>
                  <a:gd name="connsiteX10" fmla="*/ 104299 w 194310"/>
                  <a:gd name="connsiteY10" fmla="*/ 316099 h 316098"/>
                  <a:gd name="connsiteX11" fmla="*/ 100489 w 194310"/>
                  <a:gd name="connsiteY11" fmla="*/ 315147 h 316098"/>
                  <a:gd name="connsiteX12" fmla="*/ 15716 w 194310"/>
                  <a:gd name="connsiteY12" fmla="*/ 157097 h 316098"/>
                  <a:gd name="connsiteX13" fmla="*/ 103346 w 194310"/>
                  <a:gd name="connsiteY13" fmla="*/ 293248 h 316098"/>
                  <a:gd name="connsiteX14" fmla="*/ 177641 w 194310"/>
                  <a:gd name="connsiteY14" fmla="*/ 158049 h 316098"/>
                  <a:gd name="connsiteX15" fmla="*/ 90011 w 194310"/>
                  <a:gd name="connsiteY15" fmla="*/ 21898 h 316098"/>
                  <a:gd name="connsiteX16" fmla="*/ 15716 w 194310"/>
                  <a:gd name="connsiteY16" fmla="*/ 157097 h 3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310" h="316098">
                    <a:moveTo>
                      <a:pt x="100489" y="315147"/>
                    </a:moveTo>
                    <a:cubicBezTo>
                      <a:pt x="99536" y="314195"/>
                      <a:pt x="98584" y="313242"/>
                      <a:pt x="97631" y="312290"/>
                    </a:cubicBezTo>
                    <a:lnTo>
                      <a:pt x="1429" y="161858"/>
                    </a:lnTo>
                    <a:cubicBezTo>
                      <a:pt x="-476" y="159953"/>
                      <a:pt x="-476" y="156145"/>
                      <a:pt x="1429" y="154241"/>
                    </a:cubicBezTo>
                    <a:lnTo>
                      <a:pt x="83344" y="3808"/>
                    </a:lnTo>
                    <a:cubicBezTo>
                      <a:pt x="84296" y="1904"/>
                      <a:pt x="87154" y="0"/>
                      <a:pt x="90011" y="0"/>
                    </a:cubicBezTo>
                    <a:cubicBezTo>
                      <a:pt x="92869" y="0"/>
                      <a:pt x="94774" y="952"/>
                      <a:pt x="96679" y="3808"/>
                    </a:cubicBezTo>
                    <a:lnTo>
                      <a:pt x="192881" y="154241"/>
                    </a:lnTo>
                    <a:cubicBezTo>
                      <a:pt x="194786" y="156145"/>
                      <a:pt x="194786" y="159953"/>
                      <a:pt x="192881" y="161858"/>
                    </a:cubicBezTo>
                    <a:lnTo>
                      <a:pt x="110966" y="312290"/>
                    </a:lnTo>
                    <a:cubicBezTo>
                      <a:pt x="110014" y="314195"/>
                      <a:pt x="107156" y="316099"/>
                      <a:pt x="104299" y="316099"/>
                    </a:cubicBezTo>
                    <a:cubicBezTo>
                      <a:pt x="102394" y="316099"/>
                      <a:pt x="101441" y="315147"/>
                      <a:pt x="100489" y="315147"/>
                    </a:cubicBezTo>
                    <a:close/>
                    <a:moveTo>
                      <a:pt x="15716" y="157097"/>
                    </a:moveTo>
                    <a:lnTo>
                      <a:pt x="103346" y="293248"/>
                    </a:lnTo>
                    <a:lnTo>
                      <a:pt x="177641" y="158049"/>
                    </a:lnTo>
                    <a:lnTo>
                      <a:pt x="90011" y="21898"/>
                    </a:lnTo>
                    <a:lnTo>
                      <a:pt x="15716" y="157097"/>
                    </a:lnTo>
                    <a:close/>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CA80518-CBE9-E597-06FA-B069C63037A7}"/>
                  </a:ext>
                </a:extLst>
              </p:cNvPr>
              <p:cNvSpPr/>
              <p:nvPr/>
            </p:nvSpPr>
            <p:spPr>
              <a:xfrm>
                <a:off x="11881643" y="5338043"/>
                <a:ext cx="291464" cy="165666"/>
              </a:xfrm>
              <a:custGeom>
                <a:avLst/>
                <a:gdLst>
                  <a:gd name="connsiteX0" fmla="*/ 100489 w 291464"/>
                  <a:gd name="connsiteY0" fmla="*/ 164714 h 165666"/>
                  <a:gd name="connsiteX1" fmla="*/ 97631 w 291464"/>
                  <a:gd name="connsiteY1" fmla="*/ 161858 h 165666"/>
                  <a:gd name="connsiteX2" fmla="*/ 1429 w 291464"/>
                  <a:gd name="connsiteY2" fmla="*/ 11425 h 165666"/>
                  <a:gd name="connsiteX3" fmla="*/ 1429 w 291464"/>
                  <a:gd name="connsiteY3" fmla="*/ 3808 h 165666"/>
                  <a:gd name="connsiteX4" fmla="*/ 8096 w 291464"/>
                  <a:gd name="connsiteY4" fmla="*/ 0 h 165666"/>
                  <a:gd name="connsiteX5" fmla="*/ 187166 w 291464"/>
                  <a:gd name="connsiteY5" fmla="*/ 0 h 165666"/>
                  <a:gd name="connsiteX6" fmla="*/ 193834 w 291464"/>
                  <a:gd name="connsiteY6" fmla="*/ 3808 h 165666"/>
                  <a:gd name="connsiteX7" fmla="*/ 290036 w 291464"/>
                  <a:gd name="connsiteY7" fmla="*/ 154241 h 165666"/>
                  <a:gd name="connsiteX8" fmla="*/ 290036 w 291464"/>
                  <a:gd name="connsiteY8" fmla="*/ 161858 h 165666"/>
                  <a:gd name="connsiteX9" fmla="*/ 283369 w 291464"/>
                  <a:gd name="connsiteY9" fmla="*/ 165666 h 165666"/>
                  <a:gd name="connsiteX10" fmla="*/ 104299 w 291464"/>
                  <a:gd name="connsiteY10" fmla="*/ 165666 h 165666"/>
                  <a:gd name="connsiteX11" fmla="*/ 100489 w 291464"/>
                  <a:gd name="connsiteY11" fmla="*/ 164714 h 165666"/>
                  <a:gd name="connsiteX12" fmla="*/ 21431 w 291464"/>
                  <a:gd name="connsiteY12" fmla="*/ 16186 h 165666"/>
                  <a:gd name="connsiteX13" fmla="*/ 108109 w 291464"/>
                  <a:gd name="connsiteY13" fmla="*/ 151385 h 165666"/>
                  <a:gd name="connsiteX14" fmla="*/ 269081 w 291464"/>
                  <a:gd name="connsiteY14" fmla="*/ 151385 h 165666"/>
                  <a:gd name="connsiteX15" fmla="*/ 182404 w 291464"/>
                  <a:gd name="connsiteY15" fmla="*/ 16186 h 165666"/>
                  <a:gd name="connsiteX16" fmla="*/ 21431 w 291464"/>
                  <a:gd name="connsiteY16" fmla="*/ 16186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464" h="165666">
                    <a:moveTo>
                      <a:pt x="100489" y="164714"/>
                    </a:moveTo>
                    <a:cubicBezTo>
                      <a:pt x="99536" y="163762"/>
                      <a:pt x="98584" y="162810"/>
                      <a:pt x="97631" y="161858"/>
                    </a:cubicBezTo>
                    <a:lnTo>
                      <a:pt x="1429" y="11425"/>
                    </a:lnTo>
                    <a:cubicBezTo>
                      <a:pt x="-476" y="9521"/>
                      <a:pt x="-476" y="5713"/>
                      <a:pt x="1429" y="3808"/>
                    </a:cubicBezTo>
                    <a:cubicBezTo>
                      <a:pt x="2381" y="952"/>
                      <a:pt x="5239" y="0"/>
                      <a:pt x="8096" y="0"/>
                    </a:cubicBezTo>
                    <a:lnTo>
                      <a:pt x="187166" y="0"/>
                    </a:lnTo>
                    <a:cubicBezTo>
                      <a:pt x="190024" y="0"/>
                      <a:pt x="191929" y="952"/>
                      <a:pt x="193834" y="3808"/>
                    </a:cubicBezTo>
                    <a:lnTo>
                      <a:pt x="290036" y="154241"/>
                    </a:lnTo>
                    <a:cubicBezTo>
                      <a:pt x="291941" y="156145"/>
                      <a:pt x="291941" y="159954"/>
                      <a:pt x="290036" y="161858"/>
                    </a:cubicBezTo>
                    <a:cubicBezTo>
                      <a:pt x="289084" y="164714"/>
                      <a:pt x="286226" y="165666"/>
                      <a:pt x="283369" y="165666"/>
                    </a:cubicBezTo>
                    <a:lnTo>
                      <a:pt x="104299" y="165666"/>
                    </a:lnTo>
                    <a:cubicBezTo>
                      <a:pt x="102394" y="165666"/>
                      <a:pt x="101441" y="165666"/>
                      <a:pt x="100489" y="164714"/>
                    </a:cubicBezTo>
                    <a:close/>
                    <a:moveTo>
                      <a:pt x="21431" y="16186"/>
                    </a:moveTo>
                    <a:lnTo>
                      <a:pt x="108109" y="151385"/>
                    </a:lnTo>
                    <a:lnTo>
                      <a:pt x="269081" y="151385"/>
                    </a:lnTo>
                    <a:lnTo>
                      <a:pt x="182404" y="16186"/>
                    </a:lnTo>
                    <a:lnTo>
                      <a:pt x="21431" y="16186"/>
                    </a:lnTo>
                    <a:close/>
                  </a:path>
                </a:pathLst>
              </a:custGeom>
              <a:solidFill>
                <a:srgbClr val="FFFFFF"/>
              </a:solidFill>
              <a:ln w="9525" cap="flat">
                <a:noFill/>
                <a:prstDash val="solid"/>
                <a:miter/>
              </a:ln>
            </p:spPr>
            <p:txBody>
              <a:bodyPr rtlCol="0" anchor="ctr"/>
              <a:lstStyle/>
              <a:p>
                <a:endParaRPr lang="en-US"/>
              </a:p>
            </p:txBody>
          </p:sp>
        </p:grpSp>
        <p:grpSp>
          <p:nvGrpSpPr>
            <p:cNvPr id="9" name="Graphic 47">
              <a:extLst>
                <a:ext uri="{FF2B5EF4-FFF2-40B4-BE49-F238E27FC236}">
                  <a16:creationId xmlns:a16="http://schemas.microsoft.com/office/drawing/2014/main" id="{2CDD3A1D-9DA3-7643-C608-6EB47FCCF61D}"/>
                </a:ext>
              </a:extLst>
            </p:cNvPr>
            <p:cNvGrpSpPr/>
            <p:nvPr/>
          </p:nvGrpSpPr>
          <p:grpSpPr>
            <a:xfrm>
              <a:off x="11553031" y="5790293"/>
              <a:ext cx="373379" cy="316098"/>
              <a:chOff x="11553031" y="5790293"/>
              <a:chExt cx="373379" cy="316098"/>
            </a:xfrm>
            <a:solidFill>
              <a:srgbClr val="FFFFFF"/>
            </a:solidFill>
          </p:grpSpPr>
          <p:sp>
            <p:nvSpPr>
              <p:cNvPr id="58" name="Freeform 57">
                <a:extLst>
                  <a:ext uri="{FF2B5EF4-FFF2-40B4-BE49-F238E27FC236}">
                    <a16:creationId xmlns:a16="http://schemas.microsoft.com/office/drawing/2014/main" id="{F4DD0433-AD0F-BCD8-0395-14E3EBCE087D}"/>
                  </a:ext>
                </a:extLst>
              </p:cNvPr>
              <p:cNvSpPr/>
              <p:nvPr/>
            </p:nvSpPr>
            <p:spPr>
              <a:xfrm>
                <a:off x="11649948" y="5940725"/>
                <a:ext cx="275748" cy="165666"/>
              </a:xfrm>
              <a:custGeom>
                <a:avLst/>
                <a:gdLst>
                  <a:gd name="connsiteX0" fmla="*/ 3572 w 275748"/>
                  <a:gd name="connsiteY0" fmla="*/ 164714 h 165666"/>
                  <a:gd name="connsiteX1" fmla="*/ 714 w 275748"/>
                  <a:gd name="connsiteY1" fmla="*/ 161858 h 165666"/>
                  <a:gd name="connsiteX2" fmla="*/ 714 w 275748"/>
                  <a:gd name="connsiteY2" fmla="*/ 154241 h 165666"/>
                  <a:gd name="connsiteX3" fmla="*/ 82629 w 275748"/>
                  <a:gd name="connsiteY3" fmla="*/ 3808 h 165666"/>
                  <a:gd name="connsiteX4" fmla="*/ 89297 w 275748"/>
                  <a:gd name="connsiteY4" fmla="*/ 0 h 165666"/>
                  <a:gd name="connsiteX5" fmla="*/ 268367 w 275748"/>
                  <a:gd name="connsiteY5" fmla="*/ 0 h 165666"/>
                  <a:gd name="connsiteX6" fmla="*/ 275034 w 275748"/>
                  <a:gd name="connsiteY6" fmla="*/ 3808 h 165666"/>
                  <a:gd name="connsiteX7" fmla="*/ 275034 w 275748"/>
                  <a:gd name="connsiteY7" fmla="*/ 11425 h 165666"/>
                  <a:gd name="connsiteX8" fmla="*/ 193120 w 275748"/>
                  <a:gd name="connsiteY8" fmla="*/ 161858 h 165666"/>
                  <a:gd name="connsiteX9" fmla="*/ 186452 w 275748"/>
                  <a:gd name="connsiteY9" fmla="*/ 165666 h 165666"/>
                  <a:gd name="connsiteX10" fmla="*/ 7382 w 275748"/>
                  <a:gd name="connsiteY10" fmla="*/ 165666 h 165666"/>
                  <a:gd name="connsiteX11" fmla="*/ 3572 w 275748"/>
                  <a:gd name="connsiteY11" fmla="*/ 164714 h 165666"/>
                  <a:gd name="connsiteX12" fmla="*/ 94059 w 275748"/>
                  <a:gd name="connsiteY12" fmla="*/ 15234 h 165666"/>
                  <a:gd name="connsiteX13" fmla="*/ 19764 w 275748"/>
                  <a:gd name="connsiteY13" fmla="*/ 150433 h 165666"/>
                  <a:gd name="connsiteX14" fmla="*/ 181689 w 275748"/>
                  <a:gd name="connsiteY14" fmla="*/ 150433 h 165666"/>
                  <a:gd name="connsiteX15" fmla="*/ 255984 w 275748"/>
                  <a:gd name="connsiteY15" fmla="*/ 15234 h 165666"/>
                  <a:gd name="connsiteX16" fmla="*/ 94059 w 275748"/>
                  <a:gd name="connsiteY16" fmla="*/ 15234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748" h="165666">
                    <a:moveTo>
                      <a:pt x="3572" y="164714"/>
                    </a:moveTo>
                    <a:cubicBezTo>
                      <a:pt x="2620" y="163762"/>
                      <a:pt x="1667" y="162810"/>
                      <a:pt x="714" y="161858"/>
                    </a:cubicBezTo>
                    <a:cubicBezTo>
                      <a:pt x="-238" y="159954"/>
                      <a:pt x="-238" y="157097"/>
                      <a:pt x="714" y="154241"/>
                    </a:cubicBezTo>
                    <a:lnTo>
                      <a:pt x="82629" y="3808"/>
                    </a:lnTo>
                    <a:cubicBezTo>
                      <a:pt x="83582" y="952"/>
                      <a:pt x="86439" y="0"/>
                      <a:pt x="89297" y="0"/>
                    </a:cubicBezTo>
                    <a:lnTo>
                      <a:pt x="268367" y="0"/>
                    </a:lnTo>
                    <a:cubicBezTo>
                      <a:pt x="271224" y="0"/>
                      <a:pt x="273129" y="952"/>
                      <a:pt x="275034" y="3808"/>
                    </a:cubicBezTo>
                    <a:cubicBezTo>
                      <a:pt x="275987" y="5713"/>
                      <a:pt x="275987" y="8569"/>
                      <a:pt x="275034" y="11425"/>
                    </a:cubicBezTo>
                    <a:lnTo>
                      <a:pt x="193120" y="161858"/>
                    </a:lnTo>
                    <a:cubicBezTo>
                      <a:pt x="192167" y="164714"/>
                      <a:pt x="189309" y="165666"/>
                      <a:pt x="186452" y="165666"/>
                    </a:cubicBezTo>
                    <a:lnTo>
                      <a:pt x="7382" y="165666"/>
                    </a:lnTo>
                    <a:cubicBezTo>
                      <a:pt x="6429" y="165666"/>
                      <a:pt x="4524" y="164714"/>
                      <a:pt x="3572" y="164714"/>
                    </a:cubicBezTo>
                    <a:close/>
                    <a:moveTo>
                      <a:pt x="94059" y="15234"/>
                    </a:moveTo>
                    <a:lnTo>
                      <a:pt x="19764" y="150433"/>
                    </a:lnTo>
                    <a:lnTo>
                      <a:pt x="181689" y="150433"/>
                    </a:lnTo>
                    <a:lnTo>
                      <a:pt x="255984" y="15234"/>
                    </a:lnTo>
                    <a:lnTo>
                      <a:pt x="94059" y="15234"/>
                    </a:lnTo>
                    <a:close/>
                  </a:path>
                </a:pathLst>
              </a:custGeom>
              <a:solidFill>
                <a:srgbClr val="FFFFFF"/>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70AC0BB-0DBE-603A-695E-3EF2E0062637}"/>
                  </a:ext>
                </a:extLst>
              </p:cNvPr>
              <p:cNvSpPr/>
              <p:nvPr/>
            </p:nvSpPr>
            <p:spPr>
              <a:xfrm>
                <a:off x="11553031" y="5790293"/>
                <a:ext cx="194310" cy="316098"/>
              </a:xfrm>
              <a:custGeom>
                <a:avLst/>
                <a:gdLst>
                  <a:gd name="connsiteX0" fmla="*/ 100489 w 194310"/>
                  <a:gd name="connsiteY0" fmla="*/ 315147 h 316098"/>
                  <a:gd name="connsiteX1" fmla="*/ 97631 w 194310"/>
                  <a:gd name="connsiteY1" fmla="*/ 312290 h 316098"/>
                  <a:gd name="connsiteX2" fmla="*/ 1429 w 194310"/>
                  <a:gd name="connsiteY2" fmla="*/ 161858 h 316098"/>
                  <a:gd name="connsiteX3" fmla="*/ 1429 w 194310"/>
                  <a:gd name="connsiteY3" fmla="*/ 154241 h 316098"/>
                  <a:gd name="connsiteX4" fmla="*/ 83344 w 194310"/>
                  <a:gd name="connsiteY4" fmla="*/ 3808 h 316098"/>
                  <a:gd name="connsiteX5" fmla="*/ 90011 w 194310"/>
                  <a:gd name="connsiteY5" fmla="*/ 0 h 316098"/>
                  <a:gd name="connsiteX6" fmla="*/ 96679 w 194310"/>
                  <a:gd name="connsiteY6" fmla="*/ 3808 h 316098"/>
                  <a:gd name="connsiteX7" fmla="*/ 192881 w 194310"/>
                  <a:gd name="connsiteY7" fmla="*/ 154241 h 316098"/>
                  <a:gd name="connsiteX8" fmla="*/ 192881 w 194310"/>
                  <a:gd name="connsiteY8" fmla="*/ 161858 h 316098"/>
                  <a:gd name="connsiteX9" fmla="*/ 110966 w 194310"/>
                  <a:gd name="connsiteY9" fmla="*/ 312290 h 316098"/>
                  <a:gd name="connsiteX10" fmla="*/ 104299 w 194310"/>
                  <a:gd name="connsiteY10" fmla="*/ 316099 h 316098"/>
                  <a:gd name="connsiteX11" fmla="*/ 100489 w 194310"/>
                  <a:gd name="connsiteY11" fmla="*/ 315147 h 316098"/>
                  <a:gd name="connsiteX12" fmla="*/ 16669 w 194310"/>
                  <a:gd name="connsiteY12" fmla="*/ 158049 h 316098"/>
                  <a:gd name="connsiteX13" fmla="*/ 104299 w 194310"/>
                  <a:gd name="connsiteY13" fmla="*/ 294200 h 316098"/>
                  <a:gd name="connsiteX14" fmla="*/ 178594 w 194310"/>
                  <a:gd name="connsiteY14" fmla="*/ 159001 h 316098"/>
                  <a:gd name="connsiteX15" fmla="*/ 90964 w 194310"/>
                  <a:gd name="connsiteY15" fmla="*/ 22850 h 316098"/>
                  <a:gd name="connsiteX16" fmla="*/ 16669 w 194310"/>
                  <a:gd name="connsiteY16" fmla="*/ 158049 h 3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310" h="316098">
                    <a:moveTo>
                      <a:pt x="100489" y="315147"/>
                    </a:moveTo>
                    <a:cubicBezTo>
                      <a:pt x="99536" y="314195"/>
                      <a:pt x="98584" y="313242"/>
                      <a:pt x="97631" y="312290"/>
                    </a:cubicBezTo>
                    <a:lnTo>
                      <a:pt x="1429" y="161858"/>
                    </a:lnTo>
                    <a:cubicBezTo>
                      <a:pt x="-476" y="159954"/>
                      <a:pt x="-476" y="156145"/>
                      <a:pt x="1429" y="154241"/>
                    </a:cubicBezTo>
                    <a:lnTo>
                      <a:pt x="83344" y="3808"/>
                    </a:lnTo>
                    <a:cubicBezTo>
                      <a:pt x="84296" y="1904"/>
                      <a:pt x="87154" y="0"/>
                      <a:pt x="90011" y="0"/>
                    </a:cubicBezTo>
                    <a:cubicBezTo>
                      <a:pt x="92869" y="0"/>
                      <a:pt x="94774" y="952"/>
                      <a:pt x="96679" y="3808"/>
                    </a:cubicBezTo>
                    <a:lnTo>
                      <a:pt x="192881" y="154241"/>
                    </a:lnTo>
                    <a:cubicBezTo>
                      <a:pt x="194786" y="156145"/>
                      <a:pt x="194786" y="159954"/>
                      <a:pt x="192881" y="161858"/>
                    </a:cubicBezTo>
                    <a:lnTo>
                      <a:pt x="110966" y="312290"/>
                    </a:lnTo>
                    <a:cubicBezTo>
                      <a:pt x="110014" y="314195"/>
                      <a:pt x="107156" y="316099"/>
                      <a:pt x="104299" y="316099"/>
                    </a:cubicBezTo>
                    <a:cubicBezTo>
                      <a:pt x="103346" y="316099"/>
                      <a:pt x="101441" y="315147"/>
                      <a:pt x="100489" y="315147"/>
                    </a:cubicBezTo>
                    <a:close/>
                    <a:moveTo>
                      <a:pt x="16669" y="158049"/>
                    </a:moveTo>
                    <a:lnTo>
                      <a:pt x="104299" y="294200"/>
                    </a:lnTo>
                    <a:lnTo>
                      <a:pt x="178594" y="159001"/>
                    </a:lnTo>
                    <a:lnTo>
                      <a:pt x="90964" y="22850"/>
                    </a:lnTo>
                    <a:lnTo>
                      <a:pt x="16669" y="158049"/>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95B5B243-0B02-5CF9-2579-6C0159B23572}"/>
                  </a:ext>
                </a:extLst>
              </p:cNvPr>
              <p:cNvSpPr/>
              <p:nvPr/>
            </p:nvSpPr>
            <p:spPr>
              <a:xfrm>
                <a:off x="11634946" y="5790293"/>
                <a:ext cx="291465" cy="165666"/>
              </a:xfrm>
              <a:custGeom>
                <a:avLst/>
                <a:gdLst>
                  <a:gd name="connsiteX0" fmla="*/ 100489 w 291465"/>
                  <a:gd name="connsiteY0" fmla="*/ 164714 h 165666"/>
                  <a:gd name="connsiteX1" fmla="*/ 97631 w 291465"/>
                  <a:gd name="connsiteY1" fmla="*/ 161858 h 165666"/>
                  <a:gd name="connsiteX2" fmla="*/ 1429 w 291465"/>
                  <a:gd name="connsiteY2" fmla="*/ 11425 h 165666"/>
                  <a:gd name="connsiteX3" fmla="*/ 1429 w 291465"/>
                  <a:gd name="connsiteY3" fmla="*/ 3808 h 165666"/>
                  <a:gd name="connsiteX4" fmla="*/ 8096 w 291465"/>
                  <a:gd name="connsiteY4" fmla="*/ 0 h 165666"/>
                  <a:gd name="connsiteX5" fmla="*/ 187166 w 291465"/>
                  <a:gd name="connsiteY5" fmla="*/ 0 h 165666"/>
                  <a:gd name="connsiteX6" fmla="*/ 193834 w 291465"/>
                  <a:gd name="connsiteY6" fmla="*/ 3808 h 165666"/>
                  <a:gd name="connsiteX7" fmla="*/ 290036 w 291465"/>
                  <a:gd name="connsiteY7" fmla="*/ 154241 h 165666"/>
                  <a:gd name="connsiteX8" fmla="*/ 290036 w 291465"/>
                  <a:gd name="connsiteY8" fmla="*/ 161858 h 165666"/>
                  <a:gd name="connsiteX9" fmla="*/ 283369 w 291465"/>
                  <a:gd name="connsiteY9" fmla="*/ 165666 h 165666"/>
                  <a:gd name="connsiteX10" fmla="*/ 104299 w 291465"/>
                  <a:gd name="connsiteY10" fmla="*/ 165666 h 165666"/>
                  <a:gd name="connsiteX11" fmla="*/ 100489 w 291465"/>
                  <a:gd name="connsiteY11" fmla="*/ 164714 h 165666"/>
                  <a:gd name="connsiteX12" fmla="*/ 21431 w 291465"/>
                  <a:gd name="connsiteY12" fmla="*/ 15234 h 165666"/>
                  <a:gd name="connsiteX13" fmla="*/ 108109 w 291465"/>
                  <a:gd name="connsiteY13" fmla="*/ 150433 h 165666"/>
                  <a:gd name="connsiteX14" fmla="*/ 269081 w 291465"/>
                  <a:gd name="connsiteY14" fmla="*/ 150433 h 165666"/>
                  <a:gd name="connsiteX15" fmla="*/ 182404 w 291465"/>
                  <a:gd name="connsiteY15" fmla="*/ 15234 h 165666"/>
                  <a:gd name="connsiteX16" fmla="*/ 21431 w 291465"/>
                  <a:gd name="connsiteY16" fmla="*/ 15234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465" h="165666">
                    <a:moveTo>
                      <a:pt x="100489" y="164714"/>
                    </a:moveTo>
                    <a:cubicBezTo>
                      <a:pt x="99536" y="163762"/>
                      <a:pt x="98584" y="162810"/>
                      <a:pt x="97631" y="161858"/>
                    </a:cubicBezTo>
                    <a:lnTo>
                      <a:pt x="1429" y="11425"/>
                    </a:lnTo>
                    <a:cubicBezTo>
                      <a:pt x="-476" y="9521"/>
                      <a:pt x="-476" y="5713"/>
                      <a:pt x="1429" y="3808"/>
                    </a:cubicBezTo>
                    <a:cubicBezTo>
                      <a:pt x="2381" y="952"/>
                      <a:pt x="5239" y="0"/>
                      <a:pt x="8096" y="0"/>
                    </a:cubicBezTo>
                    <a:lnTo>
                      <a:pt x="187166" y="0"/>
                    </a:lnTo>
                    <a:cubicBezTo>
                      <a:pt x="190024" y="0"/>
                      <a:pt x="191929" y="952"/>
                      <a:pt x="193834" y="3808"/>
                    </a:cubicBezTo>
                    <a:lnTo>
                      <a:pt x="290036" y="154241"/>
                    </a:lnTo>
                    <a:cubicBezTo>
                      <a:pt x="291941" y="156145"/>
                      <a:pt x="291941" y="159954"/>
                      <a:pt x="290036" y="161858"/>
                    </a:cubicBezTo>
                    <a:cubicBezTo>
                      <a:pt x="289084" y="164714"/>
                      <a:pt x="286226" y="165666"/>
                      <a:pt x="283369" y="165666"/>
                    </a:cubicBezTo>
                    <a:lnTo>
                      <a:pt x="104299" y="165666"/>
                    </a:lnTo>
                    <a:cubicBezTo>
                      <a:pt x="103346" y="165666"/>
                      <a:pt x="102394" y="164714"/>
                      <a:pt x="100489" y="164714"/>
                    </a:cubicBezTo>
                    <a:close/>
                    <a:moveTo>
                      <a:pt x="21431" y="15234"/>
                    </a:moveTo>
                    <a:lnTo>
                      <a:pt x="108109" y="150433"/>
                    </a:lnTo>
                    <a:lnTo>
                      <a:pt x="269081" y="150433"/>
                    </a:lnTo>
                    <a:lnTo>
                      <a:pt x="182404" y="15234"/>
                    </a:lnTo>
                    <a:lnTo>
                      <a:pt x="21431" y="15234"/>
                    </a:lnTo>
                    <a:close/>
                  </a:path>
                </a:pathLst>
              </a:custGeom>
              <a:solidFill>
                <a:srgbClr val="FFFFFF"/>
              </a:solidFill>
              <a:ln w="9525" cap="flat">
                <a:noFill/>
                <a:prstDash val="solid"/>
                <a:miter/>
              </a:ln>
            </p:spPr>
            <p:txBody>
              <a:bodyPr rtlCol="0" anchor="ctr"/>
              <a:lstStyle/>
              <a:p>
                <a:endParaRPr lang="en-US"/>
              </a:p>
            </p:txBody>
          </p:sp>
        </p:grpSp>
        <p:grpSp>
          <p:nvGrpSpPr>
            <p:cNvPr id="10" name="Graphic 47">
              <a:extLst>
                <a:ext uri="{FF2B5EF4-FFF2-40B4-BE49-F238E27FC236}">
                  <a16:creationId xmlns:a16="http://schemas.microsoft.com/office/drawing/2014/main" id="{797B3436-C911-5A7D-7B37-5D604DA7E3DB}"/>
                </a:ext>
              </a:extLst>
            </p:cNvPr>
            <p:cNvGrpSpPr/>
            <p:nvPr/>
          </p:nvGrpSpPr>
          <p:grpSpPr>
            <a:xfrm>
              <a:off x="12091193" y="5786484"/>
              <a:ext cx="221456" cy="316098"/>
              <a:chOff x="12091193" y="5786484"/>
              <a:chExt cx="221456" cy="316098"/>
            </a:xfrm>
            <a:solidFill>
              <a:srgbClr val="FFFFFF"/>
            </a:solidFill>
          </p:grpSpPr>
          <p:sp>
            <p:nvSpPr>
              <p:cNvPr id="55" name="Freeform 54">
                <a:extLst>
                  <a:ext uri="{FF2B5EF4-FFF2-40B4-BE49-F238E27FC236}">
                    <a16:creationId xmlns:a16="http://schemas.microsoft.com/office/drawing/2014/main" id="{E5F10092-DE61-C6A4-F49B-E7DE3AD4815B}"/>
                  </a:ext>
                </a:extLst>
              </p:cNvPr>
              <p:cNvSpPr/>
              <p:nvPr/>
            </p:nvSpPr>
            <p:spPr>
              <a:xfrm>
                <a:off x="12091193" y="5786484"/>
                <a:ext cx="194310" cy="316098"/>
              </a:xfrm>
              <a:custGeom>
                <a:avLst/>
                <a:gdLst>
                  <a:gd name="connsiteX0" fmla="*/ 100489 w 194310"/>
                  <a:gd name="connsiteY0" fmla="*/ 315147 h 316098"/>
                  <a:gd name="connsiteX1" fmla="*/ 97631 w 194310"/>
                  <a:gd name="connsiteY1" fmla="*/ 312290 h 316098"/>
                  <a:gd name="connsiteX2" fmla="*/ 1429 w 194310"/>
                  <a:gd name="connsiteY2" fmla="*/ 161858 h 316098"/>
                  <a:gd name="connsiteX3" fmla="*/ 1429 w 194310"/>
                  <a:gd name="connsiteY3" fmla="*/ 154241 h 316098"/>
                  <a:gd name="connsiteX4" fmla="*/ 83344 w 194310"/>
                  <a:gd name="connsiteY4" fmla="*/ 3808 h 316098"/>
                  <a:gd name="connsiteX5" fmla="*/ 90011 w 194310"/>
                  <a:gd name="connsiteY5" fmla="*/ 0 h 316098"/>
                  <a:gd name="connsiteX6" fmla="*/ 96679 w 194310"/>
                  <a:gd name="connsiteY6" fmla="*/ 3808 h 316098"/>
                  <a:gd name="connsiteX7" fmla="*/ 192881 w 194310"/>
                  <a:gd name="connsiteY7" fmla="*/ 154241 h 316098"/>
                  <a:gd name="connsiteX8" fmla="*/ 192881 w 194310"/>
                  <a:gd name="connsiteY8" fmla="*/ 161858 h 316098"/>
                  <a:gd name="connsiteX9" fmla="*/ 110966 w 194310"/>
                  <a:gd name="connsiteY9" fmla="*/ 312290 h 316098"/>
                  <a:gd name="connsiteX10" fmla="*/ 104299 w 194310"/>
                  <a:gd name="connsiteY10" fmla="*/ 316099 h 316098"/>
                  <a:gd name="connsiteX11" fmla="*/ 100489 w 194310"/>
                  <a:gd name="connsiteY11" fmla="*/ 315147 h 316098"/>
                  <a:gd name="connsiteX12" fmla="*/ 15716 w 194310"/>
                  <a:gd name="connsiteY12" fmla="*/ 158049 h 316098"/>
                  <a:gd name="connsiteX13" fmla="*/ 103346 w 194310"/>
                  <a:gd name="connsiteY13" fmla="*/ 294200 h 316098"/>
                  <a:gd name="connsiteX14" fmla="*/ 177641 w 194310"/>
                  <a:gd name="connsiteY14" fmla="*/ 159001 h 316098"/>
                  <a:gd name="connsiteX15" fmla="*/ 90011 w 194310"/>
                  <a:gd name="connsiteY15" fmla="*/ 22850 h 316098"/>
                  <a:gd name="connsiteX16" fmla="*/ 15716 w 194310"/>
                  <a:gd name="connsiteY16" fmla="*/ 158049 h 3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310" h="316098">
                    <a:moveTo>
                      <a:pt x="100489" y="315147"/>
                    </a:moveTo>
                    <a:cubicBezTo>
                      <a:pt x="99536" y="314195"/>
                      <a:pt x="98584" y="313242"/>
                      <a:pt x="97631" y="312290"/>
                    </a:cubicBezTo>
                    <a:lnTo>
                      <a:pt x="1429" y="161858"/>
                    </a:lnTo>
                    <a:cubicBezTo>
                      <a:pt x="-476" y="159953"/>
                      <a:pt x="-476" y="156145"/>
                      <a:pt x="1429" y="154241"/>
                    </a:cubicBezTo>
                    <a:lnTo>
                      <a:pt x="83344" y="3808"/>
                    </a:lnTo>
                    <a:cubicBezTo>
                      <a:pt x="84296" y="1904"/>
                      <a:pt x="87154" y="0"/>
                      <a:pt x="90011" y="0"/>
                    </a:cubicBezTo>
                    <a:cubicBezTo>
                      <a:pt x="92869" y="0"/>
                      <a:pt x="94774" y="952"/>
                      <a:pt x="96679" y="3808"/>
                    </a:cubicBezTo>
                    <a:lnTo>
                      <a:pt x="192881" y="154241"/>
                    </a:lnTo>
                    <a:cubicBezTo>
                      <a:pt x="194786" y="156145"/>
                      <a:pt x="194786" y="159953"/>
                      <a:pt x="192881" y="161858"/>
                    </a:cubicBezTo>
                    <a:lnTo>
                      <a:pt x="110966" y="312290"/>
                    </a:lnTo>
                    <a:cubicBezTo>
                      <a:pt x="110014" y="314195"/>
                      <a:pt x="107156" y="316099"/>
                      <a:pt x="104299" y="316099"/>
                    </a:cubicBezTo>
                    <a:cubicBezTo>
                      <a:pt x="102394" y="316099"/>
                      <a:pt x="101441" y="315147"/>
                      <a:pt x="100489" y="315147"/>
                    </a:cubicBezTo>
                    <a:close/>
                    <a:moveTo>
                      <a:pt x="15716" y="158049"/>
                    </a:moveTo>
                    <a:lnTo>
                      <a:pt x="103346" y="294200"/>
                    </a:lnTo>
                    <a:lnTo>
                      <a:pt x="177641" y="159001"/>
                    </a:lnTo>
                    <a:lnTo>
                      <a:pt x="90011" y="22850"/>
                    </a:lnTo>
                    <a:lnTo>
                      <a:pt x="15716" y="158049"/>
                    </a:lnTo>
                    <a:close/>
                  </a:path>
                </a:pathLst>
              </a:custGeom>
              <a:solidFill>
                <a:srgbClr val="FFFFFF"/>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F0B2F215-7011-EEDE-0E8E-09E2982699E9}"/>
                  </a:ext>
                </a:extLst>
              </p:cNvPr>
              <p:cNvSpPr/>
              <p:nvPr/>
            </p:nvSpPr>
            <p:spPr>
              <a:xfrm>
                <a:off x="12187158" y="5936917"/>
                <a:ext cx="125491" cy="165666"/>
              </a:xfrm>
              <a:custGeom>
                <a:avLst/>
                <a:gdLst>
                  <a:gd name="connsiteX0" fmla="*/ 125492 w 125491"/>
                  <a:gd name="connsiteY0" fmla="*/ 150433 h 165666"/>
                  <a:gd name="connsiteX1" fmla="*/ 19764 w 125491"/>
                  <a:gd name="connsiteY1" fmla="*/ 150433 h 165666"/>
                  <a:gd name="connsiteX2" fmla="*/ 94060 w 125491"/>
                  <a:gd name="connsiteY2" fmla="*/ 15234 h 165666"/>
                  <a:gd name="connsiteX3" fmla="*/ 125492 w 125491"/>
                  <a:gd name="connsiteY3" fmla="*/ 15234 h 165666"/>
                  <a:gd name="connsiteX4" fmla="*/ 125492 w 125491"/>
                  <a:gd name="connsiteY4" fmla="*/ 0 h 165666"/>
                  <a:gd name="connsiteX5" fmla="*/ 89297 w 125491"/>
                  <a:gd name="connsiteY5" fmla="*/ 0 h 165666"/>
                  <a:gd name="connsiteX6" fmla="*/ 82629 w 125491"/>
                  <a:gd name="connsiteY6" fmla="*/ 3809 h 165666"/>
                  <a:gd name="connsiteX7" fmla="*/ 714 w 125491"/>
                  <a:gd name="connsiteY7" fmla="*/ 154241 h 165666"/>
                  <a:gd name="connsiteX8" fmla="*/ 714 w 125491"/>
                  <a:gd name="connsiteY8" fmla="*/ 161858 h 165666"/>
                  <a:gd name="connsiteX9" fmla="*/ 3572 w 125491"/>
                  <a:gd name="connsiteY9" fmla="*/ 164714 h 165666"/>
                  <a:gd name="connsiteX10" fmla="*/ 7382 w 125491"/>
                  <a:gd name="connsiteY10" fmla="*/ 165666 h 165666"/>
                  <a:gd name="connsiteX11" fmla="*/ 125492 w 125491"/>
                  <a:gd name="connsiteY11" fmla="*/ 165666 h 165666"/>
                  <a:gd name="connsiteX12" fmla="*/ 125492 w 125491"/>
                  <a:gd name="connsiteY12" fmla="*/ 150433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491" h="165666">
                    <a:moveTo>
                      <a:pt x="125492" y="150433"/>
                    </a:moveTo>
                    <a:lnTo>
                      <a:pt x="19764" y="150433"/>
                    </a:lnTo>
                    <a:lnTo>
                      <a:pt x="94060" y="15234"/>
                    </a:lnTo>
                    <a:lnTo>
                      <a:pt x="125492" y="15234"/>
                    </a:lnTo>
                    <a:lnTo>
                      <a:pt x="125492" y="0"/>
                    </a:lnTo>
                    <a:lnTo>
                      <a:pt x="89297" y="0"/>
                    </a:lnTo>
                    <a:cubicBezTo>
                      <a:pt x="86439" y="0"/>
                      <a:pt x="83582" y="1904"/>
                      <a:pt x="82629" y="3809"/>
                    </a:cubicBezTo>
                    <a:lnTo>
                      <a:pt x="714" y="154241"/>
                    </a:lnTo>
                    <a:cubicBezTo>
                      <a:pt x="-238" y="156145"/>
                      <a:pt x="-238" y="159002"/>
                      <a:pt x="714" y="161858"/>
                    </a:cubicBezTo>
                    <a:cubicBezTo>
                      <a:pt x="1667" y="162810"/>
                      <a:pt x="2620" y="163762"/>
                      <a:pt x="3572" y="164714"/>
                    </a:cubicBezTo>
                    <a:cubicBezTo>
                      <a:pt x="4524" y="165666"/>
                      <a:pt x="5477" y="165666"/>
                      <a:pt x="7382" y="165666"/>
                    </a:cubicBezTo>
                    <a:lnTo>
                      <a:pt x="125492" y="165666"/>
                    </a:lnTo>
                    <a:lnTo>
                      <a:pt x="125492" y="150433"/>
                    </a:lnTo>
                    <a:close/>
                  </a:path>
                </a:pathLst>
              </a:custGeom>
              <a:solidFill>
                <a:srgbClr val="FFFFFF"/>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49F9D11-A495-1075-FF08-60D468CBF4F8}"/>
                  </a:ext>
                </a:extLst>
              </p:cNvPr>
              <p:cNvSpPr/>
              <p:nvPr/>
            </p:nvSpPr>
            <p:spPr>
              <a:xfrm>
                <a:off x="12172870" y="5786484"/>
                <a:ext cx="139779" cy="165666"/>
              </a:xfrm>
              <a:custGeom>
                <a:avLst/>
                <a:gdLst>
                  <a:gd name="connsiteX0" fmla="*/ 139779 w 139779"/>
                  <a:gd name="connsiteY0" fmla="*/ 150432 h 165666"/>
                  <a:gd name="connsiteX1" fmla="*/ 107395 w 139779"/>
                  <a:gd name="connsiteY1" fmla="*/ 150432 h 165666"/>
                  <a:gd name="connsiteX2" fmla="*/ 20717 w 139779"/>
                  <a:gd name="connsiteY2" fmla="*/ 15234 h 165666"/>
                  <a:gd name="connsiteX3" fmla="*/ 139779 w 139779"/>
                  <a:gd name="connsiteY3" fmla="*/ 15234 h 165666"/>
                  <a:gd name="connsiteX4" fmla="*/ 139779 w 139779"/>
                  <a:gd name="connsiteY4" fmla="*/ 0 h 165666"/>
                  <a:gd name="connsiteX5" fmla="*/ 7382 w 139779"/>
                  <a:gd name="connsiteY5" fmla="*/ 0 h 165666"/>
                  <a:gd name="connsiteX6" fmla="*/ 714 w 139779"/>
                  <a:gd name="connsiteY6" fmla="*/ 3808 h 165666"/>
                  <a:gd name="connsiteX7" fmla="*/ 714 w 139779"/>
                  <a:gd name="connsiteY7" fmla="*/ 11425 h 165666"/>
                  <a:gd name="connsiteX8" fmla="*/ 96917 w 139779"/>
                  <a:gd name="connsiteY8" fmla="*/ 161858 h 165666"/>
                  <a:gd name="connsiteX9" fmla="*/ 99774 w 139779"/>
                  <a:gd name="connsiteY9" fmla="*/ 164714 h 165666"/>
                  <a:gd name="connsiteX10" fmla="*/ 103585 w 139779"/>
                  <a:gd name="connsiteY10" fmla="*/ 165666 h 165666"/>
                  <a:gd name="connsiteX11" fmla="*/ 139779 w 139779"/>
                  <a:gd name="connsiteY11" fmla="*/ 165666 h 165666"/>
                  <a:gd name="connsiteX12" fmla="*/ 139779 w 139779"/>
                  <a:gd name="connsiteY12" fmla="*/ 150432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779" h="165666">
                    <a:moveTo>
                      <a:pt x="139779" y="150432"/>
                    </a:moveTo>
                    <a:lnTo>
                      <a:pt x="107395" y="150432"/>
                    </a:lnTo>
                    <a:lnTo>
                      <a:pt x="20717" y="15234"/>
                    </a:lnTo>
                    <a:lnTo>
                      <a:pt x="139779" y="15234"/>
                    </a:lnTo>
                    <a:lnTo>
                      <a:pt x="139779" y="0"/>
                    </a:lnTo>
                    <a:lnTo>
                      <a:pt x="7382" y="0"/>
                    </a:lnTo>
                    <a:cubicBezTo>
                      <a:pt x="4524" y="0"/>
                      <a:pt x="1667" y="1904"/>
                      <a:pt x="714" y="3808"/>
                    </a:cubicBezTo>
                    <a:cubicBezTo>
                      <a:pt x="-238" y="6665"/>
                      <a:pt x="-238" y="9521"/>
                      <a:pt x="714" y="11425"/>
                    </a:cubicBezTo>
                    <a:lnTo>
                      <a:pt x="96917" y="161858"/>
                    </a:lnTo>
                    <a:cubicBezTo>
                      <a:pt x="97870" y="162810"/>
                      <a:pt x="98822" y="163762"/>
                      <a:pt x="99774" y="164714"/>
                    </a:cubicBezTo>
                    <a:cubicBezTo>
                      <a:pt x="100727" y="165666"/>
                      <a:pt x="101679" y="165666"/>
                      <a:pt x="103585" y="165666"/>
                    </a:cubicBezTo>
                    <a:lnTo>
                      <a:pt x="139779" y="165666"/>
                    </a:lnTo>
                    <a:lnTo>
                      <a:pt x="139779" y="150432"/>
                    </a:lnTo>
                    <a:close/>
                  </a:path>
                </a:pathLst>
              </a:custGeom>
              <a:solidFill>
                <a:srgbClr val="FFFFFF"/>
              </a:solidFill>
              <a:ln w="9525" cap="flat">
                <a:noFill/>
                <a:prstDash val="solid"/>
                <a:miter/>
              </a:ln>
            </p:spPr>
            <p:txBody>
              <a:bodyPr rtlCol="0" anchor="ctr"/>
              <a:lstStyle/>
              <a:p>
                <a:endParaRPr lang="en-US"/>
              </a:p>
            </p:txBody>
          </p:sp>
        </p:grpSp>
        <p:grpSp>
          <p:nvGrpSpPr>
            <p:cNvPr id="11" name="Graphic 47">
              <a:extLst>
                <a:ext uri="{FF2B5EF4-FFF2-40B4-BE49-F238E27FC236}">
                  <a16:creationId xmlns:a16="http://schemas.microsoft.com/office/drawing/2014/main" id="{4AC094B9-66D3-3E96-986E-CE62FE5BEADB}"/>
                </a:ext>
              </a:extLst>
            </p:cNvPr>
            <p:cNvGrpSpPr/>
            <p:nvPr/>
          </p:nvGrpSpPr>
          <p:grpSpPr>
            <a:xfrm>
              <a:off x="11846163" y="6237782"/>
              <a:ext cx="371713" cy="288487"/>
              <a:chOff x="11846163" y="6237782"/>
              <a:chExt cx="371713" cy="288487"/>
            </a:xfrm>
            <a:solidFill>
              <a:srgbClr val="FFFFFF"/>
            </a:solidFill>
          </p:grpSpPr>
          <p:sp>
            <p:nvSpPr>
              <p:cNvPr id="52" name="Freeform 51">
                <a:extLst>
                  <a:ext uri="{FF2B5EF4-FFF2-40B4-BE49-F238E27FC236}">
                    <a16:creationId xmlns:a16="http://schemas.microsoft.com/office/drawing/2014/main" id="{6138926A-5A7F-71FC-9CB6-142E34C07C15}"/>
                  </a:ext>
                </a:extLst>
              </p:cNvPr>
              <p:cNvSpPr/>
              <p:nvPr/>
            </p:nvSpPr>
            <p:spPr>
              <a:xfrm>
                <a:off x="11846163" y="6238734"/>
                <a:ext cx="192881" cy="287535"/>
              </a:xfrm>
              <a:custGeom>
                <a:avLst/>
                <a:gdLst>
                  <a:gd name="connsiteX0" fmla="*/ 79772 w 192881"/>
                  <a:gd name="connsiteY0" fmla="*/ 286583 h 287535"/>
                  <a:gd name="connsiteX1" fmla="*/ 97869 w 192881"/>
                  <a:gd name="connsiteY1" fmla="*/ 286583 h 287535"/>
                  <a:gd name="connsiteX2" fmla="*/ 15002 w 192881"/>
                  <a:gd name="connsiteY2" fmla="*/ 157097 h 287535"/>
                  <a:gd name="connsiteX3" fmla="*/ 89297 w 192881"/>
                  <a:gd name="connsiteY3" fmla="*/ 21898 h 287535"/>
                  <a:gd name="connsiteX4" fmla="*/ 176927 w 192881"/>
                  <a:gd name="connsiteY4" fmla="*/ 158049 h 287535"/>
                  <a:gd name="connsiteX5" fmla="*/ 106442 w 192881"/>
                  <a:gd name="connsiteY5" fmla="*/ 287536 h 287535"/>
                  <a:gd name="connsiteX6" fmla="*/ 123587 w 192881"/>
                  <a:gd name="connsiteY6" fmla="*/ 287536 h 287535"/>
                  <a:gd name="connsiteX7" fmla="*/ 192167 w 192881"/>
                  <a:gd name="connsiteY7" fmla="*/ 161858 h 287535"/>
                  <a:gd name="connsiteX8" fmla="*/ 192167 w 192881"/>
                  <a:gd name="connsiteY8" fmla="*/ 154241 h 287535"/>
                  <a:gd name="connsiteX9" fmla="*/ 95964 w 192881"/>
                  <a:gd name="connsiteY9" fmla="*/ 3808 h 287535"/>
                  <a:gd name="connsiteX10" fmla="*/ 89297 w 192881"/>
                  <a:gd name="connsiteY10" fmla="*/ 0 h 287535"/>
                  <a:gd name="connsiteX11" fmla="*/ 82629 w 192881"/>
                  <a:gd name="connsiteY11" fmla="*/ 3808 h 287535"/>
                  <a:gd name="connsiteX12" fmla="*/ 714 w 192881"/>
                  <a:gd name="connsiteY12" fmla="*/ 154241 h 287535"/>
                  <a:gd name="connsiteX13" fmla="*/ 714 w 192881"/>
                  <a:gd name="connsiteY13" fmla="*/ 161858 h 287535"/>
                  <a:gd name="connsiteX14" fmla="*/ 79772 w 192881"/>
                  <a:gd name="connsiteY14" fmla="*/ 286583 h 28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881" h="287535">
                    <a:moveTo>
                      <a:pt x="79772" y="286583"/>
                    </a:moveTo>
                    <a:lnTo>
                      <a:pt x="97869" y="286583"/>
                    </a:lnTo>
                    <a:lnTo>
                      <a:pt x="15002" y="157097"/>
                    </a:lnTo>
                    <a:lnTo>
                      <a:pt x="89297" y="21898"/>
                    </a:lnTo>
                    <a:lnTo>
                      <a:pt x="176927" y="158049"/>
                    </a:lnTo>
                    <a:lnTo>
                      <a:pt x="106442" y="287536"/>
                    </a:lnTo>
                    <a:lnTo>
                      <a:pt x="123587" y="287536"/>
                    </a:lnTo>
                    <a:lnTo>
                      <a:pt x="192167" y="161858"/>
                    </a:lnTo>
                    <a:cubicBezTo>
                      <a:pt x="193119" y="159001"/>
                      <a:pt x="193119" y="156145"/>
                      <a:pt x="192167" y="154241"/>
                    </a:cubicBezTo>
                    <a:lnTo>
                      <a:pt x="95964" y="3808"/>
                    </a:lnTo>
                    <a:cubicBezTo>
                      <a:pt x="94059" y="1904"/>
                      <a:pt x="92154" y="0"/>
                      <a:pt x="89297" y="0"/>
                    </a:cubicBezTo>
                    <a:cubicBezTo>
                      <a:pt x="86439" y="0"/>
                      <a:pt x="84534" y="1904"/>
                      <a:pt x="82629" y="3808"/>
                    </a:cubicBezTo>
                    <a:lnTo>
                      <a:pt x="714" y="154241"/>
                    </a:lnTo>
                    <a:cubicBezTo>
                      <a:pt x="-238" y="157097"/>
                      <a:pt x="-238" y="159953"/>
                      <a:pt x="714" y="161858"/>
                    </a:cubicBezTo>
                    <a:lnTo>
                      <a:pt x="79772" y="286583"/>
                    </a:lnTo>
                    <a:close/>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EAD3D86-263F-5161-820E-A73992C3EB30}"/>
                  </a:ext>
                </a:extLst>
              </p:cNvPr>
              <p:cNvSpPr/>
              <p:nvPr/>
            </p:nvSpPr>
            <p:spPr>
              <a:xfrm>
                <a:off x="11951652" y="6388214"/>
                <a:ext cx="265509" cy="137103"/>
              </a:xfrm>
              <a:custGeom>
                <a:avLst/>
                <a:gdLst>
                  <a:gd name="connsiteX0" fmla="*/ 17145 w 265509"/>
                  <a:gd name="connsiteY0" fmla="*/ 137103 h 137103"/>
                  <a:gd name="connsiteX1" fmla="*/ 83820 w 265509"/>
                  <a:gd name="connsiteY1" fmla="*/ 15234 h 137103"/>
                  <a:gd name="connsiteX2" fmla="*/ 245745 w 265509"/>
                  <a:gd name="connsiteY2" fmla="*/ 15234 h 137103"/>
                  <a:gd name="connsiteX3" fmla="*/ 179070 w 265509"/>
                  <a:gd name="connsiteY3" fmla="*/ 137103 h 137103"/>
                  <a:gd name="connsiteX4" fmla="*/ 196215 w 265509"/>
                  <a:gd name="connsiteY4" fmla="*/ 137103 h 137103"/>
                  <a:gd name="connsiteX5" fmla="*/ 264795 w 265509"/>
                  <a:gd name="connsiteY5" fmla="*/ 11425 h 137103"/>
                  <a:gd name="connsiteX6" fmla="*/ 264795 w 265509"/>
                  <a:gd name="connsiteY6" fmla="*/ 3808 h 137103"/>
                  <a:gd name="connsiteX7" fmla="*/ 258128 w 265509"/>
                  <a:gd name="connsiteY7" fmla="*/ 0 h 137103"/>
                  <a:gd name="connsiteX8" fmla="*/ 79057 w 265509"/>
                  <a:gd name="connsiteY8" fmla="*/ 0 h 137103"/>
                  <a:gd name="connsiteX9" fmla="*/ 72390 w 265509"/>
                  <a:gd name="connsiteY9" fmla="*/ 3808 h 137103"/>
                  <a:gd name="connsiteX10" fmla="*/ 0 w 265509"/>
                  <a:gd name="connsiteY10" fmla="*/ 137103 h 137103"/>
                  <a:gd name="connsiteX11" fmla="*/ 17145 w 265509"/>
                  <a:gd name="connsiteY11" fmla="*/ 137103 h 13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509" h="137103">
                    <a:moveTo>
                      <a:pt x="17145" y="137103"/>
                    </a:moveTo>
                    <a:lnTo>
                      <a:pt x="83820" y="15234"/>
                    </a:lnTo>
                    <a:lnTo>
                      <a:pt x="245745" y="15234"/>
                    </a:lnTo>
                    <a:lnTo>
                      <a:pt x="179070" y="137103"/>
                    </a:lnTo>
                    <a:lnTo>
                      <a:pt x="196215" y="137103"/>
                    </a:lnTo>
                    <a:lnTo>
                      <a:pt x="264795" y="11425"/>
                    </a:lnTo>
                    <a:cubicBezTo>
                      <a:pt x="265747" y="9521"/>
                      <a:pt x="265747" y="6665"/>
                      <a:pt x="264795" y="3808"/>
                    </a:cubicBezTo>
                    <a:cubicBezTo>
                      <a:pt x="263842" y="1904"/>
                      <a:pt x="260985" y="0"/>
                      <a:pt x="258128" y="0"/>
                    </a:cubicBezTo>
                    <a:lnTo>
                      <a:pt x="79057" y="0"/>
                    </a:lnTo>
                    <a:cubicBezTo>
                      <a:pt x="76200" y="0"/>
                      <a:pt x="73342" y="1904"/>
                      <a:pt x="72390" y="3808"/>
                    </a:cubicBezTo>
                    <a:lnTo>
                      <a:pt x="0" y="137103"/>
                    </a:lnTo>
                    <a:lnTo>
                      <a:pt x="17145" y="137103"/>
                    </a:lnTo>
                    <a:close/>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4868319B-7472-F938-3FD1-BB755B209283}"/>
                  </a:ext>
                </a:extLst>
              </p:cNvPr>
              <p:cNvSpPr/>
              <p:nvPr/>
            </p:nvSpPr>
            <p:spPr>
              <a:xfrm>
                <a:off x="11926411" y="6237782"/>
                <a:ext cx="291465" cy="165666"/>
              </a:xfrm>
              <a:custGeom>
                <a:avLst/>
                <a:gdLst>
                  <a:gd name="connsiteX0" fmla="*/ 100489 w 291465"/>
                  <a:gd name="connsiteY0" fmla="*/ 164714 h 165666"/>
                  <a:gd name="connsiteX1" fmla="*/ 97631 w 291465"/>
                  <a:gd name="connsiteY1" fmla="*/ 161858 h 165666"/>
                  <a:gd name="connsiteX2" fmla="*/ 1429 w 291465"/>
                  <a:gd name="connsiteY2" fmla="*/ 11425 h 165666"/>
                  <a:gd name="connsiteX3" fmla="*/ 1429 w 291465"/>
                  <a:gd name="connsiteY3" fmla="*/ 3808 h 165666"/>
                  <a:gd name="connsiteX4" fmla="*/ 8096 w 291465"/>
                  <a:gd name="connsiteY4" fmla="*/ 0 h 165666"/>
                  <a:gd name="connsiteX5" fmla="*/ 187166 w 291465"/>
                  <a:gd name="connsiteY5" fmla="*/ 0 h 165666"/>
                  <a:gd name="connsiteX6" fmla="*/ 193834 w 291465"/>
                  <a:gd name="connsiteY6" fmla="*/ 3808 h 165666"/>
                  <a:gd name="connsiteX7" fmla="*/ 290036 w 291465"/>
                  <a:gd name="connsiteY7" fmla="*/ 154241 h 165666"/>
                  <a:gd name="connsiteX8" fmla="*/ 290036 w 291465"/>
                  <a:gd name="connsiteY8" fmla="*/ 161858 h 165666"/>
                  <a:gd name="connsiteX9" fmla="*/ 283369 w 291465"/>
                  <a:gd name="connsiteY9" fmla="*/ 165666 h 165666"/>
                  <a:gd name="connsiteX10" fmla="*/ 104299 w 291465"/>
                  <a:gd name="connsiteY10" fmla="*/ 165666 h 165666"/>
                  <a:gd name="connsiteX11" fmla="*/ 100489 w 291465"/>
                  <a:gd name="connsiteY11" fmla="*/ 164714 h 165666"/>
                  <a:gd name="connsiteX12" fmla="*/ 21431 w 291465"/>
                  <a:gd name="connsiteY12" fmla="*/ 15234 h 165666"/>
                  <a:gd name="connsiteX13" fmla="*/ 108109 w 291465"/>
                  <a:gd name="connsiteY13" fmla="*/ 150433 h 165666"/>
                  <a:gd name="connsiteX14" fmla="*/ 269081 w 291465"/>
                  <a:gd name="connsiteY14" fmla="*/ 150433 h 165666"/>
                  <a:gd name="connsiteX15" fmla="*/ 182404 w 291465"/>
                  <a:gd name="connsiteY15" fmla="*/ 15234 h 165666"/>
                  <a:gd name="connsiteX16" fmla="*/ 21431 w 291465"/>
                  <a:gd name="connsiteY16" fmla="*/ 15234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465" h="165666">
                    <a:moveTo>
                      <a:pt x="100489" y="164714"/>
                    </a:moveTo>
                    <a:cubicBezTo>
                      <a:pt x="99536" y="163762"/>
                      <a:pt x="98584" y="162810"/>
                      <a:pt x="97631" y="161858"/>
                    </a:cubicBezTo>
                    <a:lnTo>
                      <a:pt x="1429" y="11425"/>
                    </a:lnTo>
                    <a:cubicBezTo>
                      <a:pt x="-476" y="9521"/>
                      <a:pt x="-476" y="5713"/>
                      <a:pt x="1429" y="3808"/>
                    </a:cubicBezTo>
                    <a:cubicBezTo>
                      <a:pt x="2381" y="952"/>
                      <a:pt x="5239" y="0"/>
                      <a:pt x="8096" y="0"/>
                    </a:cubicBezTo>
                    <a:lnTo>
                      <a:pt x="187166" y="0"/>
                    </a:lnTo>
                    <a:cubicBezTo>
                      <a:pt x="190024" y="0"/>
                      <a:pt x="191929" y="952"/>
                      <a:pt x="193834" y="3808"/>
                    </a:cubicBezTo>
                    <a:lnTo>
                      <a:pt x="290036" y="154241"/>
                    </a:lnTo>
                    <a:cubicBezTo>
                      <a:pt x="291941" y="156145"/>
                      <a:pt x="291941" y="159954"/>
                      <a:pt x="290036" y="161858"/>
                    </a:cubicBezTo>
                    <a:cubicBezTo>
                      <a:pt x="289084" y="164714"/>
                      <a:pt x="286226" y="165666"/>
                      <a:pt x="283369" y="165666"/>
                    </a:cubicBezTo>
                    <a:lnTo>
                      <a:pt x="104299" y="165666"/>
                    </a:lnTo>
                    <a:cubicBezTo>
                      <a:pt x="103346" y="165666"/>
                      <a:pt x="101441" y="164714"/>
                      <a:pt x="100489" y="164714"/>
                    </a:cubicBezTo>
                    <a:close/>
                    <a:moveTo>
                      <a:pt x="21431" y="15234"/>
                    </a:moveTo>
                    <a:lnTo>
                      <a:pt x="108109" y="150433"/>
                    </a:lnTo>
                    <a:lnTo>
                      <a:pt x="269081" y="150433"/>
                    </a:lnTo>
                    <a:lnTo>
                      <a:pt x="182404" y="15234"/>
                    </a:lnTo>
                    <a:lnTo>
                      <a:pt x="21431" y="15234"/>
                    </a:lnTo>
                    <a:close/>
                  </a:path>
                </a:pathLst>
              </a:custGeom>
              <a:solidFill>
                <a:srgbClr val="FFFFFF"/>
              </a:solidFill>
              <a:ln w="9525" cap="flat">
                <a:noFill/>
                <a:prstDash val="solid"/>
                <a:miter/>
              </a:ln>
            </p:spPr>
            <p:txBody>
              <a:bodyPr rtlCol="0" anchor="ctr"/>
              <a:lstStyle/>
              <a:p>
                <a:endParaRPr lang="en-US"/>
              </a:p>
            </p:txBody>
          </p:sp>
        </p:grpSp>
        <p:sp>
          <p:nvSpPr>
            <p:cNvPr id="12" name="Freeform 11">
              <a:extLst>
                <a:ext uri="{FF2B5EF4-FFF2-40B4-BE49-F238E27FC236}">
                  <a16:creationId xmlns:a16="http://schemas.microsoft.com/office/drawing/2014/main" id="{B618F388-C3D0-A248-42C3-783DEC937ABF}"/>
                </a:ext>
              </a:extLst>
            </p:cNvPr>
            <p:cNvSpPr/>
            <p:nvPr/>
          </p:nvSpPr>
          <p:spPr>
            <a:xfrm>
              <a:off x="12064047" y="6116118"/>
              <a:ext cx="122667" cy="209052"/>
            </a:xfrm>
            <a:custGeom>
              <a:avLst/>
              <a:gdLst>
                <a:gd name="connsiteX0" fmla="*/ 118110 w 122667"/>
                <a:gd name="connsiteY0" fmla="*/ 747 h 209052"/>
                <a:gd name="connsiteX1" fmla="*/ 121920 w 122667"/>
                <a:gd name="connsiteY1" fmla="*/ 12172 h 209052"/>
                <a:gd name="connsiteX2" fmla="*/ 16193 w 122667"/>
                <a:gd name="connsiteY2" fmla="*/ 204497 h 209052"/>
                <a:gd name="connsiteX3" fmla="*/ 4763 w 122667"/>
                <a:gd name="connsiteY3" fmla="*/ 208306 h 209052"/>
                <a:gd name="connsiteX4" fmla="*/ 4763 w 122667"/>
                <a:gd name="connsiteY4" fmla="*/ 208306 h 209052"/>
                <a:gd name="connsiteX5" fmla="*/ 0 w 122667"/>
                <a:gd name="connsiteY5" fmla="*/ 200689 h 209052"/>
                <a:gd name="connsiteX6" fmla="*/ 953 w 122667"/>
                <a:gd name="connsiteY6" fmla="*/ 196880 h 209052"/>
                <a:gd name="connsiteX7" fmla="*/ 106680 w 122667"/>
                <a:gd name="connsiteY7" fmla="*/ 4555 h 209052"/>
                <a:gd name="connsiteX8" fmla="*/ 118110 w 122667"/>
                <a:gd name="connsiteY8" fmla="*/ 747 h 209052"/>
                <a:gd name="connsiteX9" fmla="*/ 118110 w 122667"/>
                <a:gd name="connsiteY9" fmla="*/ 747 h 2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667" h="209052">
                  <a:moveTo>
                    <a:pt x="118110" y="747"/>
                  </a:moveTo>
                  <a:cubicBezTo>
                    <a:pt x="121920" y="2651"/>
                    <a:pt x="123825" y="8364"/>
                    <a:pt x="121920" y="12172"/>
                  </a:cubicBezTo>
                  <a:lnTo>
                    <a:pt x="16193" y="204497"/>
                  </a:lnTo>
                  <a:cubicBezTo>
                    <a:pt x="14288" y="208306"/>
                    <a:pt x="8572" y="210210"/>
                    <a:pt x="4763" y="208306"/>
                  </a:cubicBezTo>
                  <a:cubicBezTo>
                    <a:pt x="4763" y="208306"/>
                    <a:pt x="4763" y="208306"/>
                    <a:pt x="4763" y="208306"/>
                  </a:cubicBezTo>
                  <a:cubicBezTo>
                    <a:pt x="1905" y="206402"/>
                    <a:pt x="0" y="204497"/>
                    <a:pt x="0" y="200689"/>
                  </a:cubicBezTo>
                  <a:cubicBezTo>
                    <a:pt x="0" y="199737"/>
                    <a:pt x="0" y="197833"/>
                    <a:pt x="953" y="196880"/>
                  </a:cubicBezTo>
                  <a:lnTo>
                    <a:pt x="106680" y="4555"/>
                  </a:lnTo>
                  <a:cubicBezTo>
                    <a:pt x="108585" y="747"/>
                    <a:pt x="113347" y="-1157"/>
                    <a:pt x="118110" y="747"/>
                  </a:cubicBezTo>
                  <a:cubicBezTo>
                    <a:pt x="118110" y="747"/>
                    <a:pt x="118110" y="747"/>
                    <a:pt x="118110" y="747"/>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0BF685FE-FFF5-399A-E6AA-F2989C5075F7}"/>
                </a:ext>
              </a:extLst>
            </p:cNvPr>
            <p:cNvSpPr/>
            <p:nvPr/>
          </p:nvSpPr>
          <p:spPr>
            <a:xfrm>
              <a:off x="11770677" y="5674698"/>
              <a:ext cx="122667" cy="209647"/>
            </a:xfrm>
            <a:custGeom>
              <a:avLst/>
              <a:gdLst>
                <a:gd name="connsiteX0" fmla="*/ 118110 w 122667"/>
                <a:gd name="connsiteY0" fmla="*/ 1342 h 209647"/>
                <a:gd name="connsiteX1" fmla="*/ 121920 w 122667"/>
                <a:gd name="connsiteY1" fmla="*/ 12767 h 209647"/>
                <a:gd name="connsiteX2" fmla="*/ 16192 w 122667"/>
                <a:gd name="connsiteY2" fmla="*/ 205092 h 209647"/>
                <a:gd name="connsiteX3" fmla="*/ 4763 w 122667"/>
                <a:gd name="connsiteY3" fmla="*/ 208901 h 209647"/>
                <a:gd name="connsiteX4" fmla="*/ 4763 w 122667"/>
                <a:gd name="connsiteY4" fmla="*/ 208901 h 209647"/>
                <a:gd name="connsiteX5" fmla="*/ 0 w 122667"/>
                <a:gd name="connsiteY5" fmla="*/ 201284 h 209647"/>
                <a:gd name="connsiteX6" fmla="*/ 953 w 122667"/>
                <a:gd name="connsiteY6" fmla="*/ 197476 h 209647"/>
                <a:gd name="connsiteX7" fmla="*/ 106680 w 122667"/>
                <a:gd name="connsiteY7" fmla="*/ 5150 h 209647"/>
                <a:gd name="connsiteX8" fmla="*/ 118110 w 122667"/>
                <a:gd name="connsiteY8" fmla="*/ 1342 h 209647"/>
                <a:gd name="connsiteX9" fmla="*/ 118110 w 122667"/>
                <a:gd name="connsiteY9" fmla="*/ 1342 h 20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667" h="209647">
                  <a:moveTo>
                    <a:pt x="118110" y="1342"/>
                  </a:moveTo>
                  <a:cubicBezTo>
                    <a:pt x="121920" y="3246"/>
                    <a:pt x="123825" y="8959"/>
                    <a:pt x="121920" y="12767"/>
                  </a:cubicBezTo>
                  <a:lnTo>
                    <a:pt x="16192" y="205092"/>
                  </a:lnTo>
                  <a:cubicBezTo>
                    <a:pt x="14288" y="208901"/>
                    <a:pt x="8572" y="210805"/>
                    <a:pt x="4763" y="208901"/>
                  </a:cubicBezTo>
                  <a:cubicBezTo>
                    <a:pt x="4763" y="208901"/>
                    <a:pt x="4763" y="208901"/>
                    <a:pt x="4763" y="208901"/>
                  </a:cubicBezTo>
                  <a:cubicBezTo>
                    <a:pt x="1905" y="206997"/>
                    <a:pt x="0" y="205092"/>
                    <a:pt x="0" y="201284"/>
                  </a:cubicBezTo>
                  <a:cubicBezTo>
                    <a:pt x="0" y="200332"/>
                    <a:pt x="0" y="198428"/>
                    <a:pt x="953" y="197476"/>
                  </a:cubicBezTo>
                  <a:lnTo>
                    <a:pt x="106680" y="5150"/>
                  </a:lnTo>
                  <a:cubicBezTo>
                    <a:pt x="108585" y="390"/>
                    <a:pt x="113347" y="-1514"/>
                    <a:pt x="118110" y="1342"/>
                  </a:cubicBezTo>
                  <a:cubicBezTo>
                    <a:pt x="118110" y="1342"/>
                    <a:pt x="118110" y="1342"/>
                    <a:pt x="118110" y="1342"/>
                  </a:cubicBezTo>
                </a:path>
              </a:pathLst>
            </a:custGeom>
            <a:solidFill>
              <a:srgbClr val="FFFFFF"/>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FD24180-F1A1-83A4-2F20-8064AD6E7330}"/>
                </a:ext>
              </a:extLst>
            </p:cNvPr>
            <p:cNvSpPr/>
            <p:nvPr/>
          </p:nvSpPr>
          <p:spPr>
            <a:xfrm>
              <a:off x="12188825" y="5489428"/>
              <a:ext cx="124777" cy="19994"/>
            </a:xfrm>
            <a:custGeom>
              <a:avLst/>
              <a:gdLst>
                <a:gd name="connsiteX0" fmla="*/ 123825 w 124777"/>
                <a:gd name="connsiteY0" fmla="*/ 0 h 19994"/>
                <a:gd name="connsiteX1" fmla="*/ 8572 w 124777"/>
                <a:gd name="connsiteY1" fmla="*/ 2856 h 19994"/>
                <a:gd name="connsiteX2" fmla="*/ 0 w 124777"/>
                <a:gd name="connsiteY2" fmla="*/ 11425 h 19994"/>
                <a:gd name="connsiteX3" fmla="*/ 4763 w 124777"/>
                <a:gd name="connsiteY3" fmla="*/ 19042 h 19994"/>
                <a:gd name="connsiteX4" fmla="*/ 8572 w 124777"/>
                <a:gd name="connsiteY4" fmla="*/ 19994 h 19994"/>
                <a:gd name="connsiteX5" fmla="*/ 124778 w 124777"/>
                <a:gd name="connsiteY5" fmla="*/ 17138 h 19994"/>
                <a:gd name="connsiteX6" fmla="*/ 124778 w 124777"/>
                <a:gd name="connsiteY6" fmla="*/ 0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123825" y="0"/>
                  </a:moveTo>
                  <a:lnTo>
                    <a:pt x="8572" y="2856"/>
                  </a:lnTo>
                  <a:cubicBezTo>
                    <a:pt x="3810" y="2856"/>
                    <a:pt x="0" y="6665"/>
                    <a:pt x="0" y="11425"/>
                  </a:cubicBezTo>
                  <a:cubicBezTo>
                    <a:pt x="0" y="14282"/>
                    <a:pt x="1905" y="17138"/>
                    <a:pt x="4763" y="19042"/>
                  </a:cubicBezTo>
                  <a:cubicBezTo>
                    <a:pt x="5715" y="19994"/>
                    <a:pt x="7620" y="19994"/>
                    <a:pt x="8572" y="19994"/>
                  </a:cubicBezTo>
                  <a:lnTo>
                    <a:pt x="124778" y="17138"/>
                  </a:lnTo>
                  <a:lnTo>
                    <a:pt x="124778"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660163-5EC6-ADF7-98DE-D4C1DDDFDBD4}"/>
                </a:ext>
              </a:extLst>
            </p:cNvPr>
            <p:cNvSpPr/>
            <p:nvPr/>
          </p:nvSpPr>
          <p:spPr>
            <a:xfrm>
              <a:off x="12258357" y="6392023"/>
              <a:ext cx="54292" cy="18090"/>
            </a:xfrm>
            <a:custGeom>
              <a:avLst/>
              <a:gdLst>
                <a:gd name="connsiteX0" fmla="*/ 54293 w 54292"/>
                <a:gd name="connsiteY0" fmla="*/ 0 h 18090"/>
                <a:gd name="connsiteX1" fmla="*/ 8573 w 54292"/>
                <a:gd name="connsiteY1" fmla="*/ 952 h 18090"/>
                <a:gd name="connsiteX2" fmla="*/ 0 w 54292"/>
                <a:gd name="connsiteY2" fmla="*/ 9521 h 18090"/>
                <a:gd name="connsiteX3" fmla="*/ 4763 w 54292"/>
                <a:gd name="connsiteY3" fmla="*/ 17138 h 18090"/>
                <a:gd name="connsiteX4" fmla="*/ 8573 w 54292"/>
                <a:gd name="connsiteY4" fmla="*/ 18090 h 18090"/>
                <a:gd name="connsiteX5" fmla="*/ 54293 w 54292"/>
                <a:gd name="connsiteY5" fmla="*/ 17138 h 18090"/>
                <a:gd name="connsiteX6" fmla="*/ 54293 w 54292"/>
                <a:gd name="connsiteY6" fmla="*/ 0 h 1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90">
                  <a:moveTo>
                    <a:pt x="54293" y="0"/>
                  </a:moveTo>
                  <a:lnTo>
                    <a:pt x="8573" y="952"/>
                  </a:lnTo>
                  <a:cubicBezTo>
                    <a:pt x="3810" y="952"/>
                    <a:pt x="0" y="4761"/>
                    <a:pt x="0" y="9521"/>
                  </a:cubicBezTo>
                  <a:cubicBezTo>
                    <a:pt x="0" y="12377"/>
                    <a:pt x="1905" y="15234"/>
                    <a:pt x="4763" y="17138"/>
                  </a:cubicBezTo>
                  <a:cubicBezTo>
                    <a:pt x="5715" y="18090"/>
                    <a:pt x="7620" y="18090"/>
                    <a:pt x="8573" y="18090"/>
                  </a:cubicBezTo>
                  <a:lnTo>
                    <a:pt x="54293" y="17138"/>
                  </a:lnTo>
                  <a:lnTo>
                    <a:pt x="54293" y="0"/>
                  </a:lnTo>
                  <a:close/>
                </a:path>
              </a:pathLst>
            </a:custGeom>
            <a:solidFill>
              <a:srgbClr val="FFFFFF"/>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6CE33C3-2134-BC79-1F10-EFF3B6E7B737}"/>
                </a:ext>
              </a:extLst>
            </p:cNvPr>
            <p:cNvSpPr/>
            <p:nvPr/>
          </p:nvSpPr>
          <p:spPr>
            <a:xfrm>
              <a:off x="11787399" y="6011419"/>
              <a:ext cx="132291" cy="204940"/>
            </a:xfrm>
            <a:custGeom>
              <a:avLst/>
              <a:gdLst>
                <a:gd name="connsiteX0" fmla="*/ 12806 w 132291"/>
                <a:gd name="connsiteY0" fmla="*/ 714 h 204940"/>
                <a:gd name="connsiteX1" fmla="*/ 15663 w 132291"/>
                <a:gd name="connsiteY1" fmla="*/ 3570 h 204940"/>
                <a:gd name="connsiteX2" fmla="*/ 130916 w 132291"/>
                <a:gd name="connsiteY2" fmla="*/ 191135 h 204940"/>
                <a:gd name="connsiteX3" fmla="*/ 128058 w 132291"/>
                <a:gd name="connsiteY3" fmla="*/ 203512 h 204940"/>
                <a:gd name="connsiteX4" fmla="*/ 119486 w 132291"/>
                <a:gd name="connsiteY4" fmla="*/ 203512 h 204940"/>
                <a:gd name="connsiteX5" fmla="*/ 116628 w 132291"/>
                <a:gd name="connsiteY5" fmla="*/ 200656 h 204940"/>
                <a:gd name="connsiteX6" fmla="*/ 1376 w 132291"/>
                <a:gd name="connsiteY6" fmla="*/ 13092 h 204940"/>
                <a:gd name="connsiteX7" fmla="*/ 4233 w 132291"/>
                <a:gd name="connsiteY7" fmla="*/ 714 h 204940"/>
                <a:gd name="connsiteX8" fmla="*/ 12806 w 132291"/>
                <a:gd name="connsiteY8" fmla="*/ 714 h 20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91" h="204940">
                  <a:moveTo>
                    <a:pt x="12806" y="714"/>
                  </a:moveTo>
                  <a:cubicBezTo>
                    <a:pt x="13758" y="1666"/>
                    <a:pt x="14711" y="2618"/>
                    <a:pt x="15663" y="3570"/>
                  </a:cubicBezTo>
                  <a:lnTo>
                    <a:pt x="130916" y="191135"/>
                  </a:lnTo>
                  <a:cubicBezTo>
                    <a:pt x="133773" y="194943"/>
                    <a:pt x="131868" y="200656"/>
                    <a:pt x="128058" y="203512"/>
                  </a:cubicBezTo>
                  <a:cubicBezTo>
                    <a:pt x="125201" y="205417"/>
                    <a:pt x="122343" y="205417"/>
                    <a:pt x="119486" y="203512"/>
                  </a:cubicBezTo>
                  <a:cubicBezTo>
                    <a:pt x="118533" y="202560"/>
                    <a:pt x="117581" y="201608"/>
                    <a:pt x="116628" y="200656"/>
                  </a:cubicBezTo>
                  <a:lnTo>
                    <a:pt x="1376" y="13092"/>
                  </a:lnTo>
                  <a:cubicBezTo>
                    <a:pt x="-1482" y="9283"/>
                    <a:pt x="423" y="3570"/>
                    <a:pt x="4233" y="714"/>
                  </a:cubicBezTo>
                  <a:cubicBezTo>
                    <a:pt x="7091" y="-238"/>
                    <a:pt x="9948" y="-238"/>
                    <a:pt x="12806" y="714"/>
                  </a:cubicBezTo>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AE2F0A1-440E-2E86-AEF9-208F6480AD69}"/>
                </a:ext>
              </a:extLst>
            </p:cNvPr>
            <p:cNvSpPr/>
            <p:nvPr/>
          </p:nvSpPr>
          <p:spPr>
            <a:xfrm>
              <a:off x="12031239" y="5564168"/>
              <a:ext cx="132291" cy="205654"/>
            </a:xfrm>
            <a:custGeom>
              <a:avLst/>
              <a:gdLst>
                <a:gd name="connsiteX0" fmla="*/ 12806 w 132291"/>
                <a:gd name="connsiteY0" fmla="*/ 1428 h 205654"/>
                <a:gd name="connsiteX1" fmla="*/ 15663 w 132291"/>
                <a:gd name="connsiteY1" fmla="*/ 4284 h 205654"/>
                <a:gd name="connsiteX2" fmla="*/ 130916 w 132291"/>
                <a:gd name="connsiteY2" fmla="*/ 191849 h 205654"/>
                <a:gd name="connsiteX3" fmla="*/ 128058 w 132291"/>
                <a:gd name="connsiteY3" fmla="*/ 204226 h 205654"/>
                <a:gd name="connsiteX4" fmla="*/ 119486 w 132291"/>
                <a:gd name="connsiteY4" fmla="*/ 204226 h 205654"/>
                <a:gd name="connsiteX5" fmla="*/ 116628 w 132291"/>
                <a:gd name="connsiteY5" fmla="*/ 201370 h 205654"/>
                <a:gd name="connsiteX6" fmla="*/ 1376 w 132291"/>
                <a:gd name="connsiteY6" fmla="*/ 13806 h 205654"/>
                <a:gd name="connsiteX7" fmla="*/ 4233 w 132291"/>
                <a:gd name="connsiteY7" fmla="*/ 1428 h 205654"/>
                <a:gd name="connsiteX8" fmla="*/ 12806 w 132291"/>
                <a:gd name="connsiteY8" fmla="*/ 1428 h 20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91" h="205654">
                  <a:moveTo>
                    <a:pt x="12806" y="1428"/>
                  </a:moveTo>
                  <a:cubicBezTo>
                    <a:pt x="13758" y="2380"/>
                    <a:pt x="14711" y="3332"/>
                    <a:pt x="15663" y="4284"/>
                  </a:cubicBezTo>
                  <a:lnTo>
                    <a:pt x="130916" y="191849"/>
                  </a:lnTo>
                  <a:cubicBezTo>
                    <a:pt x="133773" y="195658"/>
                    <a:pt x="131868" y="201370"/>
                    <a:pt x="128058" y="204226"/>
                  </a:cubicBezTo>
                  <a:cubicBezTo>
                    <a:pt x="125201" y="206131"/>
                    <a:pt x="122343" y="206131"/>
                    <a:pt x="119486" y="204226"/>
                  </a:cubicBezTo>
                  <a:cubicBezTo>
                    <a:pt x="118533" y="203274"/>
                    <a:pt x="117581" y="202322"/>
                    <a:pt x="116628" y="201370"/>
                  </a:cubicBezTo>
                  <a:lnTo>
                    <a:pt x="1376" y="13806"/>
                  </a:lnTo>
                  <a:cubicBezTo>
                    <a:pt x="-1482" y="9997"/>
                    <a:pt x="423" y="4284"/>
                    <a:pt x="4233" y="1428"/>
                  </a:cubicBezTo>
                  <a:cubicBezTo>
                    <a:pt x="7091" y="-476"/>
                    <a:pt x="9948" y="-476"/>
                    <a:pt x="12806" y="1428"/>
                  </a:cubicBezTo>
                </a:path>
              </a:pathLst>
            </a:custGeom>
            <a:solidFill>
              <a:srgbClr val="FFFFFF"/>
            </a:solidFill>
            <a:ln w="9525" cap="flat">
              <a:noFill/>
              <a:prstDash val="solid"/>
              <a:miter/>
            </a:ln>
          </p:spPr>
          <p:txBody>
            <a:bodyPr rtlCol="0" anchor="ctr"/>
            <a:lstStyle/>
            <a:p>
              <a:endParaRPr lang="en-US"/>
            </a:p>
          </p:txBody>
        </p:sp>
        <p:grpSp>
          <p:nvGrpSpPr>
            <p:cNvPr id="18" name="Graphic 47">
              <a:extLst>
                <a:ext uri="{FF2B5EF4-FFF2-40B4-BE49-F238E27FC236}">
                  <a16:creationId xmlns:a16="http://schemas.microsoft.com/office/drawing/2014/main" id="{2585782C-9F55-7B39-41AF-2BD78FC82D01}"/>
                </a:ext>
              </a:extLst>
            </p:cNvPr>
            <p:cNvGrpSpPr/>
            <p:nvPr/>
          </p:nvGrpSpPr>
          <p:grpSpPr>
            <a:xfrm>
              <a:off x="10968672" y="5214269"/>
              <a:ext cx="912495" cy="1194891"/>
              <a:chOff x="10968672" y="5214269"/>
              <a:chExt cx="912495" cy="1194891"/>
            </a:xfrm>
            <a:solidFill>
              <a:srgbClr val="FFFFFF"/>
            </a:solidFill>
          </p:grpSpPr>
          <p:grpSp>
            <p:nvGrpSpPr>
              <p:cNvPr id="20" name="Graphic 47">
                <a:extLst>
                  <a:ext uri="{FF2B5EF4-FFF2-40B4-BE49-F238E27FC236}">
                    <a16:creationId xmlns:a16="http://schemas.microsoft.com/office/drawing/2014/main" id="{8E140808-1446-31F1-C015-7B3EA9C0AD52}"/>
                  </a:ext>
                </a:extLst>
              </p:cNvPr>
              <p:cNvGrpSpPr/>
              <p:nvPr/>
            </p:nvGrpSpPr>
            <p:grpSpPr>
              <a:xfrm>
                <a:off x="10968672" y="5789340"/>
                <a:ext cx="751522" cy="619820"/>
                <a:chOff x="10968672" y="5789340"/>
                <a:chExt cx="751522" cy="619820"/>
              </a:xfrm>
              <a:solidFill>
                <a:srgbClr val="FFFFFF"/>
              </a:solidFill>
            </p:grpSpPr>
            <p:sp>
              <p:nvSpPr>
                <p:cNvPr id="40" name="Freeform 39">
                  <a:extLst>
                    <a:ext uri="{FF2B5EF4-FFF2-40B4-BE49-F238E27FC236}">
                      <a16:creationId xmlns:a16="http://schemas.microsoft.com/office/drawing/2014/main" id="{BEAD21C3-8BC4-BE46-D595-F2109170F680}"/>
                    </a:ext>
                  </a:extLst>
                </p:cNvPr>
                <p:cNvSpPr/>
                <p:nvPr/>
              </p:nvSpPr>
              <p:spPr>
                <a:xfrm>
                  <a:off x="10968672" y="5794101"/>
                  <a:ext cx="202882" cy="185660"/>
                </a:xfrm>
                <a:custGeom>
                  <a:avLst/>
                  <a:gdLst>
                    <a:gd name="connsiteX0" fmla="*/ 132397 w 202882"/>
                    <a:gd name="connsiteY0" fmla="*/ 157097 h 185660"/>
                    <a:gd name="connsiteX1" fmla="*/ 70485 w 202882"/>
                    <a:gd name="connsiteY1" fmla="*/ 157097 h 185660"/>
                    <a:gd name="connsiteX2" fmla="*/ 60960 w 202882"/>
                    <a:gd name="connsiteY2" fmla="*/ 185660 h 185660"/>
                    <a:gd name="connsiteX3" fmla="*/ 0 w 202882"/>
                    <a:gd name="connsiteY3" fmla="*/ 185660 h 185660"/>
                    <a:gd name="connsiteX4" fmla="*/ 67628 w 202882"/>
                    <a:gd name="connsiteY4" fmla="*/ 0 h 185660"/>
                    <a:gd name="connsiteX5" fmla="*/ 135255 w 202882"/>
                    <a:gd name="connsiteY5" fmla="*/ 0 h 185660"/>
                    <a:gd name="connsiteX6" fmla="*/ 202883 w 202882"/>
                    <a:gd name="connsiteY6" fmla="*/ 185660 h 185660"/>
                    <a:gd name="connsiteX7" fmla="*/ 140970 w 202882"/>
                    <a:gd name="connsiteY7" fmla="*/ 185660 h 185660"/>
                    <a:gd name="connsiteX8" fmla="*/ 132397 w 202882"/>
                    <a:gd name="connsiteY8" fmla="*/ 157097 h 185660"/>
                    <a:gd name="connsiteX9" fmla="*/ 118110 w 202882"/>
                    <a:gd name="connsiteY9" fmla="*/ 113301 h 185660"/>
                    <a:gd name="connsiteX10" fmla="*/ 100965 w 202882"/>
                    <a:gd name="connsiteY10" fmla="*/ 61887 h 185660"/>
                    <a:gd name="connsiteX11" fmla="*/ 83820 w 202882"/>
                    <a:gd name="connsiteY11" fmla="*/ 113301 h 185660"/>
                    <a:gd name="connsiteX12" fmla="*/ 118110 w 202882"/>
                    <a:gd name="connsiteY12" fmla="*/ 113301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185660">
                      <a:moveTo>
                        <a:pt x="132397" y="157097"/>
                      </a:moveTo>
                      <a:lnTo>
                        <a:pt x="70485" y="157097"/>
                      </a:lnTo>
                      <a:lnTo>
                        <a:pt x="60960" y="185660"/>
                      </a:lnTo>
                      <a:lnTo>
                        <a:pt x="0" y="185660"/>
                      </a:lnTo>
                      <a:lnTo>
                        <a:pt x="67628" y="0"/>
                      </a:lnTo>
                      <a:lnTo>
                        <a:pt x="135255" y="0"/>
                      </a:lnTo>
                      <a:lnTo>
                        <a:pt x="202883" y="185660"/>
                      </a:lnTo>
                      <a:lnTo>
                        <a:pt x="140970" y="185660"/>
                      </a:lnTo>
                      <a:lnTo>
                        <a:pt x="132397" y="157097"/>
                      </a:lnTo>
                      <a:close/>
                      <a:moveTo>
                        <a:pt x="118110" y="113301"/>
                      </a:moveTo>
                      <a:lnTo>
                        <a:pt x="100965" y="61887"/>
                      </a:lnTo>
                      <a:lnTo>
                        <a:pt x="83820" y="113301"/>
                      </a:lnTo>
                      <a:lnTo>
                        <a:pt x="118110" y="113301"/>
                      </a:ln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70E5EE4-04AF-4297-4688-6C9FF82794A7}"/>
                    </a:ext>
                  </a:extLst>
                </p:cNvPr>
                <p:cNvSpPr/>
                <p:nvPr/>
              </p:nvSpPr>
              <p:spPr>
                <a:xfrm>
                  <a:off x="11180127" y="5789340"/>
                  <a:ext cx="181927" cy="190420"/>
                </a:xfrm>
                <a:custGeom>
                  <a:avLst/>
                  <a:gdLst>
                    <a:gd name="connsiteX0" fmla="*/ 119063 w 181927"/>
                    <a:gd name="connsiteY0" fmla="*/ 67599 h 190420"/>
                    <a:gd name="connsiteX1" fmla="*/ 109538 w 181927"/>
                    <a:gd name="connsiteY1" fmla="*/ 59031 h 190420"/>
                    <a:gd name="connsiteX2" fmla="*/ 94297 w 181927"/>
                    <a:gd name="connsiteY2" fmla="*/ 56174 h 190420"/>
                    <a:gd name="connsiteX3" fmla="*/ 68580 w 181927"/>
                    <a:gd name="connsiteY3" fmla="*/ 66647 h 190420"/>
                    <a:gd name="connsiteX4" fmla="*/ 59055 w 181927"/>
                    <a:gd name="connsiteY4" fmla="*/ 96163 h 190420"/>
                    <a:gd name="connsiteX5" fmla="*/ 69532 w 181927"/>
                    <a:gd name="connsiteY5" fmla="*/ 128534 h 190420"/>
                    <a:gd name="connsiteX6" fmla="*/ 100965 w 181927"/>
                    <a:gd name="connsiteY6" fmla="*/ 139007 h 190420"/>
                    <a:gd name="connsiteX7" fmla="*/ 133350 w 181927"/>
                    <a:gd name="connsiteY7" fmla="*/ 122822 h 190420"/>
                    <a:gd name="connsiteX8" fmla="*/ 86678 w 181927"/>
                    <a:gd name="connsiteY8" fmla="*/ 122822 h 190420"/>
                    <a:gd name="connsiteX9" fmla="*/ 86678 w 181927"/>
                    <a:gd name="connsiteY9" fmla="*/ 81881 h 190420"/>
                    <a:gd name="connsiteX10" fmla="*/ 181928 w 181927"/>
                    <a:gd name="connsiteY10" fmla="*/ 81881 h 190420"/>
                    <a:gd name="connsiteX11" fmla="*/ 181928 w 181927"/>
                    <a:gd name="connsiteY11" fmla="*/ 139960 h 190420"/>
                    <a:gd name="connsiteX12" fmla="*/ 148590 w 181927"/>
                    <a:gd name="connsiteY12" fmla="*/ 175187 h 190420"/>
                    <a:gd name="connsiteX13" fmla="*/ 94297 w 181927"/>
                    <a:gd name="connsiteY13" fmla="*/ 190421 h 190420"/>
                    <a:gd name="connsiteX14" fmla="*/ 43815 w 181927"/>
                    <a:gd name="connsiteY14" fmla="*/ 178044 h 190420"/>
                    <a:gd name="connsiteX15" fmla="*/ 11430 w 181927"/>
                    <a:gd name="connsiteY15" fmla="*/ 144720 h 190420"/>
                    <a:gd name="connsiteX16" fmla="*/ 0 w 181927"/>
                    <a:gd name="connsiteY16" fmla="*/ 95210 h 190420"/>
                    <a:gd name="connsiteX17" fmla="*/ 11430 w 181927"/>
                    <a:gd name="connsiteY17" fmla="*/ 45701 h 190420"/>
                    <a:gd name="connsiteX18" fmla="*/ 43815 w 181927"/>
                    <a:gd name="connsiteY18" fmla="*/ 12377 h 190420"/>
                    <a:gd name="connsiteX19" fmla="*/ 93345 w 181927"/>
                    <a:gd name="connsiteY19" fmla="*/ 0 h 190420"/>
                    <a:gd name="connsiteX20" fmla="*/ 152400 w 181927"/>
                    <a:gd name="connsiteY20" fmla="*/ 17138 h 190420"/>
                    <a:gd name="connsiteX21" fmla="*/ 180022 w 181927"/>
                    <a:gd name="connsiteY21" fmla="*/ 64743 h 190420"/>
                    <a:gd name="connsiteX22" fmla="*/ 119063 w 181927"/>
                    <a:gd name="connsiteY22" fmla="*/ 64743 h 19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1927" h="190420">
                      <a:moveTo>
                        <a:pt x="119063" y="67599"/>
                      </a:moveTo>
                      <a:cubicBezTo>
                        <a:pt x="117157" y="63791"/>
                        <a:pt x="113347" y="60935"/>
                        <a:pt x="109538" y="59031"/>
                      </a:cubicBezTo>
                      <a:cubicBezTo>
                        <a:pt x="105728" y="57126"/>
                        <a:pt x="100013" y="56174"/>
                        <a:pt x="94297" y="56174"/>
                      </a:cubicBezTo>
                      <a:cubicBezTo>
                        <a:pt x="82867" y="56174"/>
                        <a:pt x="74295" y="59983"/>
                        <a:pt x="68580" y="66647"/>
                      </a:cubicBezTo>
                      <a:cubicBezTo>
                        <a:pt x="62865" y="74264"/>
                        <a:pt x="59055" y="83785"/>
                        <a:pt x="59055" y="96163"/>
                      </a:cubicBezTo>
                      <a:cubicBezTo>
                        <a:pt x="59055" y="110444"/>
                        <a:pt x="62865" y="121869"/>
                        <a:pt x="69532" y="128534"/>
                      </a:cubicBezTo>
                      <a:cubicBezTo>
                        <a:pt x="76200" y="136151"/>
                        <a:pt x="86678" y="139007"/>
                        <a:pt x="100965" y="139007"/>
                      </a:cubicBezTo>
                      <a:cubicBezTo>
                        <a:pt x="114300" y="139007"/>
                        <a:pt x="125730" y="133295"/>
                        <a:pt x="133350" y="122822"/>
                      </a:cubicBezTo>
                      <a:lnTo>
                        <a:pt x="86678" y="122822"/>
                      </a:lnTo>
                      <a:lnTo>
                        <a:pt x="86678" y="81881"/>
                      </a:lnTo>
                      <a:lnTo>
                        <a:pt x="181928" y="81881"/>
                      </a:lnTo>
                      <a:lnTo>
                        <a:pt x="181928" y="139960"/>
                      </a:lnTo>
                      <a:cubicBezTo>
                        <a:pt x="174307" y="154241"/>
                        <a:pt x="162878" y="165666"/>
                        <a:pt x="148590" y="175187"/>
                      </a:cubicBezTo>
                      <a:cubicBezTo>
                        <a:pt x="134303" y="184708"/>
                        <a:pt x="116205" y="190421"/>
                        <a:pt x="94297" y="190421"/>
                      </a:cubicBezTo>
                      <a:cubicBezTo>
                        <a:pt x="75247" y="190421"/>
                        <a:pt x="58103" y="186613"/>
                        <a:pt x="43815" y="178044"/>
                      </a:cubicBezTo>
                      <a:cubicBezTo>
                        <a:pt x="29528" y="170427"/>
                        <a:pt x="19050" y="159002"/>
                        <a:pt x="11430" y="144720"/>
                      </a:cubicBezTo>
                      <a:cubicBezTo>
                        <a:pt x="3810" y="130438"/>
                        <a:pt x="0" y="114253"/>
                        <a:pt x="0" y="95210"/>
                      </a:cubicBezTo>
                      <a:cubicBezTo>
                        <a:pt x="0" y="77121"/>
                        <a:pt x="3810" y="60935"/>
                        <a:pt x="11430" y="45701"/>
                      </a:cubicBezTo>
                      <a:cubicBezTo>
                        <a:pt x="19050" y="31419"/>
                        <a:pt x="29528" y="19994"/>
                        <a:pt x="43815" y="12377"/>
                      </a:cubicBezTo>
                      <a:cubicBezTo>
                        <a:pt x="58103" y="4761"/>
                        <a:pt x="74295" y="0"/>
                        <a:pt x="93345" y="0"/>
                      </a:cubicBezTo>
                      <a:cubicBezTo>
                        <a:pt x="118110" y="0"/>
                        <a:pt x="137160" y="5713"/>
                        <a:pt x="152400" y="17138"/>
                      </a:cubicBezTo>
                      <a:cubicBezTo>
                        <a:pt x="167640" y="28563"/>
                        <a:pt x="177165" y="44749"/>
                        <a:pt x="180022" y="64743"/>
                      </a:cubicBezTo>
                      <a:lnTo>
                        <a:pt x="119063" y="64743"/>
                      </a:ln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168C947-0CA4-9344-00C6-C7EF65AA301E}"/>
                    </a:ext>
                  </a:extLst>
                </p:cNvPr>
                <p:cNvSpPr/>
                <p:nvPr/>
              </p:nvSpPr>
              <p:spPr>
                <a:xfrm>
                  <a:off x="11383009" y="5793149"/>
                  <a:ext cx="157162" cy="186612"/>
                </a:xfrm>
                <a:custGeom>
                  <a:avLst/>
                  <a:gdLst>
                    <a:gd name="connsiteX0" fmla="*/ 93345 w 157162"/>
                    <a:gd name="connsiteY0" fmla="*/ 185660 h 186612"/>
                    <a:gd name="connsiteX1" fmla="*/ 58103 w 157162"/>
                    <a:gd name="connsiteY1" fmla="*/ 119013 h 186612"/>
                    <a:gd name="connsiteX2" fmla="*/ 58103 w 157162"/>
                    <a:gd name="connsiteY2" fmla="*/ 119013 h 186612"/>
                    <a:gd name="connsiteX3" fmla="*/ 58103 w 157162"/>
                    <a:gd name="connsiteY3" fmla="*/ 185660 h 186612"/>
                    <a:gd name="connsiteX4" fmla="*/ 0 w 157162"/>
                    <a:gd name="connsiteY4" fmla="*/ 185660 h 186612"/>
                    <a:gd name="connsiteX5" fmla="*/ 0 w 157162"/>
                    <a:gd name="connsiteY5" fmla="*/ 0 h 186612"/>
                    <a:gd name="connsiteX6" fmla="*/ 86678 w 157162"/>
                    <a:gd name="connsiteY6" fmla="*/ 0 h 186612"/>
                    <a:gd name="connsiteX7" fmla="*/ 125730 w 157162"/>
                    <a:gd name="connsiteY7" fmla="*/ 7617 h 186612"/>
                    <a:gd name="connsiteX8" fmla="*/ 149543 w 157162"/>
                    <a:gd name="connsiteY8" fmla="*/ 29515 h 186612"/>
                    <a:gd name="connsiteX9" fmla="*/ 157163 w 157162"/>
                    <a:gd name="connsiteY9" fmla="*/ 60935 h 186612"/>
                    <a:gd name="connsiteX10" fmla="*/ 146685 w 157162"/>
                    <a:gd name="connsiteY10" fmla="*/ 94258 h 186612"/>
                    <a:gd name="connsiteX11" fmla="*/ 117158 w 157162"/>
                    <a:gd name="connsiteY11" fmla="*/ 115205 h 186612"/>
                    <a:gd name="connsiteX12" fmla="*/ 157163 w 157162"/>
                    <a:gd name="connsiteY12" fmla="*/ 186612 h 186612"/>
                    <a:gd name="connsiteX13" fmla="*/ 93345 w 157162"/>
                    <a:gd name="connsiteY13" fmla="*/ 186612 h 186612"/>
                    <a:gd name="connsiteX14" fmla="*/ 58103 w 157162"/>
                    <a:gd name="connsiteY14" fmla="*/ 79977 h 186612"/>
                    <a:gd name="connsiteX15" fmla="*/ 80963 w 157162"/>
                    <a:gd name="connsiteY15" fmla="*/ 79977 h 186612"/>
                    <a:gd name="connsiteX16" fmla="*/ 93345 w 157162"/>
                    <a:gd name="connsiteY16" fmla="*/ 76168 h 186612"/>
                    <a:gd name="connsiteX17" fmla="*/ 97155 w 157162"/>
                    <a:gd name="connsiteY17" fmla="*/ 63791 h 186612"/>
                    <a:gd name="connsiteX18" fmla="*/ 92393 w 157162"/>
                    <a:gd name="connsiteY18" fmla="*/ 52366 h 186612"/>
                    <a:gd name="connsiteX19" fmla="*/ 80010 w 157162"/>
                    <a:gd name="connsiteY19" fmla="*/ 48557 h 186612"/>
                    <a:gd name="connsiteX20" fmla="*/ 57150 w 157162"/>
                    <a:gd name="connsiteY20" fmla="*/ 48557 h 186612"/>
                    <a:gd name="connsiteX21" fmla="*/ 57150 w 157162"/>
                    <a:gd name="connsiteY21" fmla="*/ 79977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162" h="186612">
                      <a:moveTo>
                        <a:pt x="93345" y="185660"/>
                      </a:moveTo>
                      <a:lnTo>
                        <a:pt x="58103" y="119013"/>
                      </a:lnTo>
                      <a:lnTo>
                        <a:pt x="58103" y="119013"/>
                      </a:lnTo>
                      <a:lnTo>
                        <a:pt x="58103" y="185660"/>
                      </a:lnTo>
                      <a:lnTo>
                        <a:pt x="0" y="185660"/>
                      </a:lnTo>
                      <a:lnTo>
                        <a:pt x="0" y="0"/>
                      </a:lnTo>
                      <a:lnTo>
                        <a:pt x="86678" y="0"/>
                      </a:lnTo>
                      <a:cubicBezTo>
                        <a:pt x="101918" y="0"/>
                        <a:pt x="114300" y="2856"/>
                        <a:pt x="125730" y="7617"/>
                      </a:cubicBezTo>
                      <a:cubicBezTo>
                        <a:pt x="136208" y="13329"/>
                        <a:pt x="144780" y="19994"/>
                        <a:pt x="149543" y="29515"/>
                      </a:cubicBezTo>
                      <a:cubicBezTo>
                        <a:pt x="154305" y="39036"/>
                        <a:pt x="157163" y="49509"/>
                        <a:pt x="157163" y="60935"/>
                      </a:cubicBezTo>
                      <a:cubicBezTo>
                        <a:pt x="157163" y="73312"/>
                        <a:pt x="153353" y="84737"/>
                        <a:pt x="146685" y="94258"/>
                      </a:cubicBezTo>
                      <a:cubicBezTo>
                        <a:pt x="140018" y="103779"/>
                        <a:pt x="129540" y="110444"/>
                        <a:pt x="117158" y="115205"/>
                      </a:cubicBezTo>
                      <a:lnTo>
                        <a:pt x="157163" y="186612"/>
                      </a:lnTo>
                      <a:lnTo>
                        <a:pt x="93345" y="186612"/>
                      </a:lnTo>
                      <a:close/>
                      <a:moveTo>
                        <a:pt x="58103" y="79977"/>
                      </a:moveTo>
                      <a:lnTo>
                        <a:pt x="80963" y="79977"/>
                      </a:lnTo>
                      <a:cubicBezTo>
                        <a:pt x="86678" y="79977"/>
                        <a:pt x="90488" y="79025"/>
                        <a:pt x="93345" y="76168"/>
                      </a:cubicBezTo>
                      <a:cubicBezTo>
                        <a:pt x="96203" y="73312"/>
                        <a:pt x="97155" y="69504"/>
                        <a:pt x="97155" y="63791"/>
                      </a:cubicBezTo>
                      <a:cubicBezTo>
                        <a:pt x="97155" y="59030"/>
                        <a:pt x="95250" y="55222"/>
                        <a:pt x="92393" y="52366"/>
                      </a:cubicBezTo>
                      <a:cubicBezTo>
                        <a:pt x="89535" y="49509"/>
                        <a:pt x="85725" y="48557"/>
                        <a:pt x="80010" y="48557"/>
                      </a:cubicBezTo>
                      <a:lnTo>
                        <a:pt x="57150" y="48557"/>
                      </a:lnTo>
                      <a:lnTo>
                        <a:pt x="57150" y="79977"/>
                      </a:ln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CEC47CF-D0C2-E545-02C1-D4B14D597574}"/>
                    </a:ext>
                  </a:extLst>
                </p:cNvPr>
                <p:cNvSpPr/>
                <p:nvPr/>
              </p:nvSpPr>
              <p:spPr>
                <a:xfrm>
                  <a:off x="11558269" y="5793149"/>
                  <a:ext cx="58102" cy="185660"/>
                </a:xfrm>
                <a:custGeom>
                  <a:avLst/>
                  <a:gdLst>
                    <a:gd name="connsiteX0" fmla="*/ 58103 w 58102"/>
                    <a:gd name="connsiteY0" fmla="*/ 0 h 185660"/>
                    <a:gd name="connsiteX1" fmla="*/ 58103 w 58102"/>
                    <a:gd name="connsiteY1" fmla="*/ 185660 h 185660"/>
                    <a:gd name="connsiteX2" fmla="*/ 0 w 58102"/>
                    <a:gd name="connsiteY2" fmla="*/ 185660 h 185660"/>
                    <a:gd name="connsiteX3" fmla="*/ 0 w 58102"/>
                    <a:gd name="connsiteY3" fmla="*/ 0 h 185660"/>
                    <a:gd name="connsiteX4" fmla="*/ 58103 w 58102"/>
                    <a:gd name="connsiteY4" fmla="*/ 0 h 18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 h="185660">
                      <a:moveTo>
                        <a:pt x="58103" y="0"/>
                      </a:moveTo>
                      <a:lnTo>
                        <a:pt x="58103" y="185660"/>
                      </a:lnTo>
                      <a:lnTo>
                        <a:pt x="0" y="185660"/>
                      </a:lnTo>
                      <a:lnTo>
                        <a:pt x="0" y="0"/>
                      </a:lnTo>
                      <a:lnTo>
                        <a:pt x="58103" y="0"/>
                      </a:ln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0338FF7-C1D4-75A8-7AB3-3DBFAD76DFDC}"/>
                    </a:ext>
                  </a:extLst>
                </p:cNvPr>
                <p:cNvSpPr/>
                <p:nvPr/>
              </p:nvSpPr>
              <p:spPr>
                <a:xfrm>
                  <a:off x="10982007" y="6007373"/>
                  <a:ext cx="131445" cy="186612"/>
                </a:xfrm>
                <a:custGeom>
                  <a:avLst/>
                  <a:gdLst>
                    <a:gd name="connsiteX0" fmla="*/ 131445 w 131445"/>
                    <a:gd name="connsiteY0" fmla="*/ 0 h 186612"/>
                    <a:gd name="connsiteX1" fmla="*/ 131445 w 131445"/>
                    <a:gd name="connsiteY1" fmla="*/ 46653 h 186612"/>
                    <a:gd name="connsiteX2" fmla="*/ 58103 w 131445"/>
                    <a:gd name="connsiteY2" fmla="*/ 46653 h 186612"/>
                    <a:gd name="connsiteX3" fmla="*/ 58103 w 131445"/>
                    <a:gd name="connsiteY3" fmla="*/ 72360 h 186612"/>
                    <a:gd name="connsiteX4" fmla="*/ 110490 w 131445"/>
                    <a:gd name="connsiteY4" fmla="*/ 72360 h 186612"/>
                    <a:gd name="connsiteX5" fmla="*/ 110490 w 131445"/>
                    <a:gd name="connsiteY5" fmla="*/ 116157 h 186612"/>
                    <a:gd name="connsiteX6" fmla="*/ 58103 w 131445"/>
                    <a:gd name="connsiteY6" fmla="*/ 116157 h 186612"/>
                    <a:gd name="connsiteX7" fmla="*/ 58103 w 131445"/>
                    <a:gd name="connsiteY7" fmla="*/ 186612 h 186612"/>
                    <a:gd name="connsiteX8" fmla="*/ 0 w 131445"/>
                    <a:gd name="connsiteY8" fmla="*/ 186612 h 186612"/>
                    <a:gd name="connsiteX9" fmla="*/ 0 w 131445"/>
                    <a:gd name="connsiteY9" fmla="*/ 952 h 186612"/>
                    <a:gd name="connsiteX10" fmla="*/ 131445 w 131445"/>
                    <a:gd name="connsiteY10" fmla="*/ 952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445" h="186612">
                      <a:moveTo>
                        <a:pt x="131445" y="0"/>
                      </a:moveTo>
                      <a:lnTo>
                        <a:pt x="131445" y="46653"/>
                      </a:lnTo>
                      <a:lnTo>
                        <a:pt x="58103" y="46653"/>
                      </a:lnTo>
                      <a:lnTo>
                        <a:pt x="58103" y="72360"/>
                      </a:lnTo>
                      <a:lnTo>
                        <a:pt x="110490" y="72360"/>
                      </a:lnTo>
                      <a:lnTo>
                        <a:pt x="110490" y="116157"/>
                      </a:lnTo>
                      <a:lnTo>
                        <a:pt x="58103" y="116157"/>
                      </a:lnTo>
                      <a:lnTo>
                        <a:pt x="58103" y="186612"/>
                      </a:lnTo>
                      <a:lnTo>
                        <a:pt x="0" y="186612"/>
                      </a:lnTo>
                      <a:lnTo>
                        <a:pt x="0" y="952"/>
                      </a:lnTo>
                      <a:lnTo>
                        <a:pt x="131445" y="952"/>
                      </a:ln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6E0A9A1-8C8A-2871-FDA4-02D5DFFEA45A}"/>
                    </a:ext>
                  </a:extLst>
                </p:cNvPr>
                <p:cNvSpPr/>
                <p:nvPr/>
              </p:nvSpPr>
              <p:spPr>
                <a:xfrm>
                  <a:off x="11126787" y="6002612"/>
                  <a:ext cx="191452" cy="192325"/>
                </a:xfrm>
                <a:custGeom>
                  <a:avLst/>
                  <a:gdLst>
                    <a:gd name="connsiteX0" fmla="*/ 48578 w 191452"/>
                    <a:gd name="connsiteY0" fmla="*/ 179948 h 192325"/>
                    <a:gd name="connsiteX1" fmla="*/ 13335 w 191452"/>
                    <a:gd name="connsiteY1" fmla="*/ 145672 h 192325"/>
                    <a:gd name="connsiteX2" fmla="*/ 0 w 191452"/>
                    <a:gd name="connsiteY2" fmla="*/ 96162 h 192325"/>
                    <a:gd name="connsiteX3" fmla="*/ 13335 w 191452"/>
                    <a:gd name="connsiteY3" fmla="*/ 46653 h 192325"/>
                    <a:gd name="connsiteX4" fmla="*/ 48578 w 191452"/>
                    <a:gd name="connsiteY4" fmla="*/ 12377 h 192325"/>
                    <a:gd name="connsiteX5" fmla="*/ 97155 w 191452"/>
                    <a:gd name="connsiteY5" fmla="*/ 0 h 192325"/>
                    <a:gd name="connsiteX6" fmla="*/ 144780 w 191452"/>
                    <a:gd name="connsiteY6" fmla="*/ 12377 h 192325"/>
                    <a:gd name="connsiteX7" fmla="*/ 179070 w 191452"/>
                    <a:gd name="connsiteY7" fmla="*/ 46653 h 192325"/>
                    <a:gd name="connsiteX8" fmla="*/ 191453 w 191452"/>
                    <a:gd name="connsiteY8" fmla="*/ 96162 h 192325"/>
                    <a:gd name="connsiteX9" fmla="*/ 179070 w 191452"/>
                    <a:gd name="connsiteY9" fmla="*/ 145672 h 192325"/>
                    <a:gd name="connsiteX10" fmla="*/ 144780 w 191452"/>
                    <a:gd name="connsiteY10" fmla="*/ 179948 h 192325"/>
                    <a:gd name="connsiteX11" fmla="*/ 97155 w 191452"/>
                    <a:gd name="connsiteY11" fmla="*/ 192325 h 192325"/>
                    <a:gd name="connsiteX12" fmla="*/ 48578 w 191452"/>
                    <a:gd name="connsiteY12" fmla="*/ 179948 h 192325"/>
                    <a:gd name="connsiteX13" fmla="*/ 123825 w 191452"/>
                    <a:gd name="connsiteY13" fmla="*/ 126630 h 192325"/>
                    <a:gd name="connsiteX14" fmla="*/ 133350 w 191452"/>
                    <a:gd name="connsiteY14" fmla="*/ 96162 h 192325"/>
                    <a:gd name="connsiteX15" fmla="*/ 123825 w 191452"/>
                    <a:gd name="connsiteY15" fmla="*/ 65695 h 192325"/>
                    <a:gd name="connsiteX16" fmla="*/ 97155 w 191452"/>
                    <a:gd name="connsiteY16" fmla="*/ 54270 h 192325"/>
                    <a:gd name="connsiteX17" fmla="*/ 70485 w 191452"/>
                    <a:gd name="connsiteY17" fmla="*/ 65695 h 192325"/>
                    <a:gd name="connsiteX18" fmla="*/ 60960 w 191452"/>
                    <a:gd name="connsiteY18" fmla="*/ 96162 h 192325"/>
                    <a:gd name="connsiteX19" fmla="*/ 70485 w 191452"/>
                    <a:gd name="connsiteY19" fmla="*/ 126630 h 192325"/>
                    <a:gd name="connsiteX20" fmla="*/ 97155 w 191452"/>
                    <a:gd name="connsiteY20" fmla="*/ 138055 h 192325"/>
                    <a:gd name="connsiteX21" fmla="*/ 123825 w 191452"/>
                    <a:gd name="connsiteY21" fmla="*/ 126630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452" h="192325">
                      <a:moveTo>
                        <a:pt x="48578" y="179948"/>
                      </a:moveTo>
                      <a:cubicBezTo>
                        <a:pt x="34290" y="171379"/>
                        <a:pt x="21907" y="159954"/>
                        <a:pt x="13335" y="145672"/>
                      </a:cubicBezTo>
                      <a:cubicBezTo>
                        <a:pt x="4763" y="131390"/>
                        <a:pt x="0" y="115205"/>
                        <a:pt x="0" y="96162"/>
                      </a:cubicBezTo>
                      <a:cubicBezTo>
                        <a:pt x="0" y="78073"/>
                        <a:pt x="4763" y="61887"/>
                        <a:pt x="13335" y="46653"/>
                      </a:cubicBezTo>
                      <a:cubicBezTo>
                        <a:pt x="21907" y="32371"/>
                        <a:pt x="33338" y="20946"/>
                        <a:pt x="48578" y="12377"/>
                      </a:cubicBezTo>
                      <a:cubicBezTo>
                        <a:pt x="62865" y="3808"/>
                        <a:pt x="79057" y="0"/>
                        <a:pt x="97155" y="0"/>
                      </a:cubicBezTo>
                      <a:cubicBezTo>
                        <a:pt x="115253" y="0"/>
                        <a:pt x="130493" y="3808"/>
                        <a:pt x="144780" y="12377"/>
                      </a:cubicBezTo>
                      <a:cubicBezTo>
                        <a:pt x="159068" y="20946"/>
                        <a:pt x="170497" y="31419"/>
                        <a:pt x="179070" y="46653"/>
                      </a:cubicBezTo>
                      <a:cubicBezTo>
                        <a:pt x="187643" y="60935"/>
                        <a:pt x="191453" y="77120"/>
                        <a:pt x="191453" y="96162"/>
                      </a:cubicBezTo>
                      <a:cubicBezTo>
                        <a:pt x="191453" y="114253"/>
                        <a:pt x="187643" y="130438"/>
                        <a:pt x="179070" y="145672"/>
                      </a:cubicBezTo>
                      <a:cubicBezTo>
                        <a:pt x="170497" y="159954"/>
                        <a:pt x="159068" y="171379"/>
                        <a:pt x="144780" y="179948"/>
                      </a:cubicBezTo>
                      <a:cubicBezTo>
                        <a:pt x="130493" y="188517"/>
                        <a:pt x="114300" y="192325"/>
                        <a:pt x="97155" y="192325"/>
                      </a:cubicBezTo>
                      <a:cubicBezTo>
                        <a:pt x="79057" y="192325"/>
                        <a:pt x="62865" y="188517"/>
                        <a:pt x="48578" y="179948"/>
                      </a:cubicBezTo>
                      <a:close/>
                      <a:moveTo>
                        <a:pt x="123825" y="126630"/>
                      </a:moveTo>
                      <a:cubicBezTo>
                        <a:pt x="130493" y="119013"/>
                        <a:pt x="133350" y="109492"/>
                        <a:pt x="133350" y="96162"/>
                      </a:cubicBezTo>
                      <a:cubicBezTo>
                        <a:pt x="133350" y="83785"/>
                        <a:pt x="130493" y="73312"/>
                        <a:pt x="123825" y="65695"/>
                      </a:cubicBezTo>
                      <a:cubicBezTo>
                        <a:pt x="117157" y="58078"/>
                        <a:pt x="108585" y="54270"/>
                        <a:pt x="97155" y="54270"/>
                      </a:cubicBezTo>
                      <a:cubicBezTo>
                        <a:pt x="85725" y="54270"/>
                        <a:pt x="76200" y="58078"/>
                        <a:pt x="70485" y="65695"/>
                      </a:cubicBezTo>
                      <a:cubicBezTo>
                        <a:pt x="63818" y="73312"/>
                        <a:pt x="60960" y="82833"/>
                        <a:pt x="60960" y="96162"/>
                      </a:cubicBezTo>
                      <a:cubicBezTo>
                        <a:pt x="60960" y="108540"/>
                        <a:pt x="63818" y="119013"/>
                        <a:pt x="70485" y="126630"/>
                      </a:cubicBezTo>
                      <a:cubicBezTo>
                        <a:pt x="77153" y="134247"/>
                        <a:pt x="85725" y="138055"/>
                        <a:pt x="97155" y="138055"/>
                      </a:cubicBezTo>
                      <a:cubicBezTo>
                        <a:pt x="108585" y="138055"/>
                        <a:pt x="117157" y="134247"/>
                        <a:pt x="123825" y="126630"/>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C0CCB59-3B0E-45E9-56DB-7C5E8914BE94}"/>
                    </a:ext>
                  </a:extLst>
                </p:cNvPr>
                <p:cNvSpPr/>
                <p:nvPr/>
              </p:nvSpPr>
              <p:spPr>
                <a:xfrm>
                  <a:off x="11333480" y="6002612"/>
                  <a:ext cx="191452" cy="192325"/>
                </a:xfrm>
                <a:custGeom>
                  <a:avLst/>
                  <a:gdLst>
                    <a:gd name="connsiteX0" fmla="*/ 48577 w 191452"/>
                    <a:gd name="connsiteY0" fmla="*/ 179948 h 192325"/>
                    <a:gd name="connsiteX1" fmla="*/ 13335 w 191452"/>
                    <a:gd name="connsiteY1" fmla="*/ 145672 h 192325"/>
                    <a:gd name="connsiteX2" fmla="*/ 0 w 191452"/>
                    <a:gd name="connsiteY2" fmla="*/ 96162 h 192325"/>
                    <a:gd name="connsiteX3" fmla="*/ 13335 w 191452"/>
                    <a:gd name="connsiteY3" fmla="*/ 46653 h 192325"/>
                    <a:gd name="connsiteX4" fmla="*/ 48577 w 191452"/>
                    <a:gd name="connsiteY4" fmla="*/ 12377 h 192325"/>
                    <a:gd name="connsiteX5" fmla="*/ 97155 w 191452"/>
                    <a:gd name="connsiteY5" fmla="*/ 0 h 192325"/>
                    <a:gd name="connsiteX6" fmla="*/ 144780 w 191452"/>
                    <a:gd name="connsiteY6" fmla="*/ 12377 h 192325"/>
                    <a:gd name="connsiteX7" fmla="*/ 179070 w 191452"/>
                    <a:gd name="connsiteY7" fmla="*/ 46653 h 192325"/>
                    <a:gd name="connsiteX8" fmla="*/ 191452 w 191452"/>
                    <a:gd name="connsiteY8" fmla="*/ 96162 h 192325"/>
                    <a:gd name="connsiteX9" fmla="*/ 179070 w 191452"/>
                    <a:gd name="connsiteY9" fmla="*/ 145672 h 192325"/>
                    <a:gd name="connsiteX10" fmla="*/ 144780 w 191452"/>
                    <a:gd name="connsiteY10" fmla="*/ 179948 h 192325"/>
                    <a:gd name="connsiteX11" fmla="*/ 97155 w 191452"/>
                    <a:gd name="connsiteY11" fmla="*/ 192325 h 192325"/>
                    <a:gd name="connsiteX12" fmla="*/ 48577 w 191452"/>
                    <a:gd name="connsiteY12" fmla="*/ 179948 h 192325"/>
                    <a:gd name="connsiteX13" fmla="*/ 123825 w 191452"/>
                    <a:gd name="connsiteY13" fmla="*/ 126630 h 192325"/>
                    <a:gd name="connsiteX14" fmla="*/ 133350 w 191452"/>
                    <a:gd name="connsiteY14" fmla="*/ 96162 h 192325"/>
                    <a:gd name="connsiteX15" fmla="*/ 123825 w 191452"/>
                    <a:gd name="connsiteY15" fmla="*/ 65695 h 192325"/>
                    <a:gd name="connsiteX16" fmla="*/ 97155 w 191452"/>
                    <a:gd name="connsiteY16" fmla="*/ 54270 h 192325"/>
                    <a:gd name="connsiteX17" fmla="*/ 70485 w 191452"/>
                    <a:gd name="connsiteY17" fmla="*/ 65695 h 192325"/>
                    <a:gd name="connsiteX18" fmla="*/ 60960 w 191452"/>
                    <a:gd name="connsiteY18" fmla="*/ 96162 h 192325"/>
                    <a:gd name="connsiteX19" fmla="*/ 70485 w 191452"/>
                    <a:gd name="connsiteY19" fmla="*/ 126630 h 192325"/>
                    <a:gd name="connsiteX20" fmla="*/ 97155 w 191452"/>
                    <a:gd name="connsiteY20" fmla="*/ 138055 h 192325"/>
                    <a:gd name="connsiteX21" fmla="*/ 123825 w 191452"/>
                    <a:gd name="connsiteY21" fmla="*/ 126630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452" h="192325">
                      <a:moveTo>
                        <a:pt x="48577" y="179948"/>
                      </a:moveTo>
                      <a:cubicBezTo>
                        <a:pt x="34290" y="171379"/>
                        <a:pt x="21907" y="159954"/>
                        <a:pt x="13335" y="145672"/>
                      </a:cubicBezTo>
                      <a:cubicBezTo>
                        <a:pt x="4763" y="131390"/>
                        <a:pt x="0" y="115205"/>
                        <a:pt x="0" y="96162"/>
                      </a:cubicBezTo>
                      <a:cubicBezTo>
                        <a:pt x="0" y="78073"/>
                        <a:pt x="4763" y="61887"/>
                        <a:pt x="13335" y="46653"/>
                      </a:cubicBezTo>
                      <a:cubicBezTo>
                        <a:pt x="21907" y="32371"/>
                        <a:pt x="33338" y="20946"/>
                        <a:pt x="48577" y="12377"/>
                      </a:cubicBezTo>
                      <a:cubicBezTo>
                        <a:pt x="62865" y="3808"/>
                        <a:pt x="79057" y="0"/>
                        <a:pt x="97155" y="0"/>
                      </a:cubicBezTo>
                      <a:cubicBezTo>
                        <a:pt x="115252" y="0"/>
                        <a:pt x="130492" y="3808"/>
                        <a:pt x="144780" y="12377"/>
                      </a:cubicBezTo>
                      <a:cubicBezTo>
                        <a:pt x="159067" y="20946"/>
                        <a:pt x="170497" y="31419"/>
                        <a:pt x="179070" y="46653"/>
                      </a:cubicBezTo>
                      <a:cubicBezTo>
                        <a:pt x="187642" y="60935"/>
                        <a:pt x="191452" y="77120"/>
                        <a:pt x="191452" y="96162"/>
                      </a:cubicBezTo>
                      <a:cubicBezTo>
                        <a:pt x="191452" y="114253"/>
                        <a:pt x="187642" y="130438"/>
                        <a:pt x="179070" y="145672"/>
                      </a:cubicBezTo>
                      <a:cubicBezTo>
                        <a:pt x="170497" y="159954"/>
                        <a:pt x="159067" y="171379"/>
                        <a:pt x="144780" y="179948"/>
                      </a:cubicBezTo>
                      <a:cubicBezTo>
                        <a:pt x="130492" y="188517"/>
                        <a:pt x="114300" y="192325"/>
                        <a:pt x="97155" y="192325"/>
                      </a:cubicBezTo>
                      <a:cubicBezTo>
                        <a:pt x="80010" y="192325"/>
                        <a:pt x="63817" y="188517"/>
                        <a:pt x="48577" y="179948"/>
                      </a:cubicBezTo>
                      <a:close/>
                      <a:moveTo>
                        <a:pt x="123825" y="126630"/>
                      </a:moveTo>
                      <a:cubicBezTo>
                        <a:pt x="130492" y="119013"/>
                        <a:pt x="133350" y="109492"/>
                        <a:pt x="133350" y="96162"/>
                      </a:cubicBezTo>
                      <a:cubicBezTo>
                        <a:pt x="133350" y="83785"/>
                        <a:pt x="130492" y="73312"/>
                        <a:pt x="123825" y="65695"/>
                      </a:cubicBezTo>
                      <a:cubicBezTo>
                        <a:pt x="117157" y="58078"/>
                        <a:pt x="108585" y="54270"/>
                        <a:pt x="97155" y="54270"/>
                      </a:cubicBezTo>
                      <a:cubicBezTo>
                        <a:pt x="85725" y="54270"/>
                        <a:pt x="76200" y="58078"/>
                        <a:pt x="70485" y="65695"/>
                      </a:cubicBezTo>
                      <a:cubicBezTo>
                        <a:pt x="63817" y="73312"/>
                        <a:pt x="60960" y="82833"/>
                        <a:pt x="60960" y="96162"/>
                      </a:cubicBezTo>
                      <a:cubicBezTo>
                        <a:pt x="60960" y="108540"/>
                        <a:pt x="63817" y="119013"/>
                        <a:pt x="70485" y="126630"/>
                      </a:cubicBezTo>
                      <a:cubicBezTo>
                        <a:pt x="77152" y="134247"/>
                        <a:pt x="85725" y="138055"/>
                        <a:pt x="97155" y="138055"/>
                      </a:cubicBezTo>
                      <a:cubicBezTo>
                        <a:pt x="108585" y="138055"/>
                        <a:pt x="117157" y="134247"/>
                        <a:pt x="123825" y="126630"/>
                      </a:cubicBezTo>
                      <a:close/>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AB0CA80-C455-C88C-2BDA-9E56210086E2}"/>
                    </a:ext>
                  </a:extLst>
                </p:cNvPr>
                <p:cNvSpPr/>
                <p:nvPr/>
              </p:nvSpPr>
              <p:spPr>
                <a:xfrm>
                  <a:off x="11546840" y="6006420"/>
                  <a:ext cx="173354" cy="185660"/>
                </a:xfrm>
                <a:custGeom>
                  <a:avLst/>
                  <a:gdLst>
                    <a:gd name="connsiteX0" fmla="*/ 128588 w 173354"/>
                    <a:gd name="connsiteY0" fmla="*/ 12377 h 185660"/>
                    <a:gd name="connsiteX1" fmla="*/ 161925 w 173354"/>
                    <a:gd name="connsiteY1" fmla="*/ 44749 h 185660"/>
                    <a:gd name="connsiteX2" fmla="*/ 173355 w 173354"/>
                    <a:gd name="connsiteY2" fmla="*/ 92354 h 185660"/>
                    <a:gd name="connsiteX3" fmla="*/ 161925 w 173354"/>
                    <a:gd name="connsiteY3" fmla="*/ 139959 h 185660"/>
                    <a:gd name="connsiteX4" fmla="*/ 128588 w 173354"/>
                    <a:gd name="connsiteY4" fmla="*/ 173283 h 185660"/>
                    <a:gd name="connsiteX5" fmla="*/ 77153 w 173354"/>
                    <a:gd name="connsiteY5" fmla="*/ 185660 h 185660"/>
                    <a:gd name="connsiteX6" fmla="*/ 0 w 173354"/>
                    <a:gd name="connsiteY6" fmla="*/ 185660 h 185660"/>
                    <a:gd name="connsiteX7" fmla="*/ 0 w 173354"/>
                    <a:gd name="connsiteY7" fmla="*/ 0 h 185660"/>
                    <a:gd name="connsiteX8" fmla="*/ 77153 w 173354"/>
                    <a:gd name="connsiteY8" fmla="*/ 0 h 185660"/>
                    <a:gd name="connsiteX9" fmla="*/ 128588 w 173354"/>
                    <a:gd name="connsiteY9" fmla="*/ 12377 h 185660"/>
                    <a:gd name="connsiteX10" fmla="*/ 103822 w 173354"/>
                    <a:gd name="connsiteY10" fmla="*/ 123774 h 185660"/>
                    <a:gd name="connsiteX11" fmla="*/ 115253 w 173354"/>
                    <a:gd name="connsiteY11" fmla="*/ 93306 h 185660"/>
                    <a:gd name="connsiteX12" fmla="*/ 103822 w 173354"/>
                    <a:gd name="connsiteY12" fmla="*/ 62839 h 185660"/>
                    <a:gd name="connsiteX13" fmla="*/ 72390 w 173354"/>
                    <a:gd name="connsiteY13" fmla="*/ 52366 h 185660"/>
                    <a:gd name="connsiteX14" fmla="*/ 58103 w 173354"/>
                    <a:gd name="connsiteY14" fmla="*/ 52366 h 185660"/>
                    <a:gd name="connsiteX15" fmla="*/ 58103 w 173354"/>
                    <a:gd name="connsiteY15" fmla="*/ 135199 h 185660"/>
                    <a:gd name="connsiteX16" fmla="*/ 72390 w 173354"/>
                    <a:gd name="connsiteY16" fmla="*/ 135199 h 185660"/>
                    <a:gd name="connsiteX17" fmla="*/ 103822 w 173354"/>
                    <a:gd name="connsiteY17" fmla="*/ 123774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354" h="185660">
                      <a:moveTo>
                        <a:pt x="128588" y="12377"/>
                      </a:moveTo>
                      <a:cubicBezTo>
                        <a:pt x="142875" y="19994"/>
                        <a:pt x="154305" y="31419"/>
                        <a:pt x="161925" y="44749"/>
                      </a:cubicBezTo>
                      <a:cubicBezTo>
                        <a:pt x="169545" y="58078"/>
                        <a:pt x="173355" y="74264"/>
                        <a:pt x="173355" y="92354"/>
                      </a:cubicBezTo>
                      <a:cubicBezTo>
                        <a:pt x="173355" y="110444"/>
                        <a:pt x="169545" y="125678"/>
                        <a:pt x="161925" y="139959"/>
                      </a:cubicBezTo>
                      <a:cubicBezTo>
                        <a:pt x="154305" y="154241"/>
                        <a:pt x="142875" y="165666"/>
                        <a:pt x="128588" y="173283"/>
                      </a:cubicBezTo>
                      <a:cubicBezTo>
                        <a:pt x="114300" y="180900"/>
                        <a:pt x="97155" y="185660"/>
                        <a:pt x="77153" y="185660"/>
                      </a:cubicBezTo>
                      <a:lnTo>
                        <a:pt x="0" y="185660"/>
                      </a:lnTo>
                      <a:lnTo>
                        <a:pt x="0" y="0"/>
                      </a:lnTo>
                      <a:lnTo>
                        <a:pt x="77153" y="0"/>
                      </a:lnTo>
                      <a:cubicBezTo>
                        <a:pt x="97155" y="952"/>
                        <a:pt x="114300" y="4761"/>
                        <a:pt x="128588" y="12377"/>
                      </a:cubicBezTo>
                      <a:close/>
                      <a:moveTo>
                        <a:pt x="103822" y="123774"/>
                      </a:moveTo>
                      <a:cubicBezTo>
                        <a:pt x="111442" y="116157"/>
                        <a:pt x="115253" y="106636"/>
                        <a:pt x="115253" y="93306"/>
                      </a:cubicBezTo>
                      <a:cubicBezTo>
                        <a:pt x="115253" y="79977"/>
                        <a:pt x="111442" y="69504"/>
                        <a:pt x="103822" y="62839"/>
                      </a:cubicBezTo>
                      <a:cubicBezTo>
                        <a:pt x="96203" y="55222"/>
                        <a:pt x="85725" y="52366"/>
                        <a:pt x="72390" y="52366"/>
                      </a:cubicBezTo>
                      <a:lnTo>
                        <a:pt x="58103" y="52366"/>
                      </a:lnTo>
                      <a:lnTo>
                        <a:pt x="58103" y="135199"/>
                      </a:lnTo>
                      <a:lnTo>
                        <a:pt x="72390" y="135199"/>
                      </a:lnTo>
                      <a:cubicBezTo>
                        <a:pt x="85725" y="134247"/>
                        <a:pt x="96203" y="131390"/>
                        <a:pt x="103822" y="123774"/>
                      </a:cubicBez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419C48B-881A-AAF3-7CA9-1E7C93779D7A}"/>
                    </a:ext>
                  </a:extLst>
                </p:cNvPr>
                <p:cNvSpPr/>
                <p:nvPr/>
              </p:nvSpPr>
              <p:spPr>
                <a:xfrm>
                  <a:off x="10982007" y="6221596"/>
                  <a:ext cx="123825" cy="185660"/>
                </a:xfrm>
                <a:custGeom>
                  <a:avLst/>
                  <a:gdLst>
                    <a:gd name="connsiteX0" fmla="*/ 58103 w 123825"/>
                    <a:gd name="connsiteY0" fmla="*/ 45701 h 185660"/>
                    <a:gd name="connsiteX1" fmla="*/ 58103 w 123825"/>
                    <a:gd name="connsiteY1" fmla="*/ 68552 h 185660"/>
                    <a:gd name="connsiteX2" fmla="*/ 116205 w 123825"/>
                    <a:gd name="connsiteY2" fmla="*/ 68552 h 185660"/>
                    <a:gd name="connsiteX3" fmla="*/ 116205 w 123825"/>
                    <a:gd name="connsiteY3" fmla="*/ 112348 h 185660"/>
                    <a:gd name="connsiteX4" fmla="*/ 58103 w 123825"/>
                    <a:gd name="connsiteY4" fmla="*/ 112348 h 185660"/>
                    <a:gd name="connsiteX5" fmla="*/ 58103 w 123825"/>
                    <a:gd name="connsiteY5" fmla="*/ 139007 h 185660"/>
                    <a:gd name="connsiteX6" fmla="*/ 123825 w 123825"/>
                    <a:gd name="connsiteY6" fmla="*/ 139007 h 185660"/>
                    <a:gd name="connsiteX7" fmla="*/ 123825 w 123825"/>
                    <a:gd name="connsiteY7" fmla="*/ 185660 h 185660"/>
                    <a:gd name="connsiteX8" fmla="*/ 0 w 123825"/>
                    <a:gd name="connsiteY8" fmla="*/ 185660 h 185660"/>
                    <a:gd name="connsiteX9" fmla="*/ 0 w 123825"/>
                    <a:gd name="connsiteY9" fmla="*/ 0 h 185660"/>
                    <a:gd name="connsiteX10" fmla="*/ 123825 w 123825"/>
                    <a:gd name="connsiteY10" fmla="*/ 0 h 185660"/>
                    <a:gd name="connsiteX11" fmla="*/ 123825 w 123825"/>
                    <a:gd name="connsiteY11" fmla="*/ 46653 h 185660"/>
                    <a:gd name="connsiteX12" fmla="*/ 58103 w 123825"/>
                    <a:gd name="connsiteY12" fmla="*/ 46653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25" h="185660">
                      <a:moveTo>
                        <a:pt x="58103" y="45701"/>
                      </a:moveTo>
                      <a:lnTo>
                        <a:pt x="58103" y="68552"/>
                      </a:lnTo>
                      <a:lnTo>
                        <a:pt x="116205" y="68552"/>
                      </a:lnTo>
                      <a:lnTo>
                        <a:pt x="116205" y="112348"/>
                      </a:lnTo>
                      <a:lnTo>
                        <a:pt x="58103" y="112348"/>
                      </a:lnTo>
                      <a:lnTo>
                        <a:pt x="58103" y="139007"/>
                      </a:lnTo>
                      <a:lnTo>
                        <a:pt x="123825" y="139007"/>
                      </a:lnTo>
                      <a:lnTo>
                        <a:pt x="123825" y="185660"/>
                      </a:lnTo>
                      <a:lnTo>
                        <a:pt x="0" y="185660"/>
                      </a:lnTo>
                      <a:lnTo>
                        <a:pt x="0" y="0"/>
                      </a:lnTo>
                      <a:lnTo>
                        <a:pt x="123825" y="0"/>
                      </a:lnTo>
                      <a:lnTo>
                        <a:pt x="123825" y="46653"/>
                      </a:lnTo>
                      <a:lnTo>
                        <a:pt x="58103" y="46653"/>
                      </a:lnTo>
                      <a:close/>
                    </a:path>
                  </a:pathLst>
                </a:custGeom>
                <a:solidFill>
                  <a:srgbClr val="FFFFF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D5EA02B-9366-1E93-D02C-B3C662D761C5}"/>
                    </a:ext>
                  </a:extLst>
                </p:cNvPr>
                <p:cNvSpPr/>
                <p:nvPr/>
              </p:nvSpPr>
              <p:spPr>
                <a:xfrm>
                  <a:off x="11127740" y="6220644"/>
                  <a:ext cx="173354" cy="185660"/>
                </a:xfrm>
                <a:custGeom>
                  <a:avLst/>
                  <a:gdLst>
                    <a:gd name="connsiteX0" fmla="*/ 128588 w 173354"/>
                    <a:gd name="connsiteY0" fmla="*/ 12377 h 185660"/>
                    <a:gd name="connsiteX1" fmla="*/ 161925 w 173354"/>
                    <a:gd name="connsiteY1" fmla="*/ 44749 h 185660"/>
                    <a:gd name="connsiteX2" fmla="*/ 173355 w 173354"/>
                    <a:gd name="connsiteY2" fmla="*/ 92354 h 185660"/>
                    <a:gd name="connsiteX3" fmla="*/ 161925 w 173354"/>
                    <a:gd name="connsiteY3" fmla="*/ 139959 h 185660"/>
                    <a:gd name="connsiteX4" fmla="*/ 128588 w 173354"/>
                    <a:gd name="connsiteY4" fmla="*/ 173283 h 185660"/>
                    <a:gd name="connsiteX5" fmla="*/ 77153 w 173354"/>
                    <a:gd name="connsiteY5" fmla="*/ 185660 h 185660"/>
                    <a:gd name="connsiteX6" fmla="*/ 0 w 173354"/>
                    <a:gd name="connsiteY6" fmla="*/ 185660 h 185660"/>
                    <a:gd name="connsiteX7" fmla="*/ 0 w 173354"/>
                    <a:gd name="connsiteY7" fmla="*/ 0 h 185660"/>
                    <a:gd name="connsiteX8" fmla="*/ 77153 w 173354"/>
                    <a:gd name="connsiteY8" fmla="*/ 0 h 185660"/>
                    <a:gd name="connsiteX9" fmla="*/ 128588 w 173354"/>
                    <a:gd name="connsiteY9" fmla="*/ 12377 h 185660"/>
                    <a:gd name="connsiteX10" fmla="*/ 103822 w 173354"/>
                    <a:gd name="connsiteY10" fmla="*/ 123774 h 185660"/>
                    <a:gd name="connsiteX11" fmla="*/ 115253 w 173354"/>
                    <a:gd name="connsiteY11" fmla="*/ 93306 h 185660"/>
                    <a:gd name="connsiteX12" fmla="*/ 103822 w 173354"/>
                    <a:gd name="connsiteY12" fmla="*/ 62839 h 185660"/>
                    <a:gd name="connsiteX13" fmla="*/ 72390 w 173354"/>
                    <a:gd name="connsiteY13" fmla="*/ 52366 h 185660"/>
                    <a:gd name="connsiteX14" fmla="*/ 58103 w 173354"/>
                    <a:gd name="connsiteY14" fmla="*/ 52366 h 185660"/>
                    <a:gd name="connsiteX15" fmla="*/ 58103 w 173354"/>
                    <a:gd name="connsiteY15" fmla="*/ 135199 h 185660"/>
                    <a:gd name="connsiteX16" fmla="*/ 72390 w 173354"/>
                    <a:gd name="connsiteY16" fmla="*/ 135199 h 185660"/>
                    <a:gd name="connsiteX17" fmla="*/ 103822 w 173354"/>
                    <a:gd name="connsiteY17" fmla="*/ 123774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354" h="185660">
                      <a:moveTo>
                        <a:pt x="128588" y="12377"/>
                      </a:moveTo>
                      <a:cubicBezTo>
                        <a:pt x="142875" y="19994"/>
                        <a:pt x="154305" y="31419"/>
                        <a:pt x="161925" y="44749"/>
                      </a:cubicBezTo>
                      <a:cubicBezTo>
                        <a:pt x="169545" y="58078"/>
                        <a:pt x="173355" y="74264"/>
                        <a:pt x="173355" y="92354"/>
                      </a:cubicBezTo>
                      <a:cubicBezTo>
                        <a:pt x="173355" y="110444"/>
                        <a:pt x="169545" y="125678"/>
                        <a:pt x="161925" y="139959"/>
                      </a:cubicBezTo>
                      <a:cubicBezTo>
                        <a:pt x="154305" y="154241"/>
                        <a:pt x="142875" y="165666"/>
                        <a:pt x="128588" y="173283"/>
                      </a:cubicBezTo>
                      <a:cubicBezTo>
                        <a:pt x="114300" y="180900"/>
                        <a:pt x="97155" y="185660"/>
                        <a:pt x="77153" y="185660"/>
                      </a:cubicBezTo>
                      <a:lnTo>
                        <a:pt x="0" y="185660"/>
                      </a:lnTo>
                      <a:lnTo>
                        <a:pt x="0" y="0"/>
                      </a:lnTo>
                      <a:lnTo>
                        <a:pt x="77153" y="0"/>
                      </a:lnTo>
                      <a:cubicBezTo>
                        <a:pt x="97155" y="0"/>
                        <a:pt x="114300" y="3809"/>
                        <a:pt x="128588" y="12377"/>
                      </a:cubicBezTo>
                      <a:close/>
                      <a:moveTo>
                        <a:pt x="103822" y="123774"/>
                      </a:moveTo>
                      <a:cubicBezTo>
                        <a:pt x="111442" y="116157"/>
                        <a:pt x="115253" y="106636"/>
                        <a:pt x="115253" y="93306"/>
                      </a:cubicBezTo>
                      <a:cubicBezTo>
                        <a:pt x="115253" y="79977"/>
                        <a:pt x="111442" y="69504"/>
                        <a:pt x="103822" y="62839"/>
                      </a:cubicBezTo>
                      <a:cubicBezTo>
                        <a:pt x="96203" y="55222"/>
                        <a:pt x="85725" y="52366"/>
                        <a:pt x="72390" y="52366"/>
                      </a:cubicBezTo>
                      <a:lnTo>
                        <a:pt x="58103" y="52366"/>
                      </a:lnTo>
                      <a:lnTo>
                        <a:pt x="58103" y="135199"/>
                      </a:lnTo>
                      <a:lnTo>
                        <a:pt x="72390" y="135199"/>
                      </a:lnTo>
                      <a:cubicBezTo>
                        <a:pt x="85725" y="134247"/>
                        <a:pt x="96203" y="130438"/>
                        <a:pt x="103822" y="123774"/>
                      </a:cubicBezTo>
                      <a:close/>
                    </a:path>
                  </a:pathLst>
                </a:custGeom>
                <a:solidFill>
                  <a:srgbClr val="FFFFF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E3410C5-4BF1-EC31-0C04-13FACDFC8217}"/>
                    </a:ext>
                  </a:extLst>
                </p:cNvPr>
                <p:cNvSpPr/>
                <p:nvPr/>
              </p:nvSpPr>
              <p:spPr>
                <a:xfrm>
                  <a:off x="11321097" y="6220644"/>
                  <a:ext cx="165734" cy="188516"/>
                </a:xfrm>
                <a:custGeom>
                  <a:avLst/>
                  <a:gdLst>
                    <a:gd name="connsiteX0" fmla="*/ 59055 w 165734"/>
                    <a:gd name="connsiteY0" fmla="*/ 0 h 188516"/>
                    <a:gd name="connsiteX1" fmla="*/ 59055 w 165734"/>
                    <a:gd name="connsiteY1" fmla="*/ 104732 h 188516"/>
                    <a:gd name="connsiteX2" fmla="*/ 64770 w 165734"/>
                    <a:gd name="connsiteY2" fmla="*/ 124726 h 188516"/>
                    <a:gd name="connsiteX3" fmla="*/ 82868 w 165734"/>
                    <a:gd name="connsiteY3" fmla="*/ 132343 h 188516"/>
                    <a:gd name="connsiteX4" fmla="*/ 101918 w 165734"/>
                    <a:gd name="connsiteY4" fmla="*/ 124726 h 188516"/>
                    <a:gd name="connsiteX5" fmla="*/ 107633 w 165734"/>
                    <a:gd name="connsiteY5" fmla="*/ 104732 h 188516"/>
                    <a:gd name="connsiteX6" fmla="*/ 107633 w 165734"/>
                    <a:gd name="connsiteY6" fmla="*/ 0 h 188516"/>
                    <a:gd name="connsiteX7" fmla="*/ 165735 w 165734"/>
                    <a:gd name="connsiteY7" fmla="*/ 0 h 188516"/>
                    <a:gd name="connsiteX8" fmla="*/ 165735 w 165734"/>
                    <a:gd name="connsiteY8" fmla="*/ 104732 h 188516"/>
                    <a:gd name="connsiteX9" fmla="*/ 154305 w 165734"/>
                    <a:gd name="connsiteY9" fmla="*/ 150433 h 188516"/>
                    <a:gd name="connsiteX10" fmla="*/ 123825 w 165734"/>
                    <a:gd name="connsiteY10" fmla="*/ 178996 h 188516"/>
                    <a:gd name="connsiteX11" fmla="*/ 80963 w 165734"/>
                    <a:gd name="connsiteY11" fmla="*/ 188517 h 188516"/>
                    <a:gd name="connsiteX12" fmla="*/ 39053 w 165734"/>
                    <a:gd name="connsiteY12" fmla="*/ 178996 h 188516"/>
                    <a:gd name="connsiteX13" fmla="*/ 10478 w 165734"/>
                    <a:gd name="connsiteY13" fmla="*/ 150433 h 188516"/>
                    <a:gd name="connsiteX14" fmla="*/ 0 w 165734"/>
                    <a:gd name="connsiteY14" fmla="*/ 104732 h 188516"/>
                    <a:gd name="connsiteX15" fmla="*/ 0 w 165734"/>
                    <a:gd name="connsiteY15" fmla="*/ 0 h 188516"/>
                    <a:gd name="connsiteX16" fmla="*/ 59055 w 165734"/>
                    <a:gd name="connsiteY16" fmla="*/ 0 h 18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188516">
                      <a:moveTo>
                        <a:pt x="59055" y="0"/>
                      </a:moveTo>
                      <a:lnTo>
                        <a:pt x="59055" y="104732"/>
                      </a:lnTo>
                      <a:cubicBezTo>
                        <a:pt x="59055" y="113301"/>
                        <a:pt x="60960" y="119965"/>
                        <a:pt x="64770" y="124726"/>
                      </a:cubicBezTo>
                      <a:cubicBezTo>
                        <a:pt x="68580" y="129486"/>
                        <a:pt x="74295" y="132343"/>
                        <a:pt x="82868" y="132343"/>
                      </a:cubicBezTo>
                      <a:cubicBezTo>
                        <a:pt x="91440" y="132343"/>
                        <a:pt x="97155" y="129486"/>
                        <a:pt x="101918" y="124726"/>
                      </a:cubicBezTo>
                      <a:cubicBezTo>
                        <a:pt x="105728" y="119965"/>
                        <a:pt x="107633" y="113301"/>
                        <a:pt x="107633" y="104732"/>
                      </a:cubicBezTo>
                      <a:lnTo>
                        <a:pt x="107633" y="0"/>
                      </a:lnTo>
                      <a:lnTo>
                        <a:pt x="165735" y="0"/>
                      </a:lnTo>
                      <a:lnTo>
                        <a:pt x="165735" y="104732"/>
                      </a:lnTo>
                      <a:cubicBezTo>
                        <a:pt x="165735" y="122822"/>
                        <a:pt x="161925" y="137103"/>
                        <a:pt x="154305" y="150433"/>
                      </a:cubicBezTo>
                      <a:cubicBezTo>
                        <a:pt x="146685" y="162810"/>
                        <a:pt x="137160" y="172331"/>
                        <a:pt x="123825" y="178996"/>
                      </a:cubicBezTo>
                      <a:cubicBezTo>
                        <a:pt x="111443" y="185660"/>
                        <a:pt x="97155" y="188517"/>
                        <a:pt x="80963" y="188517"/>
                      </a:cubicBezTo>
                      <a:cubicBezTo>
                        <a:pt x="64770" y="188517"/>
                        <a:pt x="51435" y="185660"/>
                        <a:pt x="39053" y="178996"/>
                      </a:cubicBezTo>
                      <a:cubicBezTo>
                        <a:pt x="26670" y="172331"/>
                        <a:pt x="17145" y="163762"/>
                        <a:pt x="10478" y="150433"/>
                      </a:cubicBezTo>
                      <a:cubicBezTo>
                        <a:pt x="3810" y="138055"/>
                        <a:pt x="0" y="122822"/>
                        <a:pt x="0" y="104732"/>
                      </a:cubicBezTo>
                      <a:lnTo>
                        <a:pt x="0" y="0"/>
                      </a:lnTo>
                      <a:lnTo>
                        <a:pt x="59055" y="0"/>
                      </a:lnTo>
                      <a:close/>
                    </a:path>
                  </a:pathLst>
                </a:custGeom>
                <a:solidFill>
                  <a:srgbClr val="FFFFFF"/>
                </a:solidFill>
                <a:ln w="9525" cap="flat">
                  <a:noFill/>
                  <a:prstDash val="solid"/>
                  <a:miter/>
                </a:ln>
              </p:spPr>
              <p:txBody>
                <a:bodyPr rtlCol="0" anchor="ctr"/>
                <a:lstStyle/>
                <a:p>
                  <a:endParaRPr lang="en-US"/>
                </a:p>
              </p:txBody>
            </p:sp>
          </p:grpSp>
          <p:grpSp>
            <p:nvGrpSpPr>
              <p:cNvPr id="21" name="Graphic 47">
                <a:extLst>
                  <a:ext uri="{FF2B5EF4-FFF2-40B4-BE49-F238E27FC236}">
                    <a16:creationId xmlns:a16="http://schemas.microsoft.com/office/drawing/2014/main" id="{78C8002C-601A-68CF-C5F9-D458A7D81825}"/>
                  </a:ext>
                </a:extLst>
              </p:cNvPr>
              <p:cNvGrpSpPr/>
              <p:nvPr/>
            </p:nvGrpSpPr>
            <p:grpSpPr>
              <a:xfrm>
                <a:off x="10976292" y="5214269"/>
                <a:ext cx="904875" cy="408452"/>
                <a:chOff x="10976292" y="5214269"/>
                <a:chExt cx="904875" cy="408452"/>
              </a:xfrm>
              <a:solidFill>
                <a:srgbClr val="FFFFFF"/>
              </a:solidFill>
            </p:grpSpPr>
            <p:sp>
              <p:nvSpPr>
                <p:cNvPr id="29" name="Freeform 28">
                  <a:extLst>
                    <a:ext uri="{FF2B5EF4-FFF2-40B4-BE49-F238E27FC236}">
                      <a16:creationId xmlns:a16="http://schemas.microsoft.com/office/drawing/2014/main" id="{36B09457-A3E7-5A0D-C36B-8EB93E29F655}"/>
                    </a:ext>
                  </a:extLst>
                </p:cNvPr>
                <p:cNvSpPr/>
                <p:nvPr/>
              </p:nvSpPr>
              <p:spPr>
                <a:xfrm>
                  <a:off x="10982007" y="5219030"/>
                  <a:ext cx="160020" cy="186612"/>
                </a:xfrm>
                <a:custGeom>
                  <a:avLst/>
                  <a:gdLst>
                    <a:gd name="connsiteX0" fmla="*/ 150495 w 160020"/>
                    <a:gd name="connsiteY0" fmla="*/ 106636 h 186612"/>
                    <a:gd name="connsiteX1" fmla="*/ 160020 w 160020"/>
                    <a:gd name="connsiteY1" fmla="*/ 135199 h 186612"/>
                    <a:gd name="connsiteX2" fmla="*/ 143828 w 160020"/>
                    <a:gd name="connsiteY2" fmla="*/ 173283 h 186612"/>
                    <a:gd name="connsiteX3" fmla="*/ 97155 w 160020"/>
                    <a:gd name="connsiteY3" fmla="*/ 186613 h 186612"/>
                    <a:gd name="connsiteX4" fmla="*/ 0 w 160020"/>
                    <a:gd name="connsiteY4" fmla="*/ 186613 h 186612"/>
                    <a:gd name="connsiteX5" fmla="*/ 0 w 160020"/>
                    <a:gd name="connsiteY5" fmla="*/ 0 h 186612"/>
                    <a:gd name="connsiteX6" fmla="*/ 95250 w 160020"/>
                    <a:gd name="connsiteY6" fmla="*/ 0 h 186612"/>
                    <a:gd name="connsiteX7" fmla="*/ 140018 w 160020"/>
                    <a:gd name="connsiteY7" fmla="*/ 12377 h 186612"/>
                    <a:gd name="connsiteX8" fmla="*/ 156210 w 160020"/>
                    <a:gd name="connsiteY8" fmla="*/ 48557 h 186612"/>
                    <a:gd name="connsiteX9" fmla="*/ 147638 w 160020"/>
                    <a:gd name="connsiteY9" fmla="*/ 76168 h 186612"/>
                    <a:gd name="connsiteX10" fmla="*/ 124778 w 160020"/>
                    <a:gd name="connsiteY10" fmla="*/ 91402 h 186612"/>
                    <a:gd name="connsiteX11" fmla="*/ 150495 w 160020"/>
                    <a:gd name="connsiteY11" fmla="*/ 106636 h 186612"/>
                    <a:gd name="connsiteX12" fmla="*/ 58103 w 160020"/>
                    <a:gd name="connsiteY12" fmla="*/ 72360 h 186612"/>
                    <a:gd name="connsiteX13" fmla="*/ 80963 w 160020"/>
                    <a:gd name="connsiteY13" fmla="*/ 72360 h 186612"/>
                    <a:gd name="connsiteX14" fmla="*/ 92393 w 160020"/>
                    <a:gd name="connsiteY14" fmla="*/ 69504 h 186612"/>
                    <a:gd name="connsiteX15" fmla="*/ 96203 w 160020"/>
                    <a:gd name="connsiteY15" fmla="*/ 59983 h 186612"/>
                    <a:gd name="connsiteX16" fmla="*/ 92393 w 160020"/>
                    <a:gd name="connsiteY16" fmla="*/ 49509 h 186612"/>
                    <a:gd name="connsiteX17" fmla="*/ 80963 w 160020"/>
                    <a:gd name="connsiteY17" fmla="*/ 46653 h 186612"/>
                    <a:gd name="connsiteX18" fmla="*/ 58103 w 160020"/>
                    <a:gd name="connsiteY18" fmla="*/ 46653 h 186612"/>
                    <a:gd name="connsiteX19" fmla="*/ 58103 w 160020"/>
                    <a:gd name="connsiteY19" fmla="*/ 72360 h 186612"/>
                    <a:gd name="connsiteX20" fmla="*/ 96203 w 160020"/>
                    <a:gd name="connsiteY20" fmla="*/ 136151 h 186612"/>
                    <a:gd name="connsiteX21" fmla="*/ 100013 w 160020"/>
                    <a:gd name="connsiteY21" fmla="*/ 126630 h 186612"/>
                    <a:gd name="connsiteX22" fmla="*/ 84773 w 160020"/>
                    <a:gd name="connsiteY22" fmla="*/ 113300 h 186612"/>
                    <a:gd name="connsiteX23" fmla="*/ 58103 w 160020"/>
                    <a:gd name="connsiteY23" fmla="*/ 113300 h 186612"/>
                    <a:gd name="connsiteX24" fmla="*/ 58103 w 160020"/>
                    <a:gd name="connsiteY24" fmla="*/ 139959 h 186612"/>
                    <a:gd name="connsiteX25" fmla="*/ 84773 w 160020"/>
                    <a:gd name="connsiteY25" fmla="*/ 139959 h 186612"/>
                    <a:gd name="connsiteX26" fmla="*/ 96203 w 160020"/>
                    <a:gd name="connsiteY26" fmla="*/ 136151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0020" h="186612">
                      <a:moveTo>
                        <a:pt x="150495" y="106636"/>
                      </a:moveTo>
                      <a:cubicBezTo>
                        <a:pt x="157163" y="115205"/>
                        <a:pt x="160020" y="123774"/>
                        <a:pt x="160020" y="135199"/>
                      </a:cubicBezTo>
                      <a:cubicBezTo>
                        <a:pt x="160020" y="151385"/>
                        <a:pt x="154305" y="163762"/>
                        <a:pt x="143828" y="173283"/>
                      </a:cubicBezTo>
                      <a:cubicBezTo>
                        <a:pt x="133350" y="181852"/>
                        <a:pt x="117158" y="186613"/>
                        <a:pt x="97155" y="186613"/>
                      </a:cubicBezTo>
                      <a:lnTo>
                        <a:pt x="0" y="186613"/>
                      </a:lnTo>
                      <a:lnTo>
                        <a:pt x="0" y="0"/>
                      </a:lnTo>
                      <a:lnTo>
                        <a:pt x="95250" y="0"/>
                      </a:lnTo>
                      <a:cubicBezTo>
                        <a:pt x="114300" y="0"/>
                        <a:pt x="128588" y="3808"/>
                        <a:pt x="140018" y="12377"/>
                      </a:cubicBezTo>
                      <a:cubicBezTo>
                        <a:pt x="150495" y="20946"/>
                        <a:pt x="156210" y="32372"/>
                        <a:pt x="156210" y="48557"/>
                      </a:cubicBezTo>
                      <a:cubicBezTo>
                        <a:pt x="156210" y="59030"/>
                        <a:pt x="153353" y="68552"/>
                        <a:pt x="147638" y="76168"/>
                      </a:cubicBezTo>
                      <a:cubicBezTo>
                        <a:pt x="141923" y="83785"/>
                        <a:pt x="134303" y="88546"/>
                        <a:pt x="124778" y="91402"/>
                      </a:cubicBezTo>
                      <a:cubicBezTo>
                        <a:pt x="135255" y="93306"/>
                        <a:pt x="143828" y="98067"/>
                        <a:pt x="150495" y="106636"/>
                      </a:cubicBezTo>
                      <a:close/>
                      <a:moveTo>
                        <a:pt x="58103" y="72360"/>
                      </a:moveTo>
                      <a:lnTo>
                        <a:pt x="80963" y="72360"/>
                      </a:lnTo>
                      <a:cubicBezTo>
                        <a:pt x="86678" y="72360"/>
                        <a:pt x="90488" y="71408"/>
                        <a:pt x="92393" y="69504"/>
                      </a:cubicBezTo>
                      <a:cubicBezTo>
                        <a:pt x="95250" y="67599"/>
                        <a:pt x="96203" y="63791"/>
                        <a:pt x="96203" y="59983"/>
                      </a:cubicBezTo>
                      <a:cubicBezTo>
                        <a:pt x="96203" y="55222"/>
                        <a:pt x="95250" y="52366"/>
                        <a:pt x="92393" y="49509"/>
                      </a:cubicBezTo>
                      <a:cubicBezTo>
                        <a:pt x="89535" y="47605"/>
                        <a:pt x="85725" y="46653"/>
                        <a:pt x="80963" y="46653"/>
                      </a:cubicBezTo>
                      <a:lnTo>
                        <a:pt x="58103" y="46653"/>
                      </a:lnTo>
                      <a:lnTo>
                        <a:pt x="58103" y="72360"/>
                      </a:lnTo>
                      <a:close/>
                      <a:moveTo>
                        <a:pt x="96203" y="136151"/>
                      </a:moveTo>
                      <a:cubicBezTo>
                        <a:pt x="99060" y="134247"/>
                        <a:pt x="100013" y="130438"/>
                        <a:pt x="100013" y="126630"/>
                      </a:cubicBezTo>
                      <a:cubicBezTo>
                        <a:pt x="100013" y="118061"/>
                        <a:pt x="95250" y="113300"/>
                        <a:pt x="84773" y="113300"/>
                      </a:cubicBezTo>
                      <a:lnTo>
                        <a:pt x="58103" y="113300"/>
                      </a:lnTo>
                      <a:lnTo>
                        <a:pt x="58103" y="139959"/>
                      </a:lnTo>
                      <a:lnTo>
                        <a:pt x="84773" y="139959"/>
                      </a:lnTo>
                      <a:cubicBezTo>
                        <a:pt x="89535" y="139007"/>
                        <a:pt x="93345" y="138055"/>
                        <a:pt x="96203" y="136151"/>
                      </a:cubicBez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3F898054-A1EF-0945-D2F4-A584A471CEEB}"/>
                    </a:ext>
                  </a:extLst>
                </p:cNvPr>
                <p:cNvSpPr/>
                <p:nvPr/>
              </p:nvSpPr>
              <p:spPr>
                <a:xfrm>
                  <a:off x="11162030" y="5219030"/>
                  <a:ext cx="114300" cy="185660"/>
                </a:xfrm>
                <a:custGeom>
                  <a:avLst/>
                  <a:gdLst>
                    <a:gd name="connsiteX0" fmla="*/ 58102 w 114300"/>
                    <a:gd name="connsiteY0" fmla="*/ 141864 h 185660"/>
                    <a:gd name="connsiteX1" fmla="*/ 114300 w 114300"/>
                    <a:gd name="connsiteY1" fmla="*/ 141864 h 185660"/>
                    <a:gd name="connsiteX2" fmla="*/ 114300 w 114300"/>
                    <a:gd name="connsiteY2" fmla="*/ 185660 h 185660"/>
                    <a:gd name="connsiteX3" fmla="*/ 0 w 114300"/>
                    <a:gd name="connsiteY3" fmla="*/ 185660 h 185660"/>
                    <a:gd name="connsiteX4" fmla="*/ 0 w 114300"/>
                    <a:gd name="connsiteY4" fmla="*/ 0 h 185660"/>
                    <a:gd name="connsiteX5" fmla="*/ 58102 w 114300"/>
                    <a:gd name="connsiteY5" fmla="*/ 0 h 185660"/>
                    <a:gd name="connsiteX6" fmla="*/ 58102 w 114300"/>
                    <a:gd name="connsiteY6" fmla="*/ 141864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85660">
                      <a:moveTo>
                        <a:pt x="58102" y="141864"/>
                      </a:moveTo>
                      <a:lnTo>
                        <a:pt x="114300" y="141864"/>
                      </a:lnTo>
                      <a:lnTo>
                        <a:pt x="114300" y="185660"/>
                      </a:lnTo>
                      <a:lnTo>
                        <a:pt x="0" y="185660"/>
                      </a:lnTo>
                      <a:lnTo>
                        <a:pt x="0" y="0"/>
                      </a:lnTo>
                      <a:lnTo>
                        <a:pt x="58102" y="0"/>
                      </a:lnTo>
                      <a:lnTo>
                        <a:pt x="58102" y="141864"/>
                      </a:ln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0C9C8D0-1F44-6366-7F6A-B55D52DA61AD}"/>
                    </a:ext>
                  </a:extLst>
                </p:cNvPr>
                <p:cNvSpPr/>
                <p:nvPr/>
              </p:nvSpPr>
              <p:spPr>
                <a:xfrm>
                  <a:off x="11288712" y="5214269"/>
                  <a:ext cx="191452" cy="192325"/>
                </a:xfrm>
                <a:custGeom>
                  <a:avLst/>
                  <a:gdLst>
                    <a:gd name="connsiteX0" fmla="*/ 48578 w 191452"/>
                    <a:gd name="connsiteY0" fmla="*/ 179948 h 192325"/>
                    <a:gd name="connsiteX1" fmla="*/ 13335 w 191452"/>
                    <a:gd name="connsiteY1" fmla="*/ 145672 h 192325"/>
                    <a:gd name="connsiteX2" fmla="*/ 0 w 191452"/>
                    <a:gd name="connsiteY2" fmla="*/ 96163 h 192325"/>
                    <a:gd name="connsiteX3" fmla="*/ 13335 w 191452"/>
                    <a:gd name="connsiteY3" fmla="*/ 46653 h 192325"/>
                    <a:gd name="connsiteX4" fmla="*/ 48578 w 191452"/>
                    <a:gd name="connsiteY4" fmla="*/ 12377 h 192325"/>
                    <a:gd name="connsiteX5" fmla="*/ 97155 w 191452"/>
                    <a:gd name="connsiteY5" fmla="*/ 0 h 192325"/>
                    <a:gd name="connsiteX6" fmla="*/ 144780 w 191452"/>
                    <a:gd name="connsiteY6" fmla="*/ 12377 h 192325"/>
                    <a:gd name="connsiteX7" fmla="*/ 179070 w 191452"/>
                    <a:gd name="connsiteY7" fmla="*/ 46653 h 192325"/>
                    <a:gd name="connsiteX8" fmla="*/ 191453 w 191452"/>
                    <a:gd name="connsiteY8" fmla="*/ 96163 h 192325"/>
                    <a:gd name="connsiteX9" fmla="*/ 179070 w 191452"/>
                    <a:gd name="connsiteY9" fmla="*/ 145672 h 192325"/>
                    <a:gd name="connsiteX10" fmla="*/ 144780 w 191452"/>
                    <a:gd name="connsiteY10" fmla="*/ 179948 h 192325"/>
                    <a:gd name="connsiteX11" fmla="*/ 97155 w 191452"/>
                    <a:gd name="connsiteY11" fmla="*/ 192325 h 192325"/>
                    <a:gd name="connsiteX12" fmla="*/ 48578 w 191452"/>
                    <a:gd name="connsiteY12" fmla="*/ 179948 h 192325"/>
                    <a:gd name="connsiteX13" fmla="*/ 122872 w 191452"/>
                    <a:gd name="connsiteY13" fmla="*/ 126630 h 192325"/>
                    <a:gd name="connsiteX14" fmla="*/ 132397 w 191452"/>
                    <a:gd name="connsiteY14" fmla="*/ 96163 h 192325"/>
                    <a:gd name="connsiteX15" fmla="*/ 122872 w 191452"/>
                    <a:gd name="connsiteY15" fmla="*/ 65695 h 192325"/>
                    <a:gd name="connsiteX16" fmla="*/ 96203 w 191452"/>
                    <a:gd name="connsiteY16" fmla="*/ 54270 h 192325"/>
                    <a:gd name="connsiteX17" fmla="*/ 69532 w 191452"/>
                    <a:gd name="connsiteY17" fmla="*/ 65695 h 192325"/>
                    <a:gd name="connsiteX18" fmla="*/ 60007 w 191452"/>
                    <a:gd name="connsiteY18" fmla="*/ 96163 h 192325"/>
                    <a:gd name="connsiteX19" fmla="*/ 69532 w 191452"/>
                    <a:gd name="connsiteY19" fmla="*/ 126630 h 192325"/>
                    <a:gd name="connsiteX20" fmla="*/ 96203 w 191452"/>
                    <a:gd name="connsiteY20" fmla="*/ 138055 h 192325"/>
                    <a:gd name="connsiteX21" fmla="*/ 122872 w 191452"/>
                    <a:gd name="connsiteY21" fmla="*/ 126630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452" h="192325">
                      <a:moveTo>
                        <a:pt x="48578" y="179948"/>
                      </a:moveTo>
                      <a:cubicBezTo>
                        <a:pt x="34290" y="171379"/>
                        <a:pt x="21907" y="159954"/>
                        <a:pt x="13335" y="145672"/>
                      </a:cubicBezTo>
                      <a:cubicBezTo>
                        <a:pt x="4763" y="131390"/>
                        <a:pt x="0" y="115205"/>
                        <a:pt x="0" y="96163"/>
                      </a:cubicBezTo>
                      <a:cubicBezTo>
                        <a:pt x="0" y="78073"/>
                        <a:pt x="4763" y="61887"/>
                        <a:pt x="13335" y="46653"/>
                      </a:cubicBezTo>
                      <a:cubicBezTo>
                        <a:pt x="21907" y="31419"/>
                        <a:pt x="33338" y="20946"/>
                        <a:pt x="48578" y="12377"/>
                      </a:cubicBezTo>
                      <a:cubicBezTo>
                        <a:pt x="62865" y="3808"/>
                        <a:pt x="79057" y="0"/>
                        <a:pt x="97155" y="0"/>
                      </a:cubicBezTo>
                      <a:cubicBezTo>
                        <a:pt x="114300" y="0"/>
                        <a:pt x="130493" y="3808"/>
                        <a:pt x="144780" y="12377"/>
                      </a:cubicBezTo>
                      <a:cubicBezTo>
                        <a:pt x="159068" y="20946"/>
                        <a:pt x="170497" y="31419"/>
                        <a:pt x="179070" y="46653"/>
                      </a:cubicBezTo>
                      <a:cubicBezTo>
                        <a:pt x="187643" y="61887"/>
                        <a:pt x="191453" y="77120"/>
                        <a:pt x="191453" y="96163"/>
                      </a:cubicBezTo>
                      <a:cubicBezTo>
                        <a:pt x="191453" y="114253"/>
                        <a:pt x="187643" y="130438"/>
                        <a:pt x="179070" y="145672"/>
                      </a:cubicBezTo>
                      <a:cubicBezTo>
                        <a:pt x="170497" y="160906"/>
                        <a:pt x="159068" y="171379"/>
                        <a:pt x="144780" y="179948"/>
                      </a:cubicBezTo>
                      <a:cubicBezTo>
                        <a:pt x="130493" y="188517"/>
                        <a:pt x="114300" y="192325"/>
                        <a:pt x="97155" y="192325"/>
                      </a:cubicBezTo>
                      <a:cubicBezTo>
                        <a:pt x="79057" y="192325"/>
                        <a:pt x="62865" y="188517"/>
                        <a:pt x="48578" y="179948"/>
                      </a:cubicBezTo>
                      <a:close/>
                      <a:moveTo>
                        <a:pt x="122872" y="126630"/>
                      </a:moveTo>
                      <a:cubicBezTo>
                        <a:pt x="129540" y="119013"/>
                        <a:pt x="132397" y="109492"/>
                        <a:pt x="132397" y="96163"/>
                      </a:cubicBezTo>
                      <a:cubicBezTo>
                        <a:pt x="132397" y="83785"/>
                        <a:pt x="129540" y="73312"/>
                        <a:pt x="122872" y="65695"/>
                      </a:cubicBezTo>
                      <a:cubicBezTo>
                        <a:pt x="116205" y="58078"/>
                        <a:pt x="107632" y="54270"/>
                        <a:pt x="96203" y="54270"/>
                      </a:cubicBezTo>
                      <a:cubicBezTo>
                        <a:pt x="84772" y="54270"/>
                        <a:pt x="75247" y="58078"/>
                        <a:pt x="69532" y="65695"/>
                      </a:cubicBezTo>
                      <a:cubicBezTo>
                        <a:pt x="62865" y="73312"/>
                        <a:pt x="60007" y="82833"/>
                        <a:pt x="60007" y="96163"/>
                      </a:cubicBezTo>
                      <a:cubicBezTo>
                        <a:pt x="60007" y="108540"/>
                        <a:pt x="62865" y="119013"/>
                        <a:pt x="69532" y="126630"/>
                      </a:cubicBezTo>
                      <a:cubicBezTo>
                        <a:pt x="76200" y="134247"/>
                        <a:pt x="84772" y="138055"/>
                        <a:pt x="96203" y="138055"/>
                      </a:cubicBezTo>
                      <a:cubicBezTo>
                        <a:pt x="107632" y="138055"/>
                        <a:pt x="117157" y="134247"/>
                        <a:pt x="122872" y="126630"/>
                      </a:cubicBez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3100DB5-ECB3-2FCA-67B2-BBD75B3C4105}"/>
                    </a:ext>
                  </a:extLst>
                </p:cNvPr>
                <p:cNvSpPr/>
                <p:nvPr/>
              </p:nvSpPr>
              <p:spPr>
                <a:xfrm>
                  <a:off x="11496357" y="5216174"/>
                  <a:ext cx="182880" cy="192325"/>
                </a:xfrm>
                <a:custGeom>
                  <a:avLst/>
                  <a:gdLst>
                    <a:gd name="connsiteX0" fmla="*/ 11430 w 182880"/>
                    <a:gd name="connsiteY0" fmla="*/ 45701 h 192325"/>
                    <a:gd name="connsiteX1" fmla="*/ 43815 w 182880"/>
                    <a:gd name="connsiteY1" fmla="*/ 12377 h 192325"/>
                    <a:gd name="connsiteX2" fmla="*/ 92393 w 182880"/>
                    <a:gd name="connsiteY2" fmla="*/ 0 h 192325"/>
                    <a:gd name="connsiteX3" fmla="*/ 135255 w 182880"/>
                    <a:gd name="connsiteY3" fmla="*/ 9521 h 192325"/>
                    <a:gd name="connsiteX4" fmla="*/ 166688 w 182880"/>
                    <a:gd name="connsiteY4" fmla="*/ 35228 h 192325"/>
                    <a:gd name="connsiteX5" fmla="*/ 182880 w 182880"/>
                    <a:gd name="connsiteY5" fmla="*/ 74264 h 192325"/>
                    <a:gd name="connsiteX6" fmla="*/ 120968 w 182880"/>
                    <a:gd name="connsiteY6" fmla="*/ 74264 h 192325"/>
                    <a:gd name="connsiteX7" fmla="*/ 108585 w 182880"/>
                    <a:gd name="connsiteY7" fmla="*/ 59983 h 192325"/>
                    <a:gd name="connsiteX8" fmla="*/ 90488 w 182880"/>
                    <a:gd name="connsiteY8" fmla="*/ 55222 h 192325"/>
                    <a:gd name="connsiteX9" fmla="*/ 67628 w 182880"/>
                    <a:gd name="connsiteY9" fmla="*/ 66647 h 192325"/>
                    <a:gd name="connsiteX10" fmla="*/ 59055 w 182880"/>
                    <a:gd name="connsiteY10" fmla="*/ 96163 h 192325"/>
                    <a:gd name="connsiteX11" fmla="*/ 67628 w 182880"/>
                    <a:gd name="connsiteY11" fmla="*/ 125678 h 192325"/>
                    <a:gd name="connsiteX12" fmla="*/ 90488 w 182880"/>
                    <a:gd name="connsiteY12" fmla="*/ 137103 h 192325"/>
                    <a:gd name="connsiteX13" fmla="*/ 108585 w 182880"/>
                    <a:gd name="connsiteY13" fmla="*/ 132343 h 192325"/>
                    <a:gd name="connsiteX14" fmla="*/ 120968 w 182880"/>
                    <a:gd name="connsiteY14" fmla="*/ 118061 h 192325"/>
                    <a:gd name="connsiteX15" fmla="*/ 182880 w 182880"/>
                    <a:gd name="connsiteY15" fmla="*/ 118061 h 192325"/>
                    <a:gd name="connsiteX16" fmla="*/ 166688 w 182880"/>
                    <a:gd name="connsiteY16" fmla="*/ 157097 h 192325"/>
                    <a:gd name="connsiteX17" fmla="*/ 135255 w 182880"/>
                    <a:gd name="connsiteY17" fmla="*/ 182804 h 192325"/>
                    <a:gd name="connsiteX18" fmla="*/ 92393 w 182880"/>
                    <a:gd name="connsiteY18" fmla="*/ 192325 h 192325"/>
                    <a:gd name="connsiteX19" fmla="*/ 43815 w 182880"/>
                    <a:gd name="connsiteY19" fmla="*/ 179948 h 192325"/>
                    <a:gd name="connsiteX20" fmla="*/ 11430 w 182880"/>
                    <a:gd name="connsiteY20" fmla="*/ 146624 h 192325"/>
                    <a:gd name="connsiteX21" fmla="*/ 0 w 182880"/>
                    <a:gd name="connsiteY21" fmla="*/ 97115 h 192325"/>
                    <a:gd name="connsiteX22" fmla="*/ 11430 w 182880"/>
                    <a:gd name="connsiteY22" fmla="*/ 45701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880" h="192325">
                      <a:moveTo>
                        <a:pt x="11430" y="45701"/>
                      </a:moveTo>
                      <a:cubicBezTo>
                        <a:pt x="19050" y="31419"/>
                        <a:pt x="29528" y="19994"/>
                        <a:pt x="43815" y="12377"/>
                      </a:cubicBezTo>
                      <a:cubicBezTo>
                        <a:pt x="58103" y="4761"/>
                        <a:pt x="74295" y="0"/>
                        <a:pt x="92393" y="0"/>
                      </a:cubicBezTo>
                      <a:cubicBezTo>
                        <a:pt x="108585" y="0"/>
                        <a:pt x="122873" y="2856"/>
                        <a:pt x="135255" y="9521"/>
                      </a:cubicBezTo>
                      <a:cubicBezTo>
                        <a:pt x="147638" y="15234"/>
                        <a:pt x="158115" y="23803"/>
                        <a:pt x="166688" y="35228"/>
                      </a:cubicBezTo>
                      <a:cubicBezTo>
                        <a:pt x="174308" y="46653"/>
                        <a:pt x="180023" y="59031"/>
                        <a:pt x="182880" y="74264"/>
                      </a:cubicBezTo>
                      <a:lnTo>
                        <a:pt x="120968" y="74264"/>
                      </a:lnTo>
                      <a:cubicBezTo>
                        <a:pt x="118110" y="68552"/>
                        <a:pt x="114300" y="63791"/>
                        <a:pt x="108585" y="59983"/>
                      </a:cubicBezTo>
                      <a:cubicBezTo>
                        <a:pt x="103823" y="56174"/>
                        <a:pt x="97155" y="55222"/>
                        <a:pt x="90488" y="55222"/>
                      </a:cubicBezTo>
                      <a:cubicBezTo>
                        <a:pt x="80963" y="55222"/>
                        <a:pt x="73343" y="59031"/>
                        <a:pt x="67628" y="66647"/>
                      </a:cubicBezTo>
                      <a:cubicBezTo>
                        <a:pt x="61913" y="74264"/>
                        <a:pt x="59055" y="83785"/>
                        <a:pt x="59055" y="96163"/>
                      </a:cubicBezTo>
                      <a:cubicBezTo>
                        <a:pt x="59055" y="108540"/>
                        <a:pt x="61913" y="118061"/>
                        <a:pt x="67628" y="125678"/>
                      </a:cubicBezTo>
                      <a:cubicBezTo>
                        <a:pt x="73343" y="133295"/>
                        <a:pt x="80963" y="137103"/>
                        <a:pt x="90488" y="137103"/>
                      </a:cubicBezTo>
                      <a:cubicBezTo>
                        <a:pt x="97155" y="137103"/>
                        <a:pt x="102870" y="135199"/>
                        <a:pt x="108585" y="132343"/>
                      </a:cubicBezTo>
                      <a:cubicBezTo>
                        <a:pt x="113348" y="128534"/>
                        <a:pt x="118110" y="123774"/>
                        <a:pt x="120968" y="118061"/>
                      </a:cubicBezTo>
                      <a:lnTo>
                        <a:pt x="182880" y="118061"/>
                      </a:lnTo>
                      <a:cubicBezTo>
                        <a:pt x="180023" y="132343"/>
                        <a:pt x="175260" y="145672"/>
                        <a:pt x="166688" y="157097"/>
                      </a:cubicBezTo>
                      <a:cubicBezTo>
                        <a:pt x="159068" y="168522"/>
                        <a:pt x="148590" y="177092"/>
                        <a:pt x="135255" y="182804"/>
                      </a:cubicBezTo>
                      <a:cubicBezTo>
                        <a:pt x="122873" y="188517"/>
                        <a:pt x="108585" y="192325"/>
                        <a:pt x="92393" y="192325"/>
                      </a:cubicBezTo>
                      <a:cubicBezTo>
                        <a:pt x="73343" y="192325"/>
                        <a:pt x="57150" y="188517"/>
                        <a:pt x="43815" y="179948"/>
                      </a:cubicBezTo>
                      <a:cubicBezTo>
                        <a:pt x="29528" y="172331"/>
                        <a:pt x="19050" y="160906"/>
                        <a:pt x="11430" y="146624"/>
                      </a:cubicBezTo>
                      <a:cubicBezTo>
                        <a:pt x="3810" y="132343"/>
                        <a:pt x="0" y="116157"/>
                        <a:pt x="0" y="97115"/>
                      </a:cubicBezTo>
                      <a:cubicBezTo>
                        <a:pt x="0" y="77121"/>
                        <a:pt x="3810" y="60935"/>
                        <a:pt x="11430" y="45701"/>
                      </a:cubicBezTo>
                      <a:close/>
                    </a:path>
                  </a:pathLst>
                </a:custGeom>
                <a:solidFill>
                  <a:srgbClr val="FFFFF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366484C-81EC-4613-71C1-9E96836B87DD}"/>
                    </a:ext>
                  </a:extLst>
                </p:cNvPr>
                <p:cNvSpPr/>
                <p:nvPr/>
              </p:nvSpPr>
              <p:spPr>
                <a:xfrm>
                  <a:off x="11699240" y="5219030"/>
                  <a:ext cx="181927" cy="186612"/>
                </a:xfrm>
                <a:custGeom>
                  <a:avLst/>
                  <a:gdLst>
                    <a:gd name="connsiteX0" fmla="*/ 112395 w 181927"/>
                    <a:gd name="connsiteY0" fmla="*/ 185660 h 186612"/>
                    <a:gd name="connsiteX1" fmla="*/ 58103 w 181927"/>
                    <a:gd name="connsiteY1" fmla="*/ 104732 h 186612"/>
                    <a:gd name="connsiteX2" fmla="*/ 58103 w 181927"/>
                    <a:gd name="connsiteY2" fmla="*/ 185660 h 186612"/>
                    <a:gd name="connsiteX3" fmla="*/ 0 w 181927"/>
                    <a:gd name="connsiteY3" fmla="*/ 185660 h 186612"/>
                    <a:gd name="connsiteX4" fmla="*/ 0 w 181927"/>
                    <a:gd name="connsiteY4" fmla="*/ 0 h 186612"/>
                    <a:gd name="connsiteX5" fmla="*/ 58103 w 181927"/>
                    <a:gd name="connsiteY5" fmla="*/ 0 h 186612"/>
                    <a:gd name="connsiteX6" fmla="*/ 58103 w 181927"/>
                    <a:gd name="connsiteY6" fmla="*/ 78073 h 186612"/>
                    <a:gd name="connsiteX7" fmla="*/ 111442 w 181927"/>
                    <a:gd name="connsiteY7" fmla="*/ 0 h 186612"/>
                    <a:gd name="connsiteX8" fmla="*/ 177165 w 181927"/>
                    <a:gd name="connsiteY8" fmla="*/ 0 h 186612"/>
                    <a:gd name="connsiteX9" fmla="*/ 113347 w 181927"/>
                    <a:gd name="connsiteY9" fmla="*/ 89498 h 186612"/>
                    <a:gd name="connsiteX10" fmla="*/ 181928 w 181927"/>
                    <a:gd name="connsiteY10" fmla="*/ 186613 h 186612"/>
                    <a:gd name="connsiteX11" fmla="*/ 112395 w 181927"/>
                    <a:gd name="connsiteY11" fmla="*/ 186613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 h="186612">
                      <a:moveTo>
                        <a:pt x="112395" y="185660"/>
                      </a:moveTo>
                      <a:lnTo>
                        <a:pt x="58103" y="104732"/>
                      </a:lnTo>
                      <a:lnTo>
                        <a:pt x="58103" y="185660"/>
                      </a:lnTo>
                      <a:lnTo>
                        <a:pt x="0" y="185660"/>
                      </a:lnTo>
                      <a:lnTo>
                        <a:pt x="0" y="0"/>
                      </a:lnTo>
                      <a:lnTo>
                        <a:pt x="58103" y="0"/>
                      </a:lnTo>
                      <a:lnTo>
                        <a:pt x="58103" y="78073"/>
                      </a:lnTo>
                      <a:lnTo>
                        <a:pt x="111442" y="0"/>
                      </a:lnTo>
                      <a:lnTo>
                        <a:pt x="177165" y="0"/>
                      </a:lnTo>
                      <a:lnTo>
                        <a:pt x="113347" y="89498"/>
                      </a:lnTo>
                      <a:lnTo>
                        <a:pt x="181928" y="186613"/>
                      </a:lnTo>
                      <a:lnTo>
                        <a:pt x="112395" y="186613"/>
                      </a:lnTo>
                      <a:close/>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316520-C31B-BBA6-C8DB-58E5AC69D684}"/>
                    </a:ext>
                  </a:extLst>
                </p:cNvPr>
                <p:cNvSpPr/>
                <p:nvPr/>
              </p:nvSpPr>
              <p:spPr>
                <a:xfrm>
                  <a:off x="10976292" y="5430397"/>
                  <a:ext cx="181927" cy="192325"/>
                </a:xfrm>
                <a:custGeom>
                  <a:avLst/>
                  <a:gdLst>
                    <a:gd name="connsiteX0" fmla="*/ 11430 w 181927"/>
                    <a:gd name="connsiteY0" fmla="*/ 45701 h 192325"/>
                    <a:gd name="connsiteX1" fmla="*/ 42863 w 181927"/>
                    <a:gd name="connsiteY1" fmla="*/ 12377 h 192325"/>
                    <a:gd name="connsiteX2" fmla="*/ 91440 w 181927"/>
                    <a:gd name="connsiteY2" fmla="*/ 0 h 192325"/>
                    <a:gd name="connsiteX3" fmla="*/ 134302 w 181927"/>
                    <a:gd name="connsiteY3" fmla="*/ 9521 h 192325"/>
                    <a:gd name="connsiteX4" fmla="*/ 165735 w 181927"/>
                    <a:gd name="connsiteY4" fmla="*/ 35228 h 192325"/>
                    <a:gd name="connsiteX5" fmla="*/ 181927 w 181927"/>
                    <a:gd name="connsiteY5" fmla="*/ 74264 h 192325"/>
                    <a:gd name="connsiteX6" fmla="*/ 120015 w 181927"/>
                    <a:gd name="connsiteY6" fmla="*/ 74264 h 192325"/>
                    <a:gd name="connsiteX7" fmla="*/ 107632 w 181927"/>
                    <a:gd name="connsiteY7" fmla="*/ 59983 h 192325"/>
                    <a:gd name="connsiteX8" fmla="*/ 89535 w 181927"/>
                    <a:gd name="connsiteY8" fmla="*/ 55222 h 192325"/>
                    <a:gd name="connsiteX9" fmla="*/ 66675 w 181927"/>
                    <a:gd name="connsiteY9" fmla="*/ 66647 h 192325"/>
                    <a:gd name="connsiteX10" fmla="*/ 58102 w 181927"/>
                    <a:gd name="connsiteY10" fmla="*/ 96163 h 192325"/>
                    <a:gd name="connsiteX11" fmla="*/ 66675 w 181927"/>
                    <a:gd name="connsiteY11" fmla="*/ 125678 h 192325"/>
                    <a:gd name="connsiteX12" fmla="*/ 89535 w 181927"/>
                    <a:gd name="connsiteY12" fmla="*/ 137103 h 192325"/>
                    <a:gd name="connsiteX13" fmla="*/ 107632 w 181927"/>
                    <a:gd name="connsiteY13" fmla="*/ 132343 h 192325"/>
                    <a:gd name="connsiteX14" fmla="*/ 120015 w 181927"/>
                    <a:gd name="connsiteY14" fmla="*/ 118061 h 192325"/>
                    <a:gd name="connsiteX15" fmla="*/ 181927 w 181927"/>
                    <a:gd name="connsiteY15" fmla="*/ 118061 h 192325"/>
                    <a:gd name="connsiteX16" fmla="*/ 165735 w 181927"/>
                    <a:gd name="connsiteY16" fmla="*/ 157097 h 192325"/>
                    <a:gd name="connsiteX17" fmla="*/ 134302 w 181927"/>
                    <a:gd name="connsiteY17" fmla="*/ 182804 h 192325"/>
                    <a:gd name="connsiteX18" fmla="*/ 91440 w 181927"/>
                    <a:gd name="connsiteY18" fmla="*/ 192325 h 192325"/>
                    <a:gd name="connsiteX19" fmla="*/ 42863 w 181927"/>
                    <a:gd name="connsiteY19" fmla="*/ 179948 h 192325"/>
                    <a:gd name="connsiteX20" fmla="*/ 11430 w 181927"/>
                    <a:gd name="connsiteY20" fmla="*/ 146624 h 192325"/>
                    <a:gd name="connsiteX21" fmla="*/ 0 w 181927"/>
                    <a:gd name="connsiteY21" fmla="*/ 97115 h 192325"/>
                    <a:gd name="connsiteX22" fmla="*/ 11430 w 181927"/>
                    <a:gd name="connsiteY22" fmla="*/ 45701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1927" h="192325">
                      <a:moveTo>
                        <a:pt x="11430" y="45701"/>
                      </a:moveTo>
                      <a:cubicBezTo>
                        <a:pt x="19050" y="31419"/>
                        <a:pt x="29527" y="19994"/>
                        <a:pt x="42863" y="12377"/>
                      </a:cubicBezTo>
                      <a:cubicBezTo>
                        <a:pt x="57150" y="4761"/>
                        <a:pt x="73342" y="0"/>
                        <a:pt x="91440" y="0"/>
                      </a:cubicBezTo>
                      <a:cubicBezTo>
                        <a:pt x="107632" y="0"/>
                        <a:pt x="121920" y="2856"/>
                        <a:pt x="134302" y="9521"/>
                      </a:cubicBezTo>
                      <a:cubicBezTo>
                        <a:pt x="146685" y="15234"/>
                        <a:pt x="157163" y="23803"/>
                        <a:pt x="165735" y="35228"/>
                      </a:cubicBezTo>
                      <a:cubicBezTo>
                        <a:pt x="173355" y="46653"/>
                        <a:pt x="179070" y="59030"/>
                        <a:pt x="181927" y="74264"/>
                      </a:cubicBezTo>
                      <a:lnTo>
                        <a:pt x="120015" y="74264"/>
                      </a:lnTo>
                      <a:cubicBezTo>
                        <a:pt x="117157" y="68552"/>
                        <a:pt x="113347" y="63791"/>
                        <a:pt x="107632" y="59983"/>
                      </a:cubicBezTo>
                      <a:cubicBezTo>
                        <a:pt x="101917" y="56174"/>
                        <a:pt x="96202" y="55222"/>
                        <a:pt x="89535" y="55222"/>
                      </a:cubicBezTo>
                      <a:cubicBezTo>
                        <a:pt x="80010" y="55222"/>
                        <a:pt x="72390" y="59030"/>
                        <a:pt x="66675" y="66647"/>
                      </a:cubicBezTo>
                      <a:cubicBezTo>
                        <a:pt x="60960" y="74264"/>
                        <a:pt x="58102" y="83785"/>
                        <a:pt x="58102" y="96163"/>
                      </a:cubicBezTo>
                      <a:cubicBezTo>
                        <a:pt x="58102" y="108540"/>
                        <a:pt x="60960" y="118061"/>
                        <a:pt x="66675" y="125678"/>
                      </a:cubicBezTo>
                      <a:cubicBezTo>
                        <a:pt x="72390" y="133295"/>
                        <a:pt x="80010" y="137103"/>
                        <a:pt x="89535" y="137103"/>
                      </a:cubicBezTo>
                      <a:cubicBezTo>
                        <a:pt x="96202" y="137103"/>
                        <a:pt x="101917" y="135199"/>
                        <a:pt x="107632" y="132343"/>
                      </a:cubicBezTo>
                      <a:cubicBezTo>
                        <a:pt x="112395" y="128534"/>
                        <a:pt x="117157" y="123774"/>
                        <a:pt x="120015" y="118061"/>
                      </a:cubicBezTo>
                      <a:lnTo>
                        <a:pt x="181927" y="118061"/>
                      </a:lnTo>
                      <a:cubicBezTo>
                        <a:pt x="179070" y="132343"/>
                        <a:pt x="174307" y="145672"/>
                        <a:pt x="165735" y="157097"/>
                      </a:cubicBezTo>
                      <a:cubicBezTo>
                        <a:pt x="158115" y="168522"/>
                        <a:pt x="147638" y="177092"/>
                        <a:pt x="134302" y="182804"/>
                      </a:cubicBezTo>
                      <a:cubicBezTo>
                        <a:pt x="121920" y="188517"/>
                        <a:pt x="107632" y="192325"/>
                        <a:pt x="91440" y="192325"/>
                      </a:cubicBezTo>
                      <a:cubicBezTo>
                        <a:pt x="72390" y="192325"/>
                        <a:pt x="56197" y="188517"/>
                        <a:pt x="42863" y="179948"/>
                      </a:cubicBezTo>
                      <a:cubicBezTo>
                        <a:pt x="28575" y="172331"/>
                        <a:pt x="18097" y="160906"/>
                        <a:pt x="11430" y="146624"/>
                      </a:cubicBezTo>
                      <a:cubicBezTo>
                        <a:pt x="3810" y="132343"/>
                        <a:pt x="0" y="116157"/>
                        <a:pt x="0" y="97115"/>
                      </a:cubicBezTo>
                      <a:cubicBezTo>
                        <a:pt x="0" y="76168"/>
                        <a:pt x="3810" y="59983"/>
                        <a:pt x="11430" y="45701"/>
                      </a:cubicBez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F9598DC-C415-0FED-A771-1DD493C5E833}"/>
                    </a:ext>
                  </a:extLst>
                </p:cNvPr>
                <p:cNvSpPr/>
                <p:nvPr/>
              </p:nvSpPr>
              <p:spPr>
                <a:xfrm>
                  <a:off x="11179175" y="5432301"/>
                  <a:ext cx="172402" cy="186612"/>
                </a:xfrm>
                <a:custGeom>
                  <a:avLst/>
                  <a:gdLst>
                    <a:gd name="connsiteX0" fmla="*/ 172403 w 172402"/>
                    <a:gd name="connsiteY0" fmla="*/ 0 h 186612"/>
                    <a:gd name="connsiteX1" fmla="*/ 172403 w 172402"/>
                    <a:gd name="connsiteY1" fmla="*/ 186613 h 186612"/>
                    <a:gd name="connsiteX2" fmla="*/ 114300 w 172402"/>
                    <a:gd name="connsiteY2" fmla="*/ 186613 h 186612"/>
                    <a:gd name="connsiteX3" fmla="*/ 114300 w 172402"/>
                    <a:gd name="connsiteY3" fmla="*/ 114253 h 186612"/>
                    <a:gd name="connsiteX4" fmla="*/ 59055 w 172402"/>
                    <a:gd name="connsiteY4" fmla="*/ 114253 h 186612"/>
                    <a:gd name="connsiteX5" fmla="*/ 59055 w 172402"/>
                    <a:gd name="connsiteY5" fmla="*/ 186613 h 186612"/>
                    <a:gd name="connsiteX6" fmla="*/ 0 w 172402"/>
                    <a:gd name="connsiteY6" fmla="*/ 186613 h 186612"/>
                    <a:gd name="connsiteX7" fmla="*/ 0 w 172402"/>
                    <a:gd name="connsiteY7" fmla="*/ 952 h 186612"/>
                    <a:gd name="connsiteX8" fmla="*/ 58103 w 172402"/>
                    <a:gd name="connsiteY8" fmla="*/ 952 h 186612"/>
                    <a:gd name="connsiteX9" fmla="*/ 58103 w 172402"/>
                    <a:gd name="connsiteY9" fmla="*/ 67599 h 186612"/>
                    <a:gd name="connsiteX10" fmla="*/ 113347 w 172402"/>
                    <a:gd name="connsiteY10" fmla="*/ 67599 h 186612"/>
                    <a:gd name="connsiteX11" fmla="*/ 113347 w 172402"/>
                    <a:gd name="connsiteY11" fmla="*/ 952 h 186612"/>
                    <a:gd name="connsiteX12" fmla="*/ 172403 w 172402"/>
                    <a:gd name="connsiteY12" fmla="*/ 952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402" h="186612">
                      <a:moveTo>
                        <a:pt x="172403" y="0"/>
                      </a:moveTo>
                      <a:lnTo>
                        <a:pt x="172403" y="186613"/>
                      </a:lnTo>
                      <a:lnTo>
                        <a:pt x="114300" y="186613"/>
                      </a:lnTo>
                      <a:lnTo>
                        <a:pt x="114300" y="114253"/>
                      </a:lnTo>
                      <a:lnTo>
                        <a:pt x="59055" y="114253"/>
                      </a:lnTo>
                      <a:lnTo>
                        <a:pt x="59055" y="186613"/>
                      </a:lnTo>
                      <a:lnTo>
                        <a:pt x="0" y="186613"/>
                      </a:lnTo>
                      <a:lnTo>
                        <a:pt x="0" y="952"/>
                      </a:lnTo>
                      <a:lnTo>
                        <a:pt x="58103" y="952"/>
                      </a:lnTo>
                      <a:lnTo>
                        <a:pt x="58103" y="67599"/>
                      </a:lnTo>
                      <a:lnTo>
                        <a:pt x="113347" y="67599"/>
                      </a:lnTo>
                      <a:lnTo>
                        <a:pt x="113347" y="952"/>
                      </a:lnTo>
                      <a:lnTo>
                        <a:pt x="172403" y="952"/>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0C8D55A-2C4A-7E07-2ADB-56FBDBADBC35}"/>
                    </a:ext>
                  </a:extLst>
                </p:cNvPr>
                <p:cNvSpPr/>
                <p:nvPr/>
              </p:nvSpPr>
              <p:spPr>
                <a:xfrm>
                  <a:off x="11364912" y="5433253"/>
                  <a:ext cx="202882" cy="185660"/>
                </a:xfrm>
                <a:custGeom>
                  <a:avLst/>
                  <a:gdLst>
                    <a:gd name="connsiteX0" fmla="*/ 132397 w 202882"/>
                    <a:gd name="connsiteY0" fmla="*/ 157097 h 185660"/>
                    <a:gd name="connsiteX1" fmla="*/ 70485 w 202882"/>
                    <a:gd name="connsiteY1" fmla="*/ 157097 h 185660"/>
                    <a:gd name="connsiteX2" fmla="*/ 60960 w 202882"/>
                    <a:gd name="connsiteY2" fmla="*/ 185660 h 185660"/>
                    <a:gd name="connsiteX3" fmla="*/ 0 w 202882"/>
                    <a:gd name="connsiteY3" fmla="*/ 185660 h 185660"/>
                    <a:gd name="connsiteX4" fmla="*/ 67628 w 202882"/>
                    <a:gd name="connsiteY4" fmla="*/ 0 h 185660"/>
                    <a:gd name="connsiteX5" fmla="*/ 135255 w 202882"/>
                    <a:gd name="connsiteY5" fmla="*/ 0 h 185660"/>
                    <a:gd name="connsiteX6" fmla="*/ 202882 w 202882"/>
                    <a:gd name="connsiteY6" fmla="*/ 185660 h 185660"/>
                    <a:gd name="connsiteX7" fmla="*/ 140970 w 202882"/>
                    <a:gd name="connsiteY7" fmla="*/ 185660 h 185660"/>
                    <a:gd name="connsiteX8" fmla="*/ 132397 w 202882"/>
                    <a:gd name="connsiteY8" fmla="*/ 157097 h 185660"/>
                    <a:gd name="connsiteX9" fmla="*/ 118110 w 202882"/>
                    <a:gd name="connsiteY9" fmla="*/ 113300 h 185660"/>
                    <a:gd name="connsiteX10" fmla="*/ 100965 w 202882"/>
                    <a:gd name="connsiteY10" fmla="*/ 61887 h 185660"/>
                    <a:gd name="connsiteX11" fmla="*/ 83820 w 202882"/>
                    <a:gd name="connsiteY11" fmla="*/ 113300 h 185660"/>
                    <a:gd name="connsiteX12" fmla="*/ 118110 w 202882"/>
                    <a:gd name="connsiteY12" fmla="*/ 113300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185660">
                      <a:moveTo>
                        <a:pt x="132397" y="157097"/>
                      </a:moveTo>
                      <a:lnTo>
                        <a:pt x="70485" y="157097"/>
                      </a:lnTo>
                      <a:lnTo>
                        <a:pt x="60960" y="185660"/>
                      </a:lnTo>
                      <a:lnTo>
                        <a:pt x="0" y="185660"/>
                      </a:lnTo>
                      <a:lnTo>
                        <a:pt x="67628" y="0"/>
                      </a:lnTo>
                      <a:lnTo>
                        <a:pt x="135255" y="0"/>
                      </a:lnTo>
                      <a:lnTo>
                        <a:pt x="202882" y="185660"/>
                      </a:lnTo>
                      <a:lnTo>
                        <a:pt x="140970" y="185660"/>
                      </a:lnTo>
                      <a:lnTo>
                        <a:pt x="132397" y="157097"/>
                      </a:lnTo>
                      <a:close/>
                      <a:moveTo>
                        <a:pt x="118110" y="113300"/>
                      </a:moveTo>
                      <a:lnTo>
                        <a:pt x="100965" y="61887"/>
                      </a:lnTo>
                      <a:lnTo>
                        <a:pt x="83820" y="113300"/>
                      </a:lnTo>
                      <a:lnTo>
                        <a:pt x="118110" y="113300"/>
                      </a:ln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33066FE-ABEE-EDA5-BDCE-8992D88A23C2}"/>
                    </a:ext>
                  </a:extLst>
                </p:cNvPr>
                <p:cNvSpPr/>
                <p:nvPr/>
              </p:nvSpPr>
              <p:spPr>
                <a:xfrm>
                  <a:off x="11581130" y="5432301"/>
                  <a:ext cx="58102" cy="186612"/>
                </a:xfrm>
                <a:custGeom>
                  <a:avLst/>
                  <a:gdLst>
                    <a:gd name="connsiteX0" fmla="*/ 58102 w 58102"/>
                    <a:gd name="connsiteY0" fmla="*/ 0 h 186612"/>
                    <a:gd name="connsiteX1" fmla="*/ 58102 w 58102"/>
                    <a:gd name="connsiteY1" fmla="*/ 186613 h 186612"/>
                    <a:gd name="connsiteX2" fmla="*/ 0 w 58102"/>
                    <a:gd name="connsiteY2" fmla="*/ 186613 h 186612"/>
                    <a:gd name="connsiteX3" fmla="*/ 0 w 58102"/>
                    <a:gd name="connsiteY3" fmla="*/ 952 h 186612"/>
                    <a:gd name="connsiteX4" fmla="*/ 58102 w 58102"/>
                    <a:gd name="connsiteY4" fmla="*/ 952 h 18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 h="186612">
                      <a:moveTo>
                        <a:pt x="58102" y="0"/>
                      </a:moveTo>
                      <a:lnTo>
                        <a:pt x="58102" y="186613"/>
                      </a:lnTo>
                      <a:lnTo>
                        <a:pt x="0" y="186613"/>
                      </a:lnTo>
                      <a:lnTo>
                        <a:pt x="0" y="952"/>
                      </a:lnTo>
                      <a:lnTo>
                        <a:pt x="58102" y="952"/>
                      </a:ln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198AF9D-68DD-6837-AC5D-786CA9FF248C}"/>
                    </a:ext>
                  </a:extLst>
                </p:cNvPr>
                <p:cNvSpPr/>
                <p:nvPr/>
              </p:nvSpPr>
              <p:spPr>
                <a:xfrm>
                  <a:off x="11665902" y="5433253"/>
                  <a:ext cx="178117" cy="185660"/>
                </a:xfrm>
                <a:custGeom>
                  <a:avLst/>
                  <a:gdLst>
                    <a:gd name="connsiteX0" fmla="*/ 178117 w 178117"/>
                    <a:gd name="connsiteY0" fmla="*/ 185660 h 185660"/>
                    <a:gd name="connsiteX1" fmla="*/ 120015 w 178117"/>
                    <a:gd name="connsiteY1" fmla="*/ 185660 h 185660"/>
                    <a:gd name="connsiteX2" fmla="*/ 58103 w 178117"/>
                    <a:gd name="connsiteY2" fmla="*/ 92354 h 185660"/>
                    <a:gd name="connsiteX3" fmla="*/ 58103 w 178117"/>
                    <a:gd name="connsiteY3" fmla="*/ 185660 h 185660"/>
                    <a:gd name="connsiteX4" fmla="*/ 0 w 178117"/>
                    <a:gd name="connsiteY4" fmla="*/ 185660 h 185660"/>
                    <a:gd name="connsiteX5" fmla="*/ 0 w 178117"/>
                    <a:gd name="connsiteY5" fmla="*/ 0 h 185660"/>
                    <a:gd name="connsiteX6" fmla="*/ 58103 w 178117"/>
                    <a:gd name="connsiteY6" fmla="*/ 0 h 185660"/>
                    <a:gd name="connsiteX7" fmla="*/ 120015 w 178117"/>
                    <a:gd name="connsiteY7" fmla="*/ 95210 h 185660"/>
                    <a:gd name="connsiteX8" fmla="*/ 120015 w 178117"/>
                    <a:gd name="connsiteY8" fmla="*/ 0 h 185660"/>
                    <a:gd name="connsiteX9" fmla="*/ 178117 w 178117"/>
                    <a:gd name="connsiteY9" fmla="*/ 0 h 185660"/>
                    <a:gd name="connsiteX10" fmla="*/ 178117 w 178117"/>
                    <a:gd name="connsiteY10" fmla="*/ 185660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117" h="185660">
                      <a:moveTo>
                        <a:pt x="178117" y="185660"/>
                      </a:moveTo>
                      <a:lnTo>
                        <a:pt x="120015" y="185660"/>
                      </a:lnTo>
                      <a:lnTo>
                        <a:pt x="58103" y="92354"/>
                      </a:lnTo>
                      <a:lnTo>
                        <a:pt x="58103" y="185660"/>
                      </a:lnTo>
                      <a:lnTo>
                        <a:pt x="0" y="185660"/>
                      </a:lnTo>
                      <a:lnTo>
                        <a:pt x="0" y="0"/>
                      </a:lnTo>
                      <a:lnTo>
                        <a:pt x="58103" y="0"/>
                      </a:lnTo>
                      <a:lnTo>
                        <a:pt x="120015" y="95210"/>
                      </a:lnTo>
                      <a:lnTo>
                        <a:pt x="120015" y="0"/>
                      </a:lnTo>
                      <a:lnTo>
                        <a:pt x="178117" y="0"/>
                      </a:lnTo>
                      <a:lnTo>
                        <a:pt x="178117" y="185660"/>
                      </a:lnTo>
                      <a:close/>
                    </a:path>
                  </a:pathLst>
                </a:custGeom>
                <a:solidFill>
                  <a:srgbClr val="FFFFFF"/>
                </a:solidFill>
                <a:ln w="9525" cap="flat">
                  <a:noFill/>
                  <a:prstDash val="solid"/>
                  <a:miter/>
                </a:ln>
              </p:spPr>
              <p:txBody>
                <a:bodyPr rtlCol="0" anchor="ctr"/>
                <a:lstStyle/>
                <a:p>
                  <a:endParaRPr lang="en-US"/>
                </a:p>
              </p:txBody>
            </p:sp>
          </p:grpSp>
          <p:grpSp>
            <p:nvGrpSpPr>
              <p:cNvPr id="22" name="Graphic 47">
                <a:extLst>
                  <a:ext uri="{FF2B5EF4-FFF2-40B4-BE49-F238E27FC236}">
                    <a16:creationId xmlns:a16="http://schemas.microsoft.com/office/drawing/2014/main" id="{6642D038-45AB-4C73-CFCB-1E78DCD1707D}"/>
                  </a:ext>
                </a:extLst>
              </p:cNvPr>
              <p:cNvGrpSpPr/>
              <p:nvPr/>
            </p:nvGrpSpPr>
            <p:grpSpPr>
              <a:xfrm>
                <a:off x="11013440" y="5670327"/>
                <a:ext cx="207644" cy="85689"/>
                <a:chOff x="11013440" y="5670327"/>
                <a:chExt cx="207644" cy="85689"/>
              </a:xfrm>
              <a:solidFill>
                <a:srgbClr val="FFFFFF"/>
              </a:solidFill>
            </p:grpSpPr>
            <p:sp>
              <p:nvSpPr>
                <p:cNvPr id="24" name="Freeform 23">
                  <a:extLst>
                    <a:ext uri="{FF2B5EF4-FFF2-40B4-BE49-F238E27FC236}">
                      <a16:creationId xmlns:a16="http://schemas.microsoft.com/office/drawing/2014/main" id="{0EB28037-11EB-2BBE-FDA5-89758DB3E7A6}"/>
                    </a:ext>
                  </a:extLst>
                </p:cNvPr>
                <p:cNvSpPr/>
                <p:nvPr/>
              </p:nvSpPr>
              <p:spPr>
                <a:xfrm>
                  <a:off x="11013440" y="5673184"/>
                  <a:ext cx="45719" cy="81881"/>
                </a:xfrm>
                <a:custGeom>
                  <a:avLst/>
                  <a:gdLst>
                    <a:gd name="connsiteX0" fmla="*/ 45720 w 45719"/>
                    <a:gd name="connsiteY0" fmla="*/ 0 h 81881"/>
                    <a:gd name="connsiteX1" fmla="*/ 45720 w 45719"/>
                    <a:gd name="connsiteY1" fmla="*/ 8569 h 81881"/>
                    <a:gd name="connsiteX2" fmla="*/ 10478 w 45719"/>
                    <a:gd name="connsiteY2" fmla="*/ 8569 h 81881"/>
                    <a:gd name="connsiteX3" fmla="*/ 10478 w 45719"/>
                    <a:gd name="connsiteY3" fmla="*/ 36180 h 81881"/>
                    <a:gd name="connsiteX4" fmla="*/ 39053 w 45719"/>
                    <a:gd name="connsiteY4" fmla="*/ 36180 h 81881"/>
                    <a:gd name="connsiteX5" fmla="*/ 39053 w 45719"/>
                    <a:gd name="connsiteY5" fmla="*/ 44749 h 81881"/>
                    <a:gd name="connsiteX6" fmla="*/ 10478 w 45719"/>
                    <a:gd name="connsiteY6" fmla="*/ 44749 h 81881"/>
                    <a:gd name="connsiteX7" fmla="*/ 10478 w 45719"/>
                    <a:gd name="connsiteY7" fmla="*/ 81881 h 81881"/>
                    <a:gd name="connsiteX8" fmla="*/ 0 w 45719"/>
                    <a:gd name="connsiteY8" fmla="*/ 81881 h 81881"/>
                    <a:gd name="connsiteX9" fmla="*/ 0 w 45719"/>
                    <a:gd name="connsiteY9" fmla="*/ 0 h 81881"/>
                    <a:gd name="connsiteX10" fmla="*/ 45720 w 45719"/>
                    <a:gd name="connsiteY10" fmla="*/ 0 h 8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19" h="81881">
                      <a:moveTo>
                        <a:pt x="45720" y="0"/>
                      </a:moveTo>
                      <a:lnTo>
                        <a:pt x="45720" y="8569"/>
                      </a:lnTo>
                      <a:lnTo>
                        <a:pt x="10478" y="8569"/>
                      </a:lnTo>
                      <a:lnTo>
                        <a:pt x="10478" y="36180"/>
                      </a:lnTo>
                      <a:lnTo>
                        <a:pt x="39053" y="36180"/>
                      </a:lnTo>
                      <a:lnTo>
                        <a:pt x="39053" y="44749"/>
                      </a:lnTo>
                      <a:lnTo>
                        <a:pt x="10478" y="44749"/>
                      </a:lnTo>
                      <a:lnTo>
                        <a:pt x="10478" y="81881"/>
                      </a:lnTo>
                      <a:lnTo>
                        <a:pt x="0" y="81881"/>
                      </a:lnTo>
                      <a:lnTo>
                        <a:pt x="0" y="0"/>
                      </a:lnTo>
                      <a:lnTo>
                        <a:pt x="4572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8DAE2A7-ACFE-EFE3-A967-F3F729C51C31}"/>
                    </a:ext>
                  </a:extLst>
                </p:cNvPr>
                <p:cNvSpPr/>
                <p:nvPr/>
              </p:nvSpPr>
              <p:spPr>
                <a:xfrm>
                  <a:off x="11066780" y="5670327"/>
                  <a:ext cx="83819" cy="85689"/>
                </a:xfrm>
                <a:custGeom>
                  <a:avLst/>
                  <a:gdLst>
                    <a:gd name="connsiteX0" fmla="*/ 20955 w 83819"/>
                    <a:gd name="connsiteY0" fmla="*/ 79977 h 85689"/>
                    <a:gd name="connsiteX1" fmla="*/ 5715 w 83819"/>
                    <a:gd name="connsiteY1" fmla="*/ 64743 h 85689"/>
                    <a:gd name="connsiteX2" fmla="*/ 0 w 83819"/>
                    <a:gd name="connsiteY2" fmla="*/ 42845 h 85689"/>
                    <a:gd name="connsiteX3" fmla="*/ 5715 w 83819"/>
                    <a:gd name="connsiteY3" fmla="*/ 20946 h 85689"/>
                    <a:gd name="connsiteX4" fmla="*/ 20955 w 83819"/>
                    <a:gd name="connsiteY4" fmla="*/ 5713 h 85689"/>
                    <a:gd name="connsiteX5" fmla="*/ 41910 w 83819"/>
                    <a:gd name="connsiteY5" fmla="*/ 0 h 85689"/>
                    <a:gd name="connsiteX6" fmla="*/ 62865 w 83819"/>
                    <a:gd name="connsiteY6" fmla="*/ 5713 h 85689"/>
                    <a:gd name="connsiteX7" fmla="*/ 78105 w 83819"/>
                    <a:gd name="connsiteY7" fmla="*/ 20946 h 85689"/>
                    <a:gd name="connsiteX8" fmla="*/ 83820 w 83819"/>
                    <a:gd name="connsiteY8" fmla="*/ 42845 h 85689"/>
                    <a:gd name="connsiteX9" fmla="*/ 78105 w 83819"/>
                    <a:gd name="connsiteY9" fmla="*/ 64743 h 85689"/>
                    <a:gd name="connsiteX10" fmla="*/ 62865 w 83819"/>
                    <a:gd name="connsiteY10" fmla="*/ 79977 h 85689"/>
                    <a:gd name="connsiteX11" fmla="*/ 41910 w 83819"/>
                    <a:gd name="connsiteY11" fmla="*/ 85689 h 85689"/>
                    <a:gd name="connsiteX12" fmla="*/ 20955 w 83819"/>
                    <a:gd name="connsiteY12" fmla="*/ 79977 h 85689"/>
                    <a:gd name="connsiteX13" fmla="*/ 58102 w 83819"/>
                    <a:gd name="connsiteY13" fmla="*/ 71408 h 85689"/>
                    <a:gd name="connsiteX14" fmla="*/ 68580 w 83819"/>
                    <a:gd name="connsiteY14" fmla="*/ 59983 h 85689"/>
                    <a:gd name="connsiteX15" fmla="*/ 72390 w 83819"/>
                    <a:gd name="connsiteY15" fmla="*/ 42845 h 85689"/>
                    <a:gd name="connsiteX16" fmla="*/ 68580 w 83819"/>
                    <a:gd name="connsiteY16" fmla="*/ 25707 h 85689"/>
                    <a:gd name="connsiteX17" fmla="*/ 58102 w 83819"/>
                    <a:gd name="connsiteY17" fmla="*/ 14282 h 85689"/>
                    <a:gd name="connsiteX18" fmla="*/ 42863 w 83819"/>
                    <a:gd name="connsiteY18" fmla="*/ 10473 h 85689"/>
                    <a:gd name="connsiteX19" fmla="*/ 27622 w 83819"/>
                    <a:gd name="connsiteY19" fmla="*/ 14282 h 85689"/>
                    <a:gd name="connsiteX20" fmla="*/ 17145 w 83819"/>
                    <a:gd name="connsiteY20" fmla="*/ 25707 h 85689"/>
                    <a:gd name="connsiteX21" fmla="*/ 13335 w 83819"/>
                    <a:gd name="connsiteY21" fmla="*/ 42845 h 85689"/>
                    <a:gd name="connsiteX22" fmla="*/ 17145 w 83819"/>
                    <a:gd name="connsiteY22" fmla="*/ 59983 h 85689"/>
                    <a:gd name="connsiteX23" fmla="*/ 27622 w 83819"/>
                    <a:gd name="connsiteY23" fmla="*/ 71408 h 85689"/>
                    <a:gd name="connsiteX24" fmla="*/ 42863 w 83819"/>
                    <a:gd name="connsiteY24" fmla="*/ 75216 h 85689"/>
                    <a:gd name="connsiteX25" fmla="*/ 58102 w 83819"/>
                    <a:gd name="connsiteY25" fmla="*/ 71408 h 8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819" h="85689">
                      <a:moveTo>
                        <a:pt x="20955" y="79977"/>
                      </a:moveTo>
                      <a:cubicBezTo>
                        <a:pt x="14288" y="76168"/>
                        <a:pt x="9525" y="71408"/>
                        <a:pt x="5715" y="64743"/>
                      </a:cubicBezTo>
                      <a:cubicBezTo>
                        <a:pt x="1905" y="58078"/>
                        <a:pt x="0" y="51414"/>
                        <a:pt x="0" y="42845"/>
                      </a:cubicBezTo>
                      <a:cubicBezTo>
                        <a:pt x="0" y="35228"/>
                        <a:pt x="1905" y="27611"/>
                        <a:pt x="5715" y="20946"/>
                      </a:cubicBezTo>
                      <a:cubicBezTo>
                        <a:pt x="9525" y="14282"/>
                        <a:pt x="14288" y="9521"/>
                        <a:pt x="20955" y="5713"/>
                      </a:cubicBezTo>
                      <a:cubicBezTo>
                        <a:pt x="27622" y="1904"/>
                        <a:pt x="34290" y="0"/>
                        <a:pt x="41910" y="0"/>
                      </a:cubicBezTo>
                      <a:cubicBezTo>
                        <a:pt x="49530" y="0"/>
                        <a:pt x="56197" y="1904"/>
                        <a:pt x="62865" y="5713"/>
                      </a:cubicBezTo>
                      <a:cubicBezTo>
                        <a:pt x="69532" y="9521"/>
                        <a:pt x="74295" y="14282"/>
                        <a:pt x="78105" y="20946"/>
                      </a:cubicBezTo>
                      <a:cubicBezTo>
                        <a:pt x="81915" y="27611"/>
                        <a:pt x="83820" y="34276"/>
                        <a:pt x="83820" y="42845"/>
                      </a:cubicBezTo>
                      <a:cubicBezTo>
                        <a:pt x="83820" y="51414"/>
                        <a:pt x="81915" y="58078"/>
                        <a:pt x="78105" y="64743"/>
                      </a:cubicBezTo>
                      <a:cubicBezTo>
                        <a:pt x="74295" y="71408"/>
                        <a:pt x="69532" y="76168"/>
                        <a:pt x="62865" y="79977"/>
                      </a:cubicBezTo>
                      <a:cubicBezTo>
                        <a:pt x="56197" y="83785"/>
                        <a:pt x="49530" y="85689"/>
                        <a:pt x="41910" y="85689"/>
                      </a:cubicBezTo>
                      <a:cubicBezTo>
                        <a:pt x="34290" y="84737"/>
                        <a:pt x="27622" y="82833"/>
                        <a:pt x="20955" y="79977"/>
                      </a:cubicBezTo>
                      <a:close/>
                      <a:moveTo>
                        <a:pt x="58102" y="71408"/>
                      </a:moveTo>
                      <a:cubicBezTo>
                        <a:pt x="62865" y="68552"/>
                        <a:pt x="66675" y="64743"/>
                        <a:pt x="68580" y="59983"/>
                      </a:cubicBezTo>
                      <a:cubicBezTo>
                        <a:pt x="71438" y="55222"/>
                        <a:pt x="72390" y="49510"/>
                        <a:pt x="72390" y="42845"/>
                      </a:cubicBezTo>
                      <a:cubicBezTo>
                        <a:pt x="72390" y="36180"/>
                        <a:pt x="71438" y="30467"/>
                        <a:pt x="68580" y="25707"/>
                      </a:cubicBezTo>
                      <a:cubicBezTo>
                        <a:pt x="65722" y="20946"/>
                        <a:pt x="61913" y="17138"/>
                        <a:pt x="58102" y="14282"/>
                      </a:cubicBezTo>
                      <a:cubicBezTo>
                        <a:pt x="53340" y="11425"/>
                        <a:pt x="48577" y="10473"/>
                        <a:pt x="42863" y="10473"/>
                      </a:cubicBezTo>
                      <a:cubicBezTo>
                        <a:pt x="37147" y="10473"/>
                        <a:pt x="31432" y="11425"/>
                        <a:pt x="27622" y="14282"/>
                      </a:cubicBezTo>
                      <a:cubicBezTo>
                        <a:pt x="22860" y="17138"/>
                        <a:pt x="19050" y="20946"/>
                        <a:pt x="17145" y="25707"/>
                      </a:cubicBezTo>
                      <a:cubicBezTo>
                        <a:pt x="14288" y="30467"/>
                        <a:pt x="13335" y="36180"/>
                        <a:pt x="13335" y="42845"/>
                      </a:cubicBezTo>
                      <a:cubicBezTo>
                        <a:pt x="13335" y="49510"/>
                        <a:pt x="14288" y="55222"/>
                        <a:pt x="17145" y="59983"/>
                      </a:cubicBezTo>
                      <a:cubicBezTo>
                        <a:pt x="20002" y="64743"/>
                        <a:pt x="23813" y="68552"/>
                        <a:pt x="27622" y="71408"/>
                      </a:cubicBezTo>
                      <a:cubicBezTo>
                        <a:pt x="32385" y="74264"/>
                        <a:pt x="37147" y="75216"/>
                        <a:pt x="42863" y="75216"/>
                      </a:cubicBezTo>
                      <a:cubicBezTo>
                        <a:pt x="48577" y="75216"/>
                        <a:pt x="53340" y="74264"/>
                        <a:pt x="58102" y="71408"/>
                      </a:cubicBez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B47A92F-F7C3-FE7C-1910-704DE2016A89}"/>
                    </a:ext>
                  </a:extLst>
                </p:cNvPr>
                <p:cNvSpPr/>
                <p:nvPr/>
              </p:nvSpPr>
              <p:spPr>
                <a:xfrm>
                  <a:off x="11164887" y="5672232"/>
                  <a:ext cx="56197" cy="81880"/>
                </a:xfrm>
                <a:custGeom>
                  <a:avLst/>
                  <a:gdLst>
                    <a:gd name="connsiteX0" fmla="*/ 42863 w 56197"/>
                    <a:gd name="connsiteY0" fmla="*/ 81881 h 81880"/>
                    <a:gd name="connsiteX1" fmla="*/ 23813 w 56197"/>
                    <a:gd name="connsiteY1" fmla="*/ 48557 h 81880"/>
                    <a:gd name="connsiteX2" fmla="*/ 10478 w 56197"/>
                    <a:gd name="connsiteY2" fmla="*/ 48557 h 81880"/>
                    <a:gd name="connsiteX3" fmla="*/ 10478 w 56197"/>
                    <a:gd name="connsiteY3" fmla="*/ 81881 h 81880"/>
                    <a:gd name="connsiteX4" fmla="*/ 0 w 56197"/>
                    <a:gd name="connsiteY4" fmla="*/ 81881 h 81880"/>
                    <a:gd name="connsiteX5" fmla="*/ 0 w 56197"/>
                    <a:gd name="connsiteY5" fmla="*/ 0 h 81880"/>
                    <a:gd name="connsiteX6" fmla="*/ 26670 w 56197"/>
                    <a:gd name="connsiteY6" fmla="*/ 0 h 81880"/>
                    <a:gd name="connsiteX7" fmla="*/ 41910 w 56197"/>
                    <a:gd name="connsiteY7" fmla="*/ 2856 h 81880"/>
                    <a:gd name="connsiteX8" fmla="*/ 51435 w 56197"/>
                    <a:gd name="connsiteY8" fmla="*/ 11425 h 81880"/>
                    <a:gd name="connsiteX9" fmla="*/ 54293 w 56197"/>
                    <a:gd name="connsiteY9" fmla="*/ 23803 h 81880"/>
                    <a:gd name="connsiteX10" fmla="*/ 49530 w 56197"/>
                    <a:gd name="connsiteY10" fmla="*/ 39036 h 81880"/>
                    <a:gd name="connsiteX11" fmla="*/ 35243 w 56197"/>
                    <a:gd name="connsiteY11" fmla="*/ 47605 h 81880"/>
                    <a:gd name="connsiteX12" fmla="*/ 56197 w 56197"/>
                    <a:gd name="connsiteY12" fmla="*/ 81881 h 81880"/>
                    <a:gd name="connsiteX13" fmla="*/ 42863 w 56197"/>
                    <a:gd name="connsiteY13" fmla="*/ 81881 h 81880"/>
                    <a:gd name="connsiteX14" fmla="*/ 10478 w 56197"/>
                    <a:gd name="connsiteY14" fmla="*/ 39988 h 81880"/>
                    <a:gd name="connsiteX15" fmla="*/ 26670 w 56197"/>
                    <a:gd name="connsiteY15" fmla="*/ 39988 h 81880"/>
                    <a:gd name="connsiteX16" fmla="*/ 40005 w 56197"/>
                    <a:gd name="connsiteY16" fmla="*/ 36180 h 81880"/>
                    <a:gd name="connsiteX17" fmla="*/ 44768 w 56197"/>
                    <a:gd name="connsiteY17" fmla="*/ 24755 h 81880"/>
                    <a:gd name="connsiteX18" fmla="*/ 40957 w 56197"/>
                    <a:gd name="connsiteY18" fmla="*/ 13329 h 81880"/>
                    <a:gd name="connsiteX19" fmla="*/ 27622 w 56197"/>
                    <a:gd name="connsiteY19" fmla="*/ 9521 h 81880"/>
                    <a:gd name="connsiteX20" fmla="*/ 11430 w 56197"/>
                    <a:gd name="connsiteY20" fmla="*/ 9521 h 81880"/>
                    <a:gd name="connsiteX21" fmla="*/ 11430 w 56197"/>
                    <a:gd name="connsiteY21" fmla="*/ 39988 h 8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197" h="81880">
                      <a:moveTo>
                        <a:pt x="42863" y="81881"/>
                      </a:moveTo>
                      <a:lnTo>
                        <a:pt x="23813" y="48557"/>
                      </a:lnTo>
                      <a:lnTo>
                        <a:pt x="10478" y="48557"/>
                      </a:lnTo>
                      <a:lnTo>
                        <a:pt x="10478" y="81881"/>
                      </a:lnTo>
                      <a:lnTo>
                        <a:pt x="0" y="81881"/>
                      </a:lnTo>
                      <a:lnTo>
                        <a:pt x="0" y="0"/>
                      </a:lnTo>
                      <a:lnTo>
                        <a:pt x="26670" y="0"/>
                      </a:lnTo>
                      <a:cubicBezTo>
                        <a:pt x="32385" y="0"/>
                        <a:pt x="38100" y="952"/>
                        <a:pt x="41910" y="2856"/>
                      </a:cubicBezTo>
                      <a:cubicBezTo>
                        <a:pt x="45720" y="4761"/>
                        <a:pt x="49530" y="7617"/>
                        <a:pt x="51435" y="11425"/>
                      </a:cubicBezTo>
                      <a:cubicBezTo>
                        <a:pt x="53340" y="15234"/>
                        <a:pt x="54293" y="19042"/>
                        <a:pt x="54293" y="23803"/>
                      </a:cubicBezTo>
                      <a:cubicBezTo>
                        <a:pt x="54293" y="29515"/>
                        <a:pt x="52388" y="34276"/>
                        <a:pt x="49530" y="39036"/>
                      </a:cubicBezTo>
                      <a:cubicBezTo>
                        <a:pt x="46672" y="43797"/>
                        <a:pt x="40957" y="46653"/>
                        <a:pt x="35243" y="47605"/>
                      </a:cubicBezTo>
                      <a:lnTo>
                        <a:pt x="56197" y="81881"/>
                      </a:lnTo>
                      <a:lnTo>
                        <a:pt x="42863" y="81881"/>
                      </a:lnTo>
                      <a:close/>
                      <a:moveTo>
                        <a:pt x="10478" y="39988"/>
                      </a:moveTo>
                      <a:lnTo>
                        <a:pt x="26670" y="39988"/>
                      </a:lnTo>
                      <a:cubicBezTo>
                        <a:pt x="32385" y="39988"/>
                        <a:pt x="37147" y="39036"/>
                        <a:pt x="40005" y="36180"/>
                      </a:cubicBezTo>
                      <a:cubicBezTo>
                        <a:pt x="42863" y="33324"/>
                        <a:pt x="44768" y="29515"/>
                        <a:pt x="44768" y="24755"/>
                      </a:cubicBezTo>
                      <a:cubicBezTo>
                        <a:pt x="44768" y="19994"/>
                        <a:pt x="42863" y="16186"/>
                        <a:pt x="40957" y="13329"/>
                      </a:cubicBezTo>
                      <a:cubicBezTo>
                        <a:pt x="38100" y="10473"/>
                        <a:pt x="33338" y="9521"/>
                        <a:pt x="27622" y="9521"/>
                      </a:cubicBezTo>
                      <a:lnTo>
                        <a:pt x="11430" y="9521"/>
                      </a:lnTo>
                      <a:lnTo>
                        <a:pt x="11430" y="39988"/>
                      </a:lnTo>
                      <a:close/>
                    </a:path>
                  </a:pathLst>
                </a:custGeom>
                <a:solidFill>
                  <a:srgbClr val="FFFFFF"/>
                </a:solidFill>
                <a:ln w="9525" cap="flat">
                  <a:noFill/>
                  <a:prstDash val="solid"/>
                  <a:miter/>
                </a:ln>
              </p:spPr>
              <p:txBody>
                <a:bodyPr rtlCol="0" anchor="ctr"/>
                <a:lstStyle/>
                <a:p>
                  <a:endParaRPr lang="en-US"/>
                </a:p>
              </p:txBody>
            </p:sp>
          </p:grpSp>
        </p:grpSp>
      </p:grpSp>
      <p:grpSp>
        <p:nvGrpSpPr>
          <p:cNvPr id="66" name="Graphic 231">
            <a:extLst>
              <a:ext uri="{FF2B5EF4-FFF2-40B4-BE49-F238E27FC236}">
                <a16:creationId xmlns:a16="http://schemas.microsoft.com/office/drawing/2014/main" id="{C4593AA1-FD81-B5ED-07E6-1021F20ECC33}"/>
              </a:ext>
            </a:extLst>
          </p:cNvPr>
          <p:cNvGrpSpPr/>
          <p:nvPr userDrawn="1"/>
        </p:nvGrpSpPr>
        <p:grpSpPr>
          <a:xfrm rot="10800000" flipH="1">
            <a:off x="10347469"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73" name="Freeform 72">
              <a:extLst>
                <a:ext uri="{FF2B5EF4-FFF2-40B4-BE49-F238E27FC236}">
                  <a16:creationId xmlns:a16="http://schemas.microsoft.com/office/drawing/2014/main" id="{AC74B207-146A-DE52-689A-C472FEF535E1}"/>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C446C25-03B0-DB52-31A9-BF6DAB0181F7}"/>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BCE423EF-9554-A288-CE57-1840E234E050}"/>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980AAEFF-EA3D-E305-F826-24F1B7BCE383}"/>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BEF9D74-862D-BB47-F12F-7E0C5529794A}"/>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8B572F2D-DF9F-8EE9-7054-D9F438F7D60A}"/>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7650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CA3403D-C192-5644-849C-32E644D5A7C0}"/>
              </a:ext>
            </a:extLst>
          </p:cNvPr>
          <p:cNvSpPr/>
          <p:nvPr userDrawn="1"/>
        </p:nvSpPr>
        <p:spPr>
          <a:xfrm>
            <a:off x="4884044" y="0"/>
            <a:ext cx="6417733"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0">
                <a:srgbClr val="6A9D56"/>
              </a:gs>
              <a:gs pos="60540">
                <a:srgbClr val="2D8784"/>
              </a:gs>
              <a:gs pos="100000">
                <a:srgbClr val="263D94"/>
              </a:gs>
            </a:gsLst>
            <a:lin ang="5400000" scaled="0"/>
          </a:gradFill>
          <a:ln w="3060" cap="flat">
            <a:noFill/>
            <a:prstDash val="solid"/>
            <a:miter/>
          </a:ln>
        </p:spPr>
        <p:txBody>
          <a:bodyPr rtlCol="0" anchor="ctr"/>
          <a:lstStyle/>
          <a:p>
            <a:endParaRPr lang="en-US"/>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6096001" y="593579"/>
            <a:ext cx="4724400" cy="560402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10" name="Picture Placeholder 62">
            <a:extLst>
              <a:ext uri="{FF2B5EF4-FFF2-40B4-BE49-F238E27FC236}">
                <a16:creationId xmlns:a16="http://schemas.microsoft.com/office/drawing/2014/main" id="{3CDD18F0-3368-4EF8-E033-33F1C2B3C25F}"/>
              </a:ext>
            </a:extLst>
          </p:cNvPr>
          <p:cNvSpPr>
            <a:spLocks noGrp="1"/>
          </p:cNvSpPr>
          <p:nvPr>
            <p:ph type="pic" sz="quarter" idx="44" hasCustomPrompt="1"/>
          </p:nvPr>
        </p:nvSpPr>
        <p:spPr>
          <a:xfrm>
            <a:off x="414116" y="352414"/>
            <a:ext cx="5497412" cy="6099184"/>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a:t>g</a:t>
            </a:r>
          </a:p>
        </p:txBody>
      </p:sp>
    </p:spTree>
    <p:extLst>
      <p:ext uri="{BB962C8B-B14F-4D97-AF65-F5344CB8AC3E}">
        <p14:creationId xmlns:p14="http://schemas.microsoft.com/office/powerpoint/2010/main" val="64932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61B6070F-794F-F449-83D1-E1387DDD2B9B}"/>
              </a:ext>
            </a:extLst>
          </p:cNvPr>
          <p:cNvSpPr/>
          <p:nvPr userDrawn="1"/>
        </p:nvSpPr>
        <p:spPr>
          <a:xfrm>
            <a:off x="0" y="1352385"/>
            <a:ext cx="6096000" cy="438801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0">
                <a:srgbClr val="6A9D56"/>
              </a:gs>
              <a:gs pos="56000">
                <a:srgbClr val="2D8784"/>
              </a:gs>
              <a:gs pos="100000">
                <a:srgbClr val="263D94"/>
              </a:gs>
            </a:gsLst>
            <a:lin ang="5400000" scaled="0"/>
          </a:gradFill>
          <a:ln w="3060" cap="flat">
            <a:noFill/>
            <a:prstDash val="solid"/>
            <a:miter/>
          </a:ln>
        </p:spPr>
        <p:txBody>
          <a:bodyPr rtlCol="0" anchor="ctr"/>
          <a:lstStyle/>
          <a:p>
            <a:endParaRPr lang="en-US"/>
          </a:p>
        </p:txBody>
      </p:sp>
      <p:sp>
        <p:nvSpPr>
          <p:cNvPr id="29" name="Picture Placeholder 28">
            <a:extLst>
              <a:ext uri="{FF2B5EF4-FFF2-40B4-BE49-F238E27FC236}">
                <a16:creationId xmlns:a16="http://schemas.microsoft.com/office/drawing/2014/main" id="{50C4F02F-B685-C24A-A1A4-1694530C252C}"/>
              </a:ext>
            </a:extLst>
          </p:cNvPr>
          <p:cNvSpPr>
            <a:spLocks noGrp="1"/>
          </p:cNvSpPr>
          <p:nvPr>
            <p:ph type="pic" sz="quarter" idx="4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740405 h 6858000"/>
              <a:gd name="connsiteX5" fmla="*/ 6096007 w 12192000"/>
              <a:gd name="connsiteY5" fmla="*/ 5740405 h 6858000"/>
              <a:gd name="connsiteX6" fmla="*/ 6096007 w 12192000"/>
              <a:gd name="connsiteY6" fmla="*/ 1352385 h 6858000"/>
              <a:gd name="connsiteX7" fmla="*/ 0 w 12192000"/>
              <a:gd name="connsiteY7" fmla="*/ 135238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740405"/>
                </a:lnTo>
                <a:lnTo>
                  <a:pt x="6096007" y="5740405"/>
                </a:lnTo>
                <a:lnTo>
                  <a:pt x="6096007" y="1352385"/>
                </a:lnTo>
                <a:lnTo>
                  <a:pt x="0" y="135238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a:t>g</a:t>
            </a:r>
          </a:p>
        </p:txBody>
      </p:sp>
      <p:sp>
        <p:nvSpPr>
          <p:cNvPr id="9" name="Text Placeholder 23">
            <a:extLst>
              <a:ext uri="{FF2B5EF4-FFF2-40B4-BE49-F238E27FC236}">
                <a16:creationId xmlns:a16="http://schemas.microsoft.com/office/drawing/2014/main" id="{4954F6C3-99B9-8369-3F2E-981DB8796214}"/>
              </a:ext>
            </a:extLst>
          </p:cNvPr>
          <p:cNvSpPr>
            <a:spLocks noGrp="1"/>
          </p:cNvSpPr>
          <p:nvPr>
            <p:ph type="body" sz="quarter" idx="13" hasCustomPrompt="1"/>
          </p:nvPr>
        </p:nvSpPr>
        <p:spPr>
          <a:xfrm>
            <a:off x="427670" y="1747126"/>
            <a:ext cx="5126463" cy="356565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8A54412-A33F-8E4B-9ACC-A7AC67276BD7}"/>
              </a:ext>
            </a:extLst>
          </p:cNvPr>
          <p:cNvSpPr/>
          <p:nvPr userDrawn="1"/>
        </p:nvSpPr>
        <p:spPr>
          <a:xfrm>
            <a:off x="-110112" y="-776"/>
            <a:ext cx="4885857" cy="6858776"/>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0">
                <a:srgbClr val="6A9D56"/>
              </a:gs>
              <a:gs pos="56000">
                <a:srgbClr val="2D8784"/>
              </a:gs>
              <a:gs pos="100000">
                <a:srgbClr val="263D94"/>
              </a:gs>
            </a:gsLst>
            <a:lin ang="5400000" scaled="0"/>
          </a:gradFill>
          <a:ln w="3060" cap="flat">
            <a:noFill/>
            <a:prstDash val="solid"/>
            <a:miter/>
          </a:ln>
        </p:spPr>
        <p:txBody>
          <a:bodyPr rtlCol="0" anchor="ctr"/>
          <a:lstStyle/>
          <a:p>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90115" y="846903"/>
            <a:ext cx="6562677" cy="339415"/>
          </a:xfrm>
          <a:prstGeom prst="rect">
            <a:avLst/>
          </a:prstGeom>
        </p:spPr>
        <p:txBody>
          <a:bodyPr>
            <a:noAutofit/>
          </a:bodyPr>
          <a:lstStyle>
            <a:lvl1pPr marL="0" indent="0" algn="r">
              <a:lnSpc>
                <a:spcPct val="100000"/>
              </a:lnSpc>
              <a:buNone/>
              <a:defRPr sz="2400" b="1" i="0">
                <a:solidFill>
                  <a:srgbClr val="262626"/>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90116" y="1345616"/>
            <a:ext cx="6553234" cy="999383"/>
          </a:xfrm>
          <a:prstGeom prst="rect">
            <a:avLst/>
          </a:prstGeom>
        </p:spPr>
        <p:txBody>
          <a:bodyPr>
            <a:noAutofit/>
          </a:bodyPr>
          <a:lstStyle>
            <a:lvl1pPr marL="0" indent="0" algn="r">
              <a:lnSpc>
                <a:spcPct val="100000"/>
              </a:lnSpc>
              <a:buNone/>
              <a:defRPr lang="en-US" sz="2200" b="0" i="0" smtClean="0">
                <a:solidFill>
                  <a:srgbClr val="262626"/>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431555" y="986640"/>
            <a:ext cx="1096215" cy="955625"/>
          </a:xfrm>
          <a:prstGeom prst="rect">
            <a:avLst/>
          </a:prstGeom>
          <a:noFill/>
        </p:spPr>
        <p:txBody>
          <a:bodyPr anchor="ctr">
            <a:noAutofit/>
          </a:bodyPr>
          <a:lstStyle>
            <a:lvl1pPr marL="0" indent="0" algn="r">
              <a:lnSpc>
                <a:spcPct val="130000"/>
              </a:lnSpc>
              <a:buNone/>
              <a:defRPr sz="5400" b="0"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126342" y="0"/>
            <a:ext cx="3669321" cy="6858000"/>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r>
              <a:rPr lang="en-GB"/>
              <a:t>Click icon to add picture</a:t>
            </a:r>
            <a:endParaRPr lang="en-US"/>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90114" y="2770036"/>
            <a:ext cx="6562677" cy="339415"/>
          </a:xfrm>
          <a:prstGeom prst="rect">
            <a:avLst/>
          </a:prstGeom>
        </p:spPr>
        <p:txBody>
          <a:bodyPr>
            <a:noAutofit/>
          </a:bodyPr>
          <a:lstStyle>
            <a:lvl1pPr marL="0" indent="0" algn="r">
              <a:lnSpc>
                <a:spcPct val="100000"/>
              </a:lnSpc>
              <a:buNone/>
              <a:defRPr sz="2400" b="1" i="0">
                <a:solidFill>
                  <a:srgbClr val="262626"/>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90115" y="3268749"/>
            <a:ext cx="6553234" cy="999383"/>
          </a:xfrm>
          <a:prstGeom prst="rect">
            <a:avLst/>
          </a:prstGeom>
        </p:spPr>
        <p:txBody>
          <a:bodyPr>
            <a:noAutofit/>
          </a:bodyPr>
          <a:lstStyle>
            <a:lvl1pPr marL="0" indent="0" algn="r">
              <a:lnSpc>
                <a:spcPct val="100000"/>
              </a:lnSpc>
              <a:buNone/>
              <a:defRPr lang="en-US" sz="2200" b="0" i="0" smtClean="0">
                <a:solidFill>
                  <a:srgbClr val="262626"/>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431554" y="2940769"/>
            <a:ext cx="1096215" cy="955625"/>
          </a:xfrm>
          <a:prstGeom prst="rect">
            <a:avLst/>
          </a:prstGeom>
          <a:noFill/>
        </p:spPr>
        <p:txBody>
          <a:bodyPr anchor="ctr">
            <a:noAutofit/>
          </a:bodyPr>
          <a:lstStyle>
            <a:lvl1pPr marL="0" indent="0" algn="r">
              <a:lnSpc>
                <a:spcPct val="130000"/>
              </a:lnSpc>
              <a:buNone/>
              <a:defRPr sz="5400" b="0"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5005612" y="4633833"/>
            <a:ext cx="6562677" cy="339415"/>
          </a:xfrm>
          <a:prstGeom prst="rect">
            <a:avLst/>
          </a:prstGeom>
        </p:spPr>
        <p:txBody>
          <a:bodyPr>
            <a:noAutofit/>
          </a:bodyPr>
          <a:lstStyle>
            <a:lvl1pPr marL="0" indent="0" algn="r">
              <a:lnSpc>
                <a:spcPct val="100000"/>
              </a:lnSpc>
              <a:buNone/>
              <a:defRPr sz="2400" b="1" i="0">
                <a:solidFill>
                  <a:srgbClr val="262626"/>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5005613" y="5132546"/>
            <a:ext cx="6553234" cy="999383"/>
          </a:xfrm>
          <a:prstGeom prst="rect">
            <a:avLst/>
          </a:prstGeom>
        </p:spPr>
        <p:txBody>
          <a:bodyPr>
            <a:noAutofit/>
          </a:bodyPr>
          <a:lstStyle>
            <a:lvl1pPr marL="0" indent="0" algn="r">
              <a:lnSpc>
                <a:spcPct val="100000"/>
              </a:lnSpc>
              <a:buNone/>
              <a:defRPr lang="en-US" sz="2200" b="0" i="0" smtClean="0">
                <a:solidFill>
                  <a:srgbClr val="262626"/>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447052" y="4804566"/>
            <a:ext cx="1096215" cy="955625"/>
          </a:xfrm>
          <a:prstGeom prst="rect">
            <a:avLst/>
          </a:prstGeom>
          <a:noFill/>
        </p:spPr>
        <p:txBody>
          <a:bodyPr anchor="ctr">
            <a:noAutofit/>
          </a:bodyPr>
          <a:lstStyle>
            <a:lvl1pPr marL="0" indent="0" algn="r">
              <a:lnSpc>
                <a:spcPct val="130000"/>
              </a:lnSpc>
              <a:buNone/>
              <a:defRPr sz="5400" b="0" i="0">
                <a:solidFill>
                  <a:schemeClr val="bg1"/>
                </a:solidFill>
                <a:latin typeface="Calibri" panose="020F0502020204030204" pitchFamily="34" charset="0"/>
                <a:cs typeface="Calibri" panose="020F0502020204030204" pitchFamily="34" charset="0"/>
              </a:defRPr>
            </a:lvl1pPr>
          </a:lstStyle>
          <a:p>
            <a:pPr lvl="0"/>
            <a:r>
              <a:rPr lang="en-US"/>
              <a:t>03</a:t>
            </a:r>
          </a:p>
        </p:txBody>
      </p:sp>
      <p:grpSp>
        <p:nvGrpSpPr>
          <p:cNvPr id="2" name="Group 1">
            <a:extLst>
              <a:ext uri="{FF2B5EF4-FFF2-40B4-BE49-F238E27FC236}">
                <a16:creationId xmlns:a16="http://schemas.microsoft.com/office/drawing/2014/main" id="{22C36F44-39CB-A8B9-6CF6-CDDAC1277DC8}"/>
              </a:ext>
            </a:extLst>
          </p:cNvPr>
          <p:cNvGrpSpPr/>
          <p:nvPr userDrawn="1"/>
        </p:nvGrpSpPr>
        <p:grpSpPr>
          <a:xfrm>
            <a:off x="4125567" y="726071"/>
            <a:ext cx="7578908" cy="5461417"/>
            <a:chOff x="4054159" y="721803"/>
            <a:chExt cx="7578908" cy="5461417"/>
          </a:xfrm>
        </p:grpSpPr>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645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CA6B076-9BFA-2346-A8EF-0964DD60C975}"/>
              </a:ext>
            </a:extLst>
          </p:cNvPr>
          <p:cNvSpPr/>
          <p:nvPr userDrawn="1"/>
        </p:nvSpPr>
        <p:spPr>
          <a:xfrm>
            <a:off x="0" y="0"/>
            <a:ext cx="6417733"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0">
                <a:srgbClr val="6A9D56"/>
              </a:gs>
              <a:gs pos="56000">
                <a:srgbClr val="2D8784"/>
              </a:gs>
              <a:gs pos="100000">
                <a:srgbClr val="263D94"/>
              </a:gs>
            </a:gsLst>
            <a:lin ang="5400000" scaled="0"/>
          </a:gradFill>
          <a:ln w="3060" cap="flat">
            <a:noFill/>
            <a:prstDash val="solid"/>
            <a:miter/>
          </a:ln>
        </p:spPr>
        <p:txBody>
          <a:bodyPr rtlCol="0" anchor="ctr"/>
          <a:lstStyle/>
          <a:p>
            <a:endParaRPr lang="en-US"/>
          </a:p>
        </p:txBody>
      </p:sp>
      <p:sp>
        <p:nvSpPr>
          <p:cNvPr id="26" name="Picture Placeholder 62">
            <a:extLst>
              <a:ext uri="{FF2B5EF4-FFF2-40B4-BE49-F238E27FC236}">
                <a16:creationId xmlns:a16="http://schemas.microsoft.com/office/drawing/2014/main" id="{6F2FA5C4-F5A3-1D40-9151-447AF9FD00A2}"/>
              </a:ext>
            </a:extLst>
          </p:cNvPr>
          <p:cNvSpPr>
            <a:spLocks noGrp="1"/>
          </p:cNvSpPr>
          <p:nvPr>
            <p:ph type="pic" sz="quarter" idx="44" hasCustomPrompt="1"/>
          </p:nvPr>
        </p:nvSpPr>
        <p:spPr>
          <a:xfrm>
            <a:off x="5888002" y="439730"/>
            <a:ext cx="5660531" cy="6045736"/>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a:t>g</a:t>
            </a:r>
          </a:p>
        </p:txBody>
      </p:sp>
      <p:sp>
        <p:nvSpPr>
          <p:cNvPr id="11" name="Text Placeholder 17">
            <a:extLst>
              <a:ext uri="{FF2B5EF4-FFF2-40B4-BE49-F238E27FC236}">
                <a16:creationId xmlns:a16="http://schemas.microsoft.com/office/drawing/2014/main" id="{D6D7A5B5-C505-2517-D6AB-E7398A432FC2}"/>
              </a:ext>
            </a:extLst>
          </p:cNvPr>
          <p:cNvSpPr>
            <a:spLocks noGrp="1"/>
          </p:cNvSpPr>
          <p:nvPr>
            <p:ph type="body" sz="quarter" idx="18" hasCustomPrompt="1"/>
          </p:nvPr>
        </p:nvSpPr>
        <p:spPr>
          <a:xfrm>
            <a:off x="898358" y="2107770"/>
            <a:ext cx="4639192" cy="437769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2" name="Text Placeholder 23">
            <a:extLst>
              <a:ext uri="{FF2B5EF4-FFF2-40B4-BE49-F238E27FC236}">
                <a16:creationId xmlns:a16="http://schemas.microsoft.com/office/drawing/2014/main" id="{A3C26F62-43AC-3300-8E12-B64A6150B58A}"/>
              </a:ext>
            </a:extLst>
          </p:cNvPr>
          <p:cNvSpPr>
            <a:spLocks noGrp="1"/>
          </p:cNvSpPr>
          <p:nvPr>
            <p:ph type="body" sz="quarter" idx="16" hasCustomPrompt="1"/>
          </p:nvPr>
        </p:nvSpPr>
        <p:spPr>
          <a:xfrm>
            <a:off x="898358" y="890242"/>
            <a:ext cx="4757375"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7351284-75C4-E847-BB44-907672E8A8BA}"/>
              </a:ext>
            </a:extLst>
          </p:cNvPr>
          <p:cNvSpPr/>
          <p:nvPr userDrawn="1"/>
        </p:nvSpPr>
        <p:spPr>
          <a:xfrm>
            <a:off x="12192000" y="-287867"/>
            <a:ext cx="1185333" cy="714586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7">
            <a:extLst>
              <a:ext uri="{FF2B5EF4-FFF2-40B4-BE49-F238E27FC236}">
                <a16:creationId xmlns:a16="http://schemas.microsoft.com/office/drawing/2014/main" id="{94629FAB-1FEE-6DD3-BAE0-63C9EDF41FAA}"/>
              </a:ext>
            </a:extLst>
          </p:cNvPr>
          <p:cNvSpPr>
            <a:spLocks noGrp="1"/>
          </p:cNvSpPr>
          <p:nvPr>
            <p:ph type="body" sz="quarter" idx="18" hasCustomPrompt="1"/>
          </p:nvPr>
        </p:nvSpPr>
        <p:spPr>
          <a:xfrm>
            <a:off x="798380" y="2045704"/>
            <a:ext cx="10595237" cy="3849918"/>
          </a:xfrm>
          <a:prstGeom prst="rect">
            <a:avLst/>
          </a:prstGeom>
        </p:spPr>
        <p:txBody>
          <a:bodyPr/>
          <a:lstStyle>
            <a:lvl1pPr algn="l">
              <a:buNone/>
              <a:defRPr sz="2400" b="0" i="0" spc="0">
                <a:solidFill>
                  <a:srgbClr val="26262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1" name="Text Placeholder 23">
            <a:extLst>
              <a:ext uri="{FF2B5EF4-FFF2-40B4-BE49-F238E27FC236}">
                <a16:creationId xmlns:a16="http://schemas.microsoft.com/office/drawing/2014/main" id="{69F67E6E-6001-52D5-328C-6DB21D316891}"/>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1" i="0">
                <a:solidFill>
                  <a:srgbClr val="262626"/>
                </a:solidFill>
                <a:latin typeface="+mn-lt"/>
              </a:defRPr>
            </a:lvl1pPr>
          </a:lstStyle>
          <a:p>
            <a:pPr lvl="0"/>
            <a:r>
              <a:rPr lang="en-US"/>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1974079" y="1623405"/>
            <a:ext cx="9357643" cy="4895927"/>
          </a:xfrm>
          <a:prstGeom prst="rect">
            <a:avLst/>
          </a:prstGeom>
        </p:spPr>
        <p:txBody>
          <a:bodyPr/>
          <a:lstStyle>
            <a:lvl1pPr algn="l">
              <a:buNone/>
              <a:defRPr sz="2400" b="0" i="0" spc="0">
                <a:solidFill>
                  <a:srgbClr val="26262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1928488" y="604434"/>
            <a:ext cx="9461245" cy="1018971"/>
          </a:xfrm>
          <a:prstGeom prst="rect">
            <a:avLst/>
          </a:prstGeom>
        </p:spPr>
        <p:txBody>
          <a:bodyPr>
            <a:noAutofit/>
          </a:bodyPr>
          <a:lstStyle>
            <a:lvl1pPr marL="0" indent="0" algn="l">
              <a:buNone/>
              <a:defRPr sz="3600" b="1" i="0">
                <a:solidFill>
                  <a:srgbClr val="262626"/>
                </a:solidFill>
                <a:latin typeface="+mn-lt"/>
              </a:defRPr>
            </a:lvl1pPr>
          </a:lstStyle>
          <a:p>
            <a:pPr lvl="0"/>
            <a:r>
              <a:rPr lang="en-US"/>
              <a:t>Heading</a:t>
            </a:r>
          </a:p>
        </p:txBody>
      </p:sp>
      <p:sp>
        <p:nvSpPr>
          <p:cNvPr id="2" name="Rectangle 1">
            <a:extLst>
              <a:ext uri="{FF2B5EF4-FFF2-40B4-BE49-F238E27FC236}">
                <a16:creationId xmlns:a16="http://schemas.microsoft.com/office/drawing/2014/main" id="{C07CE72E-371D-1D4A-A68D-68550F825E9D}"/>
              </a:ext>
            </a:extLst>
          </p:cNvPr>
          <p:cNvSpPr/>
          <p:nvPr userDrawn="1"/>
        </p:nvSpPr>
        <p:spPr>
          <a:xfrm>
            <a:off x="12192000" y="-287867"/>
            <a:ext cx="1185333" cy="714586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aphic 231">
            <a:extLst>
              <a:ext uri="{FF2B5EF4-FFF2-40B4-BE49-F238E27FC236}">
                <a16:creationId xmlns:a16="http://schemas.microsoft.com/office/drawing/2014/main" id="{2C674085-34EA-23E4-E6C3-8A921C568C06}"/>
              </a:ext>
            </a:extLst>
          </p:cNvPr>
          <p:cNvGrpSpPr/>
          <p:nvPr userDrawn="1"/>
        </p:nvGrpSpPr>
        <p:grpSpPr>
          <a:xfrm flipH="1">
            <a:off x="13555" y="4319078"/>
            <a:ext cx="1654535" cy="2577830"/>
            <a:chOff x="12708052" y="5708395"/>
            <a:chExt cx="760809" cy="1185370"/>
          </a:xfrm>
          <a:gradFill>
            <a:gsLst>
              <a:gs pos="0">
                <a:srgbClr val="6A9D56"/>
              </a:gs>
              <a:gs pos="60540">
                <a:srgbClr val="2D8784"/>
              </a:gs>
              <a:gs pos="100000">
                <a:srgbClr val="263D94"/>
              </a:gs>
            </a:gsLst>
            <a:lin ang="5400000" scaled="0"/>
          </a:gradFill>
        </p:grpSpPr>
        <p:sp>
          <p:nvSpPr>
            <p:cNvPr id="4" name="Freeform 3">
              <a:extLst>
                <a:ext uri="{FF2B5EF4-FFF2-40B4-BE49-F238E27FC236}">
                  <a16:creationId xmlns:a16="http://schemas.microsoft.com/office/drawing/2014/main" id="{C463EA82-78CF-A77A-8E58-E94E27168EEE}"/>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BF5346DB-CEA8-749A-1A8A-49E06AD71AA2}"/>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114D44A-ACBB-4410-1ED3-2AE29AD3560A}"/>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A992A76-CD90-6610-EBD9-5245CAC54F76}"/>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BBB1BCC-2937-52ED-F02A-2B24E43A45F0}"/>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9A74FBC-6585-E874-C8D7-F5DB385E0022}"/>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8060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797FF0D-DACD-E343-AAC4-7335CAE89C12}"/>
              </a:ext>
            </a:extLst>
          </p:cNvPr>
          <p:cNvCxnSpPr>
            <a:cxnSpLocks/>
          </p:cNvCxnSpPr>
          <p:nvPr userDrawn="1"/>
        </p:nvCxnSpPr>
        <p:spPr>
          <a:xfrm flipH="1">
            <a:off x="11791088" y="6608548"/>
            <a:ext cx="224149" cy="0"/>
          </a:xfrm>
          <a:prstGeom prst="line">
            <a:avLst/>
          </a:prstGeom>
          <a:noFill/>
          <a:ln w="9525" cap="flat">
            <a:solidFill>
              <a:srgbClr val="6A9D56"/>
            </a:solidFill>
            <a:prstDash val="solid"/>
            <a:miter lim="400000"/>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08D42670-A269-F633-26D6-D1C24903CEA7}"/>
              </a:ext>
            </a:extLst>
          </p:cNvPr>
          <p:cNvSpPr txBox="1"/>
          <p:nvPr userDrawn="1"/>
        </p:nvSpPr>
        <p:spPr>
          <a:xfrm rot="16200000">
            <a:off x="10556168" y="5125084"/>
            <a:ext cx="2687307" cy="153888"/>
          </a:xfrm>
          <a:prstGeom prst="rect">
            <a:avLst/>
          </a:prstGeom>
          <a:noFill/>
        </p:spPr>
        <p:txBody>
          <a:bodyPr wrap="square" rtlCol="0">
            <a:spAutoFit/>
          </a:bodyPr>
          <a:lstStyle/>
          <a:p>
            <a:r>
              <a:rPr lang="en-US" sz="400" b="0" spc="300">
                <a:solidFill>
                  <a:srgbClr val="010101"/>
                </a:solidFill>
              </a:rPr>
              <a:t>BLOCKCHAIN FOR AGRI FOOD EDU</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42" r:id="rId3"/>
    <p:sldLayoutId id="2147483840" r:id="rId4"/>
    <p:sldLayoutId id="2147483880" r:id="rId5"/>
    <p:sldLayoutId id="2147483877" r:id="rId6"/>
    <p:sldLayoutId id="2147483841" r:id="rId7"/>
    <p:sldLayoutId id="2147483879" r:id="rId8"/>
    <p:sldLayoutId id="2147483878" r:id="rId9"/>
    <p:sldLayoutId id="2147483861" r:id="rId10"/>
    <p:sldLayoutId id="2147483833" r:id="rId11"/>
    <p:sldLayoutId id="2147483847" r:id="rId12"/>
    <p:sldLayoutId id="214748385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creativecommons.org/licenses/by-sa/4.0/?ref=chooser-v1"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s://aws.amazon.com/solutions/case-studies/singapore-exchange-case-study/"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www.forbes.com/sites/amazonwebservices/2019/11/19/how-sony-is-protecting-rights-of-digital-creators-using-blockchain-on-aws/"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hindawi.com/journals/cin/2022/1296993/fig3/" TargetMode="Externa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youtube.com/watch?v=g2dZxGvcLN8" TargetMode="External"/><Relationship Id="rId2" Type="http://schemas.openxmlformats.org/officeDocument/2006/relationships/hyperlink" Target="https://youtube.com/watch?v=aNf699UWnNw" TargetMode="External"/><Relationship Id="rId1" Type="http://schemas.openxmlformats.org/officeDocument/2006/relationships/slideLayout" Target="../slideLayouts/slideLayout8.xml"/><Relationship Id="rId4" Type="http://schemas.openxmlformats.org/officeDocument/2006/relationships/hyperlink" Target="https://youtube.com/watch?v=Rnsru-gT3Mw"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fao.org/agroecology/overview/overview10elements/en/" TargetMode="External"/><Relationship Id="rId2" Type="http://schemas.openxmlformats.org/officeDocument/2006/relationships/hyperlink" Target="https://youtube.com/watch?v=6ImFBrRuGG0" TargetMode="Externa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hyperlink" Target="https://www.agmatix.com/blog/importance-of-data-standardization-and-harmonization-in-agriculture/" TargetMode="External"/><Relationship Id="rId7" Type="http://schemas.openxmlformats.org/officeDocument/2006/relationships/hyperlink" Target="https://intellipaat.com/blog/blockchain-in-agriculture/" TargetMode="External"/><Relationship Id="rId2" Type="http://schemas.openxmlformats.org/officeDocument/2006/relationships/hyperlink" Target="https://www.pcmag.com/how-to/what-is-the-blockchain-and-whats-it-used-for" TargetMode="External"/><Relationship Id="rId1" Type="http://schemas.openxmlformats.org/officeDocument/2006/relationships/slideLayout" Target="../slideLayouts/slideLayout8.xml"/><Relationship Id="rId6" Type="http://schemas.openxmlformats.org/officeDocument/2006/relationships/hyperlink" Target="https://intellipaat.com/blog/blockchain-in-agriculture/#no2" TargetMode="External"/><Relationship Id="rId5" Type="http://schemas.openxmlformats.org/officeDocument/2006/relationships/hyperlink" Target="https://www.agridigital.io/" TargetMode="External"/><Relationship Id="rId4" Type="http://schemas.openxmlformats.org/officeDocument/2006/relationships/hyperlink" Target="https://www.scnsoft.com/blockchain/food-supply-chain"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doi.org/10.3390/agriculture12091333" TargetMode="External"/><Relationship Id="rId2" Type="http://schemas.openxmlformats.org/officeDocument/2006/relationships/hyperlink" Target="https://doi.org/10.1155/2022/8011525" TargetMode="External"/><Relationship Id="rId1" Type="http://schemas.openxmlformats.org/officeDocument/2006/relationships/slideLayout" Target="../slideLayouts/slideLayout8.xml"/><Relationship Id="rId4" Type="http://schemas.openxmlformats.org/officeDocument/2006/relationships/hyperlink" Target="https://doi.org/10.3390/bdcc7020086"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hyperlink" Target="https://blockchainforagrifood.eu/"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Placeholder 38">
            <a:extLst>
              <a:ext uri="{FF2B5EF4-FFF2-40B4-BE49-F238E27FC236}">
                <a16:creationId xmlns:a16="http://schemas.microsoft.com/office/drawing/2014/main" id="{AE138943-35EB-F8A4-9BDB-2FC7DEA15CE7}"/>
              </a:ext>
            </a:extLst>
          </p:cNvPr>
          <p:cNvPicPr>
            <a:picLocks noGrp="1" noChangeAspect="1"/>
          </p:cNvPicPr>
          <p:nvPr>
            <p:ph type="pic" sz="quarter" idx="44"/>
          </p:nvPr>
        </p:nvPicPr>
        <p:blipFill>
          <a:blip r:embed="rId3"/>
          <a:srcRect t="19078" b="19078"/>
          <a:stretch>
            <a:fillRect/>
          </a:stretch>
        </p:blipFill>
        <p:spPr/>
      </p:pic>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9"/>
          </p:nvPr>
        </p:nvSpPr>
        <p:spPr>
          <a:prstGeom prst="rect">
            <a:avLst/>
          </a:prstGeom>
        </p:spPr>
        <p:txBody>
          <a:bodyPr lIns="91440" tIns="45720" rIns="91440" bIns="45720" anchor="ctr">
            <a:noAutofit/>
          </a:bodyPr>
          <a:lstStyle/>
          <a:p>
            <a:r>
              <a:rPr lang="en-IE" b="0">
                <a:latin typeface="Calibri"/>
                <a:ea typeface="Open Sans"/>
                <a:cs typeface="Calibri"/>
              </a:rPr>
              <a:t>Module </a:t>
            </a:r>
            <a:r>
              <a:rPr lang="en-GB">
                <a:latin typeface="Calibri"/>
                <a:ea typeface="Open Sans"/>
                <a:cs typeface="Calibri"/>
              </a:rPr>
              <a:t>1</a:t>
            </a:r>
            <a:endParaRPr lang="en-IE" b="0">
              <a:latin typeface="Calibri"/>
              <a:ea typeface="Open Sans"/>
              <a:cs typeface="Calibri"/>
            </a:endParaRP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21"/>
          </p:nvPr>
        </p:nvSpPr>
        <p:spPr>
          <a:xfrm>
            <a:off x="926524" y="5116464"/>
            <a:ext cx="8627453" cy="1038225"/>
          </a:xfrm>
          <a:prstGeom prst="rect">
            <a:avLst/>
          </a:prstGeom>
        </p:spPr>
        <p:txBody>
          <a:bodyPr lIns="91440" tIns="45720" rIns="91440" bIns="45720" anchor="t">
            <a:noAutofit/>
          </a:bodyPr>
          <a:lstStyle/>
          <a:p>
            <a:r>
              <a:rPr lang="en-GB" dirty="0">
                <a:latin typeface="Calibri"/>
                <a:cs typeface="Calibri"/>
              </a:rPr>
              <a:t>Introduction to Blockchain in the </a:t>
            </a:r>
            <a:r>
              <a:rPr lang="en-GB" dirty="0" err="1">
                <a:latin typeface="Calibri"/>
                <a:cs typeface="Calibri"/>
              </a:rPr>
              <a:t>AgriFood</a:t>
            </a:r>
            <a:r>
              <a:rPr lang="en-GB" dirty="0">
                <a:latin typeface="Calibri"/>
                <a:cs typeface="Calibri"/>
              </a:rPr>
              <a:t> Chain</a:t>
            </a:r>
            <a:endParaRPr lang="en-US" dirty="0">
              <a:latin typeface="Calibri"/>
              <a:cs typeface="Calibri"/>
            </a:endParaRPr>
          </a:p>
        </p:txBody>
      </p:sp>
      <p:pic>
        <p:nvPicPr>
          <p:cNvPr id="3" name="Picture 2">
            <a:extLst>
              <a:ext uri="{FF2B5EF4-FFF2-40B4-BE49-F238E27FC236}">
                <a16:creationId xmlns:a16="http://schemas.microsoft.com/office/drawing/2014/main" id="{C6CF9F77-6E02-64A3-912C-00E50FED23D0}"/>
              </a:ext>
            </a:extLst>
          </p:cNvPr>
          <p:cNvPicPr>
            <a:picLocks noChangeAspect="1"/>
          </p:cNvPicPr>
          <p:nvPr/>
        </p:nvPicPr>
        <p:blipFill>
          <a:blip r:embed="rId4"/>
          <a:stretch>
            <a:fillRect/>
          </a:stretch>
        </p:blipFill>
        <p:spPr>
          <a:xfrm>
            <a:off x="10252448" y="5458736"/>
            <a:ext cx="1638095" cy="342857"/>
          </a:xfrm>
          <a:prstGeom prst="rect">
            <a:avLst/>
          </a:prstGeom>
        </p:spPr>
      </p:pic>
      <p:sp>
        <p:nvSpPr>
          <p:cNvPr id="2" name="Rectangle 1">
            <a:extLst>
              <a:ext uri="{FF2B5EF4-FFF2-40B4-BE49-F238E27FC236}">
                <a16:creationId xmlns:a16="http://schemas.microsoft.com/office/drawing/2014/main" id="{88E442B3-A872-5CDC-8AAA-23E2E617B8DC}"/>
              </a:ext>
            </a:extLst>
          </p:cNvPr>
          <p:cNvSpPr>
            <a:spLocks noChangeArrowheads="1"/>
          </p:cNvSpPr>
          <p:nvPr/>
        </p:nvSpPr>
        <p:spPr bwMode="auto">
          <a:xfrm>
            <a:off x="1003996" y="6128500"/>
            <a:ext cx="3180284" cy="6001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333333"/>
                </a:solidFill>
                <a:effectLst/>
                <a:latin typeface="Source Sans Pro" panose="020B0503030403020204" pitchFamily="34" charset="0"/>
              </a:rPr>
              <a:t>Blockchain for </a:t>
            </a:r>
            <a:r>
              <a:rPr kumimoji="0" lang="en-US" altLang="en-US" sz="1100" b="0" i="0" u="none" strike="noStrike" cap="none" normalizeH="0" baseline="0" dirty="0" err="1">
                <a:ln>
                  <a:noFill/>
                </a:ln>
                <a:solidFill>
                  <a:srgbClr val="333333"/>
                </a:solidFill>
                <a:effectLst/>
                <a:latin typeface="Source Sans Pro" panose="020B0503030403020204" pitchFamily="34" charset="0"/>
              </a:rPr>
              <a:t>AgriFood</a:t>
            </a:r>
            <a:r>
              <a:rPr kumimoji="0" lang="en-US" altLang="en-US" sz="1100" b="0" i="0" u="none" strike="noStrike" cap="none" normalizeH="0" baseline="0" dirty="0">
                <a:ln>
                  <a:noFill/>
                </a:ln>
                <a:solidFill>
                  <a:srgbClr val="333333"/>
                </a:solidFill>
                <a:effectLst/>
                <a:latin typeface="Source Sans Pro" panose="020B0503030403020204" pitchFamily="34" charset="0"/>
              </a:rPr>
              <a:t> Open Educational Resources © 2023/2024 by Blockchain for </a:t>
            </a:r>
            <a:r>
              <a:rPr kumimoji="0" lang="en-US" altLang="en-US" sz="1100" b="0" i="0" u="none" strike="noStrike" cap="none" normalizeH="0" baseline="0" dirty="0" err="1">
                <a:ln>
                  <a:noFill/>
                </a:ln>
                <a:solidFill>
                  <a:srgbClr val="333333"/>
                </a:solidFill>
                <a:effectLst/>
                <a:latin typeface="Source Sans Pro" panose="020B0503030403020204" pitchFamily="34" charset="0"/>
              </a:rPr>
              <a:t>AgriFood</a:t>
            </a:r>
            <a:r>
              <a:rPr kumimoji="0" lang="en-US" altLang="en-US" sz="1100" b="0" i="0" u="none" strike="noStrike" cap="none" normalizeH="0" baseline="0" dirty="0">
                <a:ln>
                  <a:noFill/>
                </a:ln>
                <a:solidFill>
                  <a:srgbClr val="333333"/>
                </a:solidFill>
                <a:effectLst/>
                <a:latin typeface="Source Sans Pro" panose="020B0503030403020204" pitchFamily="34" charset="0"/>
              </a:rPr>
              <a:t> Consortium is licensed under </a:t>
            </a:r>
            <a:r>
              <a:rPr kumimoji="0" lang="en-US" altLang="en-US" sz="1100" b="0" i="0" u="none" strike="noStrike" cap="none" normalizeH="0" baseline="0" dirty="0">
                <a:ln>
                  <a:noFill/>
                </a:ln>
                <a:solidFill>
                  <a:srgbClr val="D14500"/>
                </a:solidFill>
                <a:effectLst/>
                <a:latin typeface="Source Sans Pro" panose="020B0503030403020204" pitchFamily="34" charset="0"/>
                <a:hlinkClick r:id="rId5"/>
              </a:rPr>
              <a:t>CC BY-SA 4.0  </a:t>
            </a:r>
            <a:r>
              <a:rPr kumimoji="0" lang="en-US" altLang="en-US" sz="1100" b="0" i="0" u="none" strike="noStrike" cap="none" normalizeH="0" baseline="0" dirty="0">
                <a:ln>
                  <a:noFill/>
                </a:ln>
                <a:solidFill>
                  <a:srgbClr val="D14500"/>
                </a:solidFill>
                <a:effectLst/>
                <a:latin typeface="Source Sans Pro" panose="020B0503030403020204" pitchFamily="34" charset="0"/>
              </a:rPr>
              <a:t>  </a:t>
            </a:r>
            <a:r>
              <a:rPr kumimoji="0" lang="en-US" altLang="en-US" sz="7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 name="AutoShape 2">
            <a:hlinkClick r:id="rId5"/>
            <a:extLst>
              <a:ext uri="{FF2B5EF4-FFF2-40B4-BE49-F238E27FC236}">
                <a16:creationId xmlns:a16="http://schemas.microsoft.com/office/drawing/2014/main" id="{339E1A54-683E-B4D9-E751-8B128B16E4F2}"/>
              </a:ext>
            </a:extLst>
          </p:cNvPr>
          <p:cNvSpPr>
            <a:spLocks noChangeAspect="1" noChangeArrowheads="1"/>
          </p:cNvSpPr>
          <p:nvPr/>
        </p:nvSpPr>
        <p:spPr bwMode="auto">
          <a:xfrm flipV="1">
            <a:off x="6233371" y="3107436"/>
            <a:ext cx="49692"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a:extLst>
              <a:ext uri="{FF2B5EF4-FFF2-40B4-BE49-F238E27FC236}">
                <a16:creationId xmlns:a16="http://schemas.microsoft.com/office/drawing/2014/main" id="{D0D958A8-DADF-EAC1-6B69-A0F5E4A121B1}"/>
              </a:ext>
            </a:extLst>
          </p:cNvPr>
          <p:cNvSpPr>
            <a:spLocks noChangeAspect="1" noChangeArrowheads="1"/>
          </p:cNvSpPr>
          <p:nvPr/>
        </p:nvSpPr>
        <p:spPr bwMode="auto">
          <a:xfrm flipV="1">
            <a:off x="6504834" y="3107436"/>
            <a:ext cx="49692"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a:extLst>
              <a:ext uri="{FF2B5EF4-FFF2-40B4-BE49-F238E27FC236}">
                <a16:creationId xmlns:a16="http://schemas.microsoft.com/office/drawing/2014/main" id="{2CC850E7-F168-E277-0CC5-68ECD50CB8B8}"/>
              </a:ext>
            </a:extLst>
          </p:cNvPr>
          <p:cNvSpPr>
            <a:spLocks noChangeAspect="1" noChangeArrowheads="1"/>
          </p:cNvSpPr>
          <p:nvPr/>
        </p:nvSpPr>
        <p:spPr bwMode="auto">
          <a:xfrm flipV="1">
            <a:off x="6776296" y="3107436"/>
            <a:ext cx="49692"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a:extLst>
              <a:ext uri="{FF2B5EF4-FFF2-40B4-BE49-F238E27FC236}">
                <a16:creationId xmlns:a16="http://schemas.microsoft.com/office/drawing/2014/main" id="{E73F898D-265E-578E-6EE5-37B6FF0515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1752" y="6362124"/>
            <a:ext cx="903881" cy="31624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0572C73-263F-0FE2-A4C0-5A22D34BB29D}"/>
              </a:ext>
            </a:extLst>
          </p:cNvPr>
          <p:cNvSpPr/>
          <p:nvPr/>
        </p:nvSpPr>
        <p:spPr>
          <a:xfrm>
            <a:off x="8569842" y="5801593"/>
            <a:ext cx="3320701" cy="90024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262626"/>
                </a:solidFill>
                <a:latin typeface="Calibri" panose="020F0502020204030204" pitchFamily="34" charset="0"/>
                <a:ea typeface="Open Sans" panose="020B0606030504020204" pitchFamily="34" charset="0"/>
                <a:cs typeface="Calibri" panose="020F0502020204030204" pitchFamily="34" charset="0"/>
              </a:rPr>
              <a:t>This </a:t>
            </a:r>
            <a:r>
              <a:rPr lang="en-US" sz="1050" b="0" i="0" dirty="0" err="1">
                <a:solidFill>
                  <a:srgbClr val="262626"/>
                </a:solidFill>
                <a:latin typeface="Calibri" panose="020F0502020204030204" pitchFamily="34" charset="0"/>
                <a:ea typeface="Open Sans" panose="020B0606030504020204" pitchFamily="34" charset="0"/>
                <a:cs typeface="Calibri" panose="020F0502020204030204" pitchFamily="34" charset="0"/>
              </a:rPr>
              <a:t>programme</a:t>
            </a:r>
            <a:r>
              <a:rPr lang="en-US" sz="1050" b="0" i="0" dirty="0">
                <a:solidFill>
                  <a:srgbClr val="262626"/>
                </a:solidFill>
                <a:latin typeface="Calibri" panose="020F0502020204030204" pitchFamily="34" charset="0"/>
                <a:ea typeface="Open Sans" panose="020B0606030504020204" pitchFamily="34" charset="0"/>
                <a:cs typeface="Calibri" panose="020F0502020204030204" pitchFamily="34" charset="0"/>
              </a:rPr>
              <a:t> has been funded with support from the European Commission. The author is solely responsible for this publication (communication) and the Commission accepts no responsibility for any  use that may be made of the information contained therein</a:t>
            </a:r>
          </a:p>
        </p:txBody>
      </p:sp>
    </p:spTree>
    <p:extLst>
      <p:ext uri="{BB962C8B-B14F-4D97-AF65-F5344CB8AC3E}">
        <p14:creationId xmlns:p14="http://schemas.microsoft.com/office/powerpoint/2010/main" val="3894297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285750" indent="-285750">
              <a:lnSpc>
                <a:spcPct val="107000"/>
              </a:lnSpc>
              <a:spcAft>
                <a:spcPts val="800"/>
              </a:spcAft>
              <a:buFont typeface="Arial" panose="020B0604020202020204" pitchFamily="34" charset="0"/>
              <a:buChar char="•"/>
            </a:pPr>
            <a:r>
              <a:rPr lang="en-GB" kern="100">
                <a:effectLst/>
                <a:latin typeface="Calibri" panose="020F0502020204030204" pitchFamily="34" charset="0"/>
                <a:ea typeface="Calibri" panose="020F0502020204030204" pitchFamily="34" charset="0"/>
                <a:cs typeface="Times New Roman" panose="02020603050405020304" pitchFamily="18" charset="0"/>
              </a:rPr>
              <a:t>Blockchain’s decentralized nature also means there’s no single point of failure that could take down the entire database</a:t>
            </a:r>
          </a:p>
          <a:p>
            <a:pPr marL="285750" indent="-285750">
              <a:lnSpc>
                <a:spcPct val="107000"/>
              </a:lnSpc>
              <a:spcAft>
                <a:spcPts val="800"/>
              </a:spcAft>
              <a:buFont typeface="Arial" panose="020B0604020202020204" pitchFamily="34" charset="0"/>
              <a:buChar char="•"/>
            </a:pPr>
            <a:r>
              <a:rPr lang="en-GB" kern="100">
                <a:effectLst/>
                <a:latin typeface="Calibri" panose="020F0502020204030204" pitchFamily="34" charset="0"/>
                <a:ea typeface="Calibri" panose="020F0502020204030204" pitchFamily="34" charset="0"/>
                <a:cs typeface="Times New Roman" panose="02020603050405020304" pitchFamily="18" charset="0"/>
              </a:rPr>
              <a:t>A company that stores all its clients’ information on a server farm in one building could lose that data if the building were destroyed. </a:t>
            </a:r>
          </a:p>
          <a:p>
            <a:pPr marL="285750" indent="-285750">
              <a:lnSpc>
                <a:spcPct val="107000"/>
              </a:lnSpc>
              <a:spcAft>
                <a:spcPts val="800"/>
              </a:spcAft>
              <a:buFont typeface="Arial" panose="020B0604020202020204" pitchFamily="34" charset="0"/>
              <a:buChar char="•"/>
            </a:pPr>
            <a:r>
              <a:rPr lang="en-GB" kern="100">
                <a:effectLst/>
                <a:latin typeface="Calibri" panose="020F0502020204030204" pitchFamily="34" charset="0"/>
                <a:ea typeface="Calibri" panose="020F0502020204030204" pitchFamily="34" charset="0"/>
                <a:cs typeface="Times New Roman" panose="02020603050405020304" pitchFamily="18" charset="0"/>
              </a:rPr>
              <a:t>Because a copy of the blockchain exists on every computer on the network at the same time, it can keep working if one or even multiple nodes go offline.</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Introduction</a:t>
            </a:r>
            <a:r>
              <a:rPr lang="cs-CZ"/>
              <a:t> </a:t>
            </a:r>
          </a:p>
          <a:p>
            <a:r>
              <a:rPr lang="en-GB" sz="2800"/>
              <a:t>What is Blockchain Technology?</a:t>
            </a:r>
            <a:endParaRPr lang="en-US" sz="28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556624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Introduction</a:t>
            </a:r>
            <a:r>
              <a:rPr lang="cs-CZ"/>
              <a:t> </a:t>
            </a:r>
          </a:p>
          <a:p>
            <a:r>
              <a:rPr lang="en-GB" sz="2800"/>
              <a:t>Key takeaways</a:t>
            </a:r>
            <a:endParaRPr lang="en-US" sz="28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graphicFrame>
        <p:nvGraphicFramePr>
          <p:cNvPr id="16" name="Diagram 15">
            <a:extLst>
              <a:ext uri="{FF2B5EF4-FFF2-40B4-BE49-F238E27FC236}">
                <a16:creationId xmlns:a16="http://schemas.microsoft.com/office/drawing/2014/main" id="{AB8036F3-BCE0-3BD1-1F86-2247238099F2}"/>
              </a:ext>
            </a:extLst>
          </p:cNvPr>
          <p:cNvGraphicFramePr/>
          <p:nvPr>
            <p:extLst>
              <p:ext uri="{D42A27DB-BD31-4B8C-83A1-F6EECF244321}">
                <p14:modId xmlns:p14="http://schemas.microsoft.com/office/powerpoint/2010/main" val="1112858224"/>
              </p:ext>
            </p:extLst>
          </p:nvPr>
        </p:nvGraphicFramePr>
        <p:xfrm>
          <a:off x="3274109" y="1631224"/>
          <a:ext cx="7128933" cy="4752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7832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Introduction</a:t>
            </a:r>
            <a:r>
              <a:rPr lang="cs-CZ"/>
              <a:t> </a:t>
            </a:r>
          </a:p>
          <a:p>
            <a:r>
              <a:rPr lang="en-GB" sz="2800"/>
              <a:t>Why is Blockchain Important?</a:t>
            </a:r>
            <a:endParaRPr lang="en-US" sz="28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
        <p:nvSpPr>
          <p:cNvPr id="13" name="BlokTextu 12">
            <a:extLst>
              <a:ext uri="{FF2B5EF4-FFF2-40B4-BE49-F238E27FC236}">
                <a16:creationId xmlns:a16="http://schemas.microsoft.com/office/drawing/2014/main" id="{7A600F5D-C156-3693-93E3-12D19B5AC15B}"/>
              </a:ext>
            </a:extLst>
          </p:cNvPr>
          <p:cNvSpPr txBox="1"/>
          <p:nvPr/>
        </p:nvSpPr>
        <p:spPr>
          <a:xfrm>
            <a:off x="2204884" y="2081740"/>
            <a:ext cx="8295968" cy="4400179"/>
          </a:xfrm>
          <a:prstGeom prst="rect">
            <a:avLst/>
          </a:prstGeom>
          <a:gradFill flip="none" rotWithShape="1">
            <a:gsLst>
              <a:gs pos="0">
                <a:srgbClr val="3C8C79">
                  <a:tint val="66000"/>
                  <a:satMod val="160000"/>
                </a:srgbClr>
              </a:gs>
              <a:gs pos="50000">
                <a:srgbClr val="3C8C79">
                  <a:tint val="44500"/>
                  <a:satMod val="160000"/>
                </a:srgbClr>
              </a:gs>
              <a:gs pos="100000">
                <a:srgbClr val="3C8C79">
                  <a:tint val="23500"/>
                  <a:satMod val="160000"/>
                </a:srgbClr>
              </a:gs>
            </a:gsLst>
            <a:lin ang="13500000" scaled="1"/>
            <a:tileRect/>
          </a:gradFill>
          <a:ln>
            <a:solidFill>
              <a:srgbClr val="3C8C79"/>
            </a:solidFill>
          </a:ln>
        </p:spPr>
        <p:txBody>
          <a:bodyPr wrap="square" rtlCol="0">
            <a:spAutoFit/>
          </a:bodyPr>
          <a:lstStyle/>
          <a:p>
            <a:pPr marL="457200" indent="-457200">
              <a:lnSpc>
                <a:spcPct val="107000"/>
              </a:lnSpc>
              <a:spcAft>
                <a:spcPts val="800"/>
              </a:spcAft>
              <a:buFont typeface="Arial" panose="020B0604020202020204" pitchFamily="34" charset="0"/>
              <a:buChar char="•"/>
            </a:pPr>
            <a:r>
              <a:rPr lang="sk-SK" sz="2800" kern="100">
                <a:effectLst/>
                <a:latin typeface="Calibri" panose="020F0502020204030204" pitchFamily="34" charset="0"/>
                <a:ea typeface="Calibri" panose="020F0502020204030204" pitchFamily="34" charset="0"/>
                <a:cs typeface="Times New Roman" panose="02020603050405020304" pitchFamily="18" charset="0"/>
              </a:rPr>
              <a:t>For </a:t>
            </a:r>
            <a:r>
              <a:rPr lang="sk-SK" sz="2800" kern="100" err="1">
                <a:effectLst/>
                <a:latin typeface="Calibri" panose="020F0502020204030204" pitchFamily="34" charset="0"/>
                <a:ea typeface="Calibri" panose="020F0502020204030204" pitchFamily="34" charset="0"/>
                <a:cs typeface="Times New Roman" panose="02020603050405020304" pitchFamily="18" charset="0"/>
              </a:rPr>
              <a:t>instance</a:t>
            </a:r>
            <a:r>
              <a:rPr lang="sk-SK" sz="2800" kern="100">
                <a:effectLst/>
                <a:latin typeface="Calibri" panose="020F0502020204030204" pitchFamily="34" charset="0"/>
                <a:ea typeface="Calibri" panose="020F0502020204030204" pitchFamily="34" charset="0"/>
                <a:cs typeface="Times New Roman" panose="02020603050405020304" pitchFamily="18" charset="0"/>
              </a:rPr>
              <a:t>, </a:t>
            </a:r>
            <a:r>
              <a:rPr lang="sk-SK" sz="2800" kern="100" err="1">
                <a:effectLst/>
                <a:latin typeface="Calibri" panose="020F0502020204030204" pitchFamily="34" charset="0"/>
                <a:ea typeface="Calibri" panose="020F0502020204030204" pitchFamily="34" charset="0"/>
                <a:cs typeface="Times New Roman" panose="02020603050405020304" pitchFamily="18" charset="0"/>
              </a:rPr>
              <a:t>consider</a:t>
            </a:r>
            <a:r>
              <a:rPr lang="sk-SK" sz="2800" kern="100">
                <a:effectLst/>
                <a:latin typeface="Calibri" panose="020F0502020204030204" pitchFamily="34" charset="0"/>
                <a:ea typeface="Calibri" panose="020F0502020204030204" pitchFamily="34" charset="0"/>
                <a:cs typeface="Times New Roman" panose="02020603050405020304" pitchFamily="18" charset="0"/>
              </a:rPr>
              <a:t> </a:t>
            </a:r>
            <a:r>
              <a:rPr lang="sk-SK" sz="2800" b="1" kern="100" err="1">
                <a:effectLst/>
                <a:latin typeface="Calibri" panose="020F0502020204030204" pitchFamily="34" charset="0"/>
                <a:ea typeface="Calibri" panose="020F0502020204030204" pitchFamily="34" charset="0"/>
                <a:cs typeface="Times New Roman" panose="02020603050405020304" pitchFamily="18" charset="0"/>
              </a:rPr>
              <a:t>the</a:t>
            </a:r>
            <a:r>
              <a:rPr lang="sk-SK" sz="2800" b="1" kern="100">
                <a:effectLst/>
                <a:latin typeface="Calibri" panose="020F0502020204030204" pitchFamily="34" charset="0"/>
                <a:ea typeface="Calibri" panose="020F0502020204030204" pitchFamily="34" charset="0"/>
                <a:cs typeface="Times New Roman" panose="02020603050405020304" pitchFamily="18" charset="0"/>
              </a:rPr>
              <a:t> </a:t>
            </a:r>
            <a:r>
              <a:rPr lang="sk-SK" sz="2800" b="1" kern="100" err="1">
                <a:effectLst/>
                <a:latin typeface="Calibri" panose="020F0502020204030204" pitchFamily="34" charset="0"/>
                <a:ea typeface="Calibri" panose="020F0502020204030204" pitchFamily="34" charset="0"/>
                <a:cs typeface="Times New Roman" panose="02020603050405020304" pitchFamily="18" charset="0"/>
              </a:rPr>
              <a:t>sale</a:t>
            </a:r>
            <a:r>
              <a:rPr lang="sk-SK" sz="2800" b="1" kern="100">
                <a:effectLst/>
                <a:latin typeface="Calibri" panose="020F0502020204030204" pitchFamily="34" charset="0"/>
                <a:ea typeface="Calibri" panose="020F0502020204030204" pitchFamily="34" charset="0"/>
                <a:cs typeface="Times New Roman" panose="02020603050405020304" pitchFamily="18" charset="0"/>
              </a:rPr>
              <a:t> of a </a:t>
            </a:r>
            <a:r>
              <a:rPr lang="sk-SK" sz="2800" b="1" kern="100" err="1">
                <a:effectLst/>
                <a:latin typeface="Calibri" panose="020F0502020204030204" pitchFamily="34" charset="0"/>
                <a:ea typeface="Calibri" panose="020F0502020204030204" pitchFamily="34" charset="0"/>
                <a:cs typeface="Times New Roman" panose="02020603050405020304" pitchFamily="18" charset="0"/>
              </a:rPr>
              <a:t>property</a:t>
            </a:r>
            <a:r>
              <a:rPr lang="sk-SK" sz="2800" kern="100">
                <a:effectLst/>
                <a:latin typeface="Calibri" panose="020F0502020204030204" pitchFamily="34" charset="0"/>
                <a:ea typeface="Calibri" panose="020F0502020204030204" pitchFamily="34" charset="0"/>
                <a:cs typeface="Times New Roman" panose="02020603050405020304" pitchFamily="18" charset="0"/>
              </a:rPr>
              <a:t> </a:t>
            </a:r>
            <a:endParaRPr lang="en-GB" sz="2800" kern="100">
              <a:effectLst/>
              <a:latin typeface="Calibri" panose="020F0502020204030204" pitchFamily="34" charset="0"/>
              <a:ea typeface="Calibri" panose="020F0502020204030204" pitchFamily="34" charset="0"/>
              <a:cs typeface="Times New Roman" panose="02020603050405020304" pitchFamily="18" charset="0"/>
            </a:endParaRPr>
          </a:p>
          <a:p>
            <a:pPr marL="1165225" lvl="1" indent="-457200">
              <a:lnSpc>
                <a:spcPct val="107000"/>
              </a:lnSpc>
              <a:spcAft>
                <a:spcPts val="800"/>
              </a:spcAft>
              <a:buFont typeface="Arial" panose="020B0604020202020204" pitchFamily="34" charset="0"/>
              <a:buChar char="•"/>
            </a:pPr>
            <a:r>
              <a:rPr lang="sk-SK" sz="2400" kern="100" err="1">
                <a:effectLst/>
                <a:latin typeface="Calibri" panose="020F0502020204030204" pitchFamily="34" charset="0"/>
                <a:ea typeface="Calibri" panose="020F0502020204030204" pitchFamily="34" charset="0"/>
                <a:cs typeface="Times New Roman" panose="02020603050405020304" pitchFamily="18" charset="0"/>
              </a:rPr>
              <a:t>Once</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the</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money</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is</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exchanged</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ownership</a:t>
            </a:r>
            <a:r>
              <a:rPr lang="sk-SK" sz="2400" kern="100">
                <a:effectLst/>
                <a:latin typeface="Calibri" panose="020F0502020204030204" pitchFamily="34" charset="0"/>
                <a:ea typeface="Calibri" panose="020F0502020204030204" pitchFamily="34" charset="0"/>
                <a:cs typeface="Times New Roman" panose="02020603050405020304" pitchFamily="18" charset="0"/>
              </a:rPr>
              <a:t> of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the</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property</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is</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transferred</a:t>
            </a:r>
            <a:r>
              <a:rPr lang="sk-SK" sz="2400" kern="100">
                <a:effectLst/>
                <a:latin typeface="Calibri" panose="020F0502020204030204" pitchFamily="34" charset="0"/>
                <a:ea typeface="Calibri" panose="020F0502020204030204" pitchFamily="34" charset="0"/>
                <a:cs typeface="Times New Roman" panose="02020603050405020304" pitchFamily="18" charset="0"/>
              </a:rPr>
              <a:t> to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the</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buyer</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1165225" lvl="1" indent="-457200">
              <a:lnSpc>
                <a:spcPct val="107000"/>
              </a:lnSpc>
              <a:spcAft>
                <a:spcPts val="800"/>
              </a:spcAft>
              <a:buFont typeface="Arial" panose="020B0604020202020204" pitchFamily="34" charset="0"/>
              <a:buChar char="•"/>
            </a:pPr>
            <a:r>
              <a:rPr lang="sk-SK" sz="2400" kern="100" err="1">
                <a:effectLst/>
                <a:latin typeface="Calibri" panose="020F0502020204030204" pitchFamily="34" charset="0"/>
                <a:ea typeface="Calibri" panose="020F0502020204030204" pitchFamily="34" charset="0"/>
                <a:cs typeface="Times New Roman" panose="02020603050405020304" pitchFamily="18" charset="0"/>
              </a:rPr>
              <a:t>Individually</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both</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the</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buyer</a:t>
            </a:r>
            <a:r>
              <a:rPr lang="sk-SK" sz="2400" kern="100">
                <a:effectLst/>
                <a:latin typeface="Calibri" panose="020F0502020204030204" pitchFamily="34" charset="0"/>
                <a:ea typeface="Calibri" panose="020F0502020204030204" pitchFamily="34" charset="0"/>
                <a:cs typeface="Times New Roman" panose="02020603050405020304" pitchFamily="18" charset="0"/>
              </a:rPr>
              <a:t> and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the</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seller</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can</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record</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the</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monetary</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transactions</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but</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neither</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source</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can</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be</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trusted</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1165225" lvl="1" indent="-457200">
              <a:lnSpc>
                <a:spcPct val="107000"/>
              </a:lnSpc>
              <a:spcAft>
                <a:spcPts val="800"/>
              </a:spcAft>
              <a:buFont typeface="Arial" panose="020B0604020202020204" pitchFamily="34" charset="0"/>
              <a:buChar char="•"/>
            </a:pPr>
            <a:r>
              <a:rPr lang="sk-SK" sz="2400" kern="100" err="1">
                <a:effectLst/>
                <a:latin typeface="Calibri" panose="020F0502020204030204" pitchFamily="34" charset="0"/>
                <a:ea typeface="Calibri" panose="020F0502020204030204" pitchFamily="34" charset="0"/>
                <a:cs typeface="Times New Roman" panose="02020603050405020304" pitchFamily="18" charset="0"/>
              </a:rPr>
              <a:t>The</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seller</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can</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easily</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claim</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they</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have</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not</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received</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the</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money</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even</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though</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they</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have</a:t>
            </a:r>
            <a:r>
              <a:rPr lang="sk-SK" sz="2400" kern="100">
                <a:effectLst/>
                <a:latin typeface="Calibri" panose="020F0502020204030204" pitchFamily="34" charset="0"/>
                <a:ea typeface="Calibri" panose="020F0502020204030204" pitchFamily="34" charset="0"/>
                <a:cs typeface="Times New Roman" panose="02020603050405020304" pitchFamily="18" charset="0"/>
              </a:rPr>
              <a:t>, and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the</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buyer</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can</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equally</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argue</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that</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they</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have</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paid</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the</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money</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even</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if</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they</a:t>
            </a:r>
            <a:r>
              <a:rPr lang="sk-SK" sz="2400" kern="100">
                <a:effectLst/>
                <a:latin typeface="Calibri" panose="020F0502020204030204" pitchFamily="34" charset="0"/>
                <a:ea typeface="Calibri" panose="020F0502020204030204" pitchFamily="34" charset="0"/>
                <a:cs typeface="Times New Roman" panose="02020603050405020304" pitchFamily="18" charset="0"/>
              </a:rPr>
              <a:t> </a:t>
            </a:r>
            <a:r>
              <a:rPr lang="sk-SK" sz="2400" kern="100" err="1">
                <a:effectLst/>
                <a:latin typeface="Calibri" panose="020F0502020204030204" pitchFamily="34" charset="0"/>
                <a:ea typeface="Calibri" panose="020F0502020204030204" pitchFamily="34" charset="0"/>
                <a:cs typeface="Times New Roman" panose="02020603050405020304" pitchFamily="18" charset="0"/>
              </a:rPr>
              <a:t>haven’t</a:t>
            </a:r>
            <a:r>
              <a:rPr lang="sk-SK" sz="2400" kern="10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2668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285750" indent="-285750">
              <a:lnSpc>
                <a:spcPct val="107000"/>
              </a:lnSpc>
              <a:spcAft>
                <a:spcPts val="800"/>
              </a:spcAft>
              <a:buFont typeface="Arial" panose="020B0604020202020204" pitchFamily="34" charset="0"/>
              <a:buChar char="•"/>
            </a:pPr>
            <a:r>
              <a:rPr lang="sk-SK" kern="100" err="1">
                <a:latin typeface="Calibri" panose="020F0502020204030204" pitchFamily="34" charset="0"/>
                <a:cs typeface="Times New Roman" panose="02020603050405020304" pitchFamily="18" charset="0"/>
              </a:rPr>
              <a:t>Traditional</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database</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technologies</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present</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several</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challenges</a:t>
            </a:r>
            <a:r>
              <a:rPr lang="sk-SK" kern="100">
                <a:latin typeface="Calibri" panose="020F0502020204030204" pitchFamily="34" charset="0"/>
                <a:cs typeface="Times New Roman" panose="02020603050405020304" pitchFamily="18" charset="0"/>
              </a:rPr>
              <a:t> for </a:t>
            </a:r>
            <a:r>
              <a:rPr lang="sk-SK" kern="100" err="1">
                <a:latin typeface="Calibri" panose="020F0502020204030204" pitchFamily="34" charset="0"/>
                <a:cs typeface="Times New Roman" panose="02020603050405020304" pitchFamily="18" charset="0"/>
              </a:rPr>
              <a:t>recording</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financial</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transactions</a:t>
            </a:r>
            <a:endParaRPr lang="en-GB" kern="100">
              <a:latin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k-SK" kern="100">
                <a:latin typeface="Calibri" panose="020F0502020204030204" pitchFamily="34" charset="0"/>
                <a:cs typeface="Times New Roman" panose="02020603050405020304" pitchFamily="18" charset="0"/>
              </a:rPr>
              <a:t>To </a:t>
            </a:r>
            <a:r>
              <a:rPr lang="sk-SK" kern="100" err="1">
                <a:latin typeface="Calibri" panose="020F0502020204030204" pitchFamily="34" charset="0"/>
                <a:cs typeface="Times New Roman" panose="02020603050405020304" pitchFamily="18" charset="0"/>
              </a:rPr>
              <a:t>avoid</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potential</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legal</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issues</a:t>
            </a:r>
            <a:r>
              <a:rPr lang="sk-SK" kern="100">
                <a:latin typeface="Calibri" panose="020F0502020204030204" pitchFamily="34" charset="0"/>
                <a:cs typeface="Times New Roman" panose="02020603050405020304" pitchFamily="18" charset="0"/>
              </a:rPr>
              <a:t>, a </a:t>
            </a:r>
            <a:r>
              <a:rPr lang="sk-SK" kern="100" err="1">
                <a:latin typeface="Calibri" panose="020F0502020204030204" pitchFamily="34" charset="0"/>
                <a:cs typeface="Times New Roman" panose="02020603050405020304" pitchFamily="18" charset="0"/>
              </a:rPr>
              <a:t>trusted</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third</a:t>
            </a:r>
            <a:r>
              <a:rPr lang="sk-SK" kern="100">
                <a:latin typeface="Calibri" panose="020F0502020204030204" pitchFamily="34" charset="0"/>
                <a:cs typeface="Times New Roman" panose="02020603050405020304" pitchFamily="18" charset="0"/>
              </a:rPr>
              <a:t> party has to </a:t>
            </a:r>
            <a:r>
              <a:rPr lang="sk-SK" kern="100" err="1">
                <a:latin typeface="Calibri" panose="020F0502020204030204" pitchFamily="34" charset="0"/>
                <a:cs typeface="Times New Roman" panose="02020603050405020304" pitchFamily="18" charset="0"/>
              </a:rPr>
              <a:t>supervise</a:t>
            </a:r>
            <a:r>
              <a:rPr lang="sk-SK" kern="100">
                <a:latin typeface="Calibri" panose="020F0502020204030204" pitchFamily="34" charset="0"/>
                <a:cs typeface="Times New Roman" panose="02020603050405020304" pitchFamily="18" charset="0"/>
              </a:rPr>
              <a:t> and </a:t>
            </a:r>
            <a:r>
              <a:rPr lang="sk-SK" kern="100" err="1">
                <a:latin typeface="Calibri" panose="020F0502020204030204" pitchFamily="34" charset="0"/>
                <a:cs typeface="Times New Roman" panose="02020603050405020304" pitchFamily="18" charset="0"/>
              </a:rPr>
              <a:t>validate</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transactions</a:t>
            </a:r>
            <a:r>
              <a:rPr lang="sk-SK" kern="100">
                <a:latin typeface="Calibri" panose="020F0502020204030204" pitchFamily="34" charset="0"/>
                <a:cs typeface="Times New Roman" panose="02020603050405020304" pitchFamily="18" charset="0"/>
              </a:rPr>
              <a:t> </a:t>
            </a:r>
            <a:endParaRPr lang="en-GB" kern="100">
              <a:latin typeface="Calibri" panose="020F0502020204030204" pitchFamily="34" charset="0"/>
              <a:cs typeface="Times New Roman" panose="02020603050405020304" pitchFamily="18" charset="0"/>
            </a:endParaRPr>
          </a:p>
          <a:p>
            <a:pPr algn="ctr">
              <a:lnSpc>
                <a:spcPct val="107000"/>
              </a:lnSpc>
              <a:spcAft>
                <a:spcPts val="800"/>
              </a:spcAft>
            </a:pPr>
            <a:r>
              <a:rPr lang="en-GB" kern="100">
                <a:latin typeface="Calibri" panose="020F0502020204030204" pitchFamily="34" charset="0"/>
                <a:cs typeface="Times New Roman" panose="02020603050405020304" pitchFamily="18" charset="0"/>
              </a:rPr>
              <a:t>BUT</a:t>
            </a:r>
          </a:p>
          <a:p>
            <a:pPr marL="285750" indent="-285750">
              <a:lnSpc>
                <a:spcPct val="107000"/>
              </a:lnSpc>
              <a:spcAft>
                <a:spcPts val="800"/>
              </a:spcAft>
              <a:buFont typeface="Arial" panose="020B0604020202020204" pitchFamily="34" charset="0"/>
              <a:buChar char="•"/>
            </a:pPr>
            <a:r>
              <a:rPr lang="sk-SK" kern="100" err="1">
                <a:latin typeface="Calibri" panose="020F0502020204030204" pitchFamily="34" charset="0"/>
                <a:cs typeface="Times New Roman" panose="02020603050405020304" pitchFamily="18" charset="0"/>
              </a:rPr>
              <a:t>The</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presence</a:t>
            </a:r>
            <a:r>
              <a:rPr lang="sk-SK" kern="100">
                <a:latin typeface="Calibri" panose="020F0502020204030204" pitchFamily="34" charset="0"/>
                <a:cs typeface="Times New Roman" panose="02020603050405020304" pitchFamily="18" charset="0"/>
              </a:rPr>
              <a:t> of </a:t>
            </a:r>
            <a:r>
              <a:rPr lang="sk-SK" kern="100" err="1">
                <a:latin typeface="Calibri" panose="020F0502020204030204" pitchFamily="34" charset="0"/>
                <a:cs typeface="Times New Roman" panose="02020603050405020304" pitchFamily="18" charset="0"/>
              </a:rPr>
              <a:t>this</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central</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authority</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not</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only</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complicates</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the</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transaction</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but</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also</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creates</a:t>
            </a:r>
            <a:r>
              <a:rPr lang="sk-SK" kern="100">
                <a:latin typeface="Calibri" panose="020F0502020204030204" pitchFamily="34" charset="0"/>
                <a:cs typeface="Times New Roman" panose="02020603050405020304" pitchFamily="18" charset="0"/>
              </a:rPr>
              <a:t> a single point of </a:t>
            </a:r>
            <a:r>
              <a:rPr lang="sk-SK" kern="100" err="1">
                <a:latin typeface="Calibri" panose="020F0502020204030204" pitchFamily="34" charset="0"/>
                <a:cs typeface="Times New Roman" panose="02020603050405020304" pitchFamily="18" charset="0"/>
              </a:rPr>
              <a:t>vulnerability</a:t>
            </a:r>
            <a:endParaRPr lang="en-GB" kern="100">
              <a:latin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k-SK" kern="100" err="1">
                <a:latin typeface="Calibri" panose="020F0502020204030204" pitchFamily="34" charset="0"/>
                <a:cs typeface="Times New Roman" panose="02020603050405020304" pitchFamily="18" charset="0"/>
              </a:rPr>
              <a:t>If</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the</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central</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database</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was</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compromised</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both</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parties</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could</a:t>
            </a:r>
            <a:r>
              <a:rPr lang="sk-SK" kern="100">
                <a:latin typeface="Calibri" panose="020F0502020204030204" pitchFamily="34" charset="0"/>
                <a:cs typeface="Times New Roman" panose="02020603050405020304" pitchFamily="18" charset="0"/>
              </a:rPr>
              <a:t> </a:t>
            </a:r>
            <a:r>
              <a:rPr lang="sk-SK" kern="100" err="1">
                <a:latin typeface="Calibri" panose="020F0502020204030204" pitchFamily="34" charset="0"/>
                <a:cs typeface="Times New Roman" panose="02020603050405020304" pitchFamily="18" charset="0"/>
              </a:rPr>
              <a:t>suffer</a:t>
            </a:r>
            <a:endParaRPr lang="sk-SK" kern="100">
              <a:latin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Introduction</a:t>
            </a:r>
            <a:r>
              <a:rPr lang="cs-CZ"/>
              <a:t> </a:t>
            </a:r>
          </a:p>
          <a:p>
            <a:r>
              <a:rPr lang="en-GB" sz="2800"/>
              <a:t>Why is Blockchain Important?</a:t>
            </a:r>
            <a:endParaRPr lang="en-US" sz="28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877025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454872"/>
          </a:xfrm>
          <a:prstGeom prst="rect">
            <a:avLst/>
          </a:prstGeom>
        </p:spPr>
        <p:txBody>
          <a:bodyPr/>
          <a:lstStyle/>
          <a:p>
            <a:pPr>
              <a:lnSpc>
                <a:spcPct val="107000"/>
              </a:lnSpc>
              <a:spcAft>
                <a:spcPts val="800"/>
              </a:spcAft>
            </a:pPr>
            <a:r>
              <a:rPr lang="en-GB" sz="2400" b="1" kern="100">
                <a:latin typeface="Calibri" panose="020F0502020204030204" pitchFamily="34" charset="0"/>
                <a:cs typeface="Times New Roman" panose="02020603050405020304" pitchFamily="18" charset="0"/>
              </a:rPr>
              <a:t>Energy</a:t>
            </a:r>
          </a:p>
          <a:p>
            <a:pPr marL="285750" indent="-285750">
              <a:lnSpc>
                <a:spcPct val="107000"/>
              </a:lnSpc>
              <a:spcAft>
                <a:spcPts val="800"/>
              </a:spcAft>
              <a:buFont typeface="Arial" panose="020B0604020202020204" pitchFamily="34" charset="0"/>
              <a:buChar char="•"/>
            </a:pPr>
            <a:r>
              <a:rPr lang="sk-SK" sz="2400" kern="100">
                <a:latin typeface="Calibri" panose="020F0502020204030204" pitchFamily="34" charset="0"/>
                <a:cs typeface="Times New Roman" panose="02020603050405020304" pitchFamily="18" charset="0"/>
              </a:rPr>
              <a:t>Energy </a:t>
            </a:r>
            <a:r>
              <a:rPr lang="sk-SK" sz="2400" kern="100" err="1">
                <a:latin typeface="Calibri" panose="020F0502020204030204" pitchFamily="34" charset="0"/>
                <a:cs typeface="Times New Roman" panose="02020603050405020304" pitchFamily="18" charset="0"/>
              </a:rPr>
              <a:t>companies</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use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blockchain</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technology</a:t>
            </a:r>
            <a:r>
              <a:rPr lang="sk-SK" sz="2400" kern="100">
                <a:latin typeface="Calibri" panose="020F0502020204030204" pitchFamily="34" charset="0"/>
                <a:cs typeface="Times New Roman" panose="02020603050405020304" pitchFamily="18" charset="0"/>
              </a:rPr>
              <a:t> to </a:t>
            </a:r>
            <a:r>
              <a:rPr lang="sk-SK" sz="2400" kern="100" err="1">
                <a:latin typeface="Calibri" panose="020F0502020204030204" pitchFamily="34" charset="0"/>
                <a:cs typeface="Times New Roman" panose="02020603050405020304" pitchFamily="18" charset="0"/>
              </a:rPr>
              <a:t>create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peer</a:t>
            </a:r>
            <a:r>
              <a:rPr lang="sk-SK" sz="2400" kern="100">
                <a:latin typeface="Calibri" panose="020F0502020204030204" pitchFamily="34" charset="0"/>
                <a:cs typeface="Times New Roman" panose="02020603050405020304" pitchFamily="18" charset="0"/>
              </a:rPr>
              <a:t>-to-</a:t>
            </a:r>
            <a:r>
              <a:rPr lang="sk-SK" sz="2400" kern="100" err="1">
                <a:latin typeface="Calibri" panose="020F0502020204030204" pitchFamily="34" charset="0"/>
                <a:cs typeface="Times New Roman" panose="02020603050405020304" pitchFamily="18" charset="0"/>
              </a:rPr>
              <a:t>peer</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energy</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trading</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platforms</a:t>
            </a:r>
            <a:r>
              <a:rPr lang="sk-SK" sz="2400" kern="100">
                <a:latin typeface="Calibri" panose="020F0502020204030204" pitchFamily="34" charset="0"/>
                <a:cs typeface="Times New Roman" panose="02020603050405020304" pitchFamily="18" charset="0"/>
              </a:rPr>
              <a:t> and </a:t>
            </a:r>
            <a:r>
              <a:rPr lang="sk-SK" sz="2400" kern="100" err="1">
                <a:latin typeface="Calibri" panose="020F0502020204030204" pitchFamily="34" charset="0"/>
                <a:cs typeface="Times New Roman" panose="02020603050405020304" pitchFamily="18" charset="0"/>
              </a:rPr>
              <a:t>streamline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access</a:t>
            </a:r>
            <a:r>
              <a:rPr lang="sk-SK" sz="2400" kern="100">
                <a:latin typeface="Calibri" panose="020F0502020204030204" pitchFamily="34" charset="0"/>
                <a:cs typeface="Times New Roman" panose="02020603050405020304" pitchFamily="18" charset="0"/>
              </a:rPr>
              <a:t> to </a:t>
            </a:r>
            <a:r>
              <a:rPr lang="sk-SK" sz="2400" kern="100" err="1">
                <a:latin typeface="Calibri" panose="020F0502020204030204" pitchFamily="34" charset="0"/>
                <a:cs typeface="Times New Roman" panose="02020603050405020304" pitchFamily="18" charset="0"/>
              </a:rPr>
              <a:t>renewable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energy</a:t>
            </a:r>
            <a:r>
              <a:rPr lang="sk-SK" sz="2400" kern="100">
                <a:latin typeface="Calibri" panose="020F0502020204030204" pitchFamily="34" charset="0"/>
                <a:cs typeface="Times New Roman" panose="02020603050405020304" pitchFamily="18" charset="0"/>
              </a:rPr>
              <a:t>. For </a:t>
            </a:r>
            <a:r>
              <a:rPr lang="sk-SK" sz="2400" kern="100" err="1">
                <a:latin typeface="Calibri" panose="020F0502020204030204" pitchFamily="34" charset="0"/>
                <a:cs typeface="Times New Roman" panose="02020603050405020304" pitchFamily="18" charset="0"/>
              </a:rPr>
              <a:t>example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consider</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these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uses</a:t>
            </a:r>
            <a:r>
              <a:rPr lang="sk-SK" sz="2400" kern="100">
                <a:latin typeface="Calibri" panose="020F0502020204030204" pitchFamily="34" charset="0"/>
                <a:cs typeface="Times New Roman" panose="02020603050405020304" pitchFamily="18" charset="0"/>
              </a:rPr>
              <a:t>:</a:t>
            </a:r>
          </a:p>
          <a:p>
            <a:pPr marL="1343025" lvl="6" indent="-285750">
              <a:lnSpc>
                <a:spcPct val="107000"/>
              </a:lnSpc>
              <a:spcAft>
                <a:spcPts val="800"/>
              </a:spcAft>
              <a:buFont typeface="Wingdings" panose="05000000000000000000" pitchFamily="2" charset="2"/>
              <a:buChar char="§"/>
            </a:pPr>
            <a:r>
              <a:rPr lang="sk-SK" sz="2400" kern="100" err="1">
                <a:solidFill>
                  <a:srgbClr val="262626"/>
                </a:solidFill>
                <a:latin typeface="Calibri" panose="020F0502020204030204" pitchFamily="34" charset="0"/>
                <a:cs typeface="Times New Roman" panose="02020603050405020304" pitchFamily="18" charset="0"/>
              </a:rPr>
              <a:t>Blockchain-based</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energy</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companies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have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created</a:t>
            </a:r>
            <a:r>
              <a:rPr lang="sk-SK" sz="2400" kern="100">
                <a:solidFill>
                  <a:srgbClr val="262626"/>
                </a:solidFill>
                <a:latin typeface="Calibri" panose="020F0502020204030204" pitchFamily="34" charset="0"/>
                <a:cs typeface="Times New Roman" panose="02020603050405020304" pitchFamily="18" charset="0"/>
              </a:rPr>
              <a:t> a </a:t>
            </a:r>
            <a:r>
              <a:rPr lang="sk-SK" sz="2400" kern="100" err="1">
                <a:solidFill>
                  <a:srgbClr val="262626"/>
                </a:solidFill>
                <a:latin typeface="Calibri" panose="020F0502020204030204" pitchFamily="34" charset="0"/>
                <a:cs typeface="Times New Roman" panose="02020603050405020304" pitchFamily="18" charset="0"/>
              </a:rPr>
              <a:t>trading</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platform</a:t>
            </a:r>
            <a:r>
              <a:rPr lang="sk-SK" sz="2400" kern="100">
                <a:solidFill>
                  <a:srgbClr val="262626"/>
                </a:solidFill>
                <a:latin typeface="Calibri" panose="020F0502020204030204" pitchFamily="34" charset="0"/>
                <a:cs typeface="Times New Roman" panose="02020603050405020304" pitchFamily="18" charset="0"/>
              </a:rPr>
              <a:t> for </a:t>
            </a:r>
            <a:r>
              <a:rPr lang="sk-SK" sz="2400" kern="100" err="1">
                <a:solidFill>
                  <a:srgbClr val="262626"/>
                </a:solidFill>
                <a:latin typeface="Calibri" panose="020F0502020204030204" pitchFamily="34" charset="0"/>
                <a:cs typeface="Times New Roman" panose="02020603050405020304" pitchFamily="18" charset="0"/>
              </a:rPr>
              <a:t>the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sale</a:t>
            </a:r>
            <a:r>
              <a:rPr lang="sk-SK" sz="2400" kern="100">
                <a:solidFill>
                  <a:srgbClr val="262626"/>
                </a:solidFill>
                <a:latin typeface="Calibri" panose="020F0502020204030204" pitchFamily="34" charset="0"/>
                <a:cs typeface="Times New Roman" panose="02020603050405020304" pitchFamily="18" charset="0"/>
              </a:rPr>
              <a:t> of </a:t>
            </a:r>
            <a:r>
              <a:rPr lang="sk-SK" sz="2400" kern="100" err="1">
                <a:solidFill>
                  <a:srgbClr val="262626"/>
                </a:solidFill>
                <a:latin typeface="Calibri" panose="020F0502020204030204" pitchFamily="34" charset="0"/>
                <a:cs typeface="Times New Roman" panose="02020603050405020304" pitchFamily="18" charset="0"/>
              </a:rPr>
              <a:t>electricity</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between</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individuals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Homeowners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with</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solar</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panels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use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this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platform</a:t>
            </a:r>
            <a:r>
              <a:rPr lang="sk-SK" sz="2400" kern="100">
                <a:solidFill>
                  <a:srgbClr val="262626"/>
                </a:solidFill>
                <a:latin typeface="Calibri" panose="020F0502020204030204" pitchFamily="34" charset="0"/>
                <a:cs typeface="Times New Roman" panose="02020603050405020304" pitchFamily="18" charset="0"/>
              </a:rPr>
              <a:t> to </a:t>
            </a:r>
            <a:r>
              <a:rPr lang="sk-SK" sz="2400" kern="100" err="1">
                <a:solidFill>
                  <a:srgbClr val="262626"/>
                </a:solidFill>
                <a:latin typeface="Calibri" panose="020F0502020204030204" pitchFamily="34" charset="0"/>
                <a:cs typeface="Times New Roman" panose="02020603050405020304" pitchFamily="18" charset="0"/>
              </a:rPr>
              <a:t>sell</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their</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excess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solar</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energy</a:t>
            </a:r>
            <a:r>
              <a:rPr lang="sk-SK" sz="2400" kern="100">
                <a:solidFill>
                  <a:srgbClr val="262626"/>
                </a:solidFill>
                <a:latin typeface="Calibri" panose="020F0502020204030204" pitchFamily="34" charset="0"/>
                <a:cs typeface="Times New Roman" panose="02020603050405020304" pitchFamily="18" charset="0"/>
              </a:rPr>
              <a:t> to </a:t>
            </a:r>
            <a:r>
              <a:rPr lang="sk-SK" sz="2400" kern="100" err="1">
                <a:solidFill>
                  <a:srgbClr val="262626"/>
                </a:solidFill>
                <a:latin typeface="Calibri" panose="020F0502020204030204" pitchFamily="34" charset="0"/>
                <a:cs typeface="Times New Roman" panose="02020603050405020304" pitchFamily="18" charset="0"/>
              </a:rPr>
              <a:t>neighbors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The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process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is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largely</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automated</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smart</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meters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create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transactions</a:t>
            </a:r>
            <a:r>
              <a:rPr lang="sk-SK" sz="2400" kern="100">
                <a:solidFill>
                  <a:srgbClr val="262626"/>
                </a:solidFill>
                <a:latin typeface="Calibri" panose="020F0502020204030204" pitchFamily="34" charset="0"/>
                <a:cs typeface="Times New Roman" panose="02020603050405020304" pitchFamily="18" charset="0"/>
              </a:rPr>
              <a:t>, and </a:t>
            </a:r>
            <a:r>
              <a:rPr lang="sk-SK" sz="2400" kern="100" err="1">
                <a:solidFill>
                  <a:srgbClr val="262626"/>
                </a:solidFill>
                <a:latin typeface="Calibri" panose="020F0502020204030204" pitchFamily="34" charset="0"/>
                <a:cs typeface="Times New Roman" panose="02020603050405020304" pitchFamily="18" charset="0"/>
              </a:rPr>
              <a:t>blockchain</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records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them</a:t>
            </a:r>
            <a:r>
              <a:rPr lang="sk-SK" sz="2400" kern="100">
                <a:solidFill>
                  <a:srgbClr val="262626"/>
                </a:solidFill>
                <a:latin typeface="Calibri" panose="020F0502020204030204" pitchFamily="34" charset="0"/>
                <a:cs typeface="Times New Roman" panose="02020603050405020304" pitchFamily="18" charset="0"/>
              </a:rPr>
              <a:t>.</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Introduction</a:t>
            </a:r>
            <a:r>
              <a:rPr lang="cs-CZ"/>
              <a:t> </a:t>
            </a:r>
            <a:endParaRPr lang="cs-CZ" sz="2800"/>
          </a:p>
          <a:p>
            <a:r>
              <a:rPr lang="en-GB" sz="2800"/>
              <a:t>How do different industries use blockchain? </a:t>
            </a:r>
            <a:endParaRPr lang="en-US" sz="28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769524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285750" indent="-285750">
              <a:lnSpc>
                <a:spcPct val="107000"/>
              </a:lnSpc>
              <a:spcAft>
                <a:spcPts val="800"/>
              </a:spcAft>
              <a:buFont typeface="Arial" panose="020B0604020202020204" pitchFamily="34" charset="0"/>
              <a:buChar char="•"/>
            </a:pPr>
            <a:r>
              <a:rPr lang="sk-SK" sz="2400" kern="100" err="1">
                <a:latin typeface="Calibri" panose="020F0502020204030204" pitchFamily="34" charset="0"/>
                <a:cs typeface="Times New Roman" panose="02020603050405020304" pitchFamily="18" charset="0"/>
              </a:rPr>
              <a:t>Blockchain</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is</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an</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emerging</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technology</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that</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is</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being</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adopted</a:t>
            </a:r>
            <a:r>
              <a:rPr lang="sk-SK" sz="2400" kern="100">
                <a:latin typeface="Calibri" panose="020F0502020204030204" pitchFamily="34" charset="0"/>
                <a:cs typeface="Times New Roman" panose="02020603050405020304" pitchFamily="18" charset="0"/>
              </a:rPr>
              <a:t> in </a:t>
            </a:r>
            <a:r>
              <a:rPr lang="sk-SK" sz="2400" kern="100" err="1">
                <a:latin typeface="Calibri" panose="020F0502020204030204" pitchFamily="34" charset="0"/>
                <a:cs typeface="Times New Roman" panose="02020603050405020304" pitchFamily="18" charset="0"/>
              </a:rPr>
              <a:t>innovative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manner</a:t>
            </a:r>
            <a:r>
              <a:rPr lang="sk-SK" sz="2400" kern="100">
                <a:latin typeface="Calibri" panose="020F0502020204030204" pitchFamily="34" charset="0"/>
                <a:cs typeface="Times New Roman" panose="02020603050405020304" pitchFamily="18" charset="0"/>
              </a:rPr>
              <a:t> by </a:t>
            </a:r>
            <a:r>
              <a:rPr lang="sk-SK" sz="2400" kern="100" err="1">
                <a:latin typeface="Calibri" panose="020F0502020204030204" pitchFamily="34" charset="0"/>
                <a:cs typeface="Times New Roman" panose="02020603050405020304" pitchFamily="18" charset="0"/>
              </a:rPr>
              <a:t>various</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industries</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We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describe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some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use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cases</a:t>
            </a:r>
            <a:r>
              <a:rPr lang="sk-SK" sz="2400" kern="100">
                <a:latin typeface="Calibri" panose="020F0502020204030204" pitchFamily="34" charset="0"/>
                <a:cs typeface="Times New Roman" panose="02020603050405020304" pitchFamily="18" charset="0"/>
              </a:rPr>
              <a:t> in </a:t>
            </a:r>
            <a:r>
              <a:rPr lang="sk-SK" sz="2400" kern="100" err="1">
                <a:latin typeface="Calibri" panose="020F0502020204030204" pitchFamily="34" charset="0"/>
                <a:cs typeface="Times New Roman" panose="02020603050405020304" pitchFamily="18" charset="0"/>
              </a:rPr>
              <a:t>different</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industries</a:t>
            </a:r>
            <a:r>
              <a:rPr lang="sk-SK" sz="2400" kern="100">
                <a:latin typeface="Calibri" panose="020F0502020204030204" pitchFamily="34" charset="0"/>
                <a:cs typeface="Times New Roman" panose="02020603050405020304" pitchFamily="18" charset="0"/>
              </a:rPr>
              <a:t> in </a:t>
            </a:r>
            <a:r>
              <a:rPr lang="sk-SK" sz="2400" kern="100" err="1">
                <a:latin typeface="Calibri" panose="020F0502020204030204" pitchFamily="34" charset="0"/>
                <a:cs typeface="Times New Roman" panose="02020603050405020304" pitchFamily="18" charset="0"/>
              </a:rPr>
              <a:t>the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following</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subsections</a:t>
            </a:r>
            <a:r>
              <a:rPr lang="sk-SK" sz="2400" kern="100">
                <a:latin typeface="Calibri" panose="020F0502020204030204" pitchFamily="34" charset="0"/>
                <a:cs typeface="Times New Roman" panose="02020603050405020304" pitchFamily="18" charset="0"/>
              </a:rPr>
              <a:t>:</a:t>
            </a:r>
          </a:p>
          <a:p>
            <a:pPr marL="1343025" lvl="6" indent="-285750">
              <a:lnSpc>
                <a:spcPct val="107000"/>
              </a:lnSpc>
              <a:spcAft>
                <a:spcPts val="800"/>
              </a:spcAft>
              <a:buFont typeface="Wingdings" panose="05000000000000000000" pitchFamily="2" charset="2"/>
              <a:buChar char="§"/>
            </a:pPr>
            <a:r>
              <a:rPr lang="en-GB" sz="2400" kern="100">
                <a:solidFill>
                  <a:srgbClr val="262626"/>
                </a:solidFill>
                <a:latin typeface="Calibri" panose="020F0502020204030204" pitchFamily="34" charset="0"/>
                <a:cs typeface="Times New Roman" panose="02020603050405020304" pitchFamily="18" charset="0"/>
              </a:rPr>
              <a:t>energy</a:t>
            </a:r>
          </a:p>
          <a:p>
            <a:pPr marL="1343025" lvl="6" indent="-285750">
              <a:lnSpc>
                <a:spcPct val="107000"/>
              </a:lnSpc>
              <a:spcAft>
                <a:spcPts val="800"/>
              </a:spcAft>
              <a:buFont typeface="Wingdings" panose="05000000000000000000" pitchFamily="2" charset="2"/>
              <a:buChar char="§"/>
            </a:pPr>
            <a:r>
              <a:rPr lang="en-GB" sz="2400" kern="100">
                <a:solidFill>
                  <a:srgbClr val="262626"/>
                </a:solidFill>
                <a:latin typeface="Calibri" panose="020F0502020204030204" pitchFamily="34" charset="0"/>
                <a:cs typeface="Times New Roman" panose="02020603050405020304" pitchFamily="18" charset="0"/>
              </a:rPr>
              <a:t>finance</a:t>
            </a:r>
          </a:p>
          <a:p>
            <a:pPr marL="1343025" lvl="6" indent="-285750">
              <a:lnSpc>
                <a:spcPct val="107000"/>
              </a:lnSpc>
              <a:spcAft>
                <a:spcPts val="800"/>
              </a:spcAft>
              <a:buFont typeface="Wingdings" panose="05000000000000000000" pitchFamily="2" charset="2"/>
              <a:buChar char="§"/>
            </a:pPr>
            <a:r>
              <a:rPr lang="en-GB" sz="2400" kern="100">
                <a:solidFill>
                  <a:srgbClr val="262626"/>
                </a:solidFill>
                <a:latin typeface="Calibri" panose="020F0502020204030204" pitchFamily="34" charset="0"/>
                <a:cs typeface="Times New Roman" panose="02020603050405020304" pitchFamily="18" charset="0"/>
              </a:rPr>
              <a:t>media &amp; entertainment </a:t>
            </a:r>
          </a:p>
          <a:p>
            <a:pPr marL="1343025" lvl="6" indent="-285750">
              <a:lnSpc>
                <a:spcPct val="107000"/>
              </a:lnSpc>
              <a:spcAft>
                <a:spcPts val="800"/>
              </a:spcAft>
              <a:buFont typeface="Wingdings" panose="05000000000000000000" pitchFamily="2" charset="2"/>
              <a:buChar char="§"/>
            </a:pPr>
            <a:r>
              <a:rPr lang="en-GB" sz="2400" kern="100">
                <a:solidFill>
                  <a:srgbClr val="262626"/>
                </a:solidFill>
                <a:latin typeface="Calibri" panose="020F0502020204030204" pitchFamily="34" charset="0"/>
                <a:cs typeface="Times New Roman" panose="02020603050405020304" pitchFamily="18" charset="0"/>
              </a:rPr>
              <a:t>retail</a:t>
            </a:r>
          </a:p>
          <a:p>
            <a:pPr marL="1343025" lvl="6" indent="-285750">
              <a:lnSpc>
                <a:spcPct val="107000"/>
              </a:lnSpc>
              <a:spcAft>
                <a:spcPts val="800"/>
              </a:spcAft>
              <a:buFont typeface="Wingdings" panose="05000000000000000000" pitchFamily="2" charset="2"/>
              <a:buChar char="§"/>
            </a:pPr>
            <a:r>
              <a:rPr lang="en-GB" sz="2400" kern="100">
                <a:solidFill>
                  <a:srgbClr val="262626"/>
                </a:solidFill>
                <a:latin typeface="Calibri" panose="020F0502020204030204" pitchFamily="34" charset="0"/>
                <a:cs typeface="Times New Roman" panose="02020603050405020304" pitchFamily="18" charset="0"/>
              </a:rPr>
              <a:t>agriculture</a:t>
            </a:r>
            <a:endParaRPr lang="sk-SK" sz="2400" kern="100">
              <a:solidFill>
                <a:srgbClr val="262626"/>
              </a:solidFill>
              <a:latin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Introduction</a:t>
            </a:r>
            <a:r>
              <a:rPr lang="cs-CZ"/>
              <a:t> </a:t>
            </a:r>
            <a:endParaRPr lang="cs-CZ" sz="2800"/>
          </a:p>
          <a:p>
            <a:r>
              <a:rPr lang="en-GB" sz="2800"/>
              <a:t>How do different industries use blockchain? </a:t>
            </a:r>
            <a:endParaRPr lang="en-US" sz="28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74733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454872"/>
          </a:xfrm>
          <a:prstGeom prst="rect">
            <a:avLst/>
          </a:prstGeom>
        </p:spPr>
        <p:txBody>
          <a:bodyPr/>
          <a:lstStyle/>
          <a:p>
            <a:pPr>
              <a:lnSpc>
                <a:spcPct val="107000"/>
              </a:lnSpc>
              <a:spcAft>
                <a:spcPts val="800"/>
              </a:spcAft>
            </a:pPr>
            <a:r>
              <a:rPr lang="en-GB" sz="2400" b="1" kern="100">
                <a:latin typeface="Calibri" panose="020F0502020204030204" pitchFamily="34" charset="0"/>
                <a:cs typeface="Times New Roman" panose="02020603050405020304" pitchFamily="18" charset="0"/>
              </a:rPr>
              <a:t>Energy</a:t>
            </a:r>
          </a:p>
          <a:p>
            <a:pPr marL="285750" indent="-285750">
              <a:lnSpc>
                <a:spcPct val="107000"/>
              </a:lnSpc>
              <a:spcAft>
                <a:spcPts val="800"/>
              </a:spcAft>
              <a:buFont typeface="Arial" panose="020B0604020202020204" pitchFamily="34" charset="0"/>
              <a:buChar char="•"/>
            </a:pPr>
            <a:r>
              <a:rPr lang="sk-SK" sz="2400" kern="100">
                <a:latin typeface="Calibri" panose="020F0502020204030204" pitchFamily="34" charset="0"/>
                <a:cs typeface="Times New Roman" panose="02020603050405020304" pitchFamily="18" charset="0"/>
              </a:rPr>
              <a:t>Energy </a:t>
            </a:r>
            <a:r>
              <a:rPr lang="sk-SK" sz="2400" kern="100" err="1">
                <a:latin typeface="Calibri" panose="020F0502020204030204" pitchFamily="34" charset="0"/>
                <a:cs typeface="Times New Roman" panose="02020603050405020304" pitchFamily="18" charset="0"/>
              </a:rPr>
              <a:t>companies</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use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blockchain</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technology</a:t>
            </a:r>
            <a:r>
              <a:rPr lang="sk-SK" sz="2400" kern="100">
                <a:latin typeface="Calibri" panose="020F0502020204030204" pitchFamily="34" charset="0"/>
                <a:cs typeface="Times New Roman" panose="02020603050405020304" pitchFamily="18" charset="0"/>
              </a:rPr>
              <a:t> to </a:t>
            </a:r>
            <a:r>
              <a:rPr lang="sk-SK" sz="2400" kern="100" err="1">
                <a:latin typeface="Calibri" panose="020F0502020204030204" pitchFamily="34" charset="0"/>
                <a:cs typeface="Times New Roman" panose="02020603050405020304" pitchFamily="18" charset="0"/>
              </a:rPr>
              <a:t>create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peer</a:t>
            </a:r>
            <a:r>
              <a:rPr lang="sk-SK" sz="2400" kern="100">
                <a:latin typeface="Calibri" panose="020F0502020204030204" pitchFamily="34" charset="0"/>
                <a:cs typeface="Times New Roman" panose="02020603050405020304" pitchFamily="18" charset="0"/>
              </a:rPr>
              <a:t>-to-</a:t>
            </a:r>
            <a:r>
              <a:rPr lang="sk-SK" sz="2400" kern="100" err="1">
                <a:latin typeface="Calibri" panose="020F0502020204030204" pitchFamily="34" charset="0"/>
                <a:cs typeface="Times New Roman" panose="02020603050405020304" pitchFamily="18" charset="0"/>
              </a:rPr>
              <a:t>peer</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energy</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trading</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platforms</a:t>
            </a:r>
            <a:r>
              <a:rPr lang="sk-SK" sz="2400" kern="100">
                <a:latin typeface="Calibri" panose="020F0502020204030204" pitchFamily="34" charset="0"/>
                <a:cs typeface="Times New Roman" panose="02020603050405020304" pitchFamily="18" charset="0"/>
              </a:rPr>
              <a:t> and </a:t>
            </a:r>
            <a:r>
              <a:rPr lang="sk-SK" sz="2400" kern="100" err="1">
                <a:latin typeface="Calibri" panose="020F0502020204030204" pitchFamily="34" charset="0"/>
                <a:cs typeface="Times New Roman" panose="02020603050405020304" pitchFamily="18" charset="0"/>
              </a:rPr>
              <a:t>streamline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access</a:t>
            </a:r>
            <a:r>
              <a:rPr lang="sk-SK" sz="2400" kern="100">
                <a:latin typeface="Calibri" panose="020F0502020204030204" pitchFamily="34" charset="0"/>
                <a:cs typeface="Times New Roman" panose="02020603050405020304" pitchFamily="18" charset="0"/>
              </a:rPr>
              <a:t> to </a:t>
            </a:r>
            <a:r>
              <a:rPr lang="sk-SK" sz="2400" kern="100" err="1">
                <a:latin typeface="Calibri" panose="020F0502020204030204" pitchFamily="34" charset="0"/>
                <a:cs typeface="Times New Roman" panose="02020603050405020304" pitchFamily="18" charset="0"/>
              </a:rPr>
              <a:t>renewable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energy</a:t>
            </a:r>
            <a:r>
              <a:rPr lang="sk-SK" sz="2400" kern="100">
                <a:latin typeface="Calibri" panose="020F0502020204030204" pitchFamily="34" charset="0"/>
                <a:cs typeface="Times New Roman" panose="02020603050405020304" pitchFamily="18" charset="0"/>
              </a:rPr>
              <a:t>. For </a:t>
            </a:r>
            <a:r>
              <a:rPr lang="sk-SK" sz="2400" kern="100" err="1">
                <a:latin typeface="Calibri" panose="020F0502020204030204" pitchFamily="34" charset="0"/>
                <a:cs typeface="Times New Roman" panose="02020603050405020304" pitchFamily="18" charset="0"/>
              </a:rPr>
              <a:t>example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consider</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these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uses</a:t>
            </a:r>
            <a:r>
              <a:rPr lang="sk-SK" sz="2400" kern="100">
                <a:latin typeface="Calibri" panose="020F0502020204030204" pitchFamily="34" charset="0"/>
                <a:cs typeface="Times New Roman" panose="02020603050405020304" pitchFamily="18" charset="0"/>
              </a:rPr>
              <a:t>:</a:t>
            </a:r>
          </a:p>
          <a:p>
            <a:pPr marL="1343025" lvl="6" indent="-285750">
              <a:lnSpc>
                <a:spcPct val="107000"/>
              </a:lnSpc>
              <a:spcAft>
                <a:spcPts val="800"/>
              </a:spcAft>
              <a:buFont typeface="Wingdings" panose="05000000000000000000" pitchFamily="2" charset="2"/>
              <a:buChar char="§"/>
            </a:pPr>
            <a:r>
              <a:rPr lang="sk-SK" sz="2400" kern="100" err="1">
                <a:solidFill>
                  <a:srgbClr val="262626"/>
                </a:solidFill>
                <a:latin typeface="Calibri" panose="020F0502020204030204" pitchFamily="34" charset="0"/>
                <a:cs typeface="Times New Roman" panose="02020603050405020304" pitchFamily="18" charset="0"/>
              </a:rPr>
              <a:t>With</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blockchain-based</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crowd</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funding</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initiatives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users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can</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sponsor</a:t>
            </a:r>
            <a:r>
              <a:rPr lang="sk-SK" sz="2400" kern="100">
                <a:solidFill>
                  <a:srgbClr val="262626"/>
                </a:solidFill>
                <a:latin typeface="Calibri" panose="020F0502020204030204" pitchFamily="34" charset="0"/>
                <a:cs typeface="Times New Roman" panose="02020603050405020304" pitchFamily="18" charset="0"/>
              </a:rPr>
              <a:t> and </a:t>
            </a:r>
            <a:r>
              <a:rPr lang="sk-SK" sz="2400" kern="100" err="1">
                <a:solidFill>
                  <a:srgbClr val="262626"/>
                </a:solidFill>
                <a:latin typeface="Calibri" panose="020F0502020204030204" pitchFamily="34" charset="0"/>
                <a:cs typeface="Times New Roman" panose="02020603050405020304" pitchFamily="18" charset="0"/>
              </a:rPr>
              <a:t>own</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solar</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panels</a:t>
            </a:r>
            <a:r>
              <a:rPr lang="sk-SK" sz="2400" kern="100">
                <a:solidFill>
                  <a:srgbClr val="262626"/>
                </a:solidFill>
                <a:latin typeface="Calibri" panose="020F0502020204030204" pitchFamily="34" charset="0"/>
                <a:cs typeface="Times New Roman" panose="02020603050405020304" pitchFamily="18" charset="0"/>
              </a:rPr>
              <a:t> in </a:t>
            </a:r>
            <a:r>
              <a:rPr lang="sk-SK" sz="2400" kern="100" err="1">
                <a:solidFill>
                  <a:srgbClr val="262626"/>
                </a:solidFill>
                <a:latin typeface="Calibri" panose="020F0502020204030204" pitchFamily="34" charset="0"/>
                <a:cs typeface="Times New Roman" panose="02020603050405020304" pitchFamily="18" charset="0"/>
              </a:rPr>
              <a:t>communities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that</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lack</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energy</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access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Sponsors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might</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also</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receive</a:t>
            </a:r>
            <a:r>
              <a:rPr lang="sk-SK" sz="2400" kern="100">
                <a:solidFill>
                  <a:srgbClr val="262626"/>
                </a:solidFill>
                <a:latin typeface="Calibri" panose="020F0502020204030204" pitchFamily="34" charset="0"/>
                <a:cs typeface="Times New Roman" panose="02020603050405020304" pitchFamily="18" charset="0"/>
              </a:rPr>
              <a:t> rent for </a:t>
            </a:r>
            <a:r>
              <a:rPr lang="sk-SK" sz="2400" kern="100" err="1">
                <a:solidFill>
                  <a:srgbClr val="262626"/>
                </a:solidFill>
                <a:latin typeface="Calibri" panose="020F0502020204030204" pitchFamily="34" charset="0"/>
                <a:cs typeface="Times New Roman" panose="02020603050405020304" pitchFamily="18" charset="0"/>
              </a:rPr>
              <a:t>these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communities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once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the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solar</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panels</a:t>
            </a:r>
            <a:r>
              <a:rPr lang="sk-SK" sz="2400" kern="100">
                <a:solidFill>
                  <a:srgbClr val="262626"/>
                </a:solidFill>
                <a:latin typeface="Calibri" panose="020F0502020204030204" pitchFamily="34" charset="0"/>
                <a:cs typeface="Times New Roman" panose="02020603050405020304" pitchFamily="18" charset="0"/>
              </a:rPr>
              <a:t> are </a:t>
            </a:r>
            <a:r>
              <a:rPr lang="sk-SK" sz="2400" kern="100" err="1">
                <a:solidFill>
                  <a:srgbClr val="262626"/>
                </a:solidFill>
                <a:latin typeface="Calibri" panose="020F0502020204030204" pitchFamily="34" charset="0"/>
                <a:cs typeface="Times New Roman" panose="02020603050405020304" pitchFamily="18" charset="0"/>
              </a:rPr>
              <a:t>constructed</a:t>
            </a:r>
            <a:r>
              <a:rPr lang="sk-SK" sz="2400" kern="100">
                <a:solidFill>
                  <a:srgbClr val="262626"/>
                </a:solidFill>
                <a:latin typeface="Calibri" panose="020F0502020204030204" pitchFamily="34" charset="0"/>
                <a:cs typeface="Times New Roman" panose="02020603050405020304" pitchFamily="18" charset="0"/>
              </a:rPr>
              <a:t>.</a:t>
            </a:r>
            <a:endParaRPr lang="en-GB" sz="2400" kern="100">
              <a:solidFill>
                <a:srgbClr val="262626"/>
              </a:solidFill>
              <a:latin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Introduction</a:t>
            </a:r>
            <a:r>
              <a:rPr lang="cs-CZ"/>
              <a:t> </a:t>
            </a:r>
            <a:endParaRPr lang="cs-CZ" sz="2800"/>
          </a:p>
          <a:p>
            <a:r>
              <a:rPr lang="en-GB" sz="2800"/>
              <a:t>How do different industries use blockchain? </a:t>
            </a:r>
            <a:endParaRPr lang="en-US" sz="28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5684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454872"/>
          </a:xfrm>
          <a:prstGeom prst="rect">
            <a:avLst/>
          </a:prstGeom>
        </p:spPr>
        <p:txBody>
          <a:bodyPr/>
          <a:lstStyle/>
          <a:p>
            <a:pPr>
              <a:lnSpc>
                <a:spcPct val="100000"/>
              </a:lnSpc>
              <a:spcBef>
                <a:spcPts val="600"/>
              </a:spcBef>
              <a:spcAft>
                <a:spcPts val="600"/>
              </a:spcAft>
            </a:pPr>
            <a:r>
              <a:rPr lang="en-GB" sz="2400" b="1" kern="100">
                <a:latin typeface="Calibri" panose="020F0502020204030204" pitchFamily="34" charset="0"/>
                <a:cs typeface="Times New Roman" panose="02020603050405020304" pitchFamily="18" charset="0"/>
              </a:rPr>
              <a:t>Finance</a:t>
            </a:r>
          </a:p>
          <a:p>
            <a:pPr marL="285750" indent="-285750">
              <a:lnSpc>
                <a:spcPct val="100000"/>
              </a:lnSpc>
              <a:spcBef>
                <a:spcPts val="600"/>
              </a:spcBef>
              <a:spcAft>
                <a:spcPts val="600"/>
              </a:spcAft>
              <a:buFont typeface="Arial" panose="020B0604020202020204" pitchFamily="34" charset="0"/>
              <a:buChar char="•"/>
            </a:pPr>
            <a:r>
              <a:rPr lang="sk-SK" sz="2400" kern="100" err="1">
                <a:latin typeface="Calibri" panose="020F0502020204030204" pitchFamily="34" charset="0"/>
                <a:cs typeface="Times New Roman" panose="02020603050405020304" pitchFamily="18" charset="0"/>
              </a:rPr>
              <a:t>Traditional</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financial</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systems</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like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banks</a:t>
            </a:r>
            <a:r>
              <a:rPr lang="sk-SK" sz="2400" kern="100">
                <a:latin typeface="Calibri" panose="020F0502020204030204" pitchFamily="34" charset="0"/>
                <a:cs typeface="Times New Roman" panose="02020603050405020304" pitchFamily="18" charset="0"/>
              </a:rPr>
              <a:t> and </a:t>
            </a:r>
            <a:r>
              <a:rPr lang="sk-SK" sz="2400" kern="100" err="1">
                <a:latin typeface="Calibri" panose="020F0502020204030204" pitchFamily="34" charset="0"/>
                <a:cs typeface="Times New Roman" panose="02020603050405020304" pitchFamily="18" charset="0"/>
              </a:rPr>
              <a:t>stock</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exchanges</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use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blockchain</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services</a:t>
            </a:r>
            <a:r>
              <a:rPr lang="sk-SK" sz="2400" kern="100">
                <a:latin typeface="Calibri" panose="020F0502020204030204" pitchFamily="34" charset="0"/>
                <a:cs typeface="Times New Roman" panose="02020603050405020304" pitchFamily="18" charset="0"/>
              </a:rPr>
              <a:t> to </a:t>
            </a:r>
            <a:r>
              <a:rPr lang="sk-SK" sz="2400" kern="100" err="1">
                <a:latin typeface="Calibri" panose="020F0502020204030204" pitchFamily="34" charset="0"/>
                <a:cs typeface="Times New Roman" panose="02020603050405020304" pitchFamily="18" charset="0"/>
              </a:rPr>
              <a:t>manage</a:t>
            </a:r>
            <a:r>
              <a:rPr lang="sk-SK" sz="2400" kern="100">
                <a:latin typeface="Calibri" panose="020F0502020204030204" pitchFamily="34" charset="0"/>
                <a:cs typeface="Times New Roman" panose="02020603050405020304" pitchFamily="18" charset="0"/>
              </a:rPr>
              <a:t> online </a:t>
            </a:r>
            <a:r>
              <a:rPr lang="sk-SK" sz="2400" kern="100" err="1">
                <a:latin typeface="Calibri" panose="020F0502020204030204" pitchFamily="34" charset="0"/>
                <a:cs typeface="Times New Roman" panose="02020603050405020304" pitchFamily="18" charset="0"/>
              </a:rPr>
              <a:t>payments</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accounts</a:t>
            </a:r>
            <a:r>
              <a:rPr lang="sk-SK" sz="2400" kern="100">
                <a:latin typeface="Calibri" panose="020F0502020204030204" pitchFamily="34" charset="0"/>
                <a:cs typeface="Times New Roman" panose="02020603050405020304" pitchFamily="18" charset="0"/>
              </a:rPr>
              <a:t>, and </a:t>
            </a:r>
            <a:r>
              <a:rPr lang="sk-SK" sz="2400" kern="100" err="1">
                <a:latin typeface="Calibri" panose="020F0502020204030204" pitchFamily="34" charset="0"/>
                <a:cs typeface="Times New Roman" panose="02020603050405020304" pitchFamily="18" charset="0"/>
              </a:rPr>
              <a:t>market</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trading</a:t>
            </a:r>
            <a:r>
              <a:rPr lang="sk-SK" sz="2400" kern="100">
                <a:latin typeface="Calibri" panose="020F0502020204030204" pitchFamily="34" charset="0"/>
                <a:cs typeface="Times New Roman" panose="02020603050405020304" pitchFamily="18" charset="0"/>
              </a:rPr>
              <a:t>. </a:t>
            </a:r>
            <a:endParaRPr lang="en-GB" sz="2400" kern="100">
              <a:latin typeface="Calibri" panose="020F0502020204030204" pitchFamily="34" charset="0"/>
              <a:cs typeface="Times New Roman" panose="02020603050405020304" pitchFamily="18" charset="0"/>
            </a:endParaRPr>
          </a:p>
          <a:p>
            <a:pPr marL="285750" indent="-285750">
              <a:lnSpc>
                <a:spcPct val="100000"/>
              </a:lnSpc>
              <a:spcBef>
                <a:spcPts val="600"/>
              </a:spcBef>
              <a:spcAft>
                <a:spcPts val="600"/>
              </a:spcAft>
              <a:buFont typeface="Arial" panose="020B0604020202020204" pitchFamily="34" charset="0"/>
              <a:buChar char="•"/>
            </a:pPr>
            <a:r>
              <a:rPr lang="sk-SK" sz="2400" kern="100">
                <a:latin typeface="Calibri" panose="020F0502020204030204" pitchFamily="34" charset="0"/>
                <a:cs typeface="Times New Roman" panose="02020603050405020304" pitchFamily="18" charset="0"/>
              </a:rPr>
              <a:t>For </a:t>
            </a:r>
            <a:r>
              <a:rPr lang="sk-SK" sz="2400" kern="100" err="1">
                <a:latin typeface="Calibri" panose="020F0502020204030204" pitchFamily="34" charset="0"/>
                <a:cs typeface="Times New Roman" panose="02020603050405020304" pitchFamily="18" charset="0"/>
              </a:rPr>
              <a:t>example</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Singapore</a:t>
            </a:r>
            <a:r>
              <a:rPr lang="sk-SK" sz="2400" kern="100">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Exchange </a:t>
            </a:r>
            <a:r>
              <a:rPr lang="sk-SK" sz="2400" kern="100" err="1">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Limited</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an</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investment</a:t>
            </a:r>
            <a:r>
              <a:rPr lang="sk-SK" sz="2400" kern="100">
                <a:latin typeface="Calibri" panose="020F0502020204030204" pitchFamily="34" charset="0"/>
                <a:cs typeface="Times New Roman" panose="02020603050405020304" pitchFamily="18" charset="0"/>
              </a:rPr>
              <a:t> holding </a:t>
            </a:r>
            <a:r>
              <a:rPr lang="sk-SK" sz="2400" kern="100" err="1">
                <a:latin typeface="Calibri" panose="020F0502020204030204" pitchFamily="34" charset="0"/>
                <a:cs typeface="Times New Roman" panose="02020603050405020304" pitchFamily="18" charset="0"/>
              </a:rPr>
              <a:t>company</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that</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provides</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financial</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trading</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services</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throughout</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Asia</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uses</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blockchain</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technology</a:t>
            </a:r>
            <a:r>
              <a:rPr lang="sk-SK" sz="2400" kern="100">
                <a:latin typeface="Calibri" panose="020F0502020204030204" pitchFamily="34" charset="0"/>
                <a:cs typeface="Times New Roman" panose="02020603050405020304" pitchFamily="18" charset="0"/>
              </a:rPr>
              <a:t> to </a:t>
            </a:r>
            <a:r>
              <a:rPr lang="sk-SK" sz="2400" kern="100" err="1">
                <a:latin typeface="Calibri" panose="020F0502020204030204" pitchFamily="34" charset="0"/>
                <a:cs typeface="Times New Roman" panose="02020603050405020304" pitchFamily="18" charset="0"/>
              </a:rPr>
              <a:t>build</a:t>
            </a:r>
            <a:r>
              <a:rPr lang="sk-SK" sz="2400" kern="100">
                <a:latin typeface="Calibri" panose="020F0502020204030204" pitchFamily="34" charset="0"/>
                <a:cs typeface="Times New Roman" panose="02020603050405020304" pitchFamily="18" charset="0"/>
              </a:rPr>
              <a:t> a more </a:t>
            </a:r>
            <a:r>
              <a:rPr lang="sk-SK" sz="2400" kern="100" err="1">
                <a:latin typeface="Calibri" panose="020F0502020204030204" pitchFamily="34" charset="0"/>
                <a:cs typeface="Times New Roman" panose="02020603050405020304" pitchFamily="18" charset="0"/>
              </a:rPr>
              <a:t>efficient</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interbank</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payment</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account</a:t>
            </a:r>
            <a:r>
              <a:rPr lang="sk-SK" sz="2400" kern="100">
                <a:latin typeface="Calibri" panose="020F0502020204030204" pitchFamily="34" charset="0"/>
                <a:cs typeface="Times New Roman" panose="02020603050405020304" pitchFamily="18" charset="0"/>
              </a:rPr>
              <a:t>. </a:t>
            </a:r>
            <a:endParaRPr lang="en-GB" sz="2400" kern="100">
              <a:latin typeface="Calibri" panose="020F0502020204030204" pitchFamily="34" charset="0"/>
              <a:cs typeface="Times New Roman" panose="02020603050405020304" pitchFamily="18" charset="0"/>
            </a:endParaRPr>
          </a:p>
          <a:p>
            <a:pPr marL="285750" indent="-285750">
              <a:lnSpc>
                <a:spcPct val="100000"/>
              </a:lnSpc>
              <a:spcBef>
                <a:spcPts val="600"/>
              </a:spcBef>
              <a:spcAft>
                <a:spcPts val="600"/>
              </a:spcAft>
              <a:buFont typeface="Arial" panose="020B0604020202020204" pitchFamily="34" charset="0"/>
              <a:buChar char="•"/>
            </a:pPr>
            <a:r>
              <a:rPr lang="sk-SK" sz="2400" kern="100">
                <a:latin typeface="Calibri" panose="020F0502020204030204" pitchFamily="34" charset="0"/>
                <a:cs typeface="Times New Roman" panose="02020603050405020304" pitchFamily="18" charset="0"/>
              </a:rPr>
              <a:t>By </a:t>
            </a:r>
            <a:r>
              <a:rPr lang="sk-SK" sz="2400" kern="100" err="1">
                <a:latin typeface="Calibri" panose="020F0502020204030204" pitchFamily="34" charset="0"/>
                <a:cs typeface="Times New Roman" panose="02020603050405020304" pitchFamily="18" charset="0"/>
              </a:rPr>
              <a:t>adopting</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blockchain</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they</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solved</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several</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challenges</a:t>
            </a:r>
            <a:r>
              <a:rPr lang="sk-SK" sz="2400" kern="100">
                <a:latin typeface="Calibri" panose="020F0502020204030204" pitchFamily="34" charset="0"/>
                <a:cs typeface="Times New Roman" panose="02020603050405020304" pitchFamily="18" charset="0"/>
              </a:rPr>
              <a:t>, </a:t>
            </a:r>
            <a:r>
              <a:rPr lang="sk-SK" sz="2400" kern="100" err="1">
                <a:latin typeface="Calibri" panose="020F0502020204030204" pitchFamily="34" charset="0"/>
                <a:cs typeface="Times New Roman" panose="02020603050405020304" pitchFamily="18" charset="0"/>
              </a:rPr>
              <a:t>including</a:t>
            </a:r>
            <a:r>
              <a:rPr lang="en-GB" sz="2400" kern="100">
                <a:latin typeface="Calibri" panose="020F0502020204030204" pitchFamily="34" charset="0"/>
                <a:cs typeface="Times New Roman" panose="02020603050405020304" pitchFamily="18" charset="0"/>
              </a:rPr>
              <a:t>:</a:t>
            </a:r>
          </a:p>
          <a:p>
            <a:pPr marL="1343025" lvl="6" indent="-285750">
              <a:lnSpc>
                <a:spcPct val="100000"/>
              </a:lnSpc>
              <a:spcBef>
                <a:spcPts val="600"/>
              </a:spcBef>
              <a:spcAft>
                <a:spcPts val="600"/>
              </a:spcAft>
              <a:buFont typeface="Wingdings" panose="05000000000000000000" pitchFamily="2" charset="2"/>
              <a:buChar char="§"/>
            </a:pPr>
            <a:r>
              <a:rPr lang="sk-SK" sz="2400" kern="100" err="1">
                <a:solidFill>
                  <a:srgbClr val="262626"/>
                </a:solidFill>
                <a:latin typeface="Calibri" panose="020F0502020204030204" pitchFamily="34" charset="0"/>
                <a:cs typeface="Times New Roman" panose="02020603050405020304" pitchFamily="18" charset="0"/>
              </a:rPr>
              <a:t>batch</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processing</a:t>
            </a:r>
            <a:r>
              <a:rPr lang="en-GB" sz="2400" kern="100">
                <a:solidFill>
                  <a:srgbClr val="262626"/>
                </a:solidFill>
                <a:latin typeface="Calibri" panose="020F0502020204030204" pitchFamily="34" charset="0"/>
                <a:cs typeface="Times New Roman" panose="02020603050405020304" pitchFamily="18" charset="0"/>
              </a:rPr>
              <a:t> and</a:t>
            </a:r>
          </a:p>
          <a:p>
            <a:pPr marL="1343025" lvl="6" indent="-285750">
              <a:lnSpc>
                <a:spcPct val="100000"/>
              </a:lnSpc>
              <a:spcBef>
                <a:spcPts val="600"/>
              </a:spcBef>
              <a:spcAft>
                <a:spcPts val="600"/>
              </a:spcAft>
              <a:buFont typeface="Wingdings" panose="05000000000000000000" pitchFamily="2" charset="2"/>
              <a:buChar char="§"/>
            </a:pPr>
            <a:r>
              <a:rPr lang="sk-SK" sz="2400" kern="100" err="1">
                <a:solidFill>
                  <a:srgbClr val="262626"/>
                </a:solidFill>
                <a:latin typeface="Calibri" panose="020F0502020204030204" pitchFamily="34" charset="0"/>
                <a:cs typeface="Times New Roman" panose="02020603050405020304" pitchFamily="18" charset="0"/>
              </a:rPr>
              <a:t>manual</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reconciliation</a:t>
            </a:r>
            <a:r>
              <a:rPr lang="sk-SK" sz="2400" kern="100">
                <a:solidFill>
                  <a:srgbClr val="262626"/>
                </a:solidFill>
                <a:latin typeface="Calibri" panose="020F0502020204030204" pitchFamily="34" charset="0"/>
                <a:cs typeface="Times New Roman" panose="02020603050405020304" pitchFamily="18" charset="0"/>
              </a:rPr>
              <a:t> of </a:t>
            </a:r>
            <a:r>
              <a:rPr lang="sk-SK" sz="2400" kern="100" err="1">
                <a:solidFill>
                  <a:srgbClr val="262626"/>
                </a:solidFill>
                <a:latin typeface="Calibri" panose="020F0502020204030204" pitchFamily="34" charset="0"/>
                <a:cs typeface="Times New Roman" panose="02020603050405020304" pitchFamily="18" charset="0"/>
              </a:rPr>
              <a:t>several</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thousand</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financial</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transactions</a:t>
            </a:r>
            <a:endParaRPr lang="sk-SK" sz="2400" kern="100">
              <a:solidFill>
                <a:srgbClr val="262626"/>
              </a:solidFill>
              <a:latin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Introduction</a:t>
            </a:r>
            <a:r>
              <a:rPr lang="cs-CZ"/>
              <a:t> </a:t>
            </a:r>
            <a:endParaRPr lang="cs-CZ" sz="2800"/>
          </a:p>
          <a:p>
            <a:r>
              <a:rPr lang="en-GB" sz="2800"/>
              <a:t>How do different industries use blockchain? </a:t>
            </a:r>
            <a:endParaRPr lang="en-US" sz="28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91664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454872"/>
          </a:xfrm>
          <a:prstGeom prst="rect">
            <a:avLst/>
          </a:prstGeom>
        </p:spPr>
        <p:txBody>
          <a:bodyPr lIns="91440" tIns="45720" rIns="91440" bIns="45720" anchor="t"/>
          <a:lstStyle/>
          <a:p>
            <a:pPr>
              <a:lnSpc>
                <a:spcPct val="100000"/>
              </a:lnSpc>
              <a:spcBef>
                <a:spcPts val="600"/>
              </a:spcBef>
              <a:spcAft>
                <a:spcPts val="600"/>
              </a:spcAft>
            </a:pPr>
            <a:r>
              <a:rPr lang="en-GB" sz="2400" b="1" kern="100">
                <a:latin typeface="Calibri"/>
                <a:ea typeface="Calibri"/>
                <a:cs typeface="Times New Roman"/>
              </a:rPr>
              <a:t>Media &amp; </a:t>
            </a:r>
            <a:r>
              <a:rPr lang="en-GB" b="1" kern="100">
                <a:latin typeface="Calibri"/>
                <a:ea typeface="Calibri"/>
                <a:cs typeface="Times New Roman"/>
              </a:rPr>
              <a:t>Entertainment</a:t>
            </a:r>
            <a:endParaRPr lang="en-GB" sz="2400" b="1" kern="100">
              <a:latin typeface="Calibri" panose="020F0502020204030204" pitchFamily="34" charset="0"/>
              <a:cs typeface="Times New Roman" panose="02020603050405020304" pitchFamily="18" charset="0"/>
            </a:endParaRPr>
          </a:p>
          <a:p>
            <a:pPr marL="285750" lvl="6" indent="-285750">
              <a:lnSpc>
                <a:spcPct val="100000"/>
              </a:lnSpc>
              <a:spcBef>
                <a:spcPts val="600"/>
              </a:spcBef>
              <a:spcAft>
                <a:spcPts val="600"/>
              </a:spcAft>
            </a:pPr>
            <a:r>
              <a:rPr lang="sk-SK" sz="2400" kern="100" err="1">
                <a:solidFill>
                  <a:srgbClr val="262626"/>
                </a:solidFill>
                <a:latin typeface="Calibri" panose="020F0502020204030204" pitchFamily="34" charset="0"/>
                <a:cs typeface="Times New Roman" panose="02020603050405020304" pitchFamily="18" charset="0"/>
              </a:rPr>
              <a:t>Companies</a:t>
            </a:r>
            <a:r>
              <a:rPr lang="sk-SK" sz="2400" kern="100">
                <a:solidFill>
                  <a:srgbClr val="262626"/>
                </a:solidFill>
                <a:latin typeface="Calibri" panose="020F0502020204030204" pitchFamily="34" charset="0"/>
                <a:cs typeface="Times New Roman" panose="02020603050405020304" pitchFamily="18" charset="0"/>
              </a:rPr>
              <a:t> in </a:t>
            </a:r>
            <a:r>
              <a:rPr lang="sk-SK" sz="2400" kern="100" err="1">
                <a:solidFill>
                  <a:srgbClr val="262626"/>
                </a:solidFill>
                <a:latin typeface="Calibri" panose="020F0502020204030204" pitchFamily="34" charset="0"/>
                <a:cs typeface="Times New Roman" panose="02020603050405020304" pitchFamily="18" charset="0"/>
              </a:rPr>
              <a:t>media</a:t>
            </a:r>
            <a:r>
              <a:rPr lang="sk-SK" sz="2400" kern="100">
                <a:solidFill>
                  <a:srgbClr val="262626"/>
                </a:solidFill>
                <a:latin typeface="Calibri" panose="020F0502020204030204" pitchFamily="34" charset="0"/>
                <a:cs typeface="Times New Roman" panose="02020603050405020304" pitchFamily="18" charset="0"/>
              </a:rPr>
              <a:t> and </a:t>
            </a:r>
            <a:r>
              <a:rPr lang="sk-SK" sz="2400" kern="100" err="1">
                <a:solidFill>
                  <a:srgbClr val="262626"/>
                </a:solidFill>
                <a:latin typeface="Calibri" panose="020F0502020204030204" pitchFamily="34" charset="0"/>
                <a:cs typeface="Times New Roman" panose="02020603050405020304" pitchFamily="18" charset="0"/>
              </a:rPr>
              <a:t>entertainment</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use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blockchain</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systems</a:t>
            </a:r>
            <a:r>
              <a:rPr lang="sk-SK" sz="2400" kern="100">
                <a:solidFill>
                  <a:srgbClr val="262626"/>
                </a:solidFill>
                <a:latin typeface="Calibri" panose="020F0502020204030204" pitchFamily="34" charset="0"/>
                <a:cs typeface="Times New Roman" panose="02020603050405020304" pitchFamily="18" charset="0"/>
              </a:rPr>
              <a:t> to </a:t>
            </a:r>
            <a:r>
              <a:rPr lang="sk-SK" sz="2400" kern="100" err="1">
                <a:solidFill>
                  <a:srgbClr val="262626"/>
                </a:solidFill>
                <a:latin typeface="Calibri" panose="020F0502020204030204" pitchFamily="34" charset="0"/>
                <a:cs typeface="Times New Roman" panose="02020603050405020304" pitchFamily="18" charset="0"/>
              </a:rPr>
              <a:t>manage</a:t>
            </a:r>
            <a:r>
              <a:rPr lang="sk-SK" sz="2400" kern="100">
                <a:solidFill>
                  <a:srgbClr val="262626"/>
                </a:solidFill>
                <a:latin typeface="Calibri" panose="020F0502020204030204" pitchFamily="34" charset="0"/>
                <a:cs typeface="Times New Roman" panose="02020603050405020304" pitchFamily="18" charset="0"/>
              </a:rPr>
              <a:t> copyright </a:t>
            </a:r>
            <a:r>
              <a:rPr lang="sk-SK" sz="2400" kern="100" err="1">
                <a:solidFill>
                  <a:srgbClr val="262626"/>
                </a:solidFill>
                <a:latin typeface="Calibri" panose="020F0502020204030204" pitchFamily="34" charset="0"/>
                <a:cs typeface="Times New Roman" panose="02020603050405020304" pitchFamily="18" charset="0"/>
              </a:rPr>
              <a:t>data</a:t>
            </a:r>
            <a:r>
              <a:rPr lang="sk-SK" sz="2400" kern="100">
                <a:solidFill>
                  <a:srgbClr val="262626"/>
                </a:solidFill>
                <a:latin typeface="Calibri" panose="020F0502020204030204" pitchFamily="34" charset="0"/>
                <a:cs typeface="Times New Roman" panose="02020603050405020304" pitchFamily="18" charset="0"/>
              </a:rPr>
              <a:t>. </a:t>
            </a:r>
            <a:endParaRPr lang="en-GB" sz="2400" kern="100">
              <a:solidFill>
                <a:srgbClr val="262626"/>
              </a:solidFill>
              <a:latin typeface="Calibri" panose="020F0502020204030204" pitchFamily="34" charset="0"/>
              <a:cs typeface="Times New Roman" panose="02020603050405020304" pitchFamily="18" charset="0"/>
            </a:endParaRPr>
          </a:p>
          <a:p>
            <a:pPr marL="285750" lvl="6" indent="-285750">
              <a:lnSpc>
                <a:spcPct val="100000"/>
              </a:lnSpc>
              <a:spcBef>
                <a:spcPts val="600"/>
              </a:spcBef>
              <a:spcAft>
                <a:spcPts val="600"/>
              </a:spcAft>
            </a:pPr>
            <a:r>
              <a:rPr lang="sk-SK" sz="2400" kern="100">
                <a:solidFill>
                  <a:srgbClr val="262626"/>
                </a:solidFill>
                <a:latin typeface="Calibri" panose="020F0502020204030204" pitchFamily="34" charset="0"/>
                <a:cs typeface="Times New Roman" panose="02020603050405020304" pitchFamily="18" charset="0"/>
              </a:rPr>
              <a:t>Copyright </a:t>
            </a:r>
            <a:r>
              <a:rPr lang="sk-SK" sz="2400" kern="100" err="1">
                <a:solidFill>
                  <a:srgbClr val="262626"/>
                </a:solidFill>
                <a:latin typeface="Calibri" panose="020F0502020204030204" pitchFamily="34" charset="0"/>
                <a:cs typeface="Times New Roman" panose="02020603050405020304" pitchFamily="18" charset="0"/>
              </a:rPr>
              <a:t>verification</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is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critical</a:t>
            </a:r>
            <a:r>
              <a:rPr lang="sk-SK" sz="2400" kern="100">
                <a:solidFill>
                  <a:srgbClr val="262626"/>
                </a:solidFill>
                <a:latin typeface="Calibri" panose="020F0502020204030204" pitchFamily="34" charset="0"/>
                <a:cs typeface="Times New Roman" panose="02020603050405020304" pitchFamily="18" charset="0"/>
              </a:rPr>
              <a:t> for </a:t>
            </a:r>
            <a:r>
              <a:rPr lang="sk-SK" sz="2400" kern="100" err="1">
                <a:solidFill>
                  <a:srgbClr val="262626"/>
                </a:solidFill>
                <a:latin typeface="Calibri" panose="020F0502020204030204" pitchFamily="34" charset="0"/>
                <a:cs typeface="Times New Roman" panose="02020603050405020304" pitchFamily="18" charset="0"/>
              </a:rPr>
              <a:t>the</a:t>
            </a:r>
            <a:r>
              <a:rPr lang="sk-SK" sz="2400" kern="100">
                <a:solidFill>
                  <a:srgbClr val="262626"/>
                </a:solidFill>
                <a:latin typeface="Calibri" panose="020F0502020204030204" pitchFamily="34" charset="0"/>
                <a:cs typeface="Times New Roman" panose="02020603050405020304" pitchFamily="18" charset="0"/>
              </a:rPr>
              <a:t> fair </a:t>
            </a:r>
            <a:r>
              <a:rPr lang="sk-SK" sz="2400" kern="100" err="1">
                <a:solidFill>
                  <a:srgbClr val="262626"/>
                </a:solidFill>
                <a:latin typeface="Calibri" panose="020F0502020204030204" pitchFamily="34" charset="0"/>
                <a:cs typeface="Times New Roman" panose="02020603050405020304" pitchFamily="18" charset="0"/>
              </a:rPr>
              <a:t>compensation</a:t>
            </a:r>
            <a:r>
              <a:rPr lang="sk-SK" sz="2400" kern="100">
                <a:solidFill>
                  <a:srgbClr val="262626"/>
                </a:solidFill>
                <a:latin typeface="Calibri" panose="020F0502020204030204" pitchFamily="34" charset="0"/>
                <a:cs typeface="Times New Roman" panose="02020603050405020304" pitchFamily="18" charset="0"/>
              </a:rPr>
              <a:t> of </a:t>
            </a:r>
            <a:r>
              <a:rPr lang="sk-SK" sz="2400" kern="100" err="1">
                <a:solidFill>
                  <a:srgbClr val="262626"/>
                </a:solidFill>
                <a:latin typeface="Calibri" panose="020F0502020204030204" pitchFamily="34" charset="0"/>
                <a:cs typeface="Times New Roman" panose="02020603050405020304" pitchFamily="18" charset="0"/>
              </a:rPr>
              <a:t>artists</a:t>
            </a:r>
            <a:r>
              <a:rPr lang="sk-SK" sz="2400" kern="100">
                <a:solidFill>
                  <a:srgbClr val="262626"/>
                </a:solidFill>
                <a:latin typeface="Calibri" panose="020F0502020204030204" pitchFamily="34" charset="0"/>
                <a:cs typeface="Times New Roman" panose="02020603050405020304" pitchFamily="18" charset="0"/>
              </a:rPr>
              <a:t>. </a:t>
            </a:r>
            <a:endParaRPr lang="en-GB" sz="2400" kern="100">
              <a:solidFill>
                <a:srgbClr val="262626"/>
              </a:solidFill>
              <a:latin typeface="Calibri" panose="020F0502020204030204" pitchFamily="34" charset="0"/>
              <a:cs typeface="Times New Roman" panose="02020603050405020304" pitchFamily="18" charset="0"/>
            </a:endParaRPr>
          </a:p>
          <a:p>
            <a:pPr marL="285750" lvl="6" indent="-285750">
              <a:lnSpc>
                <a:spcPct val="100000"/>
              </a:lnSpc>
              <a:spcBef>
                <a:spcPts val="600"/>
              </a:spcBef>
              <a:spcAft>
                <a:spcPts val="600"/>
              </a:spcAft>
            </a:pPr>
            <a:r>
              <a:rPr lang="sk-SK" sz="2400" kern="100" err="1">
                <a:solidFill>
                  <a:srgbClr val="262626"/>
                </a:solidFill>
                <a:latin typeface="Calibri" panose="020F0502020204030204" pitchFamily="34" charset="0"/>
                <a:cs typeface="Times New Roman" panose="02020603050405020304" pitchFamily="18" charset="0"/>
              </a:rPr>
              <a:t>It</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takes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multiple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transactions</a:t>
            </a:r>
            <a:r>
              <a:rPr lang="sk-SK" sz="2400" kern="100">
                <a:solidFill>
                  <a:srgbClr val="262626"/>
                </a:solidFill>
                <a:latin typeface="Calibri" panose="020F0502020204030204" pitchFamily="34" charset="0"/>
                <a:cs typeface="Times New Roman" panose="02020603050405020304" pitchFamily="18" charset="0"/>
              </a:rPr>
              <a:t> to </a:t>
            </a:r>
            <a:r>
              <a:rPr lang="sk-SK" sz="2400" kern="100" err="1">
                <a:solidFill>
                  <a:srgbClr val="262626"/>
                </a:solidFill>
                <a:latin typeface="Calibri" panose="020F0502020204030204" pitchFamily="34" charset="0"/>
                <a:cs typeface="Times New Roman" panose="02020603050405020304" pitchFamily="18" charset="0"/>
              </a:rPr>
              <a:t>record</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the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sale</a:t>
            </a:r>
            <a:r>
              <a:rPr lang="sk-SK" sz="2400" kern="100">
                <a:solidFill>
                  <a:srgbClr val="262626"/>
                </a:solidFill>
                <a:latin typeface="Calibri" panose="020F0502020204030204" pitchFamily="34" charset="0"/>
                <a:cs typeface="Times New Roman" panose="02020603050405020304" pitchFamily="18" charset="0"/>
              </a:rPr>
              <a:t> or transfer of copyright </a:t>
            </a:r>
            <a:r>
              <a:rPr lang="sk-SK" sz="2400" kern="100" err="1">
                <a:solidFill>
                  <a:srgbClr val="262626"/>
                </a:solidFill>
                <a:latin typeface="Calibri" panose="020F0502020204030204" pitchFamily="34" charset="0"/>
                <a:cs typeface="Times New Roman" panose="02020603050405020304" pitchFamily="18" charset="0"/>
              </a:rPr>
              <a:t>content</a:t>
            </a:r>
            <a:r>
              <a:rPr lang="sk-SK" sz="2400" kern="100">
                <a:solidFill>
                  <a:srgbClr val="262626"/>
                </a:solidFill>
                <a:latin typeface="Calibri" panose="020F0502020204030204" pitchFamily="34" charset="0"/>
                <a:cs typeface="Times New Roman" panose="02020603050405020304" pitchFamily="18" charset="0"/>
              </a:rPr>
              <a:t>. </a:t>
            </a:r>
            <a:endParaRPr lang="en-GB" sz="2400" kern="100">
              <a:solidFill>
                <a:srgbClr val="262626"/>
              </a:solidFill>
              <a:latin typeface="Calibri" panose="020F0502020204030204" pitchFamily="34" charset="0"/>
              <a:cs typeface="Times New Roman" panose="02020603050405020304" pitchFamily="18" charset="0"/>
            </a:endParaRPr>
          </a:p>
          <a:p>
            <a:pPr marL="285750" lvl="6" indent="-285750">
              <a:lnSpc>
                <a:spcPct val="100000"/>
              </a:lnSpc>
              <a:spcBef>
                <a:spcPts val="600"/>
              </a:spcBef>
              <a:spcAft>
                <a:spcPts val="600"/>
              </a:spcAft>
            </a:pPr>
            <a:r>
              <a:rPr lang="sk-SK" sz="2400" kern="100">
                <a:solidFill>
                  <a:srgbClr val="262626"/>
                </a:solidFill>
                <a:latin typeface="Calibri"/>
                <a:ea typeface="Calibri"/>
                <a:cs typeface="Times New Roman"/>
                <a:hlinkClick r:id="rId2">
                  <a:extLst>
                    <a:ext uri="{A12FA001-AC4F-418D-AE19-62706E023703}">
                      <ahyp:hlinkClr xmlns:ahyp="http://schemas.microsoft.com/office/drawing/2018/hyperlinkcolor" val="tx"/>
                    </a:ext>
                  </a:extLst>
                </a:hlinkClick>
              </a:rPr>
              <a:t>Sony Music Entertainment Japan</a:t>
            </a:r>
            <a:r>
              <a:rPr lang="sk-SK" sz="2400" kern="100">
                <a:solidFill>
                  <a:srgbClr val="262626"/>
                </a:solidFill>
                <a:latin typeface="Calibri"/>
                <a:ea typeface="Calibri"/>
                <a:cs typeface="Times New Roman"/>
              </a:rPr>
              <a:t> </a:t>
            </a:r>
            <a:r>
              <a:rPr lang="sk-SK" sz="2400" kern="100" err="1">
                <a:solidFill>
                  <a:srgbClr val="262626"/>
                </a:solidFill>
                <a:latin typeface="Calibri"/>
                <a:ea typeface="Calibri"/>
                <a:cs typeface="Times New Roman"/>
              </a:rPr>
              <a:t>uses</a:t>
            </a:r>
            <a:r>
              <a:rPr lang="sk-SK" sz="2400" kern="100">
                <a:solidFill>
                  <a:srgbClr val="262626"/>
                </a:solidFill>
                <a:latin typeface="Calibri"/>
                <a:ea typeface="Calibri"/>
                <a:cs typeface="Times New Roman"/>
              </a:rPr>
              <a:t> </a:t>
            </a:r>
            <a:r>
              <a:rPr lang="sk-SK" sz="2400" kern="100" err="1">
                <a:solidFill>
                  <a:srgbClr val="262626"/>
                </a:solidFill>
                <a:latin typeface="Calibri"/>
                <a:ea typeface="Calibri"/>
                <a:cs typeface="Times New Roman"/>
              </a:rPr>
              <a:t>blockchain</a:t>
            </a:r>
            <a:r>
              <a:rPr lang="sk-SK" sz="2400" kern="100">
                <a:solidFill>
                  <a:srgbClr val="262626"/>
                </a:solidFill>
                <a:latin typeface="Calibri"/>
                <a:ea typeface="Calibri"/>
                <a:cs typeface="Times New Roman"/>
              </a:rPr>
              <a:t> </a:t>
            </a:r>
            <a:r>
              <a:rPr lang="sk-SK" sz="2400" kern="100" err="1">
                <a:solidFill>
                  <a:srgbClr val="262626"/>
                </a:solidFill>
                <a:latin typeface="Calibri"/>
                <a:ea typeface="Calibri"/>
                <a:cs typeface="Times New Roman"/>
              </a:rPr>
              <a:t>services</a:t>
            </a:r>
            <a:r>
              <a:rPr lang="sk-SK" sz="2400" kern="100">
                <a:solidFill>
                  <a:srgbClr val="262626"/>
                </a:solidFill>
                <a:latin typeface="Calibri"/>
                <a:ea typeface="Calibri"/>
                <a:cs typeface="Times New Roman"/>
              </a:rPr>
              <a:t> to </a:t>
            </a:r>
            <a:r>
              <a:rPr lang="sk-SK" sz="2400" kern="100" err="1">
                <a:solidFill>
                  <a:srgbClr val="262626"/>
                </a:solidFill>
                <a:latin typeface="Calibri"/>
                <a:ea typeface="Calibri"/>
                <a:cs typeface="Times New Roman"/>
              </a:rPr>
              <a:t>make</a:t>
            </a:r>
            <a:r>
              <a:rPr lang="sk-SK" sz="2400" kern="100">
                <a:solidFill>
                  <a:srgbClr val="262626"/>
                </a:solidFill>
                <a:latin typeface="Calibri"/>
                <a:ea typeface="Calibri"/>
                <a:cs typeface="Times New Roman"/>
              </a:rPr>
              <a:t> </a:t>
            </a:r>
            <a:r>
              <a:rPr lang="sk-SK" sz="2400" kern="100" err="1">
                <a:solidFill>
                  <a:srgbClr val="262626"/>
                </a:solidFill>
                <a:latin typeface="Calibri"/>
                <a:ea typeface="Calibri"/>
                <a:cs typeface="Times New Roman"/>
              </a:rPr>
              <a:t>digital</a:t>
            </a:r>
            <a:r>
              <a:rPr lang="sk-SK" sz="2400" kern="100">
                <a:solidFill>
                  <a:srgbClr val="262626"/>
                </a:solidFill>
                <a:latin typeface="Calibri"/>
                <a:ea typeface="Calibri"/>
                <a:cs typeface="Times New Roman"/>
              </a:rPr>
              <a:t> </a:t>
            </a:r>
            <a:r>
              <a:rPr lang="sk-SK" sz="2400" kern="100" err="1">
                <a:solidFill>
                  <a:srgbClr val="262626"/>
                </a:solidFill>
                <a:latin typeface="Calibri"/>
                <a:ea typeface="Calibri"/>
                <a:cs typeface="Times New Roman"/>
              </a:rPr>
              <a:t>rights</a:t>
            </a:r>
            <a:r>
              <a:rPr lang="sk-SK" sz="2400" kern="100">
                <a:solidFill>
                  <a:srgbClr val="262626"/>
                </a:solidFill>
                <a:latin typeface="Calibri"/>
                <a:ea typeface="Calibri"/>
                <a:cs typeface="Times New Roman"/>
              </a:rPr>
              <a:t> management more </a:t>
            </a:r>
            <a:r>
              <a:rPr lang="sk-SK" sz="2400" kern="100" err="1">
                <a:solidFill>
                  <a:srgbClr val="262626"/>
                </a:solidFill>
                <a:latin typeface="Calibri"/>
                <a:ea typeface="Calibri"/>
                <a:cs typeface="Times New Roman"/>
              </a:rPr>
              <a:t>efficient</a:t>
            </a:r>
            <a:r>
              <a:rPr lang="sk-SK" sz="2400" kern="100">
                <a:solidFill>
                  <a:srgbClr val="262626"/>
                </a:solidFill>
                <a:latin typeface="Calibri"/>
                <a:ea typeface="Calibri"/>
                <a:cs typeface="Times New Roman"/>
              </a:rPr>
              <a:t>. </a:t>
            </a:r>
            <a:endParaRPr lang="en-GB" sz="2400" kern="100">
              <a:solidFill>
                <a:srgbClr val="262626"/>
              </a:solidFill>
              <a:latin typeface="Calibri" panose="020F0502020204030204" pitchFamily="34" charset="0"/>
              <a:cs typeface="Times New Roman" panose="02020603050405020304" pitchFamily="18" charset="0"/>
            </a:endParaRPr>
          </a:p>
          <a:p>
            <a:pPr marL="285750" lvl="6" indent="-285750">
              <a:lnSpc>
                <a:spcPct val="100000"/>
              </a:lnSpc>
              <a:spcBef>
                <a:spcPts val="600"/>
              </a:spcBef>
              <a:spcAft>
                <a:spcPts val="600"/>
              </a:spcAft>
            </a:pPr>
            <a:r>
              <a:rPr lang="sk-SK" sz="2400" kern="100" err="1">
                <a:solidFill>
                  <a:srgbClr val="262626"/>
                </a:solidFill>
                <a:latin typeface="Calibri" panose="020F0502020204030204" pitchFamily="34" charset="0"/>
                <a:cs typeface="Times New Roman" panose="02020603050405020304" pitchFamily="18" charset="0"/>
              </a:rPr>
              <a:t>They</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have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successfully</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used</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blockchain</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strategy</a:t>
            </a:r>
            <a:r>
              <a:rPr lang="sk-SK" sz="2400" kern="100">
                <a:solidFill>
                  <a:srgbClr val="262626"/>
                </a:solidFill>
                <a:latin typeface="Calibri" panose="020F0502020204030204" pitchFamily="34" charset="0"/>
                <a:cs typeface="Times New Roman" panose="02020603050405020304" pitchFamily="18" charset="0"/>
              </a:rPr>
              <a:t> to </a:t>
            </a:r>
            <a:r>
              <a:rPr lang="sk-SK" sz="2400" kern="100" err="1">
                <a:solidFill>
                  <a:srgbClr val="262626"/>
                </a:solidFill>
                <a:latin typeface="Calibri" panose="020F0502020204030204" pitchFamily="34" charset="0"/>
                <a:cs typeface="Times New Roman" panose="02020603050405020304" pitchFamily="18" charset="0"/>
              </a:rPr>
              <a:t>improve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productivity</a:t>
            </a:r>
            <a:r>
              <a:rPr lang="sk-SK" sz="2400" kern="100">
                <a:solidFill>
                  <a:srgbClr val="262626"/>
                </a:solidFill>
                <a:latin typeface="Calibri" panose="020F0502020204030204" pitchFamily="34" charset="0"/>
                <a:cs typeface="Times New Roman" panose="02020603050405020304" pitchFamily="18" charset="0"/>
              </a:rPr>
              <a:t> and </a:t>
            </a:r>
            <a:r>
              <a:rPr lang="sk-SK" sz="2400" kern="100" err="1">
                <a:solidFill>
                  <a:srgbClr val="262626"/>
                </a:solidFill>
                <a:latin typeface="Calibri" panose="020F0502020204030204" pitchFamily="34" charset="0"/>
                <a:cs typeface="Times New Roman" panose="02020603050405020304" pitchFamily="18" charset="0"/>
              </a:rPr>
              <a:t>reduce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costs</a:t>
            </a:r>
            <a:r>
              <a:rPr lang="sk-SK" sz="2400" kern="100">
                <a:solidFill>
                  <a:srgbClr val="262626"/>
                </a:solidFill>
                <a:latin typeface="Calibri" panose="020F0502020204030204" pitchFamily="34" charset="0"/>
                <a:cs typeface="Times New Roman" panose="02020603050405020304" pitchFamily="18" charset="0"/>
              </a:rPr>
              <a:t> in copyright </a:t>
            </a:r>
            <a:r>
              <a:rPr lang="sk-SK" sz="2400" kern="100" err="1">
                <a:solidFill>
                  <a:srgbClr val="262626"/>
                </a:solidFill>
                <a:latin typeface="Calibri" panose="020F0502020204030204" pitchFamily="34" charset="0"/>
                <a:cs typeface="Times New Roman" panose="02020603050405020304" pitchFamily="18" charset="0"/>
              </a:rPr>
              <a:t>processing</a:t>
            </a:r>
            <a:endParaRPr lang="sk-SK" sz="2400" kern="100">
              <a:solidFill>
                <a:srgbClr val="262626"/>
              </a:solidFill>
              <a:latin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Introduction</a:t>
            </a:r>
            <a:r>
              <a:rPr lang="cs-CZ"/>
              <a:t> </a:t>
            </a:r>
            <a:endParaRPr lang="cs-CZ" sz="2800"/>
          </a:p>
          <a:p>
            <a:r>
              <a:rPr lang="en-GB" sz="2800"/>
              <a:t>How do different industries use blockchain? </a:t>
            </a:r>
            <a:endParaRPr lang="en-US" sz="28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37429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454872"/>
          </a:xfrm>
          <a:prstGeom prst="rect">
            <a:avLst/>
          </a:prstGeom>
        </p:spPr>
        <p:txBody>
          <a:bodyPr/>
          <a:lstStyle/>
          <a:p>
            <a:pPr>
              <a:lnSpc>
                <a:spcPct val="107000"/>
              </a:lnSpc>
              <a:spcAft>
                <a:spcPts val="800"/>
              </a:spcAft>
            </a:pPr>
            <a:r>
              <a:rPr lang="sk-SK" sz="2400" b="1" kern="100">
                <a:latin typeface="Calibri" panose="020F0502020204030204" pitchFamily="34" charset="0"/>
                <a:cs typeface="Times New Roman" panose="02020603050405020304" pitchFamily="18" charset="0"/>
              </a:rPr>
              <a:t>Agriculture</a:t>
            </a:r>
            <a:endParaRPr lang="en-GB" sz="2400" b="1" kern="100">
              <a:latin typeface="Calibri" panose="020F0502020204030204" pitchFamily="34" charset="0"/>
              <a:cs typeface="Times New Roman" panose="02020603050405020304" pitchFamily="18" charset="0"/>
            </a:endParaRPr>
          </a:p>
          <a:p>
            <a:pPr marL="285750" lvl="6" indent="-285750">
              <a:lnSpc>
                <a:spcPct val="107000"/>
              </a:lnSpc>
              <a:spcAft>
                <a:spcPts val="800"/>
              </a:spcAft>
              <a:buFont typeface="Arial" panose="020B0604020202020204" pitchFamily="34" charset="0"/>
              <a:buChar char="•"/>
            </a:pPr>
            <a:r>
              <a:rPr lang="sk-SK" sz="2400" kern="100" err="1">
                <a:solidFill>
                  <a:srgbClr val="262626"/>
                </a:solidFill>
                <a:latin typeface="Calibri" panose="020F0502020204030204" pitchFamily="34" charset="0"/>
                <a:cs typeface="Times New Roman" panose="02020603050405020304" pitchFamily="18" charset="0"/>
              </a:rPr>
              <a:t>Blockchain</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technology</a:t>
            </a:r>
            <a:r>
              <a:rPr lang="sk-SK" sz="2400" kern="100">
                <a:solidFill>
                  <a:srgbClr val="262626"/>
                </a:solidFill>
                <a:latin typeface="Calibri" panose="020F0502020204030204" pitchFamily="34" charset="0"/>
                <a:cs typeface="Times New Roman" panose="02020603050405020304" pitchFamily="18" charset="0"/>
              </a:rPr>
              <a:t> in </a:t>
            </a:r>
            <a:r>
              <a:rPr lang="sk-SK" sz="2400" kern="100" err="1">
                <a:solidFill>
                  <a:srgbClr val="262626"/>
                </a:solidFill>
                <a:latin typeface="Calibri" panose="020F0502020204030204" pitchFamily="34" charset="0"/>
                <a:cs typeface="Times New Roman" panose="02020603050405020304" pitchFamily="18" charset="0"/>
              </a:rPr>
              <a:t>agricultural</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production</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brings</a:t>
            </a:r>
            <a:r>
              <a:rPr lang="sk-SK" sz="2400" kern="100">
                <a:solidFill>
                  <a:srgbClr val="262626"/>
                </a:solidFill>
                <a:latin typeface="Calibri" panose="020F0502020204030204" pitchFamily="34" charset="0"/>
                <a:cs typeface="Times New Roman" panose="02020603050405020304" pitchFamily="18" charset="0"/>
              </a:rPr>
              <a:t> a </a:t>
            </a:r>
            <a:r>
              <a:rPr lang="sk-SK" sz="2400" kern="100" err="1">
                <a:solidFill>
                  <a:srgbClr val="262626"/>
                </a:solidFill>
                <a:latin typeface="Calibri" panose="020F0502020204030204" pitchFamily="34" charset="0"/>
                <a:cs typeface="Times New Roman" panose="02020603050405020304" pitchFamily="18" charset="0"/>
              </a:rPr>
              <a:t>number</a:t>
            </a:r>
            <a:r>
              <a:rPr lang="sk-SK" sz="2400" kern="100">
                <a:solidFill>
                  <a:srgbClr val="262626"/>
                </a:solidFill>
                <a:latin typeface="Calibri" panose="020F0502020204030204" pitchFamily="34" charset="0"/>
                <a:cs typeface="Times New Roman" panose="02020603050405020304" pitchFamily="18" charset="0"/>
              </a:rPr>
              <a:t> of </a:t>
            </a:r>
            <a:r>
              <a:rPr lang="sk-SK" sz="2400" kern="100" err="1">
                <a:solidFill>
                  <a:srgbClr val="262626"/>
                </a:solidFill>
                <a:latin typeface="Calibri" panose="020F0502020204030204" pitchFamily="34" charset="0"/>
                <a:cs typeface="Times New Roman" panose="02020603050405020304" pitchFamily="18" charset="0"/>
              </a:rPr>
              <a:t>advantages</a:t>
            </a:r>
            <a:r>
              <a:rPr lang="sk-SK" sz="2400" kern="100">
                <a:solidFill>
                  <a:srgbClr val="262626"/>
                </a:solidFill>
                <a:latin typeface="Calibri" panose="020F0502020204030204" pitchFamily="34" charset="0"/>
                <a:cs typeface="Times New Roman" panose="02020603050405020304" pitchFamily="18" charset="0"/>
              </a:rPr>
              <a:t> and </a:t>
            </a:r>
            <a:r>
              <a:rPr lang="sk-SK" sz="2400" kern="100" err="1">
                <a:solidFill>
                  <a:srgbClr val="262626"/>
                </a:solidFill>
                <a:latin typeface="Calibri" panose="020F0502020204030204" pitchFamily="34" charset="0"/>
                <a:cs typeface="Times New Roman" panose="02020603050405020304" pitchFamily="18" charset="0"/>
              </a:rPr>
              <a:t>possibilities</a:t>
            </a:r>
            <a:r>
              <a:rPr lang="sk-SK" sz="2400" kern="100">
                <a:solidFill>
                  <a:srgbClr val="262626"/>
                </a:solidFill>
                <a:latin typeface="Calibri" panose="020F0502020204030204" pitchFamily="34" charset="0"/>
                <a:cs typeface="Times New Roman" panose="02020603050405020304" pitchFamily="18" charset="0"/>
              </a:rPr>
              <a:t> for </a:t>
            </a:r>
            <a:r>
              <a:rPr lang="sk-SK" sz="2400" kern="100" err="1">
                <a:solidFill>
                  <a:srgbClr val="262626"/>
                </a:solidFill>
                <a:latin typeface="Calibri" panose="020F0502020204030204" pitchFamily="34" charset="0"/>
                <a:cs typeface="Times New Roman" panose="02020603050405020304" pitchFamily="18" charset="0"/>
              </a:rPr>
              <a:t>the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modernization</a:t>
            </a:r>
            <a:r>
              <a:rPr lang="sk-SK" sz="2400" kern="100">
                <a:solidFill>
                  <a:srgbClr val="262626"/>
                </a:solidFill>
                <a:latin typeface="Calibri" panose="020F0502020204030204" pitchFamily="34" charset="0"/>
                <a:cs typeface="Times New Roman" panose="02020603050405020304" pitchFamily="18" charset="0"/>
              </a:rPr>
              <a:t> and </a:t>
            </a:r>
            <a:r>
              <a:rPr lang="sk-SK" sz="2400" kern="100" err="1">
                <a:solidFill>
                  <a:srgbClr val="262626"/>
                </a:solidFill>
                <a:latin typeface="Calibri" panose="020F0502020204030204" pitchFamily="34" charset="0"/>
                <a:cs typeface="Times New Roman" panose="02020603050405020304" pitchFamily="18" charset="0"/>
              </a:rPr>
              <a:t>improvement</a:t>
            </a:r>
            <a:r>
              <a:rPr lang="sk-SK" sz="2400" kern="100">
                <a:solidFill>
                  <a:srgbClr val="262626"/>
                </a:solidFill>
                <a:latin typeface="Calibri" panose="020F0502020204030204" pitchFamily="34" charset="0"/>
                <a:cs typeface="Times New Roman" panose="02020603050405020304" pitchFamily="18" charset="0"/>
              </a:rPr>
              <a:t> of </a:t>
            </a:r>
            <a:r>
              <a:rPr lang="sk-SK" sz="2400" kern="100" err="1">
                <a:solidFill>
                  <a:srgbClr val="262626"/>
                </a:solidFill>
                <a:latin typeface="Calibri" panose="020F0502020204030204" pitchFamily="34" charset="0"/>
                <a:cs typeface="Times New Roman" panose="02020603050405020304" pitchFamily="18" charset="0"/>
              </a:rPr>
              <a:t>the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entire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industry</a:t>
            </a:r>
            <a:r>
              <a:rPr lang="sk-SK" sz="2400" kern="100">
                <a:solidFill>
                  <a:srgbClr val="262626"/>
                </a:solidFill>
                <a:latin typeface="Calibri" panose="020F0502020204030204" pitchFamily="34" charset="0"/>
                <a:cs typeface="Times New Roman" panose="02020603050405020304" pitchFamily="18" charset="0"/>
              </a:rPr>
              <a:t>.</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Introduction</a:t>
            </a:r>
            <a:r>
              <a:rPr lang="cs-CZ"/>
              <a:t> </a:t>
            </a:r>
            <a:endParaRPr lang="cs-CZ" sz="2800"/>
          </a:p>
          <a:p>
            <a:r>
              <a:rPr lang="en-GB" sz="2800"/>
              <a:t>How do different industries use blockchain? </a:t>
            </a:r>
            <a:endParaRPr lang="en-US" sz="28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9859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lang="en-US"/>
              <a:t>The module „Introduction to Blockchain in the </a:t>
            </a:r>
            <a:r>
              <a:rPr lang="en-US" err="1"/>
              <a:t>AgriFood</a:t>
            </a:r>
            <a:r>
              <a:rPr lang="en-US"/>
              <a:t> Chain“ includes the introduction to the blockchain technology, challenges and opportunities that blockchain can open in agrifood sector and how these agrifood challenges can addresses. There are also included an examples of real-world Applications of Blockchain in </a:t>
            </a:r>
            <a:r>
              <a:rPr lang="en-US" err="1"/>
              <a:t>AgriFood</a:t>
            </a:r>
            <a:r>
              <a:rPr lang="en-US"/>
              <a:t>. The main benefit of the module focuses on the presentation of potential barriers and considerations. </a:t>
            </a:r>
            <a:endParaRPr lang="en-GB"/>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a:t>Module </a:t>
            </a:r>
            <a:r>
              <a:rPr lang="cs-CZ" err="1"/>
              <a:t>description</a:t>
            </a:r>
            <a:endParaRPr lang="cs-CZ"/>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60557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454872"/>
          </a:xfrm>
          <a:prstGeom prst="rect">
            <a:avLst/>
          </a:prstGeom>
        </p:spPr>
        <p:txBody>
          <a:bodyPr lIns="91440" tIns="45720" rIns="91440" bIns="45720" anchor="t"/>
          <a:lstStyle/>
          <a:p>
            <a:pPr>
              <a:lnSpc>
                <a:spcPct val="107000"/>
              </a:lnSpc>
              <a:spcAft>
                <a:spcPts val="800"/>
              </a:spcAft>
            </a:pPr>
            <a:r>
              <a:rPr lang="en-GB" b="1" kern="100">
                <a:latin typeface="Calibri"/>
                <a:ea typeface="Calibri"/>
                <a:cs typeface="Times New Roman"/>
              </a:rPr>
              <a:t>Retail</a:t>
            </a:r>
            <a:endParaRPr lang="en-GB" sz="2400" b="1" kern="100">
              <a:latin typeface="Calibri" panose="020F0502020204030204" pitchFamily="34" charset="0"/>
              <a:cs typeface="Times New Roman" panose="02020603050405020304" pitchFamily="18" charset="0"/>
            </a:endParaRPr>
          </a:p>
          <a:p>
            <a:pPr marL="285750" lvl="6" indent="-285750">
              <a:lnSpc>
                <a:spcPct val="100000"/>
              </a:lnSpc>
              <a:spcBef>
                <a:spcPts val="600"/>
              </a:spcBef>
              <a:spcAft>
                <a:spcPts val="600"/>
              </a:spcAft>
            </a:pPr>
            <a:r>
              <a:rPr lang="sk-SK" sz="2400" kern="100" err="1">
                <a:solidFill>
                  <a:srgbClr val="262626"/>
                </a:solidFill>
                <a:latin typeface="Calibri" panose="020F0502020204030204" pitchFamily="34" charset="0"/>
                <a:cs typeface="Times New Roman" panose="02020603050405020304" pitchFamily="18" charset="0"/>
              </a:rPr>
              <a:t>Retail</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companies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use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blockchain</a:t>
            </a:r>
            <a:r>
              <a:rPr lang="sk-SK" sz="2400" kern="100">
                <a:solidFill>
                  <a:srgbClr val="262626"/>
                </a:solidFill>
                <a:latin typeface="Calibri" panose="020F0502020204030204" pitchFamily="34" charset="0"/>
                <a:cs typeface="Times New Roman" panose="02020603050405020304" pitchFamily="18" charset="0"/>
              </a:rPr>
              <a:t> to track </a:t>
            </a:r>
            <a:r>
              <a:rPr lang="sk-SK" sz="2400" kern="100" err="1">
                <a:solidFill>
                  <a:srgbClr val="262626"/>
                </a:solidFill>
                <a:latin typeface="Calibri" panose="020F0502020204030204" pitchFamily="34" charset="0"/>
                <a:cs typeface="Times New Roman" panose="02020603050405020304" pitchFamily="18" charset="0"/>
              </a:rPr>
              <a:t>the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movement</a:t>
            </a:r>
            <a:r>
              <a:rPr lang="sk-SK" sz="2400" kern="100">
                <a:solidFill>
                  <a:srgbClr val="262626"/>
                </a:solidFill>
                <a:latin typeface="Calibri" panose="020F0502020204030204" pitchFamily="34" charset="0"/>
                <a:cs typeface="Times New Roman" panose="02020603050405020304" pitchFamily="18" charset="0"/>
              </a:rPr>
              <a:t> of </a:t>
            </a:r>
            <a:r>
              <a:rPr lang="sk-SK" sz="2400" kern="100" err="1">
                <a:solidFill>
                  <a:srgbClr val="262626"/>
                </a:solidFill>
                <a:latin typeface="Calibri" panose="020F0502020204030204" pitchFamily="34" charset="0"/>
                <a:cs typeface="Times New Roman" panose="02020603050405020304" pitchFamily="18" charset="0"/>
              </a:rPr>
              <a:t>goods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between</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suppliers</a:t>
            </a:r>
            <a:r>
              <a:rPr lang="sk-SK" sz="2400" kern="100">
                <a:solidFill>
                  <a:srgbClr val="262626"/>
                </a:solidFill>
                <a:latin typeface="Calibri" panose="020F0502020204030204" pitchFamily="34" charset="0"/>
                <a:cs typeface="Times New Roman" panose="02020603050405020304" pitchFamily="18" charset="0"/>
              </a:rPr>
              <a:t> and </a:t>
            </a:r>
            <a:r>
              <a:rPr lang="sk-SK" sz="2400" kern="100" err="1">
                <a:solidFill>
                  <a:srgbClr val="262626"/>
                </a:solidFill>
                <a:latin typeface="Calibri" panose="020F0502020204030204" pitchFamily="34" charset="0"/>
                <a:cs typeface="Times New Roman" panose="02020603050405020304" pitchFamily="18" charset="0"/>
              </a:rPr>
              <a:t>buyers</a:t>
            </a:r>
            <a:r>
              <a:rPr lang="sk-SK" sz="2400" kern="100">
                <a:solidFill>
                  <a:srgbClr val="262626"/>
                </a:solidFill>
                <a:latin typeface="Calibri" panose="020F0502020204030204" pitchFamily="34" charset="0"/>
                <a:cs typeface="Times New Roman" panose="02020603050405020304" pitchFamily="18" charset="0"/>
              </a:rPr>
              <a:t>.</a:t>
            </a:r>
            <a:endParaRPr lang="en-GB" sz="2400" kern="100">
              <a:solidFill>
                <a:srgbClr val="262626"/>
              </a:solidFill>
              <a:latin typeface="Calibri" panose="020F0502020204030204" pitchFamily="34" charset="0"/>
              <a:cs typeface="Times New Roman" panose="02020603050405020304" pitchFamily="18" charset="0"/>
            </a:endParaRPr>
          </a:p>
          <a:p>
            <a:pPr marL="285750" lvl="6" indent="-285750">
              <a:lnSpc>
                <a:spcPct val="100000"/>
              </a:lnSpc>
              <a:spcBef>
                <a:spcPts val="600"/>
              </a:spcBef>
              <a:spcAft>
                <a:spcPts val="600"/>
              </a:spcAft>
            </a:pPr>
            <a:r>
              <a:rPr lang="sk-SK" sz="2400" kern="100">
                <a:solidFill>
                  <a:srgbClr val="262626"/>
                </a:solidFill>
                <a:latin typeface="Calibri" panose="020F0502020204030204" pitchFamily="34" charset="0"/>
                <a:cs typeface="Times New Roman" panose="02020603050405020304" pitchFamily="18" charset="0"/>
              </a:rPr>
              <a:t>For </a:t>
            </a:r>
            <a:r>
              <a:rPr lang="sk-SK" sz="2400" kern="100" err="1">
                <a:solidFill>
                  <a:srgbClr val="262626"/>
                </a:solidFill>
                <a:latin typeface="Calibri" panose="020F0502020204030204" pitchFamily="34" charset="0"/>
                <a:cs typeface="Times New Roman" panose="02020603050405020304" pitchFamily="18" charset="0"/>
              </a:rPr>
              <a:t>example</a:t>
            </a:r>
            <a:r>
              <a:rPr lang="sk-SK" sz="2400" kern="100">
                <a:solidFill>
                  <a:srgbClr val="262626"/>
                </a:solidFill>
                <a:latin typeface="Calibri" panose="020F0502020204030204" pitchFamily="34" charset="0"/>
                <a:cs typeface="Times New Roman" panose="02020603050405020304" pitchFamily="18" charset="0"/>
              </a:rPr>
              <a:t>, Amazon </a:t>
            </a:r>
            <a:r>
              <a:rPr lang="sk-SK" sz="2400" kern="100" err="1">
                <a:solidFill>
                  <a:srgbClr val="262626"/>
                </a:solidFill>
                <a:latin typeface="Calibri" panose="020F0502020204030204" pitchFamily="34" charset="0"/>
                <a:cs typeface="Times New Roman" panose="02020603050405020304" pitchFamily="18" charset="0"/>
              </a:rPr>
              <a:t>retail</a:t>
            </a:r>
            <a:r>
              <a:rPr lang="sk-SK" sz="2400" kern="100">
                <a:solidFill>
                  <a:srgbClr val="262626"/>
                </a:solidFill>
                <a:latin typeface="Calibri" panose="020F0502020204030204" pitchFamily="34" charset="0"/>
                <a:cs typeface="Times New Roman" panose="02020603050405020304" pitchFamily="18" charset="0"/>
              </a:rPr>
              <a:t> has </a:t>
            </a:r>
            <a:r>
              <a:rPr lang="sk-SK" sz="2400" kern="100" err="1">
                <a:solidFill>
                  <a:srgbClr val="262626"/>
                </a:solidFill>
                <a:latin typeface="Calibri" panose="020F0502020204030204" pitchFamily="34" charset="0"/>
                <a:cs typeface="Times New Roman" panose="02020603050405020304" pitchFamily="18" charset="0"/>
              </a:rPr>
              <a:t>filed</a:t>
            </a:r>
            <a:r>
              <a:rPr lang="sk-SK" sz="2400" kern="100">
                <a:solidFill>
                  <a:srgbClr val="262626"/>
                </a:solidFill>
                <a:latin typeface="Calibri" panose="020F0502020204030204" pitchFamily="34" charset="0"/>
                <a:cs typeface="Times New Roman" panose="02020603050405020304" pitchFamily="18" charset="0"/>
              </a:rPr>
              <a:t> a patent for a </a:t>
            </a:r>
            <a:r>
              <a:rPr lang="sk-SK" sz="2400" kern="100" err="1">
                <a:solidFill>
                  <a:srgbClr val="262626"/>
                </a:solidFill>
                <a:latin typeface="Calibri" panose="020F0502020204030204" pitchFamily="34" charset="0"/>
                <a:cs typeface="Times New Roman" panose="02020603050405020304" pitchFamily="18" charset="0"/>
              </a:rPr>
              <a:t>distributed</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ledger</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technology</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system</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that</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will</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use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blockchain</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technology</a:t>
            </a:r>
            <a:r>
              <a:rPr lang="sk-SK" sz="2400" kern="100">
                <a:solidFill>
                  <a:srgbClr val="262626"/>
                </a:solidFill>
                <a:latin typeface="Calibri" panose="020F0502020204030204" pitchFamily="34" charset="0"/>
                <a:cs typeface="Times New Roman" panose="02020603050405020304" pitchFamily="18" charset="0"/>
              </a:rPr>
              <a:t> to </a:t>
            </a:r>
            <a:r>
              <a:rPr lang="sk-SK" sz="2400" kern="100" err="1">
                <a:solidFill>
                  <a:srgbClr val="262626"/>
                </a:solidFill>
                <a:latin typeface="Calibri" panose="020F0502020204030204" pitchFamily="34" charset="0"/>
                <a:cs typeface="Times New Roman" panose="02020603050405020304" pitchFamily="18" charset="0"/>
              </a:rPr>
              <a:t>verify</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that</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all</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goods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sold</a:t>
            </a:r>
            <a:r>
              <a:rPr lang="sk-SK" sz="2400" kern="100">
                <a:solidFill>
                  <a:srgbClr val="262626"/>
                </a:solidFill>
                <a:latin typeface="Calibri" panose="020F0502020204030204" pitchFamily="34" charset="0"/>
                <a:cs typeface="Times New Roman" panose="02020603050405020304" pitchFamily="18" charset="0"/>
              </a:rPr>
              <a:t> on </a:t>
            </a:r>
            <a:r>
              <a:rPr lang="sk-SK" sz="2400" kern="100" err="1">
                <a:solidFill>
                  <a:srgbClr val="262626"/>
                </a:solidFill>
                <a:latin typeface="Calibri" panose="020F0502020204030204" pitchFamily="34" charset="0"/>
                <a:cs typeface="Times New Roman" panose="02020603050405020304" pitchFamily="18" charset="0"/>
              </a:rPr>
              <a:t>the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platform</a:t>
            </a:r>
            <a:r>
              <a:rPr lang="sk-SK" sz="2400" kern="100">
                <a:solidFill>
                  <a:srgbClr val="262626"/>
                </a:solidFill>
                <a:latin typeface="Calibri" panose="020F0502020204030204" pitchFamily="34" charset="0"/>
                <a:cs typeface="Times New Roman" panose="02020603050405020304" pitchFamily="18" charset="0"/>
              </a:rPr>
              <a:t> are </a:t>
            </a:r>
            <a:r>
              <a:rPr lang="sk-SK" sz="2400" kern="100" err="1">
                <a:solidFill>
                  <a:srgbClr val="262626"/>
                </a:solidFill>
                <a:latin typeface="Calibri" panose="020F0502020204030204" pitchFamily="34" charset="0"/>
                <a:cs typeface="Times New Roman" panose="02020603050405020304" pitchFamily="18" charset="0"/>
              </a:rPr>
              <a:t>authentic</a:t>
            </a:r>
            <a:r>
              <a:rPr lang="sk-SK" sz="2400" kern="100">
                <a:solidFill>
                  <a:srgbClr val="262626"/>
                </a:solidFill>
                <a:latin typeface="Calibri" panose="020F0502020204030204" pitchFamily="34" charset="0"/>
                <a:cs typeface="Times New Roman" panose="02020603050405020304" pitchFamily="18" charset="0"/>
              </a:rPr>
              <a:t>.</a:t>
            </a:r>
            <a:endParaRPr lang="en-GB" sz="2400" kern="100">
              <a:solidFill>
                <a:srgbClr val="262626"/>
              </a:solidFill>
              <a:latin typeface="Calibri" panose="020F0502020204030204" pitchFamily="34" charset="0"/>
              <a:cs typeface="Times New Roman" panose="02020603050405020304" pitchFamily="18" charset="0"/>
            </a:endParaRPr>
          </a:p>
          <a:p>
            <a:pPr marL="285750" lvl="6" indent="-285750">
              <a:lnSpc>
                <a:spcPct val="100000"/>
              </a:lnSpc>
              <a:spcBef>
                <a:spcPts val="600"/>
              </a:spcBef>
              <a:spcAft>
                <a:spcPts val="600"/>
              </a:spcAft>
            </a:pPr>
            <a:r>
              <a:rPr lang="sk-SK" sz="2400" kern="100">
                <a:solidFill>
                  <a:srgbClr val="262626"/>
                </a:solidFill>
                <a:latin typeface="Calibri" panose="020F0502020204030204" pitchFamily="34" charset="0"/>
                <a:cs typeface="Times New Roman" panose="02020603050405020304" pitchFamily="18" charset="0"/>
              </a:rPr>
              <a:t>Amazon </a:t>
            </a:r>
            <a:r>
              <a:rPr lang="sk-SK" sz="2400" kern="100" err="1">
                <a:solidFill>
                  <a:srgbClr val="262626"/>
                </a:solidFill>
                <a:latin typeface="Calibri" panose="020F0502020204030204" pitchFamily="34" charset="0"/>
                <a:cs typeface="Times New Roman" panose="02020603050405020304" pitchFamily="18" charset="0"/>
              </a:rPr>
              <a:t>sellers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can</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map</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their</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global</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supply</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chains</a:t>
            </a:r>
            <a:r>
              <a:rPr lang="sk-SK" sz="2400" kern="100">
                <a:solidFill>
                  <a:srgbClr val="262626"/>
                </a:solidFill>
                <a:latin typeface="Calibri" panose="020F0502020204030204" pitchFamily="34" charset="0"/>
                <a:cs typeface="Times New Roman" panose="02020603050405020304" pitchFamily="18" charset="0"/>
              </a:rPr>
              <a:t> by </a:t>
            </a:r>
            <a:r>
              <a:rPr lang="sk-SK" sz="2400" kern="100" err="1">
                <a:solidFill>
                  <a:srgbClr val="262626"/>
                </a:solidFill>
                <a:latin typeface="Calibri" panose="020F0502020204030204" pitchFamily="34" charset="0"/>
                <a:cs typeface="Times New Roman" panose="02020603050405020304" pitchFamily="18" charset="0"/>
              </a:rPr>
              <a:t>allowing</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participants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such</a:t>
            </a:r>
            <a:r>
              <a:rPr lang="sk-SK" sz="2400" kern="100">
                <a:solidFill>
                  <a:srgbClr val="262626"/>
                </a:solidFill>
                <a:latin typeface="Calibri" panose="020F0502020204030204" pitchFamily="34" charset="0"/>
                <a:cs typeface="Times New Roman" panose="02020603050405020304" pitchFamily="18" charset="0"/>
              </a:rPr>
              <a:t> as </a:t>
            </a:r>
            <a:r>
              <a:rPr lang="sk-SK" sz="2400" kern="100" err="1">
                <a:solidFill>
                  <a:srgbClr val="262626"/>
                </a:solidFill>
                <a:latin typeface="Calibri" panose="020F0502020204030204" pitchFamily="34" charset="0"/>
                <a:cs typeface="Times New Roman" panose="02020603050405020304" pitchFamily="18" charset="0"/>
              </a:rPr>
              <a:t>manufacturers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couriers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distributors</a:t>
            </a:r>
            <a:r>
              <a:rPr lang="sk-SK" sz="2400" kern="100">
                <a:solidFill>
                  <a:srgbClr val="262626"/>
                </a:solidFill>
                <a:latin typeface="Calibri" panose="020F0502020204030204" pitchFamily="34" charset="0"/>
                <a:cs typeface="Times New Roman" panose="02020603050405020304" pitchFamily="18" charset="0"/>
              </a:rPr>
              <a:t>, end </a:t>
            </a:r>
            <a:r>
              <a:rPr lang="sk-SK" sz="2400" kern="100" err="1">
                <a:solidFill>
                  <a:srgbClr val="262626"/>
                </a:solidFill>
                <a:latin typeface="Calibri" panose="020F0502020204030204" pitchFamily="34" charset="0"/>
                <a:cs typeface="Times New Roman" panose="02020603050405020304" pitchFamily="18" charset="0"/>
              </a:rPr>
              <a:t>users</a:t>
            </a:r>
            <a:r>
              <a:rPr lang="sk-SK" sz="2400" kern="100">
                <a:solidFill>
                  <a:srgbClr val="262626"/>
                </a:solidFill>
                <a:latin typeface="Calibri" panose="020F0502020204030204" pitchFamily="34" charset="0"/>
                <a:cs typeface="Times New Roman" panose="02020603050405020304" pitchFamily="18" charset="0"/>
              </a:rPr>
              <a:t>, and </a:t>
            </a:r>
            <a:r>
              <a:rPr lang="sk-SK" sz="2400" kern="100" err="1">
                <a:solidFill>
                  <a:srgbClr val="262626"/>
                </a:solidFill>
                <a:latin typeface="Calibri" panose="020F0502020204030204" pitchFamily="34" charset="0"/>
                <a:cs typeface="Times New Roman" panose="02020603050405020304" pitchFamily="18" charset="0"/>
              </a:rPr>
              <a:t>secondary</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users</a:t>
            </a:r>
            <a:r>
              <a:rPr lang="sk-SK" sz="2400" kern="100">
                <a:solidFill>
                  <a:srgbClr val="262626"/>
                </a:solidFill>
                <a:latin typeface="Calibri" panose="020F0502020204030204" pitchFamily="34" charset="0"/>
                <a:cs typeface="Times New Roman" panose="02020603050405020304" pitchFamily="18" charset="0"/>
              </a:rPr>
              <a:t> to </a:t>
            </a:r>
            <a:r>
              <a:rPr lang="sk-SK" sz="2400" kern="100" err="1">
                <a:solidFill>
                  <a:srgbClr val="262626"/>
                </a:solidFill>
                <a:latin typeface="Calibri" panose="020F0502020204030204" pitchFamily="34" charset="0"/>
                <a:cs typeface="Times New Roman" panose="02020603050405020304" pitchFamily="18" charset="0"/>
              </a:rPr>
              <a:t>add</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events</a:t>
            </a:r>
            <a:r>
              <a:rPr lang="sk-SK" sz="2400" kern="100">
                <a:solidFill>
                  <a:srgbClr val="262626"/>
                </a:solidFill>
                <a:latin typeface="Calibri" panose="020F0502020204030204" pitchFamily="34" charset="0"/>
                <a:cs typeface="Times New Roman" panose="02020603050405020304" pitchFamily="18" charset="0"/>
              </a:rPr>
              <a:t> to </a:t>
            </a:r>
            <a:r>
              <a:rPr lang="sk-SK" sz="2400" kern="100" err="1">
                <a:solidFill>
                  <a:srgbClr val="262626"/>
                </a:solidFill>
                <a:latin typeface="Calibri" panose="020F0502020204030204" pitchFamily="34" charset="0"/>
                <a:cs typeface="Times New Roman" panose="02020603050405020304" pitchFamily="18" charset="0"/>
              </a:rPr>
              <a:t>the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ledger</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after</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registering</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with</a:t>
            </a:r>
            <a:r>
              <a:rPr lang="sk-SK" sz="2400" kern="100">
                <a:solidFill>
                  <a:srgbClr val="262626"/>
                </a:solidFill>
                <a:latin typeface="Calibri" panose="020F0502020204030204" pitchFamily="34" charset="0"/>
                <a:cs typeface="Times New Roman" panose="02020603050405020304" pitchFamily="18" charset="0"/>
              </a:rPr>
              <a:t> a </a:t>
            </a:r>
            <a:r>
              <a:rPr lang="sk-SK" sz="2400" kern="100" err="1">
                <a:solidFill>
                  <a:srgbClr val="262626"/>
                </a:solidFill>
                <a:latin typeface="Calibri" panose="020F0502020204030204" pitchFamily="34" charset="0"/>
                <a:cs typeface="Times New Roman" panose="02020603050405020304" pitchFamily="18" charset="0"/>
              </a:rPr>
              <a:t>certificate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authority</a:t>
            </a:r>
            <a:r>
              <a:rPr lang="sk-SK" sz="2400" kern="100">
                <a:solidFill>
                  <a:srgbClr val="262626"/>
                </a:solidFill>
                <a:latin typeface="Calibri" panose="020F0502020204030204" pitchFamily="34" charset="0"/>
                <a:cs typeface="Times New Roman" panose="02020603050405020304" pitchFamily="18" charset="0"/>
              </a:rPr>
              <a:t>. </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Introduction</a:t>
            </a:r>
            <a:r>
              <a:rPr lang="cs-CZ"/>
              <a:t> </a:t>
            </a:r>
            <a:endParaRPr lang="cs-CZ" sz="2800"/>
          </a:p>
          <a:p>
            <a:r>
              <a:rPr lang="en-GB" sz="2800"/>
              <a:t>How do different industries use blockchain? </a:t>
            </a:r>
            <a:endParaRPr lang="en-US" sz="28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15056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454872"/>
          </a:xfrm>
          <a:prstGeom prst="rect">
            <a:avLst/>
          </a:prstGeom>
        </p:spPr>
        <p:txBody>
          <a:bodyPr/>
          <a:lstStyle/>
          <a:p>
            <a:pPr>
              <a:lnSpc>
                <a:spcPct val="100000"/>
              </a:lnSpc>
              <a:spcBef>
                <a:spcPts val="600"/>
              </a:spcBef>
              <a:spcAft>
                <a:spcPts val="600"/>
              </a:spcAft>
            </a:pPr>
            <a:r>
              <a:rPr lang="sk-SK" sz="2400" b="1" kern="100">
                <a:latin typeface="Calibri" panose="020F0502020204030204" pitchFamily="34" charset="0"/>
                <a:cs typeface="Times New Roman" panose="02020603050405020304" pitchFamily="18" charset="0"/>
              </a:rPr>
              <a:t>Agriculture</a:t>
            </a:r>
            <a:endParaRPr lang="en-GB" sz="2400" b="1" kern="100">
              <a:latin typeface="Calibri" panose="020F0502020204030204" pitchFamily="34" charset="0"/>
              <a:cs typeface="Times New Roman" panose="02020603050405020304" pitchFamily="18" charset="0"/>
            </a:endParaRPr>
          </a:p>
          <a:p>
            <a:pPr marL="285750" lvl="6" indent="-285750">
              <a:lnSpc>
                <a:spcPct val="100000"/>
              </a:lnSpc>
              <a:spcBef>
                <a:spcPts val="600"/>
              </a:spcBef>
              <a:spcAft>
                <a:spcPts val="600"/>
              </a:spcAft>
            </a:pPr>
            <a:r>
              <a:rPr lang="sk-SK" sz="2400" kern="100" err="1">
                <a:solidFill>
                  <a:srgbClr val="262626"/>
                </a:solidFill>
                <a:latin typeface="Calibri" panose="020F0502020204030204" pitchFamily="34" charset="0"/>
                <a:cs typeface="Times New Roman" panose="02020603050405020304" pitchFamily="18" charset="0"/>
              </a:rPr>
              <a:t>This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innovation</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enables</a:t>
            </a:r>
            <a:r>
              <a:rPr lang="sk-SK" sz="2400" kern="100">
                <a:solidFill>
                  <a:srgbClr val="262626"/>
                </a:solidFill>
                <a:latin typeface="Calibri" panose="020F0502020204030204" pitchFamily="34" charset="0"/>
                <a:cs typeface="Times New Roman" panose="02020603050405020304" pitchFamily="18" charset="0"/>
              </a:rPr>
              <a:t> transparent and </a:t>
            </a:r>
            <a:r>
              <a:rPr lang="sk-SK" sz="2400" kern="100" err="1">
                <a:solidFill>
                  <a:srgbClr val="262626"/>
                </a:solidFill>
                <a:latin typeface="Calibri" panose="020F0502020204030204" pitchFamily="34" charset="0"/>
                <a:cs typeface="Times New Roman" panose="02020603050405020304" pitchFamily="18" charset="0"/>
              </a:rPr>
              <a:t>reliable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data</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recording</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which</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brings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the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following</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benefits</a:t>
            </a:r>
            <a:r>
              <a:rPr lang="sk-SK" sz="2400" kern="100">
                <a:solidFill>
                  <a:srgbClr val="262626"/>
                </a:solidFill>
                <a:latin typeface="Calibri" panose="020F0502020204030204" pitchFamily="34" charset="0"/>
                <a:cs typeface="Times New Roman" panose="02020603050405020304" pitchFamily="18" charset="0"/>
              </a:rPr>
              <a:t>: </a:t>
            </a:r>
          </a:p>
          <a:p>
            <a:pPr marL="1343025" lvl="6" indent="-285750">
              <a:lnSpc>
                <a:spcPct val="100000"/>
              </a:lnSpc>
              <a:spcBef>
                <a:spcPts val="600"/>
              </a:spcBef>
              <a:spcAft>
                <a:spcPts val="600"/>
              </a:spcAft>
              <a:buFont typeface="Wingdings" panose="05000000000000000000" pitchFamily="2" charset="2"/>
              <a:buChar char="§"/>
            </a:pPr>
            <a:r>
              <a:rPr lang="sk-SK" sz="2400" kern="100" err="1">
                <a:solidFill>
                  <a:srgbClr val="262626"/>
                </a:solidFill>
                <a:latin typeface="Calibri" panose="020F0502020204030204" pitchFamily="34" charset="0"/>
                <a:cs typeface="Times New Roman" panose="02020603050405020304" pitchFamily="18" charset="0"/>
              </a:rPr>
              <a:t>Supply</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Chain</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Transparency</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Blockchain</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enables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recording</a:t>
            </a:r>
            <a:r>
              <a:rPr lang="sk-SK" sz="2400" kern="100">
                <a:solidFill>
                  <a:srgbClr val="262626"/>
                </a:solidFill>
                <a:latin typeface="Calibri" panose="020F0502020204030204" pitchFamily="34" charset="0"/>
                <a:cs typeface="Times New Roman" panose="02020603050405020304" pitchFamily="18" charset="0"/>
              </a:rPr>
              <a:t> and </a:t>
            </a:r>
            <a:r>
              <a:rPr lang="sk-SK" sz="2400" kern="100" err="1">
                <a:solidFill>
                  <a:srgbClr val="262626"/>
                </a:solidFill>
                <a:latin typeface="Calibri" panose="020F0502020204030204" pitchFamily="34" charset="0"/>
                <a:cs typeface="Times New Roman" panose="02020603050405020304" pitchFamily="18" charset="0"/>
              </a:rPr>
              <a:t>tracking</a:t>
            </a:r>
            <a:r>
              <a:rPr lang="sk-SK" sz="2400" kern="100">
                <a:solidFill>
                  <a:srgbClr val="262626"/>
                </a:solidFill>
                <a:latin typeface="Calibri" panose="020F0502020204030204" pitchFamily="34" charset="0"/>
                <a:cs typeface="Times New Roman" panose="02020603050405020304" pitchFamily="18" charset="0"/>
              </a:rPr>
              <a:t> of </a:t>
            </a:r>
            <a:r>
              <a:rPr lang="sk-SK" sz="2400" kern="100" err="1">
                <a:solidFill>
                  <a:srgbClr val="262626"/>
                </a:solidFill>
                <a:latin typeface="Calibri" panose="020F0502020204030204" pitchFamily="34" charset="0"/>
                <a:cs typeface="Times New Roman" panose="02020603050405020304" pitchFamily="18" charset="0"/>
              </a:rPr>
              <a:t>every</a:t>
            </a:r>
            <a:r>
              <a:rPr lang="sk-SK" sz="2400" kern="100">
                <a:solidFill>
                  <a:srgbClr val="262626"/>
                </a:solidFill>
                <a:latin typeface="Calibri" panose="020F0502020204030204" pitchFamily="34" charset="0"/>
                <a:cs typeface="Times New Roman" panose="02020603050405020304" pitchFamily="18" charset="0"/>
              </a:rPr>
              <a:t> step in </a:t>
            </a:r>
            <a:r>
              <a:rPr lang="sk-SK" sz="2400" kern="100" err="1">
                <a:solidFill>
                  <a:srgbClr val="262626"/>
                </a:solidFill>
                <a:latin typeface="Calibri" panose="020F0502020204030204" pitchFamily="34" charset="0"/>
                <a:cs typeface="Times New Roman" panose="02020603050405020304" pitchFamily="18" charset="0"/>
              </a:rPr>
              <a:t>the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supply</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chain</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from</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seed</a:t>
            </a:r>
            <a:r>
              <a:rPr lang="sk-SK" sz="2400" kern="100">
                <a:solidFill>
                  <a:srgbClr val="262626"/>
                </a:solidFill>
                <a:latin typeface="Calibri" panose="020F0502020204030204" pitchFamily="34" charset="0"/>
                <a:cs typeface="Times New Roman" panose="02020603050405020304" pitchFamily="18" charset="0"/>
              </a:rPr>
              <a:t> to </a:t>
            </a:r>
            <a:r>
              <a:rPr lang="sk-SK" sz="2400" kern="100" err="1">
                <a:solidFill>
                  <a:srgbClr val="262626"/>
                </a:solidFill>
                <a:latin typeface="Calibri" panose="020F0502020204030204" pitchFamily="34" charset="0"/>
                <a:cs typeface="Times New Roman" panose="02020603050405020304" pitchFamily="18" charset="0"/>
              </a:rPr>
              <a:t>final</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products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This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increases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consumer</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confidence</a:t>
            </a:r>
            <a:r>
              <a:rPr lang="sk-SK" sz="2400" kern="100">
                <a:solidFill>
                  <a:srgbClr val="262626"/>
                </a:solidFill>
                <a:latin typeface="Calibri" panose="020F0502020204030204" pitchFamily="34" charset="0"/>
                <a:cs typeface="Times New Roman" panose="02020603050405020304" pitchFamily="18" charset="0"/>
              </a:rPr>
              <a:t> in </a:t>
            </a:r>
            <a:r>
              <a:rPr lang="sk-SK" sz="2400" kern="100" err="1">
                <a:solidFill>
                  <a:srgbClr val="262626"/>
                </a:solidFill>
                <a:latin typeface="Calibri" panose="020F0502020204030204" pitchFamily="34" charset="0"/>
                <a:cs typeface="Times New Roman" panose="02020603050405020304" pitchFamily="18" charset="0"/>
              </a:rPr>
              <a:t>the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origin</a:t>
            </a:r>
            <a:r>
              <a:rPr lang="sk-SK" sz="2400" kern="100">
                <a:solidFill>
                  <a:srgbClr val="262626"/>
                </a:solidFill>
                <a:latin typeface="Calibri" panose="020F0502020204030204" pitchFamily="34" charset="0"/>
                <a:cs typeface="Times New Roman" panose="02020603050405020304" pitchFamily="18" charset="0"/>
              </a:rPr>
              <a:t> and </a:t>
            </a:r>
            <a:r>
              <a:rPr lang="sk-SK" sz="2400" kern="100" err="1">
                <a:solidFill>
                  <a:srgbClr val="262626"/>
                </a:solidFill>
                <a:latin typeface="Calibri" panose="020F0502020204030204" pitchFamily="34" charset="0"/>
                <a:cs typeface="Times New Roman" panose="02020603050405020304" pitchFamily="18" charset="0"/>
              </a:rPr>
              <a:t>quality</a:t>
            </a:r>
            <a:r>
              <a:rPr lang="sk-SK" sz="2400" kern="100">
                <a:solidFill>
                  <a:srgbClr val="262626"/>
                </a:solidFill>
                <a:latin typeface="Calibri" panose="020F0502020204030204" pitchFamily="34" charset="0"/>
                <a:cs typeface="Times New Roman" panose="02020603050405020304" pitchFamily="18" charset="0"/>
              </a:rPr>
              <a:t> of </a:t>
            </a:r>
            <a:r>
              <a:rPr lang="sk-SK" sz="2400" kern="100" err="1">
                <a:solidFill>
                  <a:srgbClr val="262626"/>
                </a:solidFill>
                <a:latin typeface="Calibri" panose="020F0502020204030204" pitchFamily="34" charset="0"/>
                <a:cs typeface="Times New Roman" panose="02020603050405020304" pitchFamily="18" charset="0"/>
              </a:rPr>
              <a:t>food</a:t>
            </a:r>
            <a:r>
              <a:rPr lang="sk-SK" sz="2400" kern="100">
                <a:solidFill>
                  <a:srgbClr val="262626"/>
                </a:solidFill>
                <a:latin typeface="Calibri" panose="020F0502020204030204" pitchFamily="34" charset="0"/>
                <a:cs typeface="Times New Roman" panose="02020603050405020304" pitchFamily="18" charset="0"/>
              </a:rPr>
              <a:t>. </a:t>
            </a:r>
          </a:p>
          <a:p>
            <a:pPr marL="1343025" lvl="6" indent="-285750">
              <a:lnSpc>
                <a:spcPct val="100000"/>
              </a:lnSpc>
              <a:spcBef>
                <a:spcPts val="600"/>
              </a:spcBef>
              <a:spcAft>
                <a:spcPts val="600"/>
              </a:spcAft>
              <a:buFont typeface="Wingdings" panose="05000000000000000000" pitchFamily="2" charset="2"/>
              <a:buChar char="§"/>
            </a:pPr>
            <a:r>
              <a:rPr lang="sk-SK" sz="2400" kern="100">
                <a:solidFill>
                  <a:srgbClr val="262626"/>
                </a:solidFill>
                <a:latin typeface="Calibri" panose="020F0502020204030204" pitchFamily="34" charset="0"/>
                <a:cs typeface="Times New Roman" panose="02020603050405020304" pitchFamily="18" charset="0"/>
              </a:rPr>
              <a:t>Food </a:t>
            </a:r>
            <a:r>
              <a:rPr lang="sk-SK" sz="2400" kern="100" err="1">
                <a:solidFill>
                  <a:srgbClr val="262626"/>
                </a:solidFill>
                <a:latin typeface="Calibri" panose="020F0502020204030204" pitchFamily="34" charset="0"/>
                <a:cs typeface="Times New Roman" panose="02020603050405020304" pitchFamily="18" charset="0"/>
              </a:rPr>
              <a:t>traceability</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Thanks</a:t>
            </a:r>
            <a:r>
              <a:rPr lang="sk-SK" sz="2400" kern="100">
                <a:solidFill>
                  <a:srgbClr val="262626"/>
                </a:solidFill>
                <a:latin typeface="Calibri" panose="020F0502020204030204" pitchFamily="34" charset="0"/>
                <a:cs typeface="Times New Roman" panose="02020603050405020304" pitchFamily="18" charset="0"/>
              </a:rPr>
              <a:t> to </a:t>
            </a:r>
            <a:r>
              <a:rPr lang="sk-SK" sz="2400" kern="100" err="1">
                <a:solidFill>
                  <a:srgbClr val="262626"/>
                </a:solidFill>
                <a:latin typeface="Calibri" panose="020F0502020204030204" pitchFamily="34" charset="0"/>
                <a:cs typeface="Times New Roman" panose="02020603050405020304" pitchFamily="18" charset="0"/>
              </a:rPr>
              <a:t>blockchain</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it</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is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possible</a:t>
            </a:r>
            <a:r>
              <a:rPr lang="sk-SK" sz="2400" kern="100">
                <a:solidFill>
                  <a:srgbClr val="262626"/>
                </a:solidFill>
                <a:latin typeface="Calibri" panose="020F0502020204030204" pitchFamily="34" charset="0"/>
                <a:cs typeface="Times New Roman" panose="02020603050405020304" pitchFamily="18" charset="0"/>
              </a:rPr>
              <a:t> to </a:t>
            </a:r>
            <a:r>
              <a:rPr lang="sk-SK" sz="2400" kern="100" err="1">
                <a:solidFill>
                  <a:srgbClr val="262626"/>
                </a:solidFill>
                <a:latin typeface="Calibri" panose="020F0502020204030204" pitchFamily="34" charset="0"/>
                <a:cs typeface="Times New Roman" panose="02020603050405020304" pitchFamily="18" charset="0"/>
              </a:rPr>
              <a:t>quickly</a:t>
            </a:r>
            <a:r>
              <a:rPr lang="sk-SK" sz="2400" kern="100">
                <a:solidFill>
                  <a:srgbClr val="262626"/>
                </a:solidFill>
                <a:latin typeface="Calibri" panose="020F0502020204030204" pitchFamily="34" charset="0"/>
                <a:cs typeface="Times New Roman" panose="02020603050405020304" pitchFamily="18" charset="0"/>
              </a:rPr>
              <a:t> and </a:t>
            </a:r>
            <a:r>
              <a:rPr lang="sk-SK" sz="2400" kern="100" err="1">
                <a:solidFill>
                  <a:srgbClr val="262626"/>
                </a:solidFill>
                <a:latin typeface="Calibri" panose="020F0502020204030204" pitchFamily="34" charset="0"/>
                <a:cs typeface="Times New Roman" panose="02020603050405020304" pitchFamily="18" charset="0"/>
              </a:rPr>
              <a:t>accurately</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determine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where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food</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comes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from</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This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is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key</a:t>
            </a:r>
            <a:r>
              <a:rPr lang="sk-SK" sz="2400" kern="100">
                <a:solidFill>
                  <a:srgbClr val="262626"/>
                </a:solidFill>
                <a:latin typeface="Calibri" panose="020F0502020204030204" pitchFamily="34" charset="0"/>
                <a:cs typeface="Times New Roman" panose="02020603050405020304" pitchFamily="18" charset="0"/>
              </a:rPr>
              <a:t> to </a:t>
            </a:r>
            <a:r>
              <a:rPr lang="sk-SK" sz="2400" kern="100" err="1">
                <a:solidFill>
                  <a:srgbClr val="262626"/>
                </a:solidFill>
                <a:latin typeface="Calibri" panose="020F0502020204030204" pitchFamily="34" charset="0"/>
                <a:cs typeface="Times New Roman" panose="02020603050405020304" pitchFamily="18" charset="0"/>
              </a:rPr>
              <a:t>ensuring</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food</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safety</a:t>
            </a:r>
            <a:r>
              <a:rPr lang="sk-SK" sz="2400" kern="100">
                <a:solidFill>
                  <a:srgbClr val="262626"/>
                </a:solidFill>
                <a:latin typeface="Calibri" panose="020F0502020204030204" pitchFamily="34" charset="0"/>
                <a:cs typeface="Times New Roman" panose="02020603050405020304" pitchFamily="18" charset="0"/>
              </a:rPr>
              <a:t> and </a:t>
            </a:r>
            <a:r>
              <a:rPr lang="sk-SK" sz="2400" kern="100" err="1">
                <a:solidFill>
                  <a:srgbClr val="262626"/>
                </a:solidFill>
                <a:latin typeface="Calibri" panose="020F0502020204030204" pitchFamily="34" charset="0"/>
                <a:cs typeface="Times New Roman" panose="02020603050405020304" pitchFamily="18" charset="0"/>
              </a:rPr>
              <a:t>recalling</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defective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products</a:t>
            </a:r>
            <a:r>
              <a:rPr lang="sk-SK" sz="2400" kern="100">
                <a:solidFill>
                  <a:srgbClr val="262626"/>
                </a:solidFill>
                <a:latin typeface="Calibri" panose="020F0502020204030204" pitchFamily="34" charset="0"/>
                <a:cs typeface="Times New Roman" panose="02020603050405020304" pitchFamily="18" charset="0"/>
              </a:rPr>
              <a:t>. </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Introduction</a:t>
            </a:r>
            <a:r>
              <a:rPr lang="cs-CZ"/>
              <a:t> </a:t>
            </a:r>
            <a:endParaRPr lang="cs-CZ" sz="2800"/>
          </a:p>
          <a:p>
            <a:r>
              <a:rPr lang="en-GB" sz="2800"/>
              <a:t>How do different industries use blockchain? </a:t>
            </a:r>
            <a:endParaRPr lang="en-US" sz="28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41218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454872"/>
          </a:xfrm>
          <a:prstGeom prst="rect">
            <a:avLst/>
          </a:prstGeom>
        </p:spPr>
        <p:txBody>
          <a:bodyPr/>
          <a:lstStyle/>
          <a:p>
            <a:pPr>
              <a:lnSpc>
                <a:spcPct val="100000"/>
              </a:lnSpc>
              <a:spcBef>
                <a:spcPts val="600"/>
              </a:spcBef>
              <a:spcAft>
                <a:spcPts val="600"/>
              </a:spcAft>
            </a:pPr>
            <a:r>
              <a:rPr lang="sk-SK" sz="2400" b="1" kern="100">
                <a:latin typeface="Calibri" panose="020F0502020204030204" pitchFamily="34" charset="0"/>
                <a:cs typeface="Times New Roman" panose="02020603050405020304" pitchFamily="18" charset="0"/>
              </a:rPr>
              <a:t>Agriculture</a:t>
            </a:r>
            <a:endParaRPr lang="en-GB" sz="2400" b="1" kern="100">
              <a:latin typeface="Calibri" panose="020F0502020204030204" pitchFamily="34" charset="0"/>
              <a:cs typeface="Times New Roman" panose="02020603050405020304" pitchFamily="18" charset="0"/>
            </a:endParaRPr>
          </a:p>
          <a:p>
            <a:pPr marL="285750" lvl="6" indent="-285750">
              <a:lnSpc>
                <a:spcPct val="100000"/>
              </a:lnSpc>
              <a:spcBef>
                <a:spcPts val="600"/>
              </a:spcBef>
              <a:spcAft>
                <a:spcPts val="600"/>
              </a:spcAft>
            </a:pPr>
            <a:r>
              <a:rPr lang="sk-SK" sz="2400" kern="100" err="1">
                <a:solidFill>
                  <a:srgbClr val="262626"/>
                </a:solidFill>
                <a:latin typeface="Calibri" panose="020F0502020204030204" pitchFamily="34" charset="0"/>
                <a:cs typeface="Times New Roman" panose="02020603050405020304" pitchFamily="18" charset="0"/>
              </a:rPr>
              <a:t>This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innovation</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enables</a:t>
            </a:r>
            <a:r>
              <a:rPr lang="sk-SK" sz="2400" kern="100">
                <a:solidFill>
                  <a:srgbClr val="262626"/>
                </a:solidFill>
                <a:latin typeface="Calibri" panose="020F0502020204030204" pitchFamily="34" charset="0"/>
                <a:cs typeface="Times New Roman" panose="02020603050405020304" pitchFamily="18" charset="0"/>
              </a:rPr>
              <a:t> transparent and </a:t>
            </a:r>
            <a:r>
              <a:rPr lang="sk-SK" sz="2400" kern="100" err="1">
                <a:solidFill>
                  <a:srgbClr val="262626"/>
                </a:solidFill>
                <a:latin typeface="Calibri" panose="020F0502020204030204" pitchFamily="34" charset="0"/>
                <a:cs typeface="Times New Roman" panose="02020603050405020304" pitchFamily="18" charset="0"/>
              </a:rPr>
              <a:t>reliable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data</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recording</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which</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brings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the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following</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benefits</a:t>
            </a:r>
            <a:r>
              <a:rPr lang="sk-SK" sz="2400" kern="100">
                <a:solidFill>
                  <a:srgbClr val="262626"/>
                </a:solidFill>
                <a:latin typeface="Calibri" panose="020F0502020204030204" pitchFamily="34" charset="0"/>
                <a:cs typeface="Times New Roman" panose="02020603050405020304" pitchFamily="18" charset="0"/>
              </a:rPr>
              <a:t>: </a:t>
            </a:r>
          </a:p>
          <a:p>
            <a:pPr marL="1343025" lvl="6" indent="-285750">
              <a:lnSpc>
                <a:spcPct val="100000"/>
              </a:lnSpc>
              <a:spcBef>
                <a:spcPts val="600"/>
              </a:spcBef>
              <a:spcAft>
                <a:spcPts val="600"/>
              </a:spcAft>
              <a:buFont typeface="Wingdings" panose="05000000000000000000" pitchFamily="2" charset="2"/>
              <a:buChar char="§"/>
            </a:pPr>
            <a:r>
              <a:rPr lang="sk-SK" sz="2000" kern="100" err="1">
                <a:solidFill>
                  <a:srgbClr val="262626"/>
                </a:solidFill>
                <a:latin typeface="Calibri" panose="020F0502020204030204" pitchFamily="34" charset="0"/>
                <a:cs typeface="Times New Roman" panose="02020603050405020304" pitchFamily="18" charset="0"/>
              </a:rPr>
              <a:t>Increased</a:t>
            </a:r>
            <a:r>
              <a:rPr lang="sk-SK" sz="2000" kern="100">
                <a:solidFill>
                  <a:srgbClr val="262626"/>
                </a:solidFill>
                <a:latin typeface="Calibri" panose="020F0502020204030204" pitchFamily="34" charset="0"/>
                <a:cs typeface="Times New Roman" panose="02020603050405020304" pitchFamily="18" charset="0"/>
              </a:rPr>
              <a:t> management </a:t>
            </a:r>
            <a:r>
              <a:rPr lang="sk-SK" sz="2000" kern="100" err="1">
                <a:solidFill>
                  <a:srgbClr val="262626"/>
                </a:solidFill>
                <a:latin typeface="Calibri" panose="020F0502020204030204" pitchFamily="34" charset="0"/>
                <a:cs typeface="Times New Roman" panose="02020603050405020304" pitchFamily="18" charset="0"/>
              </a:rPr>
              <a:t>efficiency</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Blockchain</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makes</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it</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easier</a:t>
            </a:r>
            <a:r>
              <a:rPr lang="sk-SK" sz="2000" kern="100">
                <a:solidFill>
                  <a:srgbClr val="262626"/>
                </a:solidFill>
                <a:latin typeface="Calibri" panose="020F0502020204030204" pitchFamily="34" charset="0"/>
                <a:cs typeface="Times New Roman" panose="02020603050405020304" pitchFamily="18" charset="0"/>
              </a:rPr>
              <a:t> to </a:t>
            </a:r>
            <a:r>
              <a:rPr lang="sk-SK" sz="2000" kern="100" err="1">
                <a:solidFill>
                  <a:srgbClr val="262626"/>
                </a:solidFill>
                <a:latin typeface="Calibri" panose="020F0502020204030204" pitchFamily="34" charset="0"/>
                <a:cs typeface="Times New Roman" panose="02020603050405020304" pitchFamily="18" charset="0"/>
              </a:rPr>
              <a:t>record</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information</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about</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soil</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crops</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weather</a:t>
            </a:r>
            <a:r>
              <a:rPr lang="sk-SK" sz="2000" kern="100">
                <a:solidFill>
                  <a:srgbClr val="262626"/>
                </a:solidFill>
                <a:latin typeface="Calibri" panose="020F0502020204030204" pitchFamily="34" charset="0"/>
                <a:cs typeface="Times New Roman" panose="02020603050405020304" pitchFamily="18" charset="0"/>
              </a:rPr>
              <a:t> and </a:t>
            </a:r>
            <a:r>
              <a:rPr lang="sk-SK" sz="2000" kern="100" err="1">
                <a:solidFill>
                  <a:srgbClr val="262626"/>
                </a:solidFill>
                <a:latin typeface="Calibri" panose="020F0502020204030204" pitchFamily="34" charset="0"/>
                <a:cs typeface="Times New Roman" panose="02020603050405020304" pitchFamily="18" charset="0"/>
              </a:rPr>
              <a:t>other</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agronomic</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data</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This</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helps</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farmers</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better</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plan</a:t>
            </a:r>
            <a:r>
              <a:rPr lang="sk-SK" sz="2000" kern="100">
                <a:solidFill>
                  <a:srgbClr val="262626"/>
                </a:solidFill>
                <a:latin typeface="Calibri" panose="020F0502020204030204" pitchFamily="34" charset="0"/>
                <a:cs typeface="Times New Roman" panose="02020603050405020304" pitchFamily="18" charset="0"/>
              </a:rPr>
              <a:t> and </a:t>
            </a:r>
            <a:r>
              <a:rPr lang="sk-SK" sz="2000" kern="100" err="1">
                <a:solidFill>
                  <a:srgbClr val="262626"/>
                </a:solidFill>
                <a:latin typeface="Calibri" panose="020F0502020204030204" pitchFamily="34" charset="0"/>
                <a:cs typeface="Times New Roman" panose="02020603050405020304" pitchFamily="18" charset="0"/>
              </a:rPr>
              <a:t>optimize</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production</a:t>
            </a:r>
            <a:r>
              <a:rPr lang="sk-SK" sz="2000" kern="100">
                <a:solidFill>
                  <a:srgbClr val="262626"/>
                </a:solidFill>
                <a:latin typeface="Calibri" panose="020F0502020204030204" pitchFamily="34" charset="0"/>
                <a:cs typeface="Times New Roman" panose="02020603050405020304" pitchFamily="18" charset="0"/>
              </a:rPr>
              <a:t>. </a:t>
            </a:r>
          </a:p>
          <a:p>
            <a:pPr marL="1343025" lvl="6" indent="-285750">
              <a:lnSpc>
                <a:spcPct val="100000"/>
              </a:lnSpc>
              <a:spcBef>
                <a:spcPts val="600"/>
              </a:spcBef>
              <a:spcAft>
                <a:spcPts val="600"/>
              </a:spcAft>
              <a:buFont typeface="Wingdings" panose="05000000000000000000" pitchFamily="2" charset="2"/>
              <a:buChar char="§"/>
            </a:pPr>
            <a:r>
              <a:rPr lang="sk-SK" sz="2000" kern="100" err="1">
                <a:solidFill>
                  <a:srgbClr val="262626"/>
                </a:solidFill>
                <a:latin typeface="Calibri" panose="020F0502020204030204" pitchFamily="34" charset="0"/>
                <a:cs typeface="Times New Roman" panose="02020603050405020304" pitchFamily="18" charset="0"/>
              </a:rPr>
              <a:t>Faster</a:t>
            </a:r>
            <a:r>
              <a:rPr lang="sk-SK" sz="2000" kern="100">
                <a:solidFill>
                  <a:srgbClr val="262626"/>
                </a:solidFill>
                <a:latin typeface="Calibri" panose="020F0502020204030204" pitchFamily="34" charset="0"/>
                <a:cs typeface="Times New Roman" panose="02020603050405020304" pitchFamily="18" charset="0"/>
              </a:rPr>
              <a:t> and </a:t>
            </a:r>
            <a:r>
              <a:rPr lang="sk-SK" sz="2000" kern="100" err="1">
                <a:solidFill>
                  <a:srgbClr val="262626"/>
                </a:solidFill>
                <a:latin typeface="Calibri" panose="020F0502020204030204" pitchFamily="34" charset="0"/>
                <a:cs typeface="Times New Roman" panose="02020603050405020304" pitchFamily="18" charset="0"/>
              </a:rPr>
              <a:t>safer</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payments</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Payments</a:t>
            </a:r>
            <a:r>
              <a:rPr lang="sk-SK" sz="2000" kern="100">
                <a:solidFill>
                  <a:srgbClr val="262626"/>
                </a:solidFill>
                <a:latin typeface="Calibri" panose="020F0502020204030204" pitchFamily="34" charset="0"/>
                <a:cs typeface="Times New Roman" panose="02020603050405020304" pitchFamily="18" charset="0"/>
              </a:rPr>
              <a:t> for </a:t>
            </a:r>
            <a:r>
              <a:rPr lang="sk-SK" sz="2000" kern="100" err="1">
                <a:solidFill>
                  <a:srgbClr val="262626"/>
                </a:solidFill>
                <a:latin typeface="Calibri" panose="020F0502020204030204" pitchFamily="34" charset="0"/>
                <a:cs typeface="Times New Roman" panose="02020603050405020304" pitchFamily="18" charset="0"/>
              </a:rPr>
              <a:t>agricultural</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products</a:t>
            </a:r>
            <a:r>
              <a:rPr lang="sk-SK" sz="2000" kern="100">
                <a:solidFill>
                  <a:srgbClr val="262626"/>
                </a:solidFill>
                <a:latin typeface="Calibri" panose="020F0502020204030204" pitchFamily="34" charset="0"/>
                <a:cs typeface="Times New Roman" panose="02020603050405020304" pitchFamily="18" charset="0"/>
              </a:rPr>
              <a:t> and </a:t>
            </a:r>
            <a:r>
              <a:rPr lang="sk-SK" sz="2000" kern="100" err="1">
                <a:solidFill>
                  <a:srgbClr val="262626"/>
                </a:solidFill>
                <a:latin typeface="Calibri" panose="020F0502020204030204" pitchFamily="34" charset="0"/>
                <a:cs typeface="Times New Roman" panose="02020603050405020304" pitchFamily="18" charset="0"/>
              </a:rPr>
              <a:t>services</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can</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be</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made</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through</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cryptocurrencies</a:t>
            </a:r>
            <a:r>
              <a:rPr lang="sk-SK" sz="2000" kern="100">
                <a:solidFill>
                  <a:srgbClr val="262626"/>
                </a:solidFill>
                <a:latin typeface="Calibri" panose="020F0502020204030204" pitchFamily="34" charset="0"/>
                <a:cs typeface="Times New Roman" panose="02020603050405020304" pitchFamily="18" charset="0"/>
              </a:rPr>
              <a:t> on </a:t>
            </a:r>
            <a:r>
              <a:rPr lang="sk-SK" sz="2000" kern="100" err="1">
                <a:solidFill>
                  <a:srgbClr val="262626"/>
                </a:solidFill>
                <a:latin typeface="Calibri" panose="020F0502020204030204" pitchFamily="34" charset="0"/>
                <a:cs typeface="Times New Roman" panose="02020603050405020304" pitchFamily="18" charset="0"/>
              </a:rPr>
              <a:t>the</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blockchain</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making</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transactions</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easier</a:t>
            </a:r>
            <a:r>
              <a:rPr lang="sk-SK" sz="2000" kern="100">
                <a:solidFill>
                  <a:srgbClr val="262626"/>
                </a:solidFill>
                <a:latin typeface="Calibri" panose="020F0502020204030204" pitchFamily="34" charset="0"/>
                <a:cs typeface="Times New Roman" panose="02020603050405020304" pitchFamily="18" charset="0"/>
              </a:rPr>
              <a:t> and </a:t>
            </a:r>
            <a:r>
              <a:rPr lang="sk-SK" sz="2000" kern="100" err="1">
                <a:solidFill>
                  <a:srgbClr val="262626"/>
                </a:solidFill>
                <a:latin typeface="Calibri" panose="020F0502020204030204" pitchFamily="34" charset="0"/>
                <a:cs typeface="Times New Roman" panose="02020603050405020304" pitchFamily="18" charset="0"/>
              </a:rPr>
              <a:t>faster</a:t>
            </a:r>
            <a:r>
              <a:rPr lang="sk-SK" sz="2000" kern="100">
                <a:solidFill>
                  <a:srgbClr val="262626"/>
                </a:solidFill>
                <a:latin typeface="Calibri" panose="020F0502020204030204" pitchFamily="34" charset="0"/>
                <a:cs typeface="Times New Roman" panose="02020603050405020304" pitchFamily="18" charset="0"/>
              </a:rPr>
              <a:t>. </a:t>
            </a:r>
          </a:p>
          <a:p>
            <a:pPr marL="1343025" lvl="6" indent="-285750">
              <a:lnSpc>
                <a:spcPct val="100000"/>
              </a:lnSpc>
              <a:spcBef>
                <a:spcPts val="600"/>
              </a:spcBef>
              <a:spcAft>
                <a:spcPts val="600"/>
              </a:spcAft>
              <a:buFont typeface="Wingdings" panose="05000000000000000000" pitchFamily="2" charset="2"/>
              <a:buChar char="§"/>
            </a:pPr>
            <a:r>
              <a:rPr lang="sk-SK" sz="2000" kern="100" err="1">
                <a:solidFill>
                  <a:srgbClr val="262626"/>
                </a:solidFill>
                <a:latin typeface="Calibri" panose="020F0502020204030204" pitchFamily="34" charset="0"/>
                <a:cs typeface="Times New Roman" panose="02020603050405020304" pitchFamily="18" charset="0"/>
              </a:rPr>
              <a:t>Certification</a:t>
            </a:r>
            <a:r>
              <a:rPr lang="sk-SK" sz="2000" kern="100">
                <a:solidFill>
                  <a:srgbClr val="262626"/>
                </a:solidFill>
                <a:latin typeface="Calibri" panose="020F0502020204030204" pitchFamily="34" charset="0"/>
                <a:cs typeface="Times New Roman" panose="02020603050405020304" pitchFamily="18" charset="0"/>
              </a:rPr>
              <a:t> and </a:t>
            </a:r>
            <a:r>
              <a:rPr lang="sk-SK" sz="2000" kern="100" err="1">
                <a:solidFill>
                  <a:srgbClr val="262626"/>
                </a:solidFill>
                <a:latin typeface="Calibri" panose="020F0502020204030204" pitchFamily="34" charset="0"/>
                <a:cs typeface="Times New Roman" panose="02020603050405020304" pitchFamily="18" charset="0"/>
              </a:rPr>
              <a:t>regulation</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Green</a:t>
            </a:r>
            <a:r>
              <a:rPr lang="sk-SK" sz="2000" kern="100">
                <a:solidFill>
                  <a:srgbClr val="262626"/>
                </a:solidFill>
                <a:latin typeface="Calibri" panose="020F0502020204030204" pitchFamily="34" charset="0"/>
                <a:cs typeface="Times New Roman" panose="02020603050405020304" pitchFamily="18" charset="0"/>
              </a:rPr>
              <a:t> and </a:t>
            </a:r>
            <a:r>
              <a:rPr lang="sk-SK" sz="2000" kern="100" err="1">
                <a:solidFill>
                  <a:srgbClr val="262626"/>
                </a:solidFill>
                <a:latin typeface="Calibri" panose="020F0502020204030204" pitchFamily="34" charset="0"/>
                <a:cs typeface="Times New Roman" panose="02020603050405020304" pitchFamily="18" charset="0"/>
              </a:rPr>
              <a:t>organic</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certificates</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can</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be</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stored</a:t>
            </a:r>
            <a:r>
              <a:rPr lang="sk-SK" sz="2000" kern="100">
                <a:solidFill>
                  <a:srgbClr val="262626"/>
                </a:solidFill>
                <a:latin typeface="Calibri" panose="020F0502020204030204" pitchFamily="34" charset="0"/>
                <a:cs typeface="Times New Roman" panose="02020603050405020304" pitchFamily="18" charset="0"/>
              </a:rPr>
              <a:t> on </a:t>
            </a:r>
            <a:r>
              <a:rPr lang="sk-SK" sz="2000" kern="100" err="1">
                <a:solidFill>
                  <a:srgbClr val="262626"/>
                </a:solidFill>
                <a:latin typeface="Calibri" panose="020F0502020204030204" pitchFamily="34" charset="0"/>
                <a:cs typeface="Times New Roman" panose="02020603050405020304" pitchFamily="18" charset="0"/>
              </a:rPr>
              <a:t>the</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blockchain</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allowing</a:t>
            </a:r>
            <a:r>
              <a:rPr lang="sk-SK" sz="2000" kern="100">
                <a:solidFill>
                  <a:srgbClr val="262626"/>
                </a:solidFill>
                <a:latin typeface="Calibri" panose="020F0502020204030204" pitchFamily="34" charset="0"/>
                <a:cs typeface="Times New Roman" panose="02020603050405020304" pitchFamily="18" charset="0"/>
              </a:rPr>
              <a:t> for </a:t>
            </a:r>
            <a:r>
              <a:rPr lang="sk-SK" sz="2000" kern="100" err="1">
                <a:solidFill>
                  <a:srgbClr val="262626"/>
                </a:solidFill>
                <a:latin typeface="Calibri" panose="020F0502020204030204" pitchFamily="34" charset="0"/>
                <a:cs typeface="Times New Roman" panose="02020603050405020304" pitchFamily="18" charset="0"/>
              </a:rPr>
              <a:t>easier</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verification</a:t>
            </a:r>
            <a:r>
              <a:rPr lang="sk-SK" sz="2000" kern="100">
                <a:solidFill>
                  <a:srgbClr val="262626"/>
                </a:solidFill>
                <a:latin typeface="Calibri" panose="020F0502020204030204" pitchFamily="34" charset="0"/>
                <a:cs typeface="Times New Roman" panose="02020603050405020304" pitchFamily="18" charset="0"/>
              </a:rPr>
              <a:t> and </a:t>
            </a:r>
            <a:r>
              <a:rPr lang="sk-SK" sz="2000" kern="100" err="1">
                <a:solidFill>
                  <a:srgbClr val="262626"/>
                </a:solidFill>
                <a:latin typeface="Calibri" panose="020F0502020204030204" pitchFamily="34" charset="0"/>
                <a:cs typeface="Times New Roman" panose="02020603050405020304" pitchFamily="18" charset="0"/>
              </a:rPr>
              <a:t>compliance</a:t>
            </a:r>
            <a:r>
              <a:rPr lang="sk-SK" sz="2000" kern="100">
                <a:solidFill>
                  <a:srgbClr val="262626"/>
                </a:solidFill>
                <a:latin typeface="Calibri" panose="020F0502020204030204" pitchFamily="34" charset="0"/>
                <a:cs typeface="Times New Roman" panose="02020603050405020304" pitchFamily="18" charset="0"/>
              </a:rPr>
              <a:t>. </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Introduction</a:t>
            </a:r>
            <a:r>
              <a:rPr lang="cs-CZ"/>
              <a:t> </a:t>
            </a:r>
            <a:endParaRPr lang="cs-CZ" sz="2800"/>
          </a:p>
          <a:p>
            <a:r>
              <a:rPr lang="en-GB" sz="2800"/>
              <a:t>How do different industries use blockchain? </a:t>
            </a:r>
            <a:endParaRPr lang="en-US" sz="28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36172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454872"/>
          </a:xfrm>
          <a:prstGeom prst="rect">
            <a:avLst/>
          </a:prstGeom>
        </p:spPr>
        <p:txBody>
          <a:bodyPr/>
          <a:lstStyle/>
          <a:p>
            <a:pPr>
              <a:lnSpc>
                <a:spcPct val="107000"/>
              </a:lnSpc>
              <a:spcAft>
                <a:spcPts val="800"/>
              </a:spcAft>
            </a:pPr>
            <a:r>
              <a:rPr lang="sk-SK" sz="2400" b="1" kern="100">
                <a:latin typeface="Calibri" panose="020F0502020204030204" pitchFamily="34" charset="0"/>
                <a:cs typeface="Times New Roman" panose="02020603050405020304" pitchFamily="18" charset="0"/>
              </a:rPr>
              <a:t>Agriculture</a:t>
            </a:r>
            <a:endParaRPr lang="en-GB" sz="2400" b="1" kern="100">
              <a:latin typeface="Calibri" panose="020F0502020204030204" pitchFamily="34" charset="0"/>
              <a:cs typeface="Times New Roman" panose="02020603050405020304" pitchFamily="18" charset="0"/>
            </a:endParaRPr>
          </a:p>
          <a:p>
            <a:pPr marL="285750" lvl="6" indent="-285750">
              <a:lnSpc>
                <a:spcPct val="100000"/>
              </a:lnSpc>
              <a:spcBef>
                <a:spcPts val="600"/>
              </a:spcBef>
              <a:spcAft>
                <a:spcPts val="600"/>
              </a:spcAft>
            </a:pPr>
            <a:r>
              <a:rPr lang="sk-SK" sz="2400" kern="100" err="1">
                <a:solidFill>
                  <a:srgbClr val="262626"/>
                </a:solidFill>
                <a:latin typeface="Calibri" panose="020F0502020204030204" pitchFamily="34" charset="0"/>
                <a:cs typeface="Times New Roman" panose="02020603050405020304" pitchFamily="18" charset="0"/>
              </a:rPr>
              <a:t>This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innovation</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enables</a:t>
            </a:r>
            <a:r>
              <a:rPr lang="sk-SK" sz="2400" kern="100">
                <a:solidFill>
                  <a:srgbClr val="262626"/>
                </a:solidFill>
                <a:latin typeface="Calibri" panose="020F0502020204030204" pitchFamily="34" charset="0"/>
                <a:cs typeface="Times New Roman" panose="02020603050405020304" pitchFamily="18" charset="0"/>
              </a:rPr>
              <a:t> transparent and </a:t>
            </a:r>
            <a:r>
              <a:rPr lang="sk-SK" sz="2400" kern="100" err="1">
                <a:solidFill>
                  <a:srgbClr val="262626"/>
                </a:solidFill>
                <a:latin typeface="Calibri" panose="020F0502020204030204" pitchFamily="34" charset="0"/>
                <a:cs typeface="Times New Roman" panose="02020603050405020304" pitchFamily="18" charset="0"/>
              </a:rPr>
              <a:t>reliable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data</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recording</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which</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brings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the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following</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benefits</a:t>
            </a:r>
            <a:r>
              <a:rPr lang="sk-SK" sz="2400" kern="100">
                <a:solidFill>
                  <a:srgbClr val="262626"/>
                </a:solidFill>
                <a:latin typeface="Calibri" panose="020F0502020204030204" pitchFamily="34" charset="0"/>
                <a:cs typeface="Times New Roman" panose="02020603050405020304" pitchFamily="18" charset="0"/>
              </a:rPr>
              <a:t>: </a:t>
            </a:r>
          </a:p>
          <a:p>
            <a:pPr marL="1343025" lvl="6" indent="-285750">
              <a:lnSpc>
                <a:spcPct val="100000"/>
              </a:lnSpc>
              <a:spcBef>
                <a:spcPts val="600"/>
              </a:spcBef>
              <a:spcAft>
                <a:spcPts val="600"/>
              </a:spcAft>
              <a:buFont typeface="Wingdings" panose="05000000000000000000" pitchFamily="2" charset="2"/>
              <a:buChar char="§"/>
            </a:pPr>
            <a:r>
              <a:rPr lang="sk-SK" sz="2000" kern="100" err="1">
                <a:solidFill>
                  <a:srgbClr val="262626"/>
                </a:solidFill>
                <a:latin typeface="Calibri" panose="020F0502020204030204" pitchFamily="34" charset="0"/>
                <a:cs typeface="Times New Roman" panose="02020603050405020304" pitchFamily="18" charset="0"/>
              </a:rPr>
              <a:t>Microfinance</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Small</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farmers</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can</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access</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microfinance</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through</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blockchain</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which</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supports</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the</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development</a:t>
            </a:r>
            <a:r>
              <a:rPr lang="sk-SK" sz="2000" kern="100">
                <a:solidFill>
                  <a:srgbClr val="262626"/>
                </a:solidFill>
                <a:latin typeface="Calibri" panose="020F0502020204030204" pitchFamily="34" charset="0"/>
                <a:cs typeface="Times New Roman" panose="02020603050405020304" pitchFamily="18" charset="0"/>
              </a:rPr>
              <a:t> of </a:t>
            </a:r>
            <a:r>
              <a:rPr lang="sk-SK" sz="2000" kern="100" err="1">
                <a:solidFill>
                  <a:srgbClr val="262626"/>
                </a:solidFill>
                <a:latin typeface="Calibri" panose="020F0502020204030204" pitchFamily="34" charset="0"/>
                <a:cs typeface="Times New Roman" panose="02020603050405020304" pitchFamily="18" charset="0"/>
              </a:rPr>
              <a:t>farming</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communities</a:t>
            </a:r>
            <a:r>
              <a:rPr lang="sk-SK" sz="2000" kern="100">
                <a:solidFill>
                  <a:srgbClr val="262626"/>
                </a:solidFill>
                <a:latin typeface="Calibri" panose="020F0502020204030204" pitchFamily="34" charset="0"/>
                <a:cs typeface="Times New Roman" panose="02020603050405020304" pitchFamily="18" charset="0"/>
              </a:rPr>
              <a:t>. </a:t>
            </a:r>
          </a:p>
          <a:p>
            <a:pPr marL="1343025" lvl="6" indent="-285750">
              <a:lnSpc>
                <a:spcPct val="100000"/>
              </a:lnSpc>
              <a:spcBef>
                <a:spcPts val="600"/>
              </a:spcBef>
              <a:spcAft>
                <a:spcPts val="600"/>
              </a:spcAft>
              <a:buFont typeface="Wingdings" panose="05000000000000000000" pitchFamily="2" charset="2"/>
              <a:buChar char="§"/>
            </a:pPr>
            <a:r>
              <a:rPr lang="sk-SK" sz="2000" kern="100" err="1">
                <a:solidFill>
                  <a:srgbClr val="262626"/>
                </a:solidFill>
                <a:latin typeface="Calibri" panose="020F0502020204030204" pitchFamily="34" charset="0"/>
                <a:cs typeface="Times New Roman" panose="02020603050405020304" pitchFamily="18" charset="0"/>
              </a:rPr>
              <a:t>Water</a:t>
            </a:r>
            <a:r>
              <a:rPr lang="sk-SK" sz="2000" kern="100">
                <a:solidFill>
                  <a:srgbClr val="262626"/>
                </a:solidFill>
                <a:latin typeface="Calibri" panose="020F0502020204030204" pitchFamily="34" charset="0"/>
                <a:cs typeface="Times New Roman" panose="02020603050405020304" pitchFamily="18" charset="0"/>
              </a:rPr>
              <a:t> and </a:t>
            </a:r>
            <a:r>
              <a:rPr lang="sk-SK" sz="2000" kern="100" err="1">
                <a:solidFill>
                  <a:srgbClr val="262626"/>
                </a:solidFill>
                <a:latin typeface="Calibri" panose="020F0502020204030204" pitchFamily="34" charset="0"/>
                <a:cs typeface="Times New Roman" panose="02020603050405020304" pitchFamily="18" charset="0"/>
              </a:rPr>
              <a:t>irrigation</a:t>
            </a:r>
            <a:r>
              <a:rPr lang="sk-SK" sz="2000" kern="100">
                <a:solidFill>
                  <a:srgbClr val="262626"/>
                </a:solidFill>
                <a:latin typeface="Calibri" panose="020F0502020204030204" pitchFamily="34" charset="0"/>
                <a:cs typeface="Times New Roman" panose="02020603050405020304" pitchFamily="18" charset="0"/>
              </a:rPr>
              <a:t> monitoring: </a:t>
            </a:r>
            <a:r>
              <a:rPr lang="sk-SK" sz="2000" kern="100" err="1">
                <a:solidFill>
                  <a:srgbClr val="262626"/>
                </a:solidFill>
                <a:latin typeface="Calibri" panose="020F0502020204030204" pitchFamily="34" charset="0"/>
                <a:cs typeface="Times New Roman" panose="02020603050405020304" pitchFamily="18" charset="0"/>
              </a:rPr>
              <a:t>Blockchain</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can</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help</a:t>
            </a:r>
            <a:r>
              <a:rPr lang="sk-SK" sz="2000" kern="100">
                <a:solidFill>
                  <a:srgbClr val="262626"/>
                </a:solidFill>
                <a:latin typeface="Calibri" panose="020F0502020204030204" pitchFamily="34" charset="0"/>
                <a:cs typeface="Times New Roman" panose="02020603050405020304" pitchFamily="18" charset="0"/>
              </a:rPr>
              <a:t> monitor and </a:t>
            </a:r>
            <a:r>
              <a:rPr lang="sk-SK" sz="2000" kern="100" err="1">
                <a:solidFill>
                  <a:srgbClr val="262626"/>
                </a:solidFill>
                <a:latin typeface="Calibri" panose="020F0502020204030204" pitchFamily="34" charset="0"/>
                <a:cs typeface="Times New Roman" panose="02020603050405020304" pitchFamily="18" charset="0"/>
              </a:rPr>
              <a:t>optimize</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water</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use</a:t>
            </a:r>
            <a:r>
              <a:rPr lang="sk-SK" sz="2000" kern="100">
                <a:solidFill>
                  <a:srgbClr val="262626"/>
                </a:solidFill>
                <a:latin typeface="Calibri" panose="020F0502020204030204" pitchFamily="34" charset="0"/>
                <a:cs typeface="Times New Roman" panose="02020603050405020304" pitchFamily="18" charset="0"/>
              </a:rPr>
              <a:t> on </a:t>
            </a:r>
            <a:r>
              <a:rPr lang="sk-SK" sz="2000" kern="100" err="1">
                <a:solidFill>
                  <a:srgbClr val="262626"/>
                </a:solidFill>
                <a:latin typeface="Calibri" panose="020F0502020204030204" pitchFamily="34" charset="0"/>
                <a:cs typeface="Times New Roman" panose="02020603050405020304" pitchFamily="18" charset="0"/>
              </a:rPr>
              <a:t>farms</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which</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is</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especially</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important</a:t>
            </a:r>
            <a:r>
              <a:rPr lang="sk-SK" sz="2000" kern="100">
                <a:solidFill>
                  <a:srgbClr val="262626"/>
                </a:solidFill>
                <a:latin typeface="Calibri" panose="020F0502020204030204" pitchFamily="34" charset="0"/>
                <a:cs typeface="Times New Roman" panose="02020603050405020304" pitchFamily="18" charset="0"/>
              </a:rPr>
              <a:t> in </a:t>
            </a:r>
            <a:r>
              <a:rPr lang="sk-SK" sz="2000" kern="100" err="1">
                <a:solidFill>
                  <a:srgbClr val="262626"/>
                </a:solidFill>
                <a:latin typeface="Calibri" panose="020F0502020204030204" pitchFamily="34" charset="0"/>
                <a:cs typeface="Times New Roman" panose="02020603050405020304" pitchFamily="18" charset="0"/>
              </a:rPr>
              <a:t>arid</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regions</a:t>
            </a:r>
            <a:r>
              <a:rPr lang="sk-SK" sz="2000" kern="100">
                <a:solidFill>
                  <a:srgbClr val="262626"/>
                </a:solidFill>
                <a:latin typeface="Calibri" panose="020F0502020204030204" pitchFamily="34" charset="0"/>
                <a:cs typeface="Times New Roman" panose="02020603050405020304" pitchFamily="18" charset="0"/>
              </a:rPr>
              <a:t>. </a:t>
            </a:r>
          </a:p>
          <a:p>
            <a:pPr marL="1343025" lvl="6" indent="-285750">
              <a:lnSpc>
                <a:spcPct val="100000"/>
              </a:lnSpc>
              <a:spcBef>
                <a:spcPts val="600"/>
              </a:spcBef>
              <a:spcAft>
                <a:spcPts val="600"/>
              </a:spcAft>
              <a:buFont typeface="Wingdings" panose="05000000000000000000" pitchFamily="2" charset="2"/>
              <a:buChar char="§"/>
            </a:pPr>
            <a:r>
              <a:rPr lang="sk-SK" sz="2000" kern="100" err="1">
                <a:solidFill>
                  <a:srgbClr val="262626"/>
                </a:solidFill>
                <a:latin typeface="Calibri" panose="020F0502020204030204" pitchFamily="34" charset="0"/>
                <a:cs typeface="Times New Roman" panose="02020603050405020304" pitchFamily="18" charset="0"/>
              </a:rPr>
              <a:t>Fight</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against</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fraud</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Blockchain</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makes</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it</a:t>
            </a:r>
            <a:r>
              <a:rPr lang="sk-SK" sz="2000" kern="100">
                <a:solidFill>
                  <a:srgbClr val="262626"/>
                </a:solidFill>
                <a:latin typeface="Calibri" panose="020F0502020204030204" pitchFamily="34" charset="0"/>
                <a:cs typeface="Times New Roman" panose="02020603050405020304" pitchFamily="18" charset="0"/>
              </a:rPr>
              <a:t> more </a:t>
            </a:r>
            <a:r>
              <a:rPr lang="sk-SK" sz="2000" kern="100" err="1">
                <a:solidFill>
                  <a:srgbClr val="262626"/>
                </a:solidFill>
                <a:latin typeface="Calibri" panose="020F0502020204030204" pitchFamily="34" charset="0"/>
                <a:cs typeface="Times New Roman" panose="02020603050405020304" pitchFamily="18" charset="0"/>
              </a:rPr>
              <a:t>difficult</a:t>
            </a:r>
            <a:r>
              <a:rPr lang="sk-SK" sz="2000" kern="100">
                <a:solidFill>
                  <a:srgbClr val="262626"/>
                </a:solidFill>
                <a:latin typeface="Calibri" panose="020F0502020204030204" pitchFamily="34" charset="0"/>
                <a:cs typeface="Times New Roman" panose="02020603050405020304" pitchFamily="18" charset="0"/>
              </a:rPr>
              <a:t> to </a:t>
            </a:r>
            <a:r>
              <a:rPr lang="sk-SK" sz="2000" kern="100" err="1">
                <a:solidFill>
                  <a:srgbClr val="262626"/>
                </a:solidFill>
                <a:latin typeface="Calibri" panose="020F0502020204030204" pitchFamily="34" charset="0"/>
                <a:cs typeface="Times New Roman" panose="02020603050405020304" pitchFamily="18" charset="0"/>
              </a:rPr>
              <a:t>forge</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certificates</a:t>
            </a:r>
            <a:r>
              <a:rPr lang="sk-SK" sz="2000" kern="100">
                <a:solidFill>
                  <a:srgbClr val="262626"/>
                </a:solidFill>
                <a:latin typeface="Calibri" panose="020F0502020204030204" pitchFamily="34" charset="0"/>
                <a:cs typeface="Times New Roman" panose="02020603050405020304" pitchFamily="18" charset="0"/>
              </a:rPr>
              <a:t> and </a:t>
            </a:r>
            <a:r>
              <a:rPr lang="sk-SK" sz="2000" kern="100" err="1">
                <a:solidFill>
                  <a:srgbClr val="262626"/>
                </a:solidFill>
                <a:latin typeface="Calibri" panose="020F0502020204030204" pitchFamily="34" charset="0"/>
                <a:cs typeface="Times New Roman" panose="02020603050405020304" pitchFamily="18" charset="0"/>
              </a:rPr>
              <a:t>labels</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which</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helps</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eliminate</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fraud</a:t>
            </a:r>
            <a:r>
              <a:rPr lang="sk-SK" sz="2000" kern="100">
                <a:solidFill>
                  <a:srgbClr val="262626"/>
                </a:solidFill>
                <a:latin typeface="Calibri" panose="020F0502020204030204" pitchFamily="34" charset="0"/>
                <a:cs typeface="Times New Roman" panose="02020603050405020304" pitchFamily="18" charset="0"/>
              </a:rPr>
              <a:t> in </a:t>
            </a:r>
            <a:r>
              <a:rPr lang="sk-SK" sz="2000" kern="100" err="1">
                <a:solidFill>
                  <a:srgbClr val="262626"/>
                </a:solidFill>
                <a:latin typeface="Calibri" panose="020F0502020204030204" pitchFamily="34" charset="0"/>
                <a:cs typeface="Times New Roman" panose="02020603050405020304" pitchFamily="18" charset="0"/>
              </a:rPr>
              <a:t>agriculture</a:t>
            </a:r>
            <a:r>
              <a:rPr lang="sk-SK" sz="2000" kern="100">
                <a:solidFill>
                  <a:srgbClr val="262626"/>
                </a:solidFill>
                <a:latin typeface="Calibri" panose="020F0502020204030204" pitchFamily="34" charset="0"/>
                <a:cs typeface="Times New Roman" panose="02020603050405020304" pitchFamily="18" charset="0"/>
              </a:rPr>
              <a:t>. </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Introduction</a:t>
            </a:r>
            <a:r>
              <a:rPr lang="cs-CZ"/>
              <a:t> </a:t>
            </a:r>
            <a:endParaRPr lang="cs-CZ" sz="2800"/>
          </a:p>
          <a:p>
            <a:r>
              <a:rPr lang="en-GB" sz="2800"/>
              <a:t>How do different industries use blockchain? </a:t>
            </a:r>
            <a:endParaRPr lang="en-US" sz="28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41332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454872"/>
          </a:xfrm>
          <a:prstGeom prst="rect">
            <a:avLst/>
          </a:prstGeom>
        </p:spPr>
        <p:txBody>
          <a:bodyPr/>
          <a:lstStyle/>
          <a:p>
            <a:pPr>
              <a:lnSpc>
                <a:spcPct val="107000"/>
              </a:lnSpc>
              <a:spcAft>
                <a:spcPts val="800"/>
              </a:spcAft>
            </a:pPr>
            <a:r>
              <a:rPr lang="sk-SK" sz="2400" b="1" kern="100">
                <a:latin typeface="Calibri" panose="020F0502020204030204" pitchFamily="34" charset="0"/>
                <a:cs typeface="Times New Roman" panose="02020603050405020304" pitchFamily="18" charset="0"/>
              </a:rPr>
              <a:t>Agriculture</a:t>
            </a:r>
            <a:endParaRPr lang="en-GB" sz="2400" b="1" kern="100">
              <a:latin typeface="Calibri" panose="020F0502020204030204" pitchFamily="34" charset="0"/>
              <a:cs typeface="Times New Roman" panose="02020603050405020304" pitchFamily="18" charset="0"/>
            </a:endParaRPr>
          </a:p>
          <a:p>
            <a:pPr marL="285750" lvl="6" indent="-285750">
              <a:lnSpc>
                <a:spcPct val="100000"/>
              </a:lnSpc>
              <a:spcBef>
                <a:spcPts val="600"/>
              </a:spcBef>
              <a:spcAft>
                <a:spcPts val="600"/>
              </a:spcAft>
            </a:pPr>
            <a:r>
              <a:rPr lang="sk-SK" sz="2400" kern="100" err="1">
                <a:solidFill>
                  <a:srgbClr val="262626"/>
                </a:solidFill>
                <a:latin typeface="Calibri" panose="020F0502020204030204" pitchFamily="34" charset="0"/>
                <a:cs typeface="Times New Roman" panose="02020603050405020304" pitchFamily="18" charset="0"/>
              </a:rPr>
              <a:t>This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innovation</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enables</a:t>
            </a:r>
            <a:r>
              <a:rPr lang="sk-SK" sz="2400" kern="100">
                <a:solidFill>
                  <a:srgbClr val="262626"/>
                </a:solidFill>
                <a:latin typeface="Calibri" panose="020F0502020204030204" pitchFamily="34" charset="0"/>
                <a:cs typeface="Times New Roman" panose="02020603050405020304" pitchFamily="18" charset="0"/>
              </a:rPr>
              <a:t> transparent and </a:t>
            </a:r>
            <a:r>
              <a:rPr lang="sk-SK" sz="2400" kern="100" err="1">
                <a:solidFill>
                  <a:srgbClr val="262626"/>
                </a:solidFill>
                <a:latin typeface="Calibri" panose="020F0502020204030204" pitchFamily="34" charset="0"/>
                <a:cs typeface="Times New Roman" panose="02020603050405020304" pitchFamily="18" charset="0"/>
              </a:rPr>
              <a:t>reliable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data</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recording</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which</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brings</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the</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following</a:t>
            </a:r>
            <a:r>
              <a:rPr lang="sk-SK" sz="2400" kern="100">
                <a:solidFill>
                  <a:srgbClr val="262626"/>
                </a:solidFill>
                <a:latin typeface="Calibri" panose="020F0502020204030204" pitchFamily="34" charset="0"/>
                <a:cs typeface="Times New Roman" panose="02020603050405020304" pitchFamily="18" charset="0"/>
              </a:rPr>
              <a:t> </a:t>
            </a:r>
            <a:r>
              <a:rPr lang="sk-SK" sz="2400" kern="100" err="1">
                <a:solidFill>
                  <a:srgbClr val="262626"/>
                </a:solidFill>
                <a:latin typeface="Calibri" panose="020F0502020204030204" pitchFamily="34" charset="0"/>
                <a:cs typeface="Times New Roman" panose="02020603050405020304" pitchFamily="18" charset="0"/>
              </a:rPr>
              <a:t>benefits</a:t>
            </a:r>
            <a:r>
              <a:rPr lang="sk-SK" sz="2400" kern="100">
                <a:solidFill>
                  <a:srgbClr val="262626"/>
                </a:solidFill>
                <a:latin typeface="Calibri" panose="020F0502020204030204" pitchFamily="34" charset="0"/>
                <a:cs typeface="Times New Roman" panose="02020603050405020304" pitchFamily="18" charset="0"/>
              </a:rPr>
              <a:t>: </a:t>
            </a:r>
          </a:p>
          <a:p>
            <a:pPr marL="1343025" lvl="6" indent="-285750">
              <a:lnSpc>
                <a:spcPct val="100000"/>
              </a:lnSpc>
              <a:spcBef>
                <a:spcPts val="600"/>
              </a:spcBef>
              <a:spcAft>
                <a:spcPts val="600"/>
              </a:spcAft>
              <a:buFont typeface="Wingdings" panose="05000000000000000000" pitchFamily="2" charset="2"/>
              <a:buChar char="§"/>
            </a:pPr>
            <a:r>
              <a:rPr lang="sk-SK" sz="2000" kern="100" err="1">
                <a:solidFill>
                  <a:srgbClr val="262626"/>
                </a:solidFill>
                <a:latin typeface="Calibri" panose="020F0502020204030204" pitchFamily="34" charset="0"/>
                <a:cs typeface="Times New Roman" panose="02020603050405020304" pitchFamily="18" charset="0"/>
              </a:rPr>
              <a:t>Improved</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collaboration</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Farmers</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producers</a:t>
            </a:r>
            <a:r>
              <a:rPr lang="sk-SK" sz="2000" kern="100">
                <a:solidFill>
                  <a:srgbClr val="262626"/>
                </a:solidFill>
                <a:latin typeface="Calibri" panose="020F0502020204030204" pitchFamily="34" charset="0"/>
                <a:cs typeface="Times New Roman" panose="02020603050405020304" pitchFamily="18" charset="0"/>
              </a:rPr>
              <a:t> and </a:t>
            </a:r>
            <a:r>
              <a:rPr lang="sk-SK" sz="2000" kern="100" err="1">
                <a:solidFill>
                  <a:srgbClr val="262626"/>
                </a:solidFill>
                <a:latin typeface="Calibri" panose="020F0502020204030204" pitchFamily="34" charset="0"/>
                <a:cs typeface="Times New Roman" panose="02020603050405020304" pitchFamily="18" charset="0"/>
              </a:rPr>
              <a:t>traders</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can</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easily</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share</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data</a:t>
            </a:r>
            <a:r>
              <a:rPr lang="sk-SK" sz="2000" kern="100">
                <a:solidFill>
                  <a:srgbClr val="262626"/>
                </a:solidFill>
                <a:latin typeface="Calibri" panose="020F0502020204030204" pitchFamily="34" charset="0"/>
                <a:cs typeface="Times New Roman" panose="02020603050405020304" pitchFamily="18" charset="0"/>
              </a:rPr>
              <a:t> and </a:t>
            </a:r>
            <a:r>
              <a:rPr lang="sk-SK" sz="2000" kern="100" err="1">
                <a:solidFill>
                  <a:srgbClr val="262626"/>
                </a:solidFill>
                <a:latin typeface="Calibri" panose="020F0502020204030204" pitchFamily="34" charset="0"/>
                <a:cs typeface="Times New Roman" panose="02020603050405020304" pitchFamily="18" charset="0"/>
              </a:rPr>
              <a:t>information</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supporting</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industry</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collaboration</a:t>
            </a:r>
            <a:r>
              <a:rPr lang="sk-SK" sz="2000" kern="100">
                <a:solidFill>
                  <a:srgbClr val="262626"/>
                </a:solidFill>
                <a:latin typeface="Calibri" panose="020F0502020204030204" pitchFamily="34" charset="0"/>
                <a:cs typeface="Times New Roman" panose="02020603050405020304" pitchFamily="18" charset="0"/>
              </a:rPr>
              <a:t> and </a:t>
            </a:r>
            <a:r>
              <a:rPr lang="sk-SK" sz="2000" kern="100" err="1">
                <a:solidFill>
                  <a:srgbClr val="262626"/>
                </a:solidFill>
                <a:latin typeface="Calibri" panose="020F0502020204030204" pitchFamily="34" charset="0"/>
                <a:cs typeface="Times New Roman" panose="02020603050405020304" pitchFamily="18" charset="0"/>
              </a:rPr>
              <a:t>innovation</a:t>
            </a:r>
            <a:r>
              <a:rPr lang="sk-SK" sz="2000" kern="100">
                <a:solidFill>
                  <a:srgbClr val="262626"/>
                </a:solidFill>
                <a:latin typeface="Calibri" panose="020F0502020204030204" pitchFamily="34" charset="0"/>
                <a:cs typeface="Times New Roman" panose="02020603050405020304" pitchFamily="18" charset="0"/>
              </a:rPr>
              <a:t>. </a:t>
            </a:r>
          </a:p>
          <a:p>
            <a:pPr marL="1343025" lvl="6" indent="-285750">
              <a:lnSpc>
                <a:spcPct val="100000"/>
              </a:lnSpc>
              <a:spcBef>
                <a:spcPts val="600"/>
              </a:spcBef>
              <a:spcAft>
                <a:spcPts val="600"/>
              </a:spcAft>
              <a:buFont typeface="Wingdings" panose="05000000000000000000" pitchFamily="2" charset="2"/>
              <a:buChar char="§"/>
            </a:pPr>
            <a:r>
              <a:rPr lang="sk-SK" sz="2000" kern="100" err="1">
                <a:solidFill>
                  <a:srgbClr val="262626"/>
                </a:solidFill>
                <a:latin typeface="Calibri" panose="020F0502020204030204" pitchFamily="34" charset="0"/>
                <a:cs typeface="Times New Roman" panose="02020603050405020304" pitchFamily="18" charset="0"/>
              </a:rPr>
              <a:t>Mitigating</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the</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effects</a:t>
            </a:r>
            <a:r>
              <a:rPr lang="sk-SK" sz="2000" kern="100">
                <a:solidFill>
                  <a:srgbClr val="262626"/>
                </a:solidFill>
                <a:latin typeface="Calibri" panose="020F0502020204030204" pitchFamily="34" charset="0"/>
                <a:cs typeface="Times New Roman" panose="02020603050405020304" pitchFamily="18" charset="0"/>
              </a:rPr>
              <a:t> of </a:t>
            </a:r>
            <a:r>
              <a:rPr lang="sk-SK" sz="2000" kern="100" err="1">
                <a:solidFill>
                  <a:srgbClr val="262626"/>
                </a:solidFill>
                <a:latin typeface="Calibri" panose="020F0502020204030204" pitchFamily="34" charset="0"/>
                <a:cs typeface="Times New Roman" panose="02020603050405020304" pitchFamily="18" charset="0"/>
              </a:rPr>
              <a:t>climate</a:t>
            </a:r>
            <a:r>
              <a:rPr lang="sk-SK" sz="2000" kern="100">
                <a:solidFill>
                  <a:srgbClr val="262626"/>
                </a:solidFill>
                <a:latin typeface="Calibri" panose="020F0502020204030204" pitchFamily="34" charset="0"/>
                <a:cs typeface="Times New Roman" panose="02020603050405020304" pitchFamily="18" charset="0"/>
              </a:rPr>
              <a:t> change: </a:t>
            </a:r>
            <a:r>
              <a:rPr lang="sk-SK" sz="2000" kern="100" err="1">
                <a:solidFill>
                  <a:srgbClr val="262626"/>
                </a:solidFill>
                <a:latin typeface="Calibri" panose="020F0502020204030204" pitchFamily="34" charset="0"/>
                <a:cs typeface="Times New Roman" panose="02020603050405020304" pitchFamily="18" charset="0"/>
              </a:rPr>
              <a:t>Blockchain</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makes</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it</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possible</a:t>
            </a:r>
            <a:r>
              <a:rPr lang="sk-SK" sz="2000" kern="100">
                <a:solidFill>
                  <a:srgbClr val="262626"/>
                </a:solidFill>
                <a:latin typeface="Calibri" panose="020F0502020204030204" pitchFamily="34" charset="0"/>
                <a:cs typeface="Times New Roman" panose="02020603050405020304" pitchFamily="18" charset="0"/>
              </a:rPr>
              <a:t> to track </a:t>
            </a:r>
            <a:r>
              <a:rPr lang="sk-SK" sz="2000" kern="100" err="1">
                <a:solidFill>
                  <a:srgbClr val="262626"/>
                </a:solidFill>
                <a:latin typeface="Calibri" panose="020F0502020204030204" pitchFamily="34" charset="0"/>
                <a:cs typeface="Times New Roman" panose="02020603050405020304" pitchFamily="18" charset="0"/>
              </a:rPr>
              <a:t>the</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carbon</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footprint</a:t>
            </a:r>
            <a:r>
              <a:rPr lang="sk-SK" sz="2000" kern="100">
                <a:solidFill>
                  <a:srgbClr val="262626"/>
                </a:solidFill>
                <a:latin typeface="Calibri" panose="020F0502020204030204" pitchFamily="34" charset="0"/>
                <a:cs typeface="Times New Roman" panose="02020603050405020304" pitchFamily="18" charset="0"/>
              </a:rPr>
              <a:t> and </a:t>
            </a:r>
            <a:r>
              <a:rPr lang="sk-SK" sz="2000" kern="100" err="1">
                <a:solidFill>
                  <a:srgbClr val="262626"/>
                </a:solidFill>
                <a:latin typeface="Calibri" panose="020F0502020204030204" pitchFamily="34" charset="0"/>
                <a:cs typeface="Times New Roman" panose="02020603050405020304" pitchFamily="18" charset="0"/>
              </a:rPr>
              <a:t>ecological</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aspects</a:t>
            </a:r>
            <a:r>
              <a:rPr lang="sk-SK" sz="2000" kern="100">
                <a:solidFill>
                  <a:srgbClr val="262626"/>
                </a:solidFill>
                <a:latin typeface="Calibri" panose="020F0502020204030204" pitchFamily="34" charset="0"/>
                <a:cs typeface="Times New Roman" panose="02020603050405020304" pitchFamily="18" charset="0"/>
              </a:rPr>
              <a:t> of </a:t>
            </a:r>
            <a:r>
              <a:rPr lang="sk-SK" sz="2000" kern="100" err="1">
                <a:solidFill>
                  <a:srgbClr val="262626"/>
                </a:solidFill>
                <a:latin typeface="Calibri" panose="020F0502020204030204" pitchFamily="34" charset="0"/>
                <a:cs typeface="Times New Roman" panose="02020603050405020304" pitchFamily="18" charset="0"/>
              </a:rPr>
              <a:t>agricultural</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production</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thereby</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contributing</a:t>
            </a:r>
            <a:r>
              <a:rPr lang="sk-SK" sz="2000" kern="100">
                <a:solidFill>
                  <a:srgbClr val="262626"/>
                </a:solidFill>
                <a:latin typeface="Calibri" panose="020F0502020204030204" pitchFamily="34" charset="0"/>
                <a:cs typeface="Times New Roman" panose="02020603050405020304" pitchFamily="18" charset="0"/>
              </a:rPr>
              <a:t> to more </a:t>
            </a:r>
            <a:r>
              <a:rPr lang="sk-SK" sz="2000" kern="100" err="1">
                <a:solidFill>
                  <a:srgbClr val="262626"/>
                </a:solidFill>
                <a:latin typeface="Calibri" panose="020F0502020204030204" pitchFamily="34" charset="0"/>
                <a:cs typeface="Times New Roman" panose="02020603050405020304" pitchFamily="18" charset="0"/>
              </a:rPr>
              <a:t>sustainable</a:t>
            </a:r>
            <a:r>
              <a:rPr lang="sk-SK" sz="2000" kern="100">
                <a:solidFill>
                  <a:srgbClr val="262626"/>
                </a:solidFill>
                <a:latin typeface="Calibri" panose="020F0502020204030204" pitchFamily="34" charset="0"/>
                <a:cs typeface="Times New Roman" panose="02020603050405020304" pitchFamily="18" charset="0"/>
              </a:rPr>
              <a:t> </a:t>
            </a:r>
            <a:r>
              <a:rPr lang="sk-SK" sz="2000" kern="100" err="1">
                <a:solidFill>
                  <a:srgbClr val="262626"/>
                </a:solidFill>
                <a:latin typeface="Calibri" panose="020F0502020204030204" pitchFamily="34" charset="0"/>
                <a:cs typeface="Times New Roman" panose="02020603050405020304" pitchFamily="18" charset="0"/>
              </a:rPr>
              <a:t>agriculture</a:t>
            </a:r>
            <a:r>
              <a:rPr lang="sk-SK" sz="2000" kern="100">
                <a:solidFill>
                  <a:srgbClr val="262626"/>
                </a:solidFill>
                <a:latin typeface="Calibri" panose="020F0502020204030204" pitchFamily="34" charset="0"/>
                <a:cs typeface="Times New Roman" panose="02020603050405020304" pitchFamily="18" charset="0"/>
              </a:rPr>
              <a:t>.</a:t>
            </a:r>
          </a:p>
          <a:p>
            <a:pPr lvl="6">
              <a:lnSpc>
                <a:spcPct val="107000"/>
              </a:lnSpc>
              <a:spcAft>
                <a:spcPts val="800"/>
              </a:spcAft>
            </a:pPr>
            <a:endParaRPr lang="sk-SK" sz="2400" kern="100">
              <a:latin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Introduction</a:t>
            </a:r>
            <a:r>
              <a:rPr lang="cs-CZ"/>
              <a:t> </a:t>
            </a:r>
            <a:endParaRPr lang="cs-CZ" sz="2800"/>
          </a:p>
          <a:p>
            <a:r>
              <a:rPr lang="en-GB" sz="2800"/>
              <a:t>How do different industries use blockchain? </a:t>
            </a:r>
            <a:endParaRPr lang="en-US" sz="28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98455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67331" y="3040505"/>
            <a:ext cx="6226464" cy="2757828"/>
          </a:xfrm>
        </p:spPr>
        <p:txBody>
          <a:bodyPr lIns="91440" tIns="45720" rIns="91440" bIns="45720" anchor="t">
            <a:normAutofit/>
          </a:bodyPr>
          <a:lstStyle/>
          <a:p>
            <a:r>
              <a:rPr lang="en-GB" sz="3900"/>
              <a:t>The </a:t>
            </a:r>
            <a:r>
              <a:rPr lang="en-GB" sz="3900" err="1"/>
              <a:t>AgriFood</a:t>
            </a:r>
            <a:r>
              <a:rPr lang="en-GB" sz="3900"/>
              <a:t> Chain: Challenges and Opportunities </a:t>
            </a:r>
            <a:endParaRPr lang="en-US" sz="390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a:t>0</a:t>
            </a:r>
            <a:r>
              <a:rPr lang="cs-CZ"/>
              <a:t>2</a:t>
            </a:r>
            <a:endParaRPr lang="en-US"/>
          </a:p>
        </p:txBody>
      </p:sp>
    </p:spTree>
    <p:extLst>
      <p:ext uri="{BB962C8B-B14F-4D97-AF65-F5344CB8AC3E}">
        <p14:creationId xmlns:p14="http://schemas.microsoft.com/office/powerpoint/2010/main" val="3854271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925374" y="2123349"/>
            <a:ext cx="10595237" cy="3849918"/>
          </a:xfrm>
          <a:prstGeom prst="rect">
            <a:avLst/>
          </a:prstGeom>
        </p:spPr>
        <p:txBody>
          <a:bodyPr/>
          <a:lstStyle/>
          <a:p>
            <a:pPr marL="342900" indent="-342900" fontAlgn="base">
              <a:buFont typeface="Arial" panose="020B0604020202020204" pitchFamily="34" charset="0"/>
              <a:buChar char="•"/>
            </a:pPr>
            <a:r>
              <a:rPr lang="en-GB"/>
              <a:t>Collaboration among stakeholders, including governments, agricultural organizations, and technology providers, is crucial to overcoming these challenges and advancing the adoption of blockchain in the </a:t>
            </a:r>
            <a:r>
              <a:rPr lang="en-GB" err="1"/>
              <a:t>agrosector</a:t>
            </a:r>
            <a:r>
              <a:rPr lang="en-GB"/>
              <a:t>.</a:t>
            </a:r>
            <a:endParaRPr lang="sk-SK"/>
          </a:p>
          <a:p>
            <a:pPr marL="0" indent="0" fontAlgn="base"/>
            <a:endParaRPr lang="en-US"/>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a:t>The </a:t>
            </a:r>
            <a:r>
              <a:rPr lang="en-GB" err="1"/>
              <a:t>AgriFood</a:t>
            </a:r>
            <a:r>
              <a:rPr lang="en-GB"/>
              <a:t> Chain: Challenges and Opportunities </a:t>
            </a:r>
            <a:endParaRPr lang="en-US"/>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07836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925374" y="2123349"/>
            <a:ext cx="10595237" cy="3849918"/>
          </a:xfrm>
          <a:prstGeom prst="rect">
            <a:avLst/>
          </a:prstGeom>
        </p:spPr>
        <p:txBody>
          <a:bodyPr/>
          <a:lstStyle/>
          <a:p>
            <a:pPr marL="342900" lvl="0" indent="-342900">
              <a:lnSpc>
                <a:spcPct val="107000"/>
              </a:lnSpc>
              <a:buFont typeface="Calibri" panose="020F0502020204030204" pitchFamily="34" charset="0"/>
              <a:buChar char="•"/>
            </a:pPr>
            <a:r>
              <a:rPr lang="en-GB" b="1" kern="100">
                <a:effectLst/>
                <a:latin typeface="Calibri" panose="020F0502020204030204" pitchFamily="34" charset="0"/>
                <a:ea typeface="Calibri" panose="020F0502020204030204" pitchFamily="34" charset="0"/>
                <a:cs typeface="Times New Roman" panose="02020603050405020304" pitchFamily="18" charset="0"/>
              </a:rPr>
              <a:t>Data Standardization:</a:t>
            </a:r>
            <a:r>
              <a:rPr lang="en-GB" kern="100">
                <a:effectLst/>
                <a:latin typeface="Calibri" panose="020F0502020204030204" pitchFamily="34" charset="0"/>
                <a:ea typeface="Calibri" panose="020F0502020204030204" pitchFamily="34" charset="0"/>
                <a:cs typeface="Times New Roman" panose="02020603050405020304" pitchFamily="18" charset="0"/>
              </a:rPr>
              <a:t> Agricultural data can vary significantly in format and quality. Ensuring that data from different sources can be standardized and integrated into a blockchain can be a challenge.</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b="1" kern="100">
                <a:effectLst/>
                <a:latin typeface="Calibri" panose="020F0502020204030204" pitchFamily="34" charset="0"/>
                <a:ea typeface="Calibri" panose="020F0502020204030204" pitchFamily="34" charset="0"/>
                <a:cs typeface="Times New Roman" panose="02020603050405020304" pitchFamily="18" charset="0"/>
              </a:rPr>
              <a:t>Data Privacy and Security:</a:t>
            </a:r>
            <a:r>
              <a:rPr lang="en-GB" kern="100">
                <a:effectLst/>
                <a:latin typeface="Calibri" panose="020F0502020204030204" pitchFamily="34" charset="0"/>
                <a:ea typeface="Calibri" panose="020F0502020204030204" pitchFamily="34" charset="0"/>
                <a:cs typeface="Times New Roman" panose="02020603050405020304" pitchFamily="18" charset="0"/>
              </a:rPr>
              <a:t> Protecting sensitive agricultural data on a blockchain is crucial. Ensuring that private information is appropriately encrypted and only accessible by authorized parties is essential.</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b="1" kern="100">
                <a:effectLst/>
                <a:latin typeface="Calibri" panose="020F0502020204030204" pitchFamily="34" charset="0"/>
                <a:ea typeface="Calibri" panose="020F0502020204030204" pitchFamily="34" charset="0"/>
                <a:cs typeface="Times New Roman" panose="02020603050405020304" pitchFamily="18" charset="0"/>
              </a:rPr>
              <a:t>Infrastructure and Connectivity:</a:t>
            </a:r>
            <a:r>
              <a:rPr lang="en-GB" kern="100">
                <a:effectLst/>
                <a:latin typeface="Calibri" panose="020F0502020204030204" pitchFamily="34" charset="0"/>
                <a:ea typeface="Calibri" panose="020F0502020204030204" pitchFamily="34" charset="0"/>
                <a:cs typeface="Times New Roman" panose="02020603050405020304" pitchFamily="18" charset="0"/>
              </a:rPr>
              <a:t> Access to reliable internet and technology infrastructure can be limited in some rural agricultural areas. Blockchain solutions may require robust connectivity, which may not be readily available everywhere.</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a:t>Challenges</a:t>
            </a:r>
            <a:endParaRPr lang="en-US"/>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1086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925374" y="2123349"/>
            <a:ext cx="10595237" cy="3849918"/>
          </a:xfrm>
          <a:prstGeom prst="rect">
            <a:avLst/>
          </a:prstGeom>
        </p:spPr>
        <p:txBody>
          <a:bodyPr/>
          <a:lstStyle/>
          <a:p>
            <a:pPr marL="342900" lvl="0" indent="-342900">
              <a:lnSpc>
                <a:spcPct val="107000"/>
              </a:lnSpc>
              <a:buFont typeface="Calibri" panose="020F0502020204030204" pitchFamily="34" charset="0"/>
              <a:buChar char="•"/>
            </a:pPr>
            <a:r>
              <a:rPr lang="en-GB" b="1" kern="100">
                <a:effectLst/>
                <a:latin typeface="Calibri" panose="020F0502020204030204" pitchFamily="34" charset="0"/>
                <a:ea typeface="Calibri" panose="020F0502020204030204" pitchFamily="34" charset="0"/>
                <a:cs typeface="Times New Roman" panose="02020603050405020304" pitchFamily="18" charset="0"/>
              </a:rPr>
              <a:t>Cost of Implementation:</a:t>
            </a:r>
            <a:r>
              <a:rPr lang="en-GB" kern="100">
                <a:effectLst/>
                <a:latin typeface="Calibri" panose="020F0502020204030204" pitchFamily="34" charset="0"/>
                <a:ea typeface="Calibri" panose="020F0502020204030204" pitchFamily="34" charset="0"/>
                <a:cs typeface="Times New Roman" panose="02020603050405020304" pitchFamily="18" charset="0"/>
              </a:rPr>
              <a:t> Integrating blockchain technology can be expensive, especially for small-scale farmers and agricultural businesses. Finding cost-effective solutions is essential for widespread adoption.</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b="1" kern="100">
                <a:effectLst/>
                <a:latin typeface="Calibri" panose="020F0502020204030204" pitchFamily="34" charset="0"/>
                <a:ea typeface="Calibri" panose="020F0502020204030204" pitchFamily="34" charset="0"/>
                <a:cs typeface="Times New Roman" panose="02020603050405020304" pitchFamily="18" charset="0"/>
              </a:rPr>
              <a:t>Education and Training:</a:t>
            </a:r>
            <a:r>
              <a:rPr lang="en-GB" kern="100">
                <a:effectLst/>
                <a:latin typeface="Calibri" panose="020F0502020204030204" pitchFamily="34" charset="0"/>
                <a:ea typeface="Calibri" panose="020F0502020204030204" pitchFamily="34" charset="0"/>
                <a:cs typeface="Times New Roman" panose="02020603050405020304" pitchFamily="18" charset="0"/>
              </a:rPr>
              <a:t> Many farmers and stakeholders in the agricultural sector may not be familiar with blockchain technology. Providing education and training on how to use blockchain effectively is critical.</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b="1" kern="100">
                <a:effectLst/>
                <a:latin typeface="Calibri" panose="020F0502020204030204" pitchFamily="34" charset="0"/>
                <a:ea typeface="Calibri" panose="020F0502020204030204" pitchFamily="34" charset="0"/>
                <a:cs typeface="Times New Roman" panose="02020603050405020304" pitchFamily="18" charset="0"/>
              </a:rPr>
              <a:t>Interoperability:</a:t>
            </a:r>
            <a:r>
              <a:rPr lang="en-GB" kern="100">
                <a:effectLst/>
                <a:latin typeface="Calibri" panose="020F0502020204030204" pitchFamily="34" charset="0"/>
                <a:ea typeface="Calibri" panose="020F0502020204030204" pitchFamily="34" charset="0"/>
                <a:cs typeface="Times New Roman" panose="02020603050405020304" pitchFamily="18" charset="0"/>
              </a:rPr>
              <a:t> Ensuring that different blockchain platforms can interoperate and share data seamlessly is an ongoing challenge. Standards and protocols need to be established to address this issue.</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a:t>Challenges</a:t>
            </a:r>
            <a:endParaRPr lang="en-US"/>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804551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925374" y="2123349"/>
            <a:ext cx="10595237" cy="4522000"/>
          </a:xfrm>
          <a:prstGeom prst="rect">
            <a:avLst/>
          </a:prstGeom>
        </p:spPr>
        <p:txBody>
          <a:bodyPr/>
          <a:lstStyle/>
          <a:p>
            <a:pPr marL="342900" lvl="0" indent="-342900">
              <a:lnSpc>
                <a:spcPct val="107000"/>
              </a:lnSpc>
              <a:buFont typeface="Calibri" panose="020F0502020204030204" pitchFamily="34" charset="0"/>
              <a:buChar char="•"/>
            </a:pPr>
            <a:r>
              <a:rPr lang="en-GB" b="1" kern="100">
                <a:effectLst/>
                <a:latin typeface="Calibri" panose="020F0502020204030204" pitchFamily="34" charset="0"/>
                <a:ea typeface="Calibri" panose="020F0502020204030204" pitchFamily="34" charset="0"/>
                <a:cs typeface="Times New Roman" panose="02020603050405020304" pitchFamily="18" charset="0"/>
              </a:rPr>
              <a:t>Supply Chain Transparency:</a:t>
            </a:r>
            <a:r>
              <a:rPr lang="en-GB" kern="100">
                <a:effectLst/>
                <a:latin typeface="Calibri" panose="020F0502020204030204" pitchFamily="34" charset="0"/>
                <a:ea typeface="Calibri" panose="020F0502020204030204" pitchFamily="34" charset="0"/>
                <a:cs typeface="Times New Roman" panose="02020603050405020304" pitchFamily="18" charset="0"/>
              </a:rPr>
              <a:t> Blockchain can provide end-to-end visibility into the supply chain, allowing consumers to trace the origin of their food products and verify their authenticity. This transparency can help build trust in the agricultural industry.</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b="1" kern="100">
                <a:effectLst/>
                <a:latin typeface="Calibri" panose="020F0502020204030204" pitchFamily="34" charset="0"/>
                <a:ea typeface="Calibri" panose="020F0502020204030204" pitchFamily="34" charset="0"/>
                <a:cs typeface="Times New Roman" panose="02020603050405020304" pitchFamily="18" charset="0"/>
              </a:rPr>
              <a:t>Provenance and Quality Assurance:</a:t>
            </a:r>
            <a:r>
              <a:rPr lang="en-GB" kern="100">
                <a:effectLst/>
                <a:latin typeface="Calibri" panose="020F0502020204030204" pitchFamily="34" charset="0"/>
                <a:ea typeface="Calibri" panose="020F0502020204030204" pitchFamily="34" charset="0"/>
                <a:cs typeface="Times New Roman" panose="02020603050405020304" pitchFamily="18" charset="0"/>
              </a:rPr>
              <a:t> Blockchain can record crucial information about agricultural products, such as their production methods, quality, and certifications. This can help ensure that consumers receive safe and high-quality products.</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b="1" kern="100">
                <a:effectLst/>
                <a:latin typeface="Calibri" panose="020F0502020204030204" pitchFamily="34" charset="0"/>
                <a:ea typeface="Calibri" panose="020F0502020204030204" pitchFamily="34" charset="0"/>
                <a:cs typeface="Times New Roman" panose="02020603050405020304" pitchFamily="18" charset="0"/>
              </a:rPr>
              <a:t>Efficient Traceability:</a:t>
            </a:r>
            <a:r>
              <a:rPr lang="en-GB" kern="100">
                <a:effectLst/>
                <a:latin typeface="Calibri" panose="020F0502020204030204" pitchFamily="34" charset="0"/>
                <a:ea typeface="Calibri" panose="020F0502020204030204" pitchFamily="34" charset="0"/>
                <a:cs typeface="Times New Roman" panose="02020603050405020304" pitchFamily="18" charset="0"/>
              </a:rPr>
              <a:t> In case of food recalls or outbreaks, blockchain technology can enable quick and accurate traceability, allowing authorities to identify and recall contaminated products more efficiently.</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a:t>Opportunities</a:t>
            </a:r>
            <a:endParaRPr lang="en-US"/>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35213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a:lnSpc>
                <a:spcPct val="107000"/>
              </a:lnSpc>
              <a:spcAft>
                <a:spcPts val="800"/>
              </a:spcAft>
            </a:pPr>
            <a:r>
              <a:rPr lang="en-GB"/>
              <a:t>Graduates of the module will acquire basic theoretical knowledge in the field of blockchain technology</a:t>
            </a:r>
            <a:r>
              <a:rPr lang="en-GB" baseline="0"/>
              <a:t> and its potential for agrifood sector</a:t>
            </a:r>
            <a:r>
              <a:rPr lang="en-GB"/>
              <a:t>. Knowledge is fixed by a case study verified by a quiz.</a:t>
            </a:r>
          </a:p>
          <a:p>
            <a:pPr>
              <a:lnSpc>
                <a:spcPct val="107000"/>
              </a:lnSpc>
              <a:spcAft>
                <a:spcPts val="800"/>
              </a:spcAft>
            </a:pPr>
            <a:r>
              <a:rPr lang="en-GB"/>
              <a:t>Outcomes are:</a:t>
            </a:r>
          </a:p>
          <a:p>
            <a:pPr marL="342900" indent="-342900">
              <a:lnSpc>
                <a:spcPct val="107000"/>
              </a:lnSpc>
              <a:spcBef>
                <a:spcPts val="0"/>
              </a:spcBef>
              <a:buFont typeface="Arial" panose="020B0604020202020204" pitchFamily="34" charset="0"/>
              <a:buChar char="•"/>
            </a:pPr>
            <a:r>
              <a:rPr lang="en-GB"/>
              <a:t>Module with learning material</a:t>
            </a:r>
          </a:p>
          <a:p>
            <a:pPr marL="342900" indent="-342900">
              <a:lnSpc>
                <a:spcPct val="107000"/>
              </a:lnSpc>
              <a:spcBef>
                <a:spcPts val="0"/>
              </a:spcBef>
              <a:buFont typeface="Arial" panose="020B0604020202020204" pitchFamily="34" charset="0"/>
              <a:buChar char="•"/>
            </a:pPr>
            <a:r>
              <a:rPr lang="en-GB"/>
              <a:t>Case study</a:t>
            </a:r>
          </a:p>
          <a:p>
            <a:pPr marL="342900" indent="-342900">
              <a:lnSpc>
                <a:spcPct val="107000"/>
              </a:lnSpc>
              <a:spcBef>
                <a:spcPts val="0"/>
              </a:spcBef>
              <a:buFont typeface="Arial" panose="020B0604020202020204" pitchFamily="34" charset="0"/>
              <a:buChar char="•"/>
            </a:pPr>
            <a:r>
              <a:rPr lang="en-GB"/>
              <a:t>Interactive activity</a:t>
            </a:r>
          </a:p>
          <a:p>
            <a:pPr marL="342900" indent="-342900">
              <a:lnSpc>
                <a:spcPct val="107000"/>
              </a:lnSpc>
              <a:spcBef>
                <a:spcPts val="0"/>
              </a:spcBef>
              <a:buFont typeface="Arial" panose="020B0604020202020204" pitchFamily="34" charset="0"/>
              <a:buChar char="•"/>
            </a:pPr>
            <a:r>
              <a:rPr lang="en-GB"/>
              <a:t>Quiz</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a:t>Learning </a:t>
            </a:r>
            <a:r>
              <a:rPr lang="cs-CZ" err="1"/>
              <a:t>Outcomes</a:t>
            </a:r>
            <a:endParaRPr lang="cs-CZ"/>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809319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925374" y="2123349"/>
            <a:ext cx="10595237" cy="4288084"/>
          </a:xfrm>
          <a:prstGeom prst="rect">
            <a:avLst/>
          </a:prstGeom>
        </p:spPr>
        <p:txBody>
          <a:bodyPr/>
          <a:lstStyle/>
          <a:p>
            <a:pPr marL="342900" lvl="0" indent="-342900">
              <a:lnSpc>
                <a:spcPct val="107000"/>
              </a:lnSpc>
              <a:buFont typeface="Calibri" panose="020F0502020204030204" pitchFamily="34" charset="0"/>
              <a:buChar char="•"/>
            </a:pPr>
            <a:r>
              <a:rPr lang="en-GB" b="1" kern="100">
                <a:effectLst/>
                <a:latin typeface="Calibri" panose="020F0502020204030204" pitchFamily="34" charset="0"/>
                <a:ea typeface="Calibri" panose="020F0502020204030204" pitchFamily="34" charset="0"/>
                <a:cs typeface="Times New Roman" panose="02020603050405020304" pitchFamily="18" charset="0"/>
              </a:rPr>
              <a:t>Smart Contracts:</a:t>
            </a:r>
            <a:r>
              <a:rPr lang="en-GB" kern="100">
                <a:effectLst/>
                <a:latin typeface="Calibri" panose="020F0502020204030204" pitchFamily="34" charset="0"/>
                <a:ea typeface="Calibri" panose="020F0502020204030204" pitchFamily="34" charset="0"/>
                <a:cs typeface="Times New Roman" panose="02020603050405020304" pitchFamily="18" charset="0"/>
              </a:rPr>
              <a:t> Smart contracts on a blockchain can automate various processes in the </a:t>
            </a:r>
            <a:r>
              <a:rPr lang="en-GB" kern="100" err="1">
                <a:effectLst/>
                <a:latin typeface="Calibri" panose="020F0502020204030204" pitchFamily="34" charset="0"/>
                <a:ea typeface="Calibri" panose="020F0502020204030204" pitchFamily="34" charset="0"/>
                <a:cs typeface="Times New Roman" panose="02020603050405020304" pitchFamily="18" charset="0"/>
              </a:rPr>
              <a:t>agrosector</a:t>
            </a:r>
            <a:r>
              <a:rPr lang="en-GB" kern="100">
                <a:effectLst/>
                <a:latin typeface="Calibri" panose="020F0502020204030204" pitchFamily="34" charset="0"/>
                <a:ea typeface="Calibri" panose="020F0502020204030204" pitchFamily="34" charset="0"/>
                <a:cs typeface="Times New Roman" panose="02020603050405020304" pitchFamily="18" charset="0"/>
              </a:rPr>
              <a:t>, such as payments to farmers based on predefined conditions (e.g., crop yield). This can reduce administrative overhead and streamline transactions.</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b="1" kern="100">
                <a:effectLst/>
                <a:latin typeface="Calibri" panose="020F0502020204030204" pitchFamily="34" charset="0"/>
                <a:ea typeface="Calibri" panose="020F0502020204030204" pitchFamily="34" charset="0"/>
                <a:cs typeface="Times New Roman" panose="02020603050405020304" pitchFamily="18" charset="0"/>
              </a:rPr>
              <a:t>Access to Financing: </a:t>
            </a:r>
            <a:r>
              <a:rPr lang="en-GB" kern="100">
                <a:effectLst/>
                <a:latin typeface="Calibri" panose="020F0502020204030204" pitchFamily="34" charset="0"/>
                <a:ea typeface="Calibri" panose="020F0502020204030204" pitchFamily="34" charset="0"/>
                <a:cs typeface="Times New Roman" panose="02020603050405020304" pitchFamily="18" charset="0"/>
              </a:rPr>
              <a:t>Blockchain-based platforms can enable farmers to access financial services and credit more easily, as their transaction history and assets can be recorded on the blockchain.</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b="1" kern="100">
                <a:effectLst/>
                <a:latin typeface="Calibri" panose="020F0502020204030204" pitchFamily="34" charset="0"/>
                <a:ea typeface="Calibri" panose="020F0502020204030204" pitchFamily="34" charset="0"/>
                <a:cs typeface="Times New Roman" panose="02020603050405020304" pitchFamily="18" charset="0"/>
              </a:rPr>
              <a:t>Reducing Food Waste:</a:t>
            </a:r>
            <a:r>
              <a:rPr lang="en-GB" kern="100">
                <a:effectLst/>
                <a:latin typeface="Calibri" panose="020F0502020204030204" pitchFamily="34" charset="0"/>
                <a:ea typeface="Calibri" panose="020F0502020204030204" pitchFamily="34" charset="0"/>
                <a:cs typeface="Times New Roman" panose="02020603050405020304" pitchFamily="18" charset="0"/>
              </a:rPr>
              <a:t> By providing real-time data on the status and location of agricultural products, blockchain can help reduce food waste by optimizing supply chain logistics.</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a:t>Opportunities</a:t>
            </a:r>
            <a:endParaRPr lang="en-US"/>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001847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925374" y="2123349"/>
            <a:ext cx="10595237" cy="3849918"/>
          </a:xfrm>
          <a:prstGeom prst="rect">
            <a:avLst/>
          </a:prstGeom>
        </p:spPr>
        <p:txBody>
          <a:bodyPr/>
          <a:lstStyle/>
          <a:p>
            <a:pPr marL="342900" lvl="0" indent="-342900">
              <a:lnSpc>
                <a:spcPct val="107000"/>
              </a:lnSpc>
              <a:buFont typeface="Calibri" panose="020F0502020204030204" pitchFamily="34" charset="0"/>
              <a:buChar char="•"/>
            </a:pPr>
            <a:r>
              <a:rPr lang="en-GB" b="1" kern="100">
                <a:effectLst/>
                <a:latin typeface="Calibri" panose="020F0502020204030204" pitchFamily="34" charset="0"/>
                <a:ea typeface="Calibri" panose="020F0502020204030204" pitchFamily="34" charset="0"/>
                <a:cs typeface="Times New Roman" panose="02020603050405020304" pitchFamily="18" charset="0"/>
              </a:rPr>
              <a:t>Sustainable Agriculture:</a:t>
            </a:r>
            <a:r>
              <a:rPr lang="en-GB" kern="100">
                <a:effectLst/>
                <a:latin typeface="Calibri" panose="020F0502020204030204" pitchFamily="34" charset="0"/>
                <a:ea typeface="Calibri" panose="020F0502020204030204" pitchFamily="34" charset="0"/>
                <a:cs typeface="Times New Roman" panose="02020603050405020304" pitchFamily="18" charset="0"/>
              </a:rPr>
              <a:t> Blockchain can be used to track and reward sustainable farming practices, promoting environmentally friendly and socially responsible agriculture.</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b="1" kern="100">
                <a:effectLst/>
                <a:latin typeface="Calibri" panose="020F0502020204030204" pitchFamily="34" charset="0"/>
                <a:ea typeface="Calibri" panose="020F0502020204030204" pitchFamily="34" charset="0"/>
                <a:cs typeface="Times New Roman" panose="02020603050405020304" pitchFamily="18" charset="0"/>
              </a:rPr>
              <a:t>Market Access:</a:t>
            </a:r>
            <a:r>
              <a:rPr lang="en-GB" kern="100">
                <a:effectLst/>
                <a:latin typeface="Calibri" panose="020F0502020204030204" pitchFamily="34" charset="0"/>
                <a:ea typeface="Calibri" panose="020F0502020204030204" pitchFamily="34" charset="0"/>
                <a:cs typeface="Times New Roman" panose="02020603050405020304" pitchFamily="18" charset="0"/>
              </a:rPr>
              <a:t> Small-scale farmers and producers in remote areas can gain access to broader markets through blockchain-based platforms, reducing the need for intermediaries.</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a:t>Opportunities</a:t>
            </a:r>
            <a:endParaRPr lang="en-US"/>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894871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925374" y="2123349"/>
            <a:ext cx="10595237" cy="3849918"/>
          </a:xfrm>
          <a:prstGeom prst="rect">
            <a:avLst/>
          </a:prstGeom>
        </p:spPr>
        <p:txBody>
          <a:bodyPr/>
          <a:lstStyle/>
          <a:p>
            <a:pPr marL="342900" indent="-342900">
              <a:lnSpc>
                <a:spcPct val="107000"/>
              </a:lnSpc>
              <a:spcAft>
                <a:spcPts val="800"/>
              </a:spcAft>
              <a:buFont typeface="Calibri" panose="020F0502020204030204" pitchFamily="34" charset="0"/>
              <a:buChar char="•"/>
            </a:pPr>
            <a:r>
              <a:rPr lang="en-GB" kern="100">
                <a:latin typeface="Calibri" panose="020F0502020204030204" pitchFamily="34" charset="0"/>
                <a:cs typeface="Times New Roman" panose="02020603050405020304" pitchFamily="18" charset="0"/>
              </a:rPr>
              <a:t>Agriculture is at the heart of our global food supply, providing sustenance for billions of people. In recent years, the agricultural sector has witnessed a transformation driven by technological advancements. Among these innovations, blockchain technology has emerged as a promising tool with the potential to revolutionize the way data is managed and shared in agriculture. However, a critical challenge that must be addressed is data standardization. </a:t>
            </a:r>
            <a:endParaRPr lang="sk-SK" kern="100">
              <a:latin typeface="Calibri" panose="020F0502020204030204" pitchFamily="34" charset="0"/>
              <a:cs typeface="Times New Roman" panose="02020603050405020304" pitchFamily="18" charset="0"/>
            </a:endParaRPr>
          </a:p>
          <a:p>
            <a:pPr marL="342900" indent="-342900">
              <a:lnSpc>
                <a:spcPct val="107000"/>
              </a:lnSpc>
              <a:spcAft>
                <a:spcPts val="800"/>
              </a:spcAft>
              <a:buFont typeface="Calibri" panose="020F0502020204030204" pitchFamily="34" charset="0"/>
              <a:buChar char="•"/>
            </a:pPr>
            <a:r>
              <a:rPr lang="en-GB" kern="100">
                <a:latin typeface="Calibri" panose="020F0502020204030204" pitchFamily="34" charset="0"/>
                <a:cs typeface="Times New Roman" panose="02020603050405020304" pitchFamily="18" charset="0"/>
              </a:rPr>
              <a:t>Data standardization in agriculture refers to the process of creating uniform structures and formats for collecting, storing, and sharing agricultural data. It plays a pivotal role in enhancing efficiency, accuracy, and transparency within the industry. </a:t>
            </a:r>
            <a:endParaRPr lang="sk-SK" kern="100">
              <a:latin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lIns="91440" tIns="45720" rIns="91440" bIns="45720" anchor="t">
            <a:noAutofit/>
          </a:bodyPr>
          <a:lstStyle/>
          <a:p>
            <a:r>
              <a:rPr lang="en-GB"/>
              <a:t>Data Standardisation</a:t>
            </a:r>
            <a:endParaRPr lang="en-US"/>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529517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925374" y="2123349"/>
            <a:ext cx="10595237" cy="3849918"/>
          </a:xfrm>
          <a:prstGeom prst="rect">
            <a:avLst/>
          </a:prstGeom>
        </p:spPr>
        <p:txBody>
          <a:bodyPr/>
          <a:lstStyle/>
          <a:p>
            <a:pPr>
              <a:lnSpc>
                <a:spcPct val="107000"/>
              </a:lnSpc>
              <a:spcAft>
                <a:spcPts val="800"/>
              </a:spcAft>
            </a:pPr>
            <a:r>
              <a:rPr lang="en-GB" kern="100">
                <a:effectLst/>
                <a:latin typeface="Calibri" panose="020F0502020204030204" pitchFamily="34" charset="0"/>
                <a:ea typeface="Calibri" panose="020F0502020204030204" pitchFamily="34" charset="0"/>
                <a:cs typeface="Times New Roman" panose="02020603050405020304" pitchFamily="18" charset="0"/>
              </a:rPr>
              <a:t>Several factors underline the significance of data standardization in agriculture:</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b="1" kern="100">
                <a:effectLst/>
                <a:latin typeface="Calibri" panose="020F0502020204030204" pitchFamily="34" charset="0"/>
                <a:ea typeface="Calibri" panose="020F0502020204030204" pitchFamily="34" charset="0"/>
                <a:cs typeface="Times New Roman" panose="02020603050405020304" pitchFamily="18" charset="0"/>
              </a:rPr>
              <a:t>Interoperability:</a:t>
            </a:r>
            <a:r>
              <a:rPr lang="en-GB" kern="100">
                <a:effectLst/>
                <a:latin typeface="Calibri" panose="020F0502020204030204" pitchFamily="34" charset="0"/>
                <a:ea typeface="Calibri" panose="020F0502020204030204" pitchFamily="34" charset="0"/>
                <a:cs typeface="Times New Roman" panose="02020603050405020304" pitchFamily="18" charset="0"/>
              </a:rPr>
              <a:t> Agriculture involves a wide range of stakeholders, including farmers, agribusinesses, government agencies, and consumers. For these entities to effectively collaborate and share information, data must be standardized to ensure compatibility and interoperability across various systems and platforms.</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b="1" kern="100">
                <a:effectLst/>
                <a:latin typeface="Calibri" panose="020F0502020204030204" pitchFamily="34" charset="0"/>
                <a:ea typeface="Calibri" panose="020F0502020204030204" pitchFamily="34" charset="0"/>
                <a:cs typeface="Times New Roman" panose="02020603050405020304" pitchFamily="18" charset="0"/>
              </a:rPr>
              <a:t>Decision-Making:</a:t>
            </a:r>
            <a:r>
              <a:rPr lang="en-GB" kern="100">
                <a:effectLst/>
                <a:latin typeface="Calibri" panose="020F0502020204030204" pitchFamily="34" charset="0"/>
                <a:ea typeface="Calibri" panose="020F0502020204030204" pitchFamily="34" charset="0"/>
                <a:cs typeface="Times New Roman" panose="02020603050405020304" pitchFamily="18" charset="0"/>
              </a:rPr>
              <a:t> Farmers and agricultural professionals rely on data for critical decision-making, such as planting schedules, irrigation management, and pest control. Standardized data ensures that these decisions are based on accurate and consistent information, improving agricultural practices and yields. </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lIns="91440" tIns="45720" rIns="91440" bIns="45720" anchor="t">
            <a:noAutofit/>
          </a:bodyPr>
          <a:lstStyle/>
          <a:p>
            <a:r>
              <a:rPr lang="en-GB"/>
              <a:t>Data Standardisation</a:t>
            </a:r>
            <a:endParaRPr lang="en-US"/>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41601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925374" y="2123349"/>
            <a:ext cx="10595237" cy="3849918"/>
          </a:xfrm>
          <a:prstGeom prst="rect">
            <a:avLst/>
          </a:prstGeom>
        </p:spPr>
        <p:txBody>
          <a:bodyPr/>
          <a:lstStyle/>
          <a:p>
            <a:pPr>
              <a:lnSpc>
                <a:spcPct val="107000"/>
              </a:lnSpc>
              <a:spcAft>
                <a:spcPts val="800"/>
              </a:spcAft>
            </a:pPr>
            <a:r>
              <a:rPr lang="en-GB" sz="2000" kern="100">
                <a:effectLst/>
                <a:latin typeface="Calibri" panose="020F0502020204030204" pitchFamily="34" charset="0"/>
                <a:ea typeface="Calibri" panose="020F0502020204030204" pitchFamily="34" charset="0"/>
                <a:cs typeface="Times New Roman" panose="02020603050405020304" pitchFamily="18" charset="0"/>
              </a:rPr>
              <a:t>Several factors underline the significance of data standardization in agriculture:</a:t>
            </a:r>
            <a:endParaRPr lang="sk-SK" sz="20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2000" b="1" kern="100">
                <a:effectLst/>
                <a:latin typeface="Calibri" panose="020F0502020204030204" pitchFamily="34" charset="0"/>
                <a:ea typeface="Calibri" panose="020F0502020204030204" pitchFamily="34" charset="0"/>
                <a:cs typeface="Times New Roman" panose="02020603050405020304" pitchFamily="18" charset="0"/>
              </a:rPr>
              <a:t>Supply Chain Efficiency:</a:t>
            </a:r>
            <a:r>
              <a:rPr lang="en-GB" sz="2000" kern="100">
                <a:effectLst/>
                <a:latin typeface="Calibri" panose="020F0502020204030204" pitchFamily="34" charset="0"/>
                <a:ea typeface="Calibri" panose="020F0502020204030204" pitchFamily="34" charset="0"/>
                <a:cs typeface="Times New Roman" panose="02020603050405020304" pitchFamily="18" charset="0"/>
              </a:rPr>
              <a:t> The agricultural supply chain is complex, involving numerous stages from farm to fork. Standardized data enables seamless tracking and traceability of products, reducing delays, errors, and food safety risks.</a:t>
            </a:r>
            <a:endParaRPr lang="sk-SK" sz="20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2000" b="1" kern="100">
                <a:effectLst/>
                <a:latin typeface="Calibri" panose="020F0502020204030204" pitchFamily="34" charset="0"/>
                <a:ea typeface="Calibri" panose="020F0502020204030204" pitchFamily="34" charset="0"/>
                <a:cs typeface="Times New Roman" panose="02020603050405020304" pitchFamily="18" charset="0"/>
              </a:rPr>
              <a:t>Market Access:</a:t>
            </a:r>
            <a:r>
              <a:rPr lang="en-GB" sz="2000" kern="100">
                <a:effectLst/>
                <a:latin typeface="Calibri" panose="020F0502020204030204" pitchFamily="34" charset="0"/>
                <a:ea typeface="Calibri" panose="020F0502020204030204" pitchFamily="34" charset="0"/>
                <a:cs typeface="Times New Roman" panose="02020603050405020304" pitchFamily="18" charset="0"/>
              </a:rPr>
              <a:t> Access to global markets is essential for many agricultural producers. Standardized data can simplify compliance with international trade regulations and certification requirements, facilitating market access and export opportunities.</a:t>
            </a:r>
            <a:endParaRPr lang="sk-SK" sz="20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sz="2000" b="1" kern="100">
                <a:effectLst/>
                <a:latin typeface="Calibri" panose="020F0502020204030204" pitchFamily="34" charset="0"/>
                <a:ea typeface="Calibri" panose="020F0502020204030204" pitchFamily="34" charset="0"/>
                <a:cs typeface="Times New Roman" panose="02020603050405020304" pitchFamily="18" charset="0"/>
              </a:rPr>
              <a:t>Research and Development:</a:t>
            </a:r>
            <a:r>
              <a:rPr lang="en-GB" sz="2000" kern="100">
                <a:effectLst/>
                <a:latin typeface="Calibri" panose="020F0502020204030204" pitchFamily="34" charset="0"/>
                <a:ea typeface="Calibri" panose="020F0502020204030204" pitchFamily="34" charset="0"/>
                <a:cs typeface="Times New Roman" panose="02020603050405020304" pitchFamily="18" charset="0"/>
              </a:rPr>
              <a:t> Agricultural research relies on data to develop innovative solutions, such as drought-resistant crops or sustainable farming practices. Standardized data accelerates research efforts and promotes knowledge sharing.</a:t>
            </a:r>
            <a:r>
              <a:rPr lang="sk-SK" sz="2000" kern="100">
                <a:effectLst/>
                <a:latin typeface="Calibri" panose="020F0502020204030204" pitchFamily="34" charset="0"/>
                <a:ea typeface="Calibri" panose="020F0502020204030204" pitchFamily="34" charset="0"/>
                <a:cs typeface="Times New Roman" panose="02020603050405020304" pitchFamily="18" charset="0"/>
              </a:rPr>
              <a:t> </a:t>
            </a:r>
            <a:r>
              <a:rPr lang="en-GB" sz="2000" kern="100">
                <a:effectLst/>
                <a:latin typeface="Calibri" panose="020F0502020204030204" pitchFamily="34" charset="0"/>
                <a:ea typeface="Calibri" panose="020F0502020204030204" pitchFamily="34" charset="0"/>
                <a:cs typeface="Times New Roman" panose="02020603050405020304" pitchFamily="18" charset="0"/>
              </a:rPr>
              <a:t> </a:t>
            </a:r>
            <a:endParaRPr lang="sk-SK" sz="20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lIns="91440" tIns="45720" rIns="91440" bIns="45720" anchor="t">
            <a:noAutofit/>
          </a:bodyPr>
          <a:lstStyle/>
          <a:p>
            <a:r>
              <a:rPr lang="en-GB"/>
              <a:t>Data Standardisation</a:t>
            </a:r>
            <a:endParaRPr lang="en-US"/>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10717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en-GB" sz="3900"/>
              <a:t>How Blockchain Addresses </a:t>
            </a:r>
            <a:r>
              <a:rPr lang="en-GB" sz="3900" err="1"/>
              <a:t>AgriFood</a:t>
            </a:r>
            <a:r>
              <a:rPr lang="en-GB" sz="3900"/>
              <a:t> Challenges</a:t>
            </a:r>
            <a:r>
              <a:rPr lang="cs-CZ" sz="3900"/>
              <a:t>?</a:t>
            </a:r>
            <a:endParaRPr lang="en-US" sz="390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a:t>0</a:t>
            </a:r>
            <a:r>
              <a:rPr lang="cs-CZ"/>
              <a:t>3</a:t>
            </a:r>
            <a:endParaRPr lang="en-US"/>
          </a:p>
        </p:txBody>
      </p:sp>
    </p:spTree>
    <p:extLst>
      <p:ext uri="{BB962C8B-B14F-4D97-AF65-F5344CB8AC3E}">
        <p14:creationId xmlns:p14="http://schemas.microsoft.com/office/powerpoint/2010/main" val="1629893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342900" indent="-342900" fontAlgn="base">
              <a:lnSpc>
                <a:spcPct val="107000"/>
              </a:lnSpc>
              <a:buFont typeface="Calibri" panose="020F0502020204030204" pitchFamily="34" charset="0"/>
              <a:buChar char="•"/>
            </a:pPr>
            <a:r>
              <a:rPr lang="en-GB" kern="100">
                <a:latin typeface="Calibri" panose="020F0502020204030204" pitchFamily="34" charset="0"/>
                <a:cs typeface="Times New Roman" panose="02020603050405020304" pitchFamily="18" charset="0"/>
              </a:rPr>
              <a:t>Agriculture is one of the most important sectors where blockchain technology has the potential to tackle wide-ranging concerns with product stealing, traceability, price fraud, and customer distrust. </a:t>
            </a:r>
          </a:p>
          <a:p>
            <a:pPr marL="342900" indent="-342900" fontAlgn="base">
              <a:lnSpc>
                <a:spcPct val="107000"/>
              </a:lnSpc>
              <a:buFont typeface="Calibri" panose="020F0502020204030204" pitchFamily="34" charset="0"/>
              <a:buChar char="•"/>
            </a:pPr>
            <a:r>
              <a:rPr lang="en-GB" kern="100">
                <a:latin typeface="Calibri" panose="020F0502020204030204" pitchFamily="34" charset="0"/>
                <a:cs typeface="Times New Roman" panose="02020603050405020304" pitchFamily="18" charset="0"/>
              </a:rPr>
              <a:t>The development of a more reliable, sustainable, and secure agri-food system is possible with the use of blockchain technology.</a:t>
            </a:r>
            <a:endParaRPr lang="sk-SK" kern="100">
              <a:latin typeface="Calibri" panose="020F0502020204030204" pitchFamily="34" charset="0"/>
              <a:cs typeface="Times New Roman" panose="02020603050405020304" pitchFamily="18" charset="0"/>
            </a:endParaRPr>
          </a:p>
          <a:p>
            <a:pPr marL="0" indent="0" algn="l" rtl="0" fontAlgn="base"/>
            <a:endParaRPr lang="en-US" b="1">
              <a:solidFill>
                <a:srgbClr val="000000"/>
              </a:solidFill>
              <a:effectLst/>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a:t>What are the key components of blockchain technology?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987285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342900" indent="-342900" fontAlgn="base">
              <a:lnSpc>
                <a:spcPct val="107000"/>
              </a:lnSpc>
              <a:buFont typeface="Calibri" panose="020F0502020204030204" pitchFamily="34" charset="0"/>
              <a:buChar char="•"/>
            </a:pPr>
            <a:r>
              <a:rPr lang="en-GB" kern="100">
                <a:latin typeface="Calibri" panose="020F0502020204030204" pitchFamily="34" charset="0"/>
                <a:cs typeface="Times New Roman" panose="02020603050405020304" pitchFamily="18" charset="0"/>
              </a:rPr>
              <a:t>The prospects of blockchain evolved rapidly, with blockchain being used in areas other than cryptocurrencies and smart contracts playing a central role and creating enormous potential. </a:t>
            </a:r>
          </a:p>
          <a:p>
            <a:pPr marL="342900" indent="-342900" fontAlgn="base">
              <a:lnSpc>
                <a:spcPct val="107000"/>
              </a:lnSpc>
              <a:buFont typeface="Calibri" panose="020F0502020204030204" pitchFamily="34" charset="0"/>
              <a:buChar char="•"/>
            </a:pPr>
            <a:r>
              <a:rPr lang="en-GB" kern="100">
                <a:latin typeface="Calibri" panose="020F0502020204030204" pitchFamily="34" charset="0"/>
                <a:cs typeface="Times New Roman" panose="02020603050405020304" pitchFamily="18" charset="0"/>
              </a:rPr>
              <a:t>For example, a blockchain can increase transparency and accountability in supply chain networks and help detect counterfeit products easily, reduce intermediaries, and facilitate product traceability. </a:t>
            </a:r>
          </a:p>
          <a:p>
            <a:pPr marL="342900" indent="-342900" fontAlgn="base">
              <a:lnSpc>
                <a:spcPct val="107000"/>
              </a:lnSpc>
              <a:buFont typeface="Calibri" panose="020F0502020204030204" pitchFamily="34" charset="0"/>
              <a:buChar char="•"/>
            </a:pPr>
            <a:r>
              <a:rPr lang="en-GB" kern="100">
                <a:latin typeface="Calibri" panose="020F0502020204030204" pitchFamily="34" charset="0"/>
                <a:cs typeface="Times New Roman" panose="02020603050405020304" pitchFamily="18" charset="0"/>
              </a:rPr>
              <a:t>The quality and digital identity of goods (seeding, treatments, crop, IoT, processing, storage, distribution, etc.) may be certified by this integrated system, ensuring authenticity to end users and boosting the calibre of the agri-food industry, etc.</a:t>
            </a:r>
            <a:endParaRPr lang="sk-SK" kern="100">
              <a:latin typeface="Calibri" panose="020F0502020204030204" pitchFamily="34" charset="0"/>
              <a:cs typeface="Times New Roman" panose="02020603050405020304" pitchFamily="18" charset="0"/>
            </a:endParaRPr>
          </a:p>
          <a:p>
            <a:pPr marL="0" indent="0" algn="l" rtl="0" fontAlgn="base"/>
            <a:endParaRPr lang="en-US" b="1">
              <a:solidFill>
                <a:srgbClr val="000000"/>
              </a:solidFill>
              <a:effectLst/>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a:t>What are the key components of blockchain technology?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74318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342900" indent="-342900" fontAlgn="base">
              <a:lnSpc>
                <a:spcPct val="107000"/>
              </a:lnSpc>
              <a:buFont typeface="Calibri" panose="020F0502020204030204" pitchFamily="34" charset="0"/>
              <a:buChar char="•"/>
            </a:pPr>
            <a:r>
              <a:rPr lang="en-GB" kern="100">
                <a:latin typeface="Calibri" panose="020F0502020204030204" pitchFamily="34" charset="0"/>
                <a:cs typeface="Times New Roman" panose="02020603050405020304" pitchFamily="18" charset="0"/>
              </a:rPr>
              <a:t>Such characteristics could potentially benefit the agricultural sector. </a:t>
            </a:r>
          </a:p>
          <a:p>
            <a:pPr marL="342900" indent="-342900" fontAlgn="base">
              <a:lnSpc>
                <a:spcPct val="107000"/>
              </a:lnSpc>
              <a:buFont typeface="Calibri" panose="020F0502020204030204" pitchFamily="34" charset="0"/>
              <a:buChar char="•"/>
            </a:pPr>
            <a:r>
              <a:rPr lang="en-GB" kern="100">
                <a:latin typeface="Calibri" panose="020F0502020204030204" pitchFamily="34" charset="0"/>
                <a:cs typeface="Times New Roman" panose="02020603050405020304" pitchFamily="18" charset="0"/>
              </a:rPr>
              <a:t>The agriculture supply chain consists of many different parties (e.g., farmers and resellers) that are usually not located in the same geographical area and deal with natural products or services without knowing all the other partners. </a:t>
            </a:r>
          </a:p>
          <a:p>
            <a:pPr marL="342900" indent="-342900" fontAlgn="base">
              <a:lnSpc>
                <a:spcPct val="107000"/>
              </a:lnSpc>
              <a:buFont typeface="Calibri" panose="020F0502020204030204" pitchFamily="34" charset="0"/>
              <a:buChar char="•"/>
            </a:pPr>
            <a:r>
              <a:rPr lang="en-GB" b="1" kern="100">
                <a:latin typeface="Calibri" panose="020F0502020204030204" pitchFamily="34" charset="0"/>
                <a:cs typeface="Times New Roman" panose="02020603050405020304" pitchFamily="18" charset="0"/>
              </a:rPr>
              <a:t>This complexity of the supply chain can be problematic and an obstacle to cooperation between the parties. </a:t>
            </a:r>
          </a:p>
          <a:p>
            <a:pPr marL="342900" indent="-342900" fontAlgn="base">
              <a:lnSpc>
                <a:spcPct val="107000"/>
              </a:lnSpc>
              <a:buFont typeface="Calibri" panose="020F0502020204030204" pitchFamily="34" charset="0"/>
              <a:buChar char="•"/>
            </a:pPr>
            <a:r>
              <a:rPr lang="en-GB" kern="100">
                <a:latin typeface="Calibri" panose="020F0502020204030204" pitchFamily="34" charset="0"/>
                <a:cs typeface="Times New Roman" panose="02020603050405020304" pitchFamily="18" charset="0"/>
              </a:rPr>
              <a:t>Blockchain can offer a possible solution to this by improving the level of trust between the participants of the supply chain. </a:t>
            </a:r>
          </a:p>
          <a:p>
            <a:pPr marL="342900" indent="-342900" fontAlgn="base">
              <a:lnSpc>
                <a:spcPct val="107000"/>
              </a:lnSpc>
              <a:buFont typeface="Calibri" panose="020F0502020204030204" pitchFamily="34" charset="0"/>
              <a:buChar char="•"/>
            </a:pPr>
            <a:r>
              <a:rPr lang="en-GB" kern="100">
                <a:latin typeface="Calibri" panose="020F0502020204030204" pitchFamily="34" charset="0"/>
                <a:cs typeface="Times New Roman" panose="02020603050405020304" pitchFamily="18" charset="0"/>
              </a:rPr>
              <a:t>Moreover, through the blockchain, there can be transparency throughout the agricultural chain, which will help build trust indirectly.</a:t>
            </a:r>
            <a:endParaRPr lang="sk-SK" kern="100">
              <a:latin typeface="Calibri" panose="020F0502020204030204" pitchFamily="34" charset="0"/>
              <a:cs typeface="Times New Roman" panose="02020603050405020304" pitchFamily="18" charset="0"/>
            </a:endParaRPr>
          </a:p>
          <a:p>
            <a:pPr marL="0" indent="0" algn="l" rtl="0" fontAlgn="base"/>
            <a:endParaRPr lang="en-US" b="1">
              <a:solidFill>
                <a:srgbClr val="000000"/>
              </a:solidFill>
              <a:effectLst/>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a:t>What are the key components of blockchain technology?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86563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67331" y="2721528"/>
            <a:ext cx="5418389" cy="2757828"/>
          </a:xfrm>
        </p:spPr>
        <p:txBody>
          <a:bodyPr lIns="91440" tIns="45720" rIns="91440" bIns="45720" anchor="t">
            <a:normAutofit/>
          </a:bodyPr>
          <a:lstStyle/>
          <a:p>
            <a:r>
              <a:rPr lang="en-GB" sz="3900"/>
              <a:t>Real-World Application of Blockchain in </a:t>
            </a:r>
            <a:r>
              <a:rPr lang="en-GB" sz="3900" err="1"/>
              <a:t>AgriFood</a:t>
            </a:r>
            <a:endParaRPr lang="en-US" sz="390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a:t>0</a:t>
            </a:r>
            <a:r>
              <a:rPr lang="cs-CZ"/>
              <a:t>4</a:t>
            </a:r>
            <a:endParaRPr lang="en-US"/>
          </a:p>
        </p:txBody>
      </p:sp>
    </p:spTree>
    <p:extLst>
      <p:ext uri="{BB962C8B-B14F-4D97-AF65-F5344CB8AC3E}">
        <p14:creationId xmlns:p14="http://schemas.microsoft.com/office/powerpoint/2010/main" val="3350657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p:txBody>
          <a:bodyPr/>
          <a:lstStyle/>
          <a:p>
            <a:r>
              <a:rPr lang="en-GB" sz="2400">
                <a:effectLst/>
                <a:latin typeface="Calibri" panose="020F0502020204030204" pitchFamily="34" charset="0"/>
                <a:ea typeface="Calibri" panose="020F0502020204030204" pitchFamily="34" charset="0"/>
                <a:cs typeface="Times New Roman" panose="02020603050405020304" pitchFamily="18" charset="0"/>
              </a:rPr>
              <a:t>Introduction to </a:t>
            </a:r>
            <a:r>
              <a:rPr lang="en-GB" sz="2400">
                <a:latin typeface="Calibri" panose="020F0502020204030204" pitchFamily="34" charset="0"/>
                <a:ea typeface="Calibri" panose="020F0502020204030204" pitchFamily="34" charset="0"/>
                <a:cs typeface="Times New Roman" panose="02020603050405020304" pitchFamily="18" charset="0"/>
              </a:rPr>
              <a:t>the </a:t>
            </a:r>
            <a:r>
              <a:rPr lang="en-GB" sz="2400">
                <a:effectLst/>
                <a:latin typeface="Calibri" panose="020F0502020204030204" pitchFamily="34" charset="0"/>
                <a:ea typeface="Calibri" panose="020F0502020204030204" pitchFamily="34" charset="0"/>
                <a:cs typeface="Times New Roman" panose="02020603050405020304" pitchFamily="18" charset="0"/>
              </a:rPr>
              <a:t>Blockchain Technology</a:t>
            </a:r>
            <a:endParaRPr lang="en-US"/>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r>
              <a:rPr lang="en-US"/>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3478966" y="2649153"/>
            <a:ext cx="6874660" cy="689515"/>
          </a:xfrm>
        </p:spPr>
        <p:txBody>
          <a:bodyPr/>
          <a:lstStyle/>
          <a:p>
            <a:r>
              <a:rPr lang="en-GB" sz="2400">
                <a:effectLst/>
                <a:latin typeface="Calibri" panose="020F0502020204030204" pitchFamily="34" charset="0"/>
                <a:ea typeface="Calibri" panose="020F0502020204030204" pitchFamily="34" charset="0"/>
                <a:cs typeface="Times New Roman" panose="02020603050405020304" pitchFamily="18" charset="0"/>
              </a:rPr>
              <a:t>The </a:t>
            </a:r>
            <a:r>
              <a:rPr lang="en-GB" sz="2400" err="1">
                <a:effectLst/>
                <a:latin typeface="Calibri" panose="020F0502020204030204" pitchFamily="34" charset="0"/>
                <a:ea typeface="Calibri" panose="020F0502020204030204" pitchFamily="34" charset="0"/>
                <a:cs typeface="Times New Roman" panose="02020603050405020304" pitchFamily="18" charset="0"/>
              </a:rPr>
              <a:t>AgriFood</a:t>
            </a:r>
            <a:r>
              <a:rPr lang="en-GB" sz="2400">
                <a:effectLst/>
                <a:latin typeface="Calibri" panose="020F0502020204030204" pitchFamily="34" charset="0"/>
                <a:ea typeface="Calibri" panose="020F0502020204030204" pitchFamily="34" charset="0"/>
                <a:cs typeface="Times New Roman" panose="02020603050405020304" pitchFamily="18" charset="0"/>
              </a:rPr>
              <a:t> Chain: Challenges and Opportunities</a:t>
            </a:r>
            <a:r>
              <a:rPr lang="cs-CZ"/>
              <a:t> </a:t>
            </a:r>
            <a:endParaRPr lang="en-US"/>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r>
              <a:rPr lang="en-US"/>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p:txBody>
          <a:bodyPr/>
          <a:lstStyle/>
          <a:p>
            <a:r>
              <a:rPr lang="en-GB" sz="2400">
                <a:effectLst/>
                <a:latin typeface="Calibri" panose="020F0502020204030204" pitchFamily="34" charset="0"/>
                <a:ea typeface="Calibri" panose="020F0502020204030204" pitchFamily="34" charset="0"/>
                <a:cs typeface="Times New Roman" panose="02020603050405020304" pitchFamily="18" charset="0"/>
              </a:rPr>
              <a:t>How Blockchain Addresses </a:t>
            </a:r>
            <a:r>
              <a:rPr lang="en-GB" sz="2400" err="1">
                <a:effectLst/>
                <a:latin typeface="Calibri" panose="020F0502020204030204" pitchFamily="34" charset="0"/>
                <a:ea typeface="Calibri" panose="020F0502020204030204" pitchFamily="34" charset="0"/>
                <a:cs typeface="Times New Roman" panose="02020603050405020304" pitchFamily="18" charset="0"/>
              </a:rPr>
              <a:t>AgriFood</a:t>
            </a:r>
            <a:r>
              <a:rPr lang="en-GB" sz="2400">
                <a:effectLst/>
                <a:latin typeface="Calibri" panose="020F0502020204030204" pitchFamily="34" charset="0"/>
                <a:ea typeface="Calibri" panose="020F0502020204030204" pitchFamily="34" charset="0"/>
                <a:cs typeface="Times New Roman" panose="02020603050405020304" pitchFamily="18" charset="0"/>
              </a:rPr>
              <a:t> Challenges</a:t>
            </a:r>
            <a:endParaRPr lang="en-US"/>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r>
              <a:rPr lang="en-US"/>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p:txBody>
          <a:bodyPr/>
          <a:lstStyle/>
          <a:p>
            <a:r>
              <a:rPr lang="en-GB" sz="2400">
                <a:effectLst/>
                <a:latin typeface="Calibri" panose="020F0502020204030204" pitchFamily="34" charset="0"/>
                <a:ea typeface="Calibri" panose="020F0502020204030204" pitchFamily="34" charset="0"/>
                <a:cs typeface="Times New Roman" panose="02020603050405020304" pitchFamily="18" charset="0"/>
              </a:rPr>
              <a:t>Real-world Applications of Blockchain in </a:t>
            </a:r>
            <a:r>
              <a:rPr lang="en-GB" sz="2400" err="1">
                <a:effectLst/>
                <a:latin typeface="Calibri" panose="020F0502020204030204" pitchFamily="34" charset="0"/>
                <a:ea typeface="Calibri" panose="020F0502020204030204" pitchFamily="34" charset="0"/>
                <a:cs typeface="Times New Roman" panose="02020603050405020304" pitchFamily="18" charset="0"/>
              </a:rPr>
              <a:t>AgriFood</a:t>
            </a:r>
            <a:endParaRPr lang="en-US"/>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p:txBody>
          <a:bodyPr/>
          <a:lstStyle/>
          <a:p>
            <a:r>
              <a:rPr lang="en-US"/>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a:xfrm>
            <a:off x="3478966" y="4761090"/>
            <a:ext cx="6874660" cy="689519"/>
          </a:xfrm>
        </p:spPr>
        <p:txBody>
          <a:bodyPr/>
          <a:lstStyle/>
          <a:p>
            <a:r>
              <a:rPr lang="en-GB" sz="2400">
                <a:latin typeface="Calibri" panose="020F0502020204030204" pitchFamily="34" charset="0"/>
                <a:cs typeface="Times New Roman" panose="02020603050405020304" pitchFamily="18" charset="0"/>
              </a:rPr>
              <a:t>Case Studies of successful implementation</a:t>
            </a:r>
            <a:endParaRPr lang="en-US" sz="2400">
              <a:latin typeface="Calibri" panose="020F0502020204030204" pitchFamily="34" charset="0"/>
              <a:cs typeface="Times New Roman" panose="02020603050405020304" pitchFamily="18" charset="0"/>
            </a:endParaRP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7"/>
          </p:nvPr>
        </p:nvSpPr>
        <p:spPr>
          <a:prstGeom prst="rect">
            <a:avLst/>
          </a:prstGeom>
        </p:spPr>
        <p:txBody>
          <a:bodyPr/>
          <a:lstStyle/>
          <a:p>
            <a:r>
              <a:rPr lang="en-US"/>
              <a:t>contents</a:t>
            </a:r>
          </a:p>
        </p:txBody>
      </p:sp>
      <p:pic>
        <p:nvPicPr>
          <p:cNvPr id="5" name="Picture 4">
            <a:extLst>
              <a:ext uri="{FF2B5EF4-FFF2-40B4-BE49-F238E27FC236}">
                <a16:creationId xmlns:a16="http://schemas.microsoft.com/office/drawing/2014/main" id="{15DBD3A6-8392-150C-C054-8E88D8F0403A}"/>
              </a:ext>
            </a:extLst>
          </p:cNvPr>
          <p:cNvPicPr>
            <a:picLocks noChangeAspect="1"/>
          </p:cNvPicPr>
          <p:nvPr/>
        </p:nvPicPr>
        <p:blipFill>
          <a:blip r:embed="rId3"/>
          <a:stretch>
            <a:fillRect/>
          </a:stretch>
        </p:blipFill>
        <p:spPr>
          <a:xfrm>
            <a:off x="2659918" y="5952554"/>
            <a:ext cx="1638095" cy="342857"/>
          </a:xfrm>
          <a:prstGeom prst="rect">
            <a:avLst/>
          </a:prstGeom>
        </p:spPr>
      </p:pic>
    </p:spTree>
    <p:extLst>
      <p:ext uri="{BB962C8B-B14F-4D97-AF65-F5344CB8AC3E}">
        <p14:creationId xmlns:p14="http://schemas.microsoft.com/office/powerpoint/2010/main" val="30286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342900" indent="-342900">
              <a:lnSpc>
                <a:spcPct val="107000"/>
              </a:lnSpc>
              <a:spcAft>
                <a:spcPts val="800"/>
              </a:spcAft>
              <a:buFont typeface="Symbol" panose="05050102010706020507" pitchFamily="18" charset="2"/>
              <a:buChar char=""/>
            </a:pPr>
            <a:r>
              <a:rPr lang="en-GB">
                <a:latin typeface="Calibri" panose="020F0502020204030204" pitchFamily="34" charset="0"/>
                <a:cs typeface="Times New Roman" panose="02020603050405020304" pitchFamily="18" charset="0"/>
              </a:rPr>
              <a:t>To make agricultural applications more efficient and reliable, we can divide blockchain applications into four categories</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a:t>Real-world Application of blockchain  in </a:t>
            </a:r>
            <a:r>
              <a:rPr lang="en-GB" err="1"/>
              <a:t>AgriFood</a:t>
            </a:r>
            <a:endParaRPr lang="en-US"/>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graphicFrame>
        <p:nvGraphicFramePr>
          <p:cNvPr id="11" name="Diagram 10">
            <a:extLst>
              <a:ext uri="{FF2B5EF4-FFF2-40B4-BE49-F238E27FC236}">
                <a16:creationId xmlns:a16="http://schemas.microsoft.com/office/drawing/2014/main" id="{41DFC35C-BC34-A930-2E3F-E39FE45DF16C}"/>
              </a:ext>
            </a:extLst>
          </p:cNvPr>
          <p:cNvGraphicFramePr/>
          <p:nvPr/>
        </p:nvGraphicFramePr>
        <p:xfrm>
          <a:off x="1425944" y="22549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6535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342900" lvl="0" indent="-342900">
              <a:lnSpc>
                <a:spcPct val="107000"/>
              </a:lnSpc>
              <a:buFont typeface="Calibri" panose="020F0502020204030204" pitchFamily="34" charset="0"/>
              <a:buChar char="•"/>
            </a:pPr>
            <a:r>
              <a:rPr lang="en-GB" b="1" kern="100">
                <a:effectLst/>
                <a:latin typeface="Calibri" panose="020F0502020204030204" pitchFamily="34" charset="0"/>
                <a:ea typeface="Calibri" panose="020F0502020204030204" pitchFamily="34" charset="0"/>
                <a:cs typeface="Times New Roman" panose="02020603050405020304" pitchFamily="18" charset="0"/>
              </a:rPr>
              <a:t>Supply Chain Management:</a:t>
            </a:r>
            <a:r>
              <a:rPr lang="en-GB" kern="100">
                <a:effectLst/>
                <a:latin typeface="Calibri" panose="020F0502020204030204" pitchFamily="34" charset="0"/>
                <a:ea typeface="Calibri" panose="020F0502020204030204" pitchFamily="34" charset="0"/>
                <a:cs typeface="Times New Roman" panose="02020603050405020304" pitchFamily="18" charset="0"/>
              </a:rPr>
              <a:t> Agricultural products may be tracked using blockchains to provide an effective and transparent supply chain in the agriculture sector. Blockchain technology has the ability to record every transaction and movement of goods.</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b="1" kern="100">
                <a:effectLst/>
                <a:latin typeface="Calibri" panose="020F0502020204030204" pitchFamily="34" charset="0"/>
                <a:ea typeface="Calibri" panose="020F0502020204030204" pitchFamily="34" charset="0"/>
                <a:cs typeface="Times New Roman" panose="02020603050405020304" pitchFamily="18" charset="0"/>
              </a:rPr>
              <a:t>Food Safety:</a:t>
            </a:r>
            <a:r>
              <a:rPr lang="en-GB" kern="100">
                <a:effectLst/>
                <a:latin typeface="Calibri" panose="020F0502020204030204" pitchFamily="34" charset="0"/>
                <a:ea typeface="Calibri" panose="020F0502020204030204" pitchFamily="34" charset="0"/>
                <a:cs typeface="Times New Roman" panose="02020603050405020304" pitchFamily="18" charset="0"/>
              </a:rPr>
              <a:t> By offering a safe and immutable record of the product’s journey from farm to table, blockchain can assist in increasing food safety. This enables targeted recalls of contaminated items and can assist in locating the source of any contamination.</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a:t>Application of Blockchain in </a:t>
            </a:r>
            <a:r>
              <a:rPr lang="en-GB" err="1"/>
              <a:t>AgriFood</a:t>
            </a:r>
            <a:endParaRPr lang="sk-SK"/>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415853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342900" indent="-342900">
              <a:lnSpc>
                <a:spcPct val="107000"/>
              </a:lnSpc>
              <a:buFont typeface="Calibri" panose="020F0502020204030204" pitchFamily="34" charset="0"/>
              <a:buChar char="•"/>
            </a:pPr>
            <a:r>
              <a:rPr lang="en-GB" kern="100">
                <a:latin typeface="Calibri" panose="020F0502020204030204" pitchFamily="34" charset="0"/>
                <a:cs typeface="Times New Roman" panose="02020603050405020304" pitchFamily="18" charset="0"/>
              </a:rPr>
              <a:t>The computerized database manages and tracks digital and physical resources. The use of blockchain technology improves transaction quality. </a:t>
            </a:r>
          </a:p>
          <a:p>
            <a:pPr marL="342900" indent="-342900">
              <a:lnSpc>
                <a:spcPct val="107000"/>
              </a:lnSpc>
              <a:buFont typeface="Calibri" panose="020F0502020204030204" pitchFamily="34" charset="0"/>
              <a:buChar char="•"/>
            </a:pPr>
            <a:r>
              <a:rPr lang="en-GB" kern="100">
                <a:latin typeface="Calibri" panose="020F0502020204030204" pitchFamily="34" charset="0"/>
                <a:cs typeface="Times New Roman" panose="02020603050405020304" pitchFamily="18" charset="0"/>
              </a:rPr>
              <a:t>Customers may utilize the blockchain to verify an item’s authenticity and legality. </a:t>
            </a:r>
            <a:endParaRPr lang="sk-SK" kern="100">
              <a:latin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a:t>Application of Blockchain in </a:t>
            </a:r>
            <a:r>
              <a:rPr lang="en-GB" err="1"/>
              <a:t>AgriFood</a:t>
            </a:r>
            <a:endParaRPr lang="sk-SK"/>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29171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342900" lvl="0" indent="-342900">
              <a:lnSpc>
                <a:spcPct val="107000"/>
              </a:lnSpc>
              <a:buFont typeface="Calibri" panose="020F0502020204030204" pitchFamily="34" charset="0"/>
              <a:buChar char="•"/>
            </a:pPr>
            <a:r>
              <a:rPr lang="en-GB" b="1" kern="100">
                <a:effectLst/>
                <a:latin typeface="Calibri" panose="020F0502020204030204" pitchFamily="34" charset="0"/>
                <a:ea typeface="Calibri" panose="020F0502020204030204" pitchFamily="34" charset="0"/>
                <a:cs typeface="Times New Roman" panose="02020603050405020304" pitchFamily="18" charset="0"/>
              </a:rPr>
              <a:t>Land Registry:</a:t>
            </a:r>
            <a:r>
              <a:rPr lang="en-GB" kern="100">
                <a:effectLst/>
                <a:latin typeface="Calibri" panose="020F0502020204030204" pitchFamily="34" charset="0"/>
                <a:ea typeface="Calibri" panose="020F0502020204030204" pitchFamily="34" charset="0"/>
                <a:cs typeface="Times New Roman" panose="02020603050405020304" pitchFamily="18" charset="0"/>
              </a:rPr>
              <a:t> Blockchain can be used to establish a safe and transparent land registry by reducing the risk of land disputes and improving access to credit for farmers.</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b="1" kern="100">
                <a:effectLst/>
                <a:latin typeface="Calibri" panose="020F0502020204030204" pitchFamily="34" charset="0"/>
                <a:ea typeface="Calibri" panose="020F0502020204030204" pitchFamily="34" charset="0"/>
                <a:cs typeface="Times New Roman" panose="02020603050405020304" pitchFamily="18" charset="0"/>
              </a:rPr>
              <a:t>Payment Systems:</a:t>
            </a:r>
            <a:r>
              <a:rPr lang="en-GB" kern="100">
                <a:effectLst/>
                <a:latin typeface="Calibri" panose="020F0502020204030204" pitchFamily="34" charset="0"/>
                <a:ea typeface="Calibri" panose="020F0502020204030204" pitchFamily="34" charset="0"/>
                <a:cs typeface="Times New Roman" panose="02020603050405020304" pitchFamily="18" charset="0"/>
              </a:rPr>
              <a:t> Blockchain technology provides secure and efficient payment systems for all agriculture transactions. With the use of cryptocurrency, farmers and buyers can easily neglect the high fees offered through traditional payment systems which can decrease the probability of getting defrauded.</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a:t>Application of Blockchain in </a:t>
            </a:r>
            <a:r>
              <a:rPr lang="en-GB" err="1"/>
              <a:t>AgriFood</a:t>
            </a:r>
            <a:endParaRPr lang="sk-SK"/>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999687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9" y="2011138"/>
            <a:ext cx="5715000" cy="4690604"/>
          </a:xfrm>
          <a:prstGeom prst="rect">
            <a:avLst/>
          </a:prstGeom>
        </p:spPr>
        <p:txBody>
          <a:bodyPr/>
          <a:lstStyle/>
          <a:p>
            <a:pPr marL="342900" indent="-342900">
              <a:lnSpc>
                <a:spcPct val="107000"/>
              </a:lnSpc>
              <a:buFont typeface="Calibri" panose="020F0502020204030204" pitchFamily="34" charset="0"/>
              <a:buChar char="•"/>
            </a:pPr>
            <a:r>
              <a:rPr lang="en-GB" kern="100">
                <a:latin typeface="Calibri" panose="020F0502020204030204" pitchFamily="34" charset="0"/>
                <a:cs typeface="Times New Roman" panose="02020603050405020304" pitchFamily="18" charset="0"/>
              </a:rPr>
              <a:t>The ability to track the path of a product aids in regulation and legal accountability. </a:t>
            </a:r>
          </a:p>
          <a:p>
            <a:pPr marL="342900" indent="-342900">
              <a:lnSpc>
                <a:spcPct val="107000"/>
              </a:lnSpc>
              <a:buFont typeface="Calibri" panose="020F0502020204030204" pitchFamily="34" charset="0"/>
              <a:buChar char="•"/>
            </a:pPr>
            <a:r>
              <a:rPr lang="en-GB" kern="100">
                <a:latin typeface="Calibri" panose="020F0502020204030204" pitchFamily="34" charset="0"/>
                <a:cs typeface="Times New Roman" panose="02020603050405020304" pitchFamily="18" charset="0"/>
              </a:rPr>
              <a:t>Regardless of the manner of transmission, smart contracts play a critical role in this scenario. </a:t>
            </a:r>
          </a:p>
          <a:p>
            <a:pPr marL="342900" indent="-342900">
              <a:lnSpc>
                <a:spcPct val="107000"/>
              </a:lnSpc>
              <a:buFont typeface="Calibri" panose="020F0502020204030204" pitchFamily="34" charset="0"/>
              <a:buChar char="•"/>
            </a:pPr>
            <a:r>
              <a:rPr lang="en-GB" kern="100">
                <a:latin typeface="Calibri" panose="020F0502020204030204" pitchFamily="34" charset="0"/>
                <a:cs typeface="Times New Roman" panose="02020603050405020304" pitchFamily="18" charset="0"/>
              </a:rPr>
              <a:t>When the supply chain goes from the end-users to the merchants, it is then controlled by a blockchain-based supply chain system with certifiers from well-known groups. </a:t>
            </a:r>
            <a:endParaRPr lang="sk-SK" kern="100">
              <a:latin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a:t>Application of Blockchain in </a:t>
            </a:r>
            <a:r>
              <a:rPr lang="en-GB" err="1"/>
              <a:t>AgriFood</a:t>
            </a:r>
            <a:endParaRPr lang="sk-SK"/>
          </a:p>
          <a:p>
            <a:r>
              <a:rPr lang="en-GB" sz="2800" kern="100">
                <a:latin typeface="Calibri" panose="020F0502020204030204" pitchFamily="34" charset="0"/>
                <a:cs typeface="Times New Roman" panose="02020603050405020304" pitchFamily="18" charset="0"/>
              </a:rPr>
              <a:t>How blockchain may relate to the food chain</a:t>
            </a:r>
            <a:endParaRPr lang="sk-SK"/>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pic>
        <p:nvPicPr>
          <p:cNvPr id="11" name="Obrázok 10" descr="Obrázok, na ktorom je text, diagram, snímka obrazovky&#10;&#10;Automaticky generovaný popis">
            <a:hlinkClick r:id="rId2" tgtFrame="&quot;_blank&quot;"/>
            <a:extLst>
              <a:ext uri="{FF2B5EF4-FFF2-40B4-BE49-F238E27FC236}">
                <a16:creationId xmlns:a16="http://schemas.microsoft.com/office/drawing/2014/main" id="{085A533B-E74A-2329-7C7C-0CE0AE679C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6794" y="2908348"/>
            <a:ext cx="6057192" cy="3694887"/>
          </a:xfrm>
          <a:prstGeom prst="rect">
            <a:avLst/>
          </a:prstGeom>
          <a:noFill/>
          <a:ln>
            <a:noFill/>
          </a:ln>
        </p:spPr>
      </p:pic>
    </p:spTree>
    <p:extLst>
      <p:ext uri="{BB962C8B-B14F-4D97-AF65-F5344CB8AC3E}">
        <p14:creationId xmlns:p14="http://schemas.microsoft.com/office/powerpoint/2010/main" val="75472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0" indent="0" algn="l" fontAlgn="auto"/>
            <a:r>
              <a:rPr lang="en-US" b="0" i="0">
                <a:effectLst/>
                <a:latin typeface="Calibri "/>
              </a:rPr>
              <a:t>The integration of blockchain technology in smart farming practices opens up a plethora of possibilities. Some of the notable applications include:</a:t>
            </a:r>
          </a:p>
          <a:p>
            <a:pPr marL="342900" indent="-342900" algn="l" fontAlgn="auto">
              <a:buFont typeface="Arial" panose="020B0604020202020204" pitchFamily="34" charset="0"/>
              <a:buChar char="•"/>
            </a:pPr>
            <a:r>
              <a:rPr lang="en-US" b="1" i="0">
                <a:effectLst/>
                <a:latin typeface="Calibri "/>
              </a:rPr>
              <a:t>Smart Contracts for Automated Agreements </a:t>
            </a:r>
            <a:r>
              <a:rPr lang="en-US" b="0" i="0">
                <a:effectLst/>
                <a:latin typeface="Calibri "/>
              </a:rPr>
              <a:t>are self-executing contracts with terms directly written into code. In agriculture, these contracts can automate agreements between farmers and distributors, ensuring timely payments and adherence to quality standards.</a:t>
            </a:r>
          </a:p>
          <a:p>
            <a:pPr marL="342900" indent="-342900" algn="l" fontAlgn="auto">
              <a:buFont typeface="Arial" panose="020B0604020202020204" pitchFamily="34" charset="0"/>
              <a:buChar char="•"/>
            </a:pPr>
            <a:r>
              <a:rPr lang="en-US" b="1" i="0">
                <a:effectLst/>
                <a:latin typeface="Calibri "/>
              </a:rPr>
              <a:t>The Internet of Things (IoT) devices  and Data Management </a:t>
            </a:r>
            <a:r>
              <a:rPr lang="en-US" b="0" i="0">
                <a:effectLst/>
                <a:latin typeface="Calibri "/>
              </a:rPr>
              <a:t>in smart farms generate vast amounts of data. Blockchain provides a secure and decentralized platform for managing and sharing this data, facilitating data-driven decision-making for optimal agricultural outcomes.</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a:t>Application of Blockchain in Smart Farming</a:t>
            </a:r>
            <a:endParaRPr lang="sk-SK"/>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232201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0" indent="0" algn="l" fontAlgn="auto"/>
            <a:r>
              <a:rPr lang="en-US" b="0" i="0">
                <a:effectLst/>
                <a:latin typeface="Calibri "/>
              </a:rPr>
              <a:t>The integration of blockchain technology in smart farming practices opens up a plethora of possibilities. Some of the notable applications include:</a:t>
            </a:r>
          </a:p>
          <a:p>
            <a:pPr marL="342900" indent="-342900" algn="l" fontAlgn="auto">
              <a:buFont typeface="Arial" panose="020B0604020202020204" pitchFamily="34" charset="0"/>
              <a:buChar char="•"/>
            </a:pPr>
            <a:r>
              <a:rPr lang="en-US" b="1" i="0">
                <a:effectLst/>
                <a:latin typeface="Calibri "/>
              </a:rPr>
              <a:t>Crop Monitoring and Quality Control </a:t>
            </a:r>
            <a:r>
              <a:rPr lang="en-US" i="0">
                <a:effectLst/>
                <a:latin typeface="Calibri "/>
              </a:rPr>
              <a:t>b</a:t>
            </a:r>
            <a:r>
              <a:rPr lang="en-US" b="0" i="0">
                <a:effectLst/>
                <a:latin typeface="Calibri "/>
              </a:rPr>
              <a:t>y combining blockchain with IoT sensors, farmers can monitor crops in real-time, receiving data on temperature, humidity, soil moisture, and more. This information helps farmers make informed decisions and maintain optimal crop quality.</a:t>
            </a:r>
          </a:p>
          <a:p>
            <a:pPr marL="342900" indent="-342900" algn="l" fontAlgn="auto">
              <a:buFont typeface="Arial" panose="020B0604020202020204" pitchFamily="34" charset="0"/>
              <a:buChar char="•"/>
            </a:pPr>
            <a:r>
              <a:rPr lang="en-US" b="1" i="0">
                <a:effectLst/>
                <a:latin typeface="Calibri "/>
              </a:rPr>
              <a:t>Fair Trade and Ethical Labeling, </a:t>
            </a:r>
            <a:r>
              <a:rPr lang="en-US" i="0">
                <a:effectLst/>
                <a:latin typeface="Calibri "/>
              </a:rPr>
              <a:t>where b</a:t>
            </a:r>
            <a:r>
              <a:rPr lang="en-US" b="0" i="0">
                <a:effectLst/>
                <a:latin typeface="Calibri "/>
              </a:rPr>
              <a:t>lockchain can be utilized to verify fair trade practices and ethical sourcing of agricultural products. Consumers can scan QR codes on products to access information about the product's journey and verify its authenticity.</a:t>
            </a:r>
          </a:p>
          <a:p>
            <a:pPr marL="342900" indent="-342900" algn="l" fontAlgn="auto">
              <a:buFont typeface="Arial" panose="020B0604020202020204" pitchFamily="34" charset="0"/>
              <a:buChar char="•"/>
            </a:pPr>
            <a:r>
              <a:rPr lang="en-US" b="1" i="0">
                <a:effectLst/>
                <a:latin typeface="Calibri "/>
              </a:rPr>
              <a:t>Certification and Compliance </a:t>
            </a:r>
            <a:r>
              <a:rPr lang="en-US" i="0">
                <a:effectLst/>
                <a:latin typeface="Calibri "/>
              </a:rPr>
              <a:t>- b</a:t>
            </a:r>
            <a:r>
              <a:rPr lang="en-US" b="0" i="0">
                <a:effectLst/>
                <a:latin typeface="Calibri "/>
              </a:rPr>
              <a:t>lockchain streamlines the process of obtaining certifications for organic and sustainable practices. Certificates can be stored on the blockchain, allowing easy access for regulators and consumers alike.</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a:t>Application of Blockchain in Smart Farming</a:t>
            </a:r>
            <a:endParaRPr lang="sk-SK"/>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286136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en-GB" sz="3900" kern="100">
                <a:effectLst/>
                <a:latin typeface="Calibri Light" panose="020F0302020204030204" pitchFamily="34" charset="0"/>
                <a:ea typeface="Times New Roman" panose="02020603050405020304" pitchFamily="18" charset="0"/>
                <a:cs typeface="Times New Roman" panose="02020603050405020304" pitchFamily="18" charset="0"/>
              </a:rPr>
              <a:t>Case Studies of successful implementation</a:t>
            </a:r>
            <a:endParaRPr lang="en-US" sz="390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a:t>0</a:t>
            </a:r>
            <a:r>
              <a:rPr lang="en-GB"/>
              <a:t>5</a:t>
            </a:r>
            <a:endParaRPr lang="en-US"/>
          </a:p>
        </p:txBody>
      </p:sp>
    </p:spTree>
    <p:extLst>
      <p:ext uri="{BB962C8B-B14F-4D97-AF65-F5344CB8AC3E}">
        <p14:creationId xmlns:p14="http://schemas.microsoft.com/office/powerpoint/2010/main" val="796138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342900" indent="-342900">
              <a:lnSpc>
                <a:spcPct val="107000"/>
              </a:lnSpc>
              <a:spcAft>
                <a:spcPts val="800"/>
              </a:spcAft>
              <a:buFont typeface="Symbol" panose="05050102010706020507" pitchFamily="18" charset="2"/>
              <a:buChar char=""/>
            </a:pPr>
            <a:r>
              <a:rPr lang="en-GB">
                <a:latin typeface="Calibri" panose="020F0502020204030204" pitchFamily="34" charset="0"/>
                <a:cs typeface="Times New Roman" panose="02020603050405020304" pitchFamily="18" charset="0"/>
              </a:rPr>
              <a:t>The </a:t>
            </a:r>
            <a:r>
              <a:rPr lang="en-GB" err="1">
                <a:latin typeface="Calibri" panose="020F0502020204030204" pitchFamily="34" charset="0"/>
                <a:cs typeface="Times New Roman" panose="02020603050405020304" pitchFamily="18" charset="0"/>
              </a:rPr>
              <a:t>AgriDigital</a:t>
            </a:r>
            <a:r>
              <a:rPr lang="en-GB">
                <a:latin typeface="Calibri" panose="020F0502020204030204" pitchFamily="34" charset="0"/>
                <a:cs typeface="Times New Roman" panose="02020603050405020304" pitchFamily="18" charset="0"/>
              </a:rPr>
              <a:t> company’s success is used as motivation for the future application of this technology in the agricultural supply chain. </a:t>
            </a:r>
            <a:r>
              <a:rPr lang="en-GB" err="1">
                <a:latin typeface="Calibri" panose="020F0502020204030204" pitchFamily="34" charset="0"/>
                <a:cs typeface="Times New Roman" panose="02020603050405020304" pitchFamily="18" charset="0"/>
              </a:rPr>
              <a:t>AgriDigital</a:t>
            </a:r>
            <a:r>
              <a:rPr lang="en-GB">
                <a:latin typeface="Calibri" panose="020F0502020204030204" pitchFamily="34" charset="0"/>
                <a:cs typeface="Times New Roman" panose="02020603050405020304" pitchFamily="18" charset="0"/>
              </a:rPr>
              <a:t> is now working to develop reliable and effective agricultural supply networks using blockchain technology. For this very reason, the demand for blockchain technology can see progressive growth in the agricultural field.</a:t>
            </a:r>
            <a:endParaRPr lang="sk-SK">
              <a:latin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sz="3600" err="1"/>
              <a:t>AgriDigital</a:t>
            </a:r>
            <a:endParaRPr lang="en-US" sz="36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9990410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342900" indent="-342900">
              <a:lnSpc>
                <a:spcPct val="107000"/>
              </a:lnSpc>
              <a:spcAft>
                <a:spcPts val="800"/>
              </a:spcAft>
              <a:buFont typeface="Symbol" panose="05050102010706020507" pitchFamily="18" charset="2"/>
              <a:buChar char=""/>
            </a:pPr>
            <a:r>
              <a:rPr lang="en-GB" err="1">
                <a:latin typeface="Calibri" panose="020F0502020204030204" pitchFamily="34" charset="0"/>
                <a:cs typeface="Times New Roman" panose="02020603050405020304" pitchFamily="18" charset="0"/>
              </a:rPr>
              <a:t>AgriDigital</a:t>
            </a:r>
            <a:r>
              <a:rPr lang="en-GB">
                <a:latin typeface="Calibri" panose="020F0502020204030204" pitchFamily="34" charset="0"/>
                <a:cs typeface="Times New Roman" panose="02020603050405020304" pitchFamily="18" charset="0"/>
              </a:rPr>
              <a:t>, a leading independent digital grain firm, completed the world’s first settlement sale of 23.46 tons of grain on a blockchain. Since then, more than 1,300 customers have used the cloud-based system to process approximately 1.6 million tons of grain and $360 million in producer payments.</a:t>
            </a:r>
            <a:endParaRPr lang="sk-SK">
              <a:latin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sz="3600" err="1"/>
              <a:t>AgriDigital</a:t>
            </a:r>
            <a:endParaRPr lang="en-US" sz="36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pic>
        <p:nvPicPr>
          <p:cNvPr id="12" name="Obrázok 11">
            <a:extLst>
              <a:ext uri="{FF2B5EF4-FFF2-40B4-BE49-F238E27FC236}">
                <a16:creationId xmlns:a16="http://schemas.microsoft.com/office/drawing/2014/main" id="{A53ADC7B-03C2-225C-D2B2-9A08DD3724CC}"/>
              </a:ext>
            </a:extLst>
          </p:cNvPr>
          <p:cNvPicPr>
            <a:picLocks noChangeAspect="1"/>
          </p:cNvPicPr>
          <p:nvPr/>
        </p:nvPicPr>
        <p:blipFill>
          <a:blip r:embed="rId2"/>
          <a:stretch>
            <a:fillRect/>
          </a:stretch>
        </p:blipFill>
        <p:spPr>
          <a:xfrm>
            <a:off x="3383666" y="3639565"/>
            <a:ext cx="5424668" cy="3062177"/>
          </a:xfrm>
          <a:prstGeom prst="rect">
            <a:avLst/>
          </a:prstGeom>
        </p:spPr>
      </p:pic>
    </p:spTree>
    <p:extLst>
      <p:ext uri="{BB962C8B-B14F-4D97-AF65-F5344CB8AC3E}">
        <p14:creationId xmlns:p14="http://schemas.microsoft.com/office/powerpoint/2010/main" val="400967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a:t>0</a:t>
            </a:r>
            <a:r>
              <a:rPr lang="cs-CZ"/>
              <a:t>6</a:t>
            </a:r>
            <a:endParaRPr lang="en-US"/>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3478966" y="1920178"/>
            <a:ext cx="6874660" cy="689519"/>
          </a:xfrm>
        </p:spPr>
        <p:txBody>
          <a:bodyPr/>
          <a:lstStyle/>
          <a:p>
            <a:r>
              <a:rPr lang="en-GB" sz="2400">
                <a:latin typeface="Calibri" panose="020F0502020204030204" pitchFamily="34" charset="0"/>
                <a:cs typeface="Times New Roman" panose="02020603050405020304" pitchFamily="18" charset="0"/>
              </a:rPr>
              <a:t>Conclusion</a:t>
            </a:r>
            <a:endParaRPr lang="en-US" sz="2400">
              <a:latin typeface="Calibri" panose="020F0502020204030204" pitchFamily="34" charset="0"/>
              <a:cs typeface="Times New Roman" panose="02020603050405020304" pitchFamily="18" charset="0"/>
            </a:endParaRP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7"/>
          </p:nvPr>
        </p:nvSpPr>
        <p:spPr>
          <a:prstGeom prst="rect">
            <a:avLst/>
          </a:prstGeom>
        </p:spPr>
        <p:txBody>
          <a:bodyPr/>
          <a:lstStyle/>
          <a:p>
            <a:r>
              <a:rPr lang="en-US"/>
              <a:t>contents</a:t>
            </a:r>
          </a:p>
        </p:txBody>
      </p:sp>
      <p:sp>
        <p:nvSpPr>
          <p:cNvPr id="6" name="Text Placeholder 15">
            <a:extLst>
              <a:ext uri="{FF2B5EF4-FFF2-40B4-BE49-F238E27FC236}">
                <a16:creationId xmlns:a16="http://schemas.microsoft.com/office/drawing/2014/main" id="{1001061E-DAE0-6861-32DA-F19D28A208E0}"/>
              </a:ext>
            </a:extLst>
          </p:cNvPr>
          <p:cNvSpPr txBox="1">
            <a:spLocks/>
          </p:cNvSpPr>
          <p:nvPr/>
        </p:nvSpPr>
        <p:spPr>
          <a:xfrm>
            <a:off x="2643669" y="2716126"/>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0</a:t>
            </a:r>
            <a:r>
              <a:rPr lang="en-GB"/>
              <a:t>7</a:t>
            </a:r>
            <a:endParaRPr lang="en-US"/>
          </a:p>
        </p:txBody>
      </p:sp>
      <p:sp>
        <p:nvSpPr>
          <p:cNvPr id="7" name="Text Placeholder 14">
            <a:extLst>
              <a:ext uri="{FF2B5EF4-FFF2-40B4-BE49-F238E27FC236}">
                <a16:creationId xmlns:a16="http://schemas.microsoft.com/office/drawing/2014/main" id="{71E3BF94-1079-24D0-A86E-4170DFC1B60B}"/>
              </a:ext>
            </a:extLst>
          </p:cNvPr>
          <p:cNvSpPr txBox="1">
            <a:spLocks/>
          </p:cNvSpPr>
          <p:nvPr/>
        </p:nvSpPr>
        <p:spPr>
          <a:xfrm>
            <a:off x="3478966" y="2698941"/>
            <a:ext cx="6874660"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latin typeface="Calibri" panose="020F0502020204030204" pitchFamily="34" charset="0"/>
                <a:cs typeface="Times New Roman" panose="02020603050405020304" pitchFamily="18" charset="0"/>
              </a:rPr>
              <a:t>References and Additional Reading</a:t>
            </a:r>
            <a:endParaRPr lang="en-US" sz="2400">
              <a:latin typeface="Calibri" panose="020F0502020204030204" pitchFamily="34" charset="0"/>
              <a:cs typeface="Times New Roman" panose="02020603050405020304" pitchFamily="18" charset="0"/>
            </a:endParaRPr>
          </a:p>
        </p:txBody>
      </p:sp>
      <p:sp>
        <p:nvSpPr>
          <p:cNvPr id="2" name="Text Placeholder 15">
            <a:extLst>
              <a:ext uri="{FF2B5EF4-FFF2-40B4-BE49-F238E27FC236}">
                <a16:creationId xmlns:a16="http://schemas.microsoft.com/office/drawing/2014/main" id="{4BBB6430-5FCF-A388-684A-3FBBC770B47B}"/>
              </a:ext>
            </a:extLst>
          </p:cNvPr>
          <p:cNvSpPr txBox="1">
            <a:spLocks/>
          </p:cNvSpPr>
          <p:nvPr/>
        </p:nvSpPr>
        <p:spPr>
          <a:xfrm>
            <a:off x="2661159" y="3405010"/>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0</a:t>
            </a:r>
            <a:r>
              <a:rPr lang="en-GB"/>
              <a:t>8</a:t>
            </a:r>
            <a:endParaRPr lang="en-US"/>
          </a:p>
        </p:txBody>
      </p:sp>
      <p:sp>
        <p:nvSpPr>
          <p:cNvPr id="3" name="Text Placeholder 14">
            <a:extLst>
              <a:ext uri="{FF2B5EF4-FFF2-40B4-BE49-F238E27FC236}">
                <a16:creationId xmlns:a16="http://schemas.microsoft.com/office/drawing/2014/main" id="{604761E7-6218-3FC1-8C55-F87D1B94DE2E}"/>
              </a:ext>
            </a:extLst>
          </p:cNvPr>
          <p:cNvSpPr txBox="1">
            <a:spLocks/>
          </p:cNvSpPr>
          <p:nvPr/>
        </p:nvSpPr>
        <p:spPr>
          <a:xfrm>
            <a:off x="3496456" y="3387825"/>
            <a:ext cx="6874660"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latin typeface="Calibri" panose="020F0502020204030204" pitchFamily="34" charset="0"/>
                <a:cs typeface="Times New Roman" panose="02020603050405020304" pitchFamily="18" charset="0"/>
              </a:rPr>
              <a:t>Interactive Learning Activity</a:t>
            </a:r>
            <a:endParaRPr lang="en-US" sz="2400">
              <a:latin typeface="Calibri" panose="020F0502020204030204" pitchFamily="34" charset="0"/>
              <a:cs typeface="Times New Roman" panose="02020603050405020304" pitchFamily="18" charset="0"/>
            </a:endParaRPr>
          </a:p>
        </p:txBody>
      </p:sp>
      <p:sp>
        <p:nvSpPr>
          <p:cNvPr id="4" name="Text Placeholder 15">
            <a:extLst>
              <a:ext uri="{FF2B5EF4-FFF2-40B4-BE49-F238E27FC236}">
                <a16:creationId xmlns:a16="http://schemas.microsoft.com/office/drawing/2014/main" id="{CD2271C7-6F03-4120-1C6F-1DD12D23E755}"/>
              </a:ext>
            </a:extLst>
          </p:cNvPr>
          <p:cNvSpPr txBox="1">
            <a:spLocks/>
          </p:cNvSpPr>
          <p:nvPr/>
        </p:nvSpPr>
        <p:spPr>
          <a:xfrm>
            <a:off x="2678649" y="4094529"/>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0</a:t>
            </a:r>
            <a:r>
              <a:rPr lang="en-GB"/>
              <a:t>9</a:t>
            </a:r>
            <a:endParaRPr lang="en-US"/>
          </a:p>
        </p:txBody>
      </p:sp>
      <p:sp>
        <p:nvSpPr>
          <p:cNvPr id="5" name="Text Placeholder 14">
            <a:extLst>
              <a:ext uri="{FF2B5EF4-FFF2-40B4-BE49-F238E27FC236}">
                <a16:creationId xmlns:a16="http://schemas.microsoft.com/office/drawing/2014/main" id="{92AAAF51-EB6A-C028-5379-23D403523BD6}"/>
              </a:ext>
            </a:extLst>
          </p:cNvPr>
          <p:cNvSpPr txBox="1">
            <a:spLocks/>
          </p:cNvSpPr>
          <p:nvPr/>
        </p:nvSpPr>
        <p:spPr>
          <a:xfrm>
            <a:off x="3513946" y="4077344"/>
            <a:ext cx="6874660"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latin typeface="Calibri" panose="020F0502020204030204" pitchFamily="34" charset="0"/>
                <a:cs typeface="Times New Roman" panose="02020603050405020304" pitchFamily="18" charset="0"/>
              </a:rPr>
              <a:t>Quiz</a:t>
            </a:r>
            <a:endParaRPr lang="en-US" sz="2400">
              <a:latin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0C28D4C-8047-F76C-EE69-4DA38E8FDC43}"/>
              </a:ext>
            </a:extLst>
          </p:cNvPr>
          <p:cNvPicPr>
            <a:picLocks noChangeAspect="1"/>
          </p:cNvPicPr>
          <p:nvPr/>
        </p:nvPicPr>
        <p:blipFill>
          <a:blip r:embed="rId3"/>
          <a:stretch>
            <a:fillRect/>
          </a:stretch>
        </p:blipFill>
        <p:spPr>
          <a:xfrm>
            <a:off x="2643669" y="6027585"/>
            <a:ext cx="1638095" cy="342857"/>
          </a:xfrm>
          <a:prstGeom prst="rect">
            <a:avLst/>
          </a:prstGeom>
        </p:spPr>
      </p:pic>
    </p:spTree>
    <p:extLst>
      <p:ext uri="{BB962C8B-B14F-4D97-AF65-F5344CB8AC3E}">
        <p14:creationId xmlns:p14="http://schemas.microsoft.com/office/powerpoint/2010/main" val="28234080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423056"/>
          </a:xfrm>
          <a:prstGeom prst="rect">
            <a:avLst/>
          </a:prstGeom>
        </p:spPr>
        <p:txBody>
          <a:bodyPr/>
          <a:lstStyle/>
          <a:p>
            <a:pPr marL="342900" indent="-342900">
              <a:lnSpc>
                <a:spcPct val="107000"/>
              </a:lnSpc>
              <a:spcAft>
                <a:spcPts val="800"/>
              </a:spcAft>
              <a:buFont typeface="Arial" panose="020B0604020202020204" pitchFamily="34" charset="0"/>
              <a:buChar char="•"/>
            </a:pPr>
            <a:r>
              <a:rPr lang="en-US">
                <a:hlinkClick r:id="rId2"/>
              </a:rPr>
              <a:t>Blockchain Technology Transforming the Agriculture and Food Supply Chain - Webinar</a:t>
            </a:r>
            <a:r>
              <a:rPr lang="en-US"/>
              <a:t>: This webinar discusses the potential of blockchain technology to revolutionize the agri-food market in the next 10 years.</a:t>
            </a:r>
          </a:p>
          <a:p>
            <a:pPr marL="342900" indent="-342900">
              <a:lnSpc>
                <a:spcPct val="107000"/>
              </a:lnSpc>
              <a:spcAft>
                <a:spcPts val="800"/>
              </a:spcAft>
              <a:buFont typeface="Arial" panose="020B0604020202020204" pitchFamily="34" charset="0"/>
              <a:buChar char="•"/>
            </a:pPr>
            <a:r>
              <a:rPr lang="en-US">
                <a:hlinkClick r:id="rId3"/>
              </a:rPr>
              <a:t>How Blockchain can enable traceability and transparency in the </a:t>
            </a:r>
            <a:r>
              <a:rPr lang="en-US" err="1">
                <a:hlinkClick r:id="rId3"/>
              </a:rPr>
              <a:t>agri</a:t>
            </a:r>
            <a:r>
              <a:rPr lang="en-US">
                <a:hlinkClick r:id="rId3"/>
              </a:rPr>
              <a:t> food supply chain</a:t>
            </a:r>
            <a:r>
              <a:rPr lang="en-US"/>
              <a:t>: This video explores how blockchain can provide end-to-end traceability and transparency in the agri-food supply chain, benefiting farmers, businesses, and consumers.</a:t>
            </a:r>
          </a:p>
          <a:p>
            <a:pPr marL="342900" indent="-342900">
              <a:lnSpc>
                <a:spcPct val="107000"/>
              </a:lnSpc>
              <a:spcAft>
                <a:spcPts val="800"/>
              </a:spcAft>
              <a:buFont typeface="Arial" panose="020B0604020202020204" pitchFamily="34" charset="0"/>
              <a:buChar char="•"/>
            </a:pPr>
            <a:r>
              <a:rPr lang="en-US">
                <a:hlinkClick r:id="rId4"/>
              </a:rPr>
              <a:t>Automatic Generation of Blockchain Agri-food Traceability Systems</a:t>
            </a:r>
            <a:r>
              <a:rPr lang="en-US"/>
              <a:t>: This video focuses on the use of blockchain for supply chain management, product provenance, and traceability in the agri-food sector.</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a:t>Video</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75598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342900" indent="-342900">
              <a:lnSpc>
                <a:spcPct val="107000"/>
              </a:lnSpc>
              <a:spcAft>
                <a:spcPts val="800"/>
              </a:spcAft>
              <a:buFont typeface="Arial" panose="020B0604020202020204" pitchFamily="34" charset="0"/>
              <a:buChar char="•"/>
            </a:pPr>
            <a:r>
              <a:rPr lang="en-US">
                <a:hlinkClick r:id="rId2"/>
              </a:rPr>
              <a:t>Blockchain for agricultural supply chain</a:t>
            </a:r>
            <a:r>
              <a:rPr lang="en-US"/>
              <a:t>: This video showcases how Infosys blockchain solutions can help improve the efficiency and transparency of agricultural supply chains.</a:t>
            </a:r>
          </a:p>
          <a:p>
            <a:pPr marL="342900" indent="-342900">
              <a:lnSpc>
                <a:spcPct val="107000"/>
              </a:lnSpc>
              <a:spcAft>
                <a:spcPts val="800"/>
              </a:spcAft>
              <a:buFont typeface="Arial" panose="020B0604020202020204" pitchFamily="34" charset="0"/>
              <a:buChar char="•"/>
            </a:pPr>
            <a:r>
              <a:rPr lang="en-US">
                <a:hlinkClick r:id="rId3"/>
              </a:rPr>
              <a:t>Blockchain in Post-Harvest Handling and Grading</a:t>
            </a:r>
            <a:r>
              <a:rPr lang="en-US"/>
              <a:t>: This video discusses the potential of blockchain in improving efficiency and transparency in post-harvest handling and grading processes.</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a:t>Video</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940781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en-GB" sz="3900" kern="100">
                <a:effectLst/>
                <a:latin typeface="Calibri Light" panose="020F0302020204030204" pitchFamily="34" charset="0"/>
                <a:ea typeface="Times New Roman" panose="02020603050405020304" pitchFamily="18" charset="0"/>
                <a:cs typeface="Times New Roman" panose="02020603050405020304" pitchFamily="18" charset="0"/>
              </a:rPr>
              <a:t>Conclusion</a:t>
            </a:r>
            <a:endParaRPr lang="en-US" sz="390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a:t>0</a:t>
            </a:r>
            <a:r>
              <a:rPr lang="en-GB"/>
              <a:t>6</a:t>
            </a:r>
            <a:endParaRPr lang="en-US"/>
          </a:p>
        </p:txBody>
      </p:sp>
    </p:spTree>
    <p:extLst>
      <p:ext uri="{BB962C8B-B14F-4D97-AF65-F5344CB8AC3E}">
        <p14:creationId xmlns:p14="http://schemas.microsoft.com/office/powerpoint/2010/main" val="12646264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text 4">
            <a:extLst>
              <a:ext uri="{FF2B5EF4-FFF2-40B4-BE49-F238E27FC236}">
                <a16:creationId xmlns:a16="http://schemas.microsoft.com/office/drawing/2014/main" id="{C180B5FA-F7F3-1BC9-414D-0CF500DD79CE}"/>
              </a:ext>
            </a:extLst>
          </p:cNvPr>
          <p:cNvSpPr>
            <a:spLocks noGrp="1"/>
          </p:cNvSpPr>
          <p:nvPr>
            <p:ph type="body" sz="quarter" idx="18"/>
          </p:nvPr>
        </p:nvSpPr>
        <p:spPr/>
        <p:txBody>
          <a:bodyPr/>
          <a:lstStyle/>
          <a:p>
            <a:pPr marL="342900" indent="-342900">
              <a:buFont typeface="Arial" panose="020B0604020202020204" pitchFamily="34" charset="0"/>
              <a:buChar char="•"/>
            </a:pPr>
            <a:r>
              <a:rPr lang="en-US"/>
              <a:t>This module has provided a comprehensive overview of blockchain technology and its applications within the </a:t>
            </a:r>
            <a:r>
              <a:rPr lang="en-US" err="1"/>
              <a:t>AgriFood</a:t>
            </a:r>
            <a:r>
              <a:rPr lang="en-US"/>
              <a:t> chain. </a:t>
            </a:r>
          </a:p>
          <a:p>
            <a:pPr marL="342900" indent="-342900">
              <a:buFont typeface="Arial" panose="020B0604020202020204" pitchFamily="34" charset="0"/>
              <a:buChar char="•"/>
            </a:pPr>
            <a:r>
              <a:rPr lang="en-US"/>
              <a:t>We have explored the fundamental concepts of blockchain, its decentralized nature, and the transformative potential it holds for various industries, including agriculture.</a:t>
            </a:r>
          </a:p>
          <a:p>
            <a:pPr marL="342900" indent="-342900">
              <a:buFont typeface="Arial" panose="020B0604020202020204" pitchFamily="34" charset="0"/>
              <a:buChar char="•"/>
            </a:pPr>
            <a:r>
              <a:rPr lang="en-US"/>
              <a:t>By delving into real-world examples and case studies, we have witnessed how blockchain is revolutionizing supply chain management, ensuring food safety, enhancing transparency, and fostering innovation in the agricultural sector.</a:t>
            </a:r>
          </a:p>
        </p:txBody>
      </p:sp>
      <p:sp>
        <p:nvSpPr>
          <p:cNvPr id="4" name="Zástupný text 3">
            <a:extLst>
              <a:ext uri="{FF2B5EF4-FFF2-40B4-BE49-F238E27FC236}">
                <a16:creationId xmlns:a16="http://schemas.microsoft.com/office/drawing/2014/main" id="{CBF760B2-DF51-A5D4-26BC-6A3995B827AA}"/>
              </a:ext>
            </a:extLst>
          </p:cNvPr>
          <p:cNvSpPr>
            <a:spLocks noGrp="1"/>
          </p:cNvSpPr>
          <p:nvPr>
            <p:ph type="body" sz="quarter" idx="16"/>
          </p:nvPr>
        </p:nvSpPr>
        <p:spPr/>
        <p:txBody>
          <a:bodyPr/>
          <a:lstStyle/>
          <a:p>
            <a:r>
              <a:rPr lang="en-GB"/>
              <a:t>Conclusion</a:t>
            </a:r>
            <a:endParaRPr lang="sk-SK"/>
          </a:p>
        </p:txBody>
      </p:sp>
    </p:spTree>
    <p:extLst>
      <p:ext uri="{BB962C8B-B14F-4D97-AF65-F5344CB8AC3E}">
        <p14:creationId xmlns:p14="http://schemas.microsoft.com/office/powerpoint/2010/main" val="20112660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2E384-CA24-F219-60F3-E871F4E9BE30}"/>
            </a:ext>
          </a:extLst>
        </p:cNvPr>
        <p:cNvGrpSpPr/>
        <p:nvPr/>
      </p:nvGrpSpPr>
      <p:grpSpPr>
        <a:xfrm>
          <a:off x="0" y="0"/>
          <a:ext cx="0" cy="0"/>
          <a:chOff x="0" y="0"/>
          <a:chExt cx="0" cy="0"/>
        </a:xfrm>
      </p:grpSpPr>
      <p:sp>
        <p:nvSpPr>
          <p:cNvPr id="5" name="Zástupný text 4">
            <a:extLst>
              <a:ext uri="{FF2B5EF4-FFF2-40B4-BE49-F238E27FC236}">
                <a16:creationId xmlns:a16="http://schemas.microsoft.com/office/drawing/2014/main" id="{F3BA9FE7-A96C-0ED8-C6DD-3F8D8E713B84}"/>
              </a:ext>
            </a:extLst>
          </p:cNvPr>
          <p:cNvSpPr>
            <a:spLocks noGrp="1"/>
          </p:cNvSpPr>
          <p:nvPr>
            <p:ph type="body" sz="quarter" idx="18"/>
          </p:nvPr>
        </p:nvSpPr>
        <p:spPr/>
        <p:txBody>
          <a:bodyPr/>
          <a:lstStyle/>
          <a:p>
            <a:pPr marL="342900" indent="-342900">
              <a:buFont typeface="Arial" panose="020B0604020202020204" pitchFamily="34" charset="0"/>
              <a:buChar char="•"/>
            </a:pPr>
            <a:r>
              <a:rPr lang="en-US"/>
              <a:t>Through understanding the challenges and opportunities presented by blockchain technology, stakeholders in the </a:t>
            </a:r>
            <a:r>
              <a:rPr lang="en-US" err="1"/>
              <a:t>AgriFood</a:t>
            </a:r>
            <a:r>
              <a:rPr lang="en-US"/>
              <a:t> chain can better navigate the complexities of data standardization, privacy, infrastructure, and implementation costs. </a:t>
            </a:r>
          </a:p>
          <a:p>
            <a:pPr marL="342900" indent="-342900">
              <a:buFont typeface="Arial" panose="020B0604020202020204" pitchFamily="34" charset="0"/>
              <a:buChar char="•"/>
            </a:pPr>
            <a:r>
              <a:rPr lang="en-US"/>
              <a:t>Moreover, we have highlighted the crucial role of collaboration among governments, agricultural organizations, and technology providers in driving the adoption of blockchain and realizing its full potential in advancing the </a:t>
            </a:r>
            <a:r>
              <a:rPr lang="en-US" err="1"/>
              <a:t>AgriFood</a:t>
            </a:r>
            <a:r>
              <a:rPr lang="en-US"/>
              <a:t> industry.</a:t>
            </a:r>
          </a:p>
        </p:txBody>
      </p:sp>
      <p:sp>
        <p:nvSpPr>
          <p:cNvPr id="4" name="Zástupný text 3">
            <a:extLst>
              <a:ext uri="{FF2B5EF4-FFF2-40B4-BE49-F238E27FC236}">
                <a16:creationId xmlns:a16="http://schemas.microsoft.com/office/drawing/2014/main" id="{E9BDDE84-1F45-7FF1-A727-24D0F90CCCC2}"/>
              </a:ext>
            </a:extLst>
          </p:cNvPr>
          <p:cNvSpPr>
            <a:spLocks noGrp="1"/>
          </p:cNvSpPr>
          <p:nvPr>
            <p:ph type="body" sz="quarter" idx="16"/>
          </p:nvPr>
        </p:nvSpPr>
        <p:spPr/>
        <p:txBody>
          <a:bodyPr/>
          <a:lstStyle/>
          <a:p>
            <a:r>
              <a:rPr lang="en-GB"/>
              <a:t>Conclusion</a:t>
            </a:r>
            <a:endParaRPr lang="sk-SK"/>
          </a:p>
        </p:txBody>
      </p:sp>
    </p:spTree>
    <p:extLst>
      <p:ext uri="{BB962C8B-B14F-4D97-AF65-F5344CB8AC3E}">
        <p14:creationId xmlns:p14="http://schemas.microsoft.com/office/powerpoint/2010/main" val="3104155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76D80-4F79-1F47-4074-E9D351B76FE1}"/>
            </a:ext>
          </a:extLst>
        </p:cNvPr>
        <p:cNvGrpSpPr/>
        <p:nvPr/>
      </p:nvGrpSpPr>
      <p:grpSpPr>
        <a:xfrm>
          <a:off x="0" y="0"/>
          <a:ext cx="0" cy="0"/>
          <a:chOff x="0" y="0"/>
          <a:chExt cx="0" cy="0"/>
        </a:xfrm>
      </p:grpSpPr>
      <p:sp>
        <p:nvSpPr>
          <p:cNvPr id="5" name="Zástupný text 4">
            <a:extLst>
              <a:ext uri="{FF2B5EF4-FFF2-40B4-BE49-F238E27FC236}">
                <a16:creationId xmlns:a16="http://schemas.microsoft.com/office/drawing/2014/main" id="{A27238B9-0C08-60E3-2B99-EF66786E4EB1}"/>
              </a:ext>
            </a:extLst>
          </p:cNvPr>
          <p:cNvSpPr>
            <a:spLocks noGrp="1"/>
          </p:cNvSpPr>
          <p:nvPr>
            <p:ph type="body" sz="quarter" idx="18"/>
          </p:nvPr>
        </p:nvSpPr>
        <p:spPr/>
        <p:txBody>
          <a:bodyPr/>
          <a:lstStyle/>
          <a:p>
            <a:pPr marL="342900" indent="-342900">
              <a:buFont typeface="Arial" panose="020B0604020202020204" pitchFamily="34" charset="0"/>
              <a:buChar char="•"/>
            </a:pPr>
            <a:r>
              <a:rPr lang="en-US"/>
              <a:t>It is imperative to empower farmers and stakeholders with the knowledge and skills needed to leverage blockchain effectively. </a:t>
            </a:r>
          </a:p>
          <a:p>
            <a:pPr marL="342900" indent="-342900">
              <a:buFont typeface="Arial" panose="020B0604020202020204" pitchFamily="34" charset="0"/>
              <a:buChar char="•"/>
            </a:pPr>
            <a:r>
              <a:rPr lang="en-US"/>
              <a:t>By embracing blockchain technology, we can create a more resilient, sustainable, and transparent </a:t>
            </a:r>
            <a:r>
              <a:rPr lang="en-US" err="1"/>
              <a:t>AgriFood</a:t>
            </a:r>
            <a:r>
              <a:rPr lang="en-US"/>
              <a:t> ecosystem that enhances trust, improves efficiency, and ultimately benefits consumers, producers, and the environment alike.</a:t>
            </a:r>
            <a:endParaRPr lang="sk-SK"/>
          </a:p>
        </p:txBody>
      </p:sp>
      <p:sp>
        <p:nvSpPr>
          <p:cNvPr id="4" name="Zástupný text 3">
            <a:extLst>
              <a:ext uri="{FF2B5EF4-FFF2-40B4-BE49-F238E27FC236}">
                <a16:creationId xmlns:a16="http://schemas.microsoft.com/office/drawing/2014/main" id="{397CB4BE-DA46-BE89-614E-E4528ED4658C}"/>
              </a:ext>
            </a:extLst>
          </p:cNvPr>
          <p:cNvSpPr>
            <a:spLocks noGrp="1"/>
          </p:cNvSpPr>
          <p:nvPr>
            <p:ph type="body" sz="quarter" idx="16"/>
          </p:nvPr>
        </p:nvSpPr>
        <p:spPr/>
        <p:txBody>
          <a:bodyPr/>
          <a:lstStyle/>
          <a:p>
            <a:r>
              <a:rPr lang="en-GB"/>
              <a:t>Conclusion</a:t>
            </a:r>
            <a:endParaRPr lang="sk-SK"/>
          </a:p>
        </p:txBody>
      </p:sp>
    </p:spTree>
    <p:extLst>
      <p:ext uri="{BB962C8B-B14F-4D97-AF65-F5344CB8AC3E}">
        <p14:creationId xmlns:p14="http://schemas.microsoft.com/office/powerpoint/2010/main" val="1320266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54794-58D0-37D9-885F-D0931A00C14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1A5658C-6BC6-15E3-5ACE-EF51BBC57272}"/>
              </a:ext>
            </a:extLst>
          </p:cNvPr>
          <p:cNvSpPr>
            <a:spLocks noGrp="1"/>
          </p:cNvSpPr>
          <p:nvPr>
            <p:ph type="body" sz="quarter" idx="16"/>
          </p:nvPr>
        </p:nvSpPr>
        <p:spPr/>
        <p:txBody>
          <a:bodyPr lIns="91440" tIns="45720" rIns="91440" bIns="45720" anchor="t">
            <a:normAutofit/>
          </a:bodyPr>
          <a:lstStyle/>
          <a:p>
            <a:r>
              <a:rPr lang="en-GB" sz="3900" kern="100">
                <a:effectLst/>
                <a:latin typeface="Calibri Light" panose="020F0302020204030204" pitchFamily="34" charset="0"/>
                <a:ea typeface="Times New Roman" panose="02020603050405020304" pitchFamily="18" charset="0"/>
                <a:cs typeface="Times New Roman" panose="02020603050405020304" pitchFamily="18" charset="0"/>
              </a:rPr>
              <a:t>References and Additional Reading</a:t>
            </a:r>
            <a:endParaRPr lang="en-US" sz="3900"/>
          </a:p>
        </p:txBody>
      </p:sp>
      <p:sp>
        <p:nvSpPr>
          <p:cNvPr id="5" name="Text Placeholder 4">
            <a:extLst>
              <a:ext uri="{FF2B5EF4-FFF2-40B4-BE49-F238E27FC236}">
                <a16:creationId xmlns:a16="http://schemas.microsoft.com/office/drawing/2014/main" id="{DD1CFBDB-1101-BB58-74EC-50F033597C81}"/>
              </a:ext>
            </a:extLst>
          </p:cNvPr>
          <p:cNvSpPr>
            <a:spLocks noGrp="1"/>
          </p:cNvSpPr>
          <p:nvPr>
            <p:ph type="body" sz="quarter" idx="17"/>
          </p:nvPr>
        </p:nvSpPr>
        <p:spPr/>
        <p:txBody>
          <a:bodyPr/>
          <a:lstStyle/>
          <a:p>
            <a:r>
              <a:rPr lang="en-US"/>
              <a:t>0</a:t>
            </a:r>
            <a:r>
              <a:rPr lang="en-GB"/>
              <a:t>7</a:t>
            </a:r>
            <a:endParaRPr lang="en-US"/>
          </a:p>
        </p:txBody>
      </p:sp>
    </p:spTree>
    <p:extLst>
      <p:ext uri="{BB962C8B-B14F-4D97-AF65-F5344CB8AC3E}">
        <p14:creationId xmlns:p14="http://schemas.microsoft.com/office/powerpoint/2010/main" val="3699578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342900" indent="-342900">
              <a:lnSpc>
                <a:spcPct val="107000"/>
              </a:lnSpc>
              <a:spcAft>
                <a:spcPts val="800"/>
              </a:spcAft>
              <a:buFont typeface="Arial" panose="020B0604020202020204" pitchFamily="34" charset="0"/>
              <a:buChar char="•"/>
            </a:pPr>
            <a:r>
              <a:rPr lang="en-GB">
                <a:cs typeface="Times New Roman" panose="02020603050405020304" pitchFamily="18" charset="0"/>
                <a:hlinkClick r:id="rId2">
                  <a:extLst>
                    <a:ext uri="{A12FA001-AC4F-418D-AE19-62706E023703}">
                      <ahyp:hlinkClr xmlns:ahyp="http://schemas.microsoft.com/office/drawing/2018/hyperlinkcolor" val="tx"/>
                    </a:ext>
                  </a:extLst>
                </a:hlinkClick>
              </a:rPr>
              <a:t>https://www.pcmag.com/how-to/what-is-the-blockchain-and-whats-it-used-for</a:t>
            </a:r>
            <a:r>
              <a:rPr lang="en-GB">
                <a:cs typeface="Times New Roman" panose="02020603050405020304" pitchFamily="18" charset="0"/>
              </a:rPr>
              <a:t> </a:t>
            </a:r>
          </a:p>
          <a:p>
            <a:pPr marL="342900" indent="-342900">
              <a:lnSpc>
                <a:spcPct val="107000"/>
              </a:lnSpc>
              <a:spcAft>
                <a:spcPts val="800"/>
              </a:spcAft>
              <a:buFont typeface="Arial" panose="020B0604020202020204" pitchFamily="34" charset="0"/>
              <a:buChar char="•"/>
            </a:pPr>
            <a:r>
              <a:rPr lang="sk-SK">
                <a:cs typeface="Times New Roman" panose="02020603050405020304" pitchFamily="18" charset="0"/>
                <a:hlinkClick r:id="rId3">
                  <a:extLst>
                    <a:ext uri="{A12FA001-AC4F-418D-AE19-62706E023703}">
                      <ahyp:hlinkClr xmlns:ahyp="http://schemas.microsoft.com/office/drawing/2018/hyperlinkcolor" val="tx"/>
                    </a:ext>
                  </a:extLst>
                </a:hlinkClick>
              </a:rPr>
              <a:t>https://www.agmatix.com/blog/importance-of-data-standardization-and-harmonization-in-agriculture/</a:t>
            </a:r>
            <a:r>
              <a:rPr lang="en-GB">
                <a:cs typeface="Times New Roman" panose="02020603050405020304" pitchFamily="18" charset="0"/>
              </a:rPr>
              <a:t> </a:t>
            </a:r>
            <a:r>
              <a:rPr lang="sk-SK">
                <a:cs typeface="Times New Roman" panose="02020603050405020304" pitchFamily="18" charset="0"/>
              </a:rPr>
              <a:t> </a:t>
            </a:r>
            <a:r>
              <a:rPr lang="en-GB">
                <a:cs typeface="Times New Roman" panose="02020603050405020304" pitchFamily="18" charset="0"/>
              </a:rPr>
              <a:t> </a:t>
            </a:r>
          </a:p>
          <a:p>
            <a:pPr marL="342900" indent="-342900">
              <a:lnSpc>
                <a:spcPct val="107000"/>
              </a:lnSpc>
              <a:spcAft>
                <a:spcPts val="800"/>
              </a:spcAft>
              <a:buFont typeface="Arial" panose="020B0604020202020204" pitchFamily="34" charset="0"/>
              <a:buChar char="•"/>
            </a:pPr>
            <a:r>
              <a:rPr lang="en-GB">
                <a:cs typeface="Times New Roman" panose="02020603050405020304" pitchFamily="18" charset="0"/>
                <a:hlinkClick r:id="rId4"/>
              </a:rPr>
              <a:t>https://www.scnsoft.com/blockchain/food-supply-chain</a:t>
            </a:r>
            <a:endParaRPr lang="en-GB">
              <a:cs typeface="Times New Roman" panose="02020603050405020304" pitchFamily="18" charset="0"/>
            </a:endParaRPr>
          </a:p>
          <a:p>
            <a:pPr marL="342900" indent="-342900">
              <a:buFont typeface="Arial" panose="020B0604020202020204" pitchFamily="34" charset="0"/>
              <a:buChar char="•"/>
            </a:pPr>
            <a:r>
              <a:rPr lang="sk-SK">
                <a:cs typeface="Times New Roman" panose="02020603050405020304" pitchFamily="18" charset="0"/>
                <a:hlinkClick r:id="rId5">
                  <a:extLst>
                    <a:ext uri="{A12FA001-AC4F-418D-AE19-62706E023703}">
                      <ahyp:hlinkClr xmlns:ahyp="http://schemas.microsoft.com/office/drawing/2018/hyperlinkcolor" val="tx"/>
                    </a:ext>
                  </a:extLst>
                </a:hlinkClick>
              </a:rPr>
              <a:t>https://www.agridigital.io</a:t>
            </a:r>
            <a:r>
              <a:rPr lang="sk-SK">
                <a:cs typeface="Times New Roman" panose="02020603050405020304" pitchFamily="18" charset="0"/>
              </a:rPr>
              <a:t> </a:t>
            </a:r>
          </a:p>
          <a:p>
            <a:pPr marL="342900" indent="-342900">
              <a:buFont typeface="Arial" panose="020B0604020202020204" pitchFamily="34" charset="0"/>
              <a:buChar char="•"/>
            </a:pPr>
            <a:r>
              <a:rPr lang="sk-SK">
                <a:cs typeface="Times New Roman" panose="02020603050405020304" pitchFamily="18" charset="0"/>
                <a:hlinkClick r:id="rId6">
                  <a:extLst>
                    <a:ext uri="{A12FA001-AC4F-418D-AE19-62706E023703}">
                      <ahyp:hlinkClr xmlns:ahyp="http://schemas.microsoft.com/office/drawing/2018/hyperlinkcolor" val="tx"/>
                    </a:ext>
                  </a:extLst>
                </a:hlinkClick>
              </a:rPr>
              <a:t>https://intellipaat.com/blog/blockchain-in-agriculture/#no2</a:t>
            </a:r>
            <a:r>
              <a:rPr lang="sk-SK">
                <a:cs typeface="Times New Roman" panose="02020603050405020304" pitchFamily="18" charset="0"/>
              </a:rPr>
              <a:t> </a:t>
            </a:r>
            <a:endParaRPr lang="en-GB">
              <a:cs typeface="Times New Roman" panose="02020603050405020304" pitchFamily="18" charset="0"/>
            </a:endParaRPr>
          </a:p>
          <a:p>
            <a:pPr marL="342900" indent="-342900">
              <a:buFont typeface="Arial" panose="020B0604020202020204" pitchFamily="34" charset="0"/>
              <a:buChar char="•"/>
            </a:pPr>
            <a:r>
              <a:rPr lang="en-GB">
                <a:effectLst/>
                <a:ea typeface="Calibri" panose="020F0502020204030204" pitchFamily="34" charset="0"/>
                <a:cs typeface="Times New Roman" panose="02020603050405020304" pitchFamily="18" charset="0"/>
                <a:hlinkClick r:id="rId7"/>
              </a:rPr>
              <a:t>https://intellipaat.com/blog/blockchain-in-agriculture/</a:t>
            </a:r>
            <a:r>
              <a:rPr lang="en-GB">
                <a:ea typeface="Calibri" panose="020F0502020204030204" pitchFamily="34" charset="0"/>
                <a:cs typeface="Times New Roman" panose="02020603050405020304" pitchFamily="18" charset="0"/>
              </a:rPr>
              <a:t> </a:t>
            </a:r>
            <a:endParaRPr lang="en-GB">
              <a:effectLst/>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sz="3600"/>
              <a:t>References and Additional Reading</a:t>
            </a:r>
            <a:endParaRPr lang="en-US" sz="36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22339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342900" indent="-342900">
              <a:lnSpc>
                <a:spcPct val="107000"/>
              </a:lnSpc>
              <a:spcAft>
                <a:spcPts val="800"/>
              </a:spcAft>
              <a:buFont typeface="Arial" panose="020B0604020202020204" pitchFamily="34" charset="0"/>
              <a:buChar char="•"/>
            </a:pPr>
            <a:r>
              <a:rPr lang="sk-SK" kern="100" err="1">
                <a:effectLst/>
                <a:latin typeface="Calibri "/>
                <a:ea typeface="Calibri" panose="020F0502020204030204" pitchFamily="34" charset="0"/>
                <a:cs typeface="Times New Roman" panose="02020603050405020304" pitchFamily="18" charset="0"/>
              </a:rPr>
              <a:t>Adil</a:t>
            </a:r>
            <a:r>
              <a:rPr lang="sk-SK" kern="100">
                <a:effectLst/>
                <a:latin typeface="Calibri "/>
                <a:ea typeface="Calibri" panose="020F0502020204030204" pitchFamily="34" charset="0"/>
                <a:cs typeface="Times New Roman" panose="02020603050405020304" pitchFamily="18" charset="0"/>
              </a:rPr>
              <a:t> El Mane, Younes </a:t>
            </a:r>
            <a:r>
              <a:rPr lang="sk-SK" kern="100" err="1">
                <a:effectLst/>
                <a:latin typeface="Calibri "/>
                <a:ea typeface="Calibri" panose="020F0502020204030204" pitchFamily="34" charset="0"/>
                <a:cs typeface="Times New Roman" panose="02020603050405020304" pitchFamily="18" charset="0"/>
              </a:rPr>
              <a:t>Chihab</a:t>
            </a:r>
            <a:r>
              <a:rPr lang="sk-SK" kern="100">
                <a:effectLst/>
                <a:latin typeface="Calibri "/>
                <a:ea typeface="Calibri" panose="020F0502020204030204" pitchFamily="34" charset="0"/>
                <a:cs typeface="Times New Roman" panose="02020603050405020304" pitchFamily="18" charset="0"/>
              </a:rPr>
              <a:t>, Khalid </a:t>
            </a:r>
            <a:r>
              <a:rPr lang="sk-SK" kern="100" err="1">
                <a:effectLst/>
                <a:latin typeface="Calibri "/>
                <a:ea typeface="Calibri" panose="020F0502020204030204" pitchFamily="34" charset="0"/>
                <a:cs typeface="Times New Roman" panose="02020603050405020304" pitchFamily="18" charset="0"/>
              </a:rPr>
              <a:t>Tatane</a:t>
            </a:r>
            <a:r>
              <a:rPr lang="sk-SK" kern="100">
                <a:effectLst/>
                <a:latin typeface="Calibri "/>
                <a:ea typeface="Calibri" panose="020F0502020204030204" pitchFamily="34" charset="0"/>
                <a:cs typeface="Times New Roman" panose="02020603050405020304" pitchFamily="18" charset="0"/>
              </a:rPr>
              <a:t>, </a:t>
            </a:r>
            <a:r>
              <a:rPr lang="sk-SK" kern="100" err="1">
                <a:effectLst/>
                <a:latin typeface="Calibri "/>
                <a:ea typeface="Calibri" panose="020F0502020204030204" pitchFamily="34" charset="0"/>
                <a:cs typeface="Times New Roman" panose="02020603050405020304" pitchFamily="18" charset="0"/>
              </a:rPr>
              <a:t>Redouan</a:t>
            </a:r>
            <a:r>
              <a:rPr lang="sk-SK" kern="100">
                <a:effectLst/>
                <a:latin typeface="Calibri "/>
                <a:ea typeface="Calibri" panose="020F0502020204030204" pitchFamily="34" charset="0"/>
                <a:cs typeface="Times New Roman" panose="02020603050405020304" pitchFamily="18" charset="0"/>
              </a:rPr>
              <a:t> </a:t>
            </a:r>
            <a:r>
              <a:rPr lang="sk-SK" kern="100" err="1">
                <a:effectLst/>
                <a:latin typeface="Calibri "/>
                <a:ea typeface="Calibri" panose="020F0502020204030204" pitchFamily="34" charset="0"/>
                <a:cs typeface="Times New Roman" panose="02020603050405020304" pitchFamily="18" charset="0"/>
              </a:rPr>
              <a:t>Korchiyne</a:t>
            </a:r>
            <a:r>
              <a:rPr lang="sk-SK" kern="100">
                <a:effectLst/>
                <a:latin typeface="Calibri "/>
                <a:ea typeface="Calibri" panose="020F0502020204030204" pitchFamily="34" charset="0"/>
                <a:cs typeface="Times New Roman" panose="02020603050405020304" pitchFamily="18" charset="0"/>
              </a:rPr>
              <a:t>, "Agriculture </a:t>
            </a:r>
            <a:r>
              <a:rPr lang="sk-SK" kern="100" err="1">
                <a:effectLst/>
                <a:latin typeface="Calibri "/>
                <a:ea typeface="Calibri" panose="020F0502020204030204" pitchFamily="34" charset="0"/>
                <a:cs typeface="Times New Roman" panose="02020603050405020304" pitchFamily="18" charset="0"/>
              </a:rPr>
              <a:t>Supply</a:t>
            </a:r>
            <a:r>
              <a:rPr lang="sk-SK" kern="100">
                <a:effectLst/>
                <a:latin typeface="Calibri "/>
                <a:ea typeface="Calibri" panose="020F0502020204030204" pitchFamily="34" charset="0"/>
                <a:cs typeface="Times New Roman" panose="02020603050405020304" pitchFamily="18" charset="0"/>
              </a:rPr>
              <a:t> </a:t>
            </a:r>
            <a:r>
              <a:rPr lang="sk-SK" kern="100" err="1">
                <a:effectLst/>
                <a:latin typeface="Calibri "/>
                <a:ea typeface="Calibri" panose="020F0502020204030204" pitchFamily="34" charset="0"/>
                <a:cs typeface="Times New Roman" panose="02020603050405020304" pitchFamily="18" charset="0"/>
              </a:rPr>
              <a:t>Chain</a:t>
            </a:r>
            <a:r>
              <a:rPr lang="sk-SK" kern="100">
                <a:effectLst/>
                <a:latin typeface="Calibri "/>
                <a:ea typeface="Calibri" panose="020F0502020204030204" pitchFamily="34" charset="0"/>
                <a:cs typeface="Times New Roman" panose="02020603050405020304" pitchFamily="18" charset="0"/>
              </a:rPr>
              <a:t> Management </a:t>
            </a:r>
            <a:r>
              <a:rPr lang="sk-SK" kern="100" err="1">
                <a:effectLst/>
                <a:latin typeface="Calibri "/>
                <a:ea typeface="Calibri" panose="020F0502020204030204" pitchFamily="34" charset="0"/>
                <a:cs typeface="Times New Roman" panose="02020603050405020304" pitchFamily="18" charset="0"/>
              </a:rPr>
              <a:t>Based</a:t>
            </a:r>
            <a:r>
              <a:rPr lang="sk-SK" kern="100">
                <a:effectLst/>
                <a:latin typeface="Calibri "/>
                <a:ea typeface="Calibri" panose="020F0502020204030204" pitchFamily="34" charset="0"/>
                <a:cs typeface="Times New Roman" panose="02020603050405020304" pitchFamily="18" charset="0"/>
              </a:rPr>
              <a:t> on </a:t>
            </a:r>
            <a:r>
              <a:rPr lang="sk-SK" kern="100" err="1">
                <a:effectLst/>
                <a:latin typeface="Calibri "/>
                <a:ea typeface="Calibri" panose="020F0502020204030204" pitchFamily="34" charset="0"/>
                <a:cs typeface="Times New Roman" panose="02020603050405020304" pitchFamily="18" charset="0"/>
              </a:rPr>
              <a:t>Blockchain</a:t>
            </a:r>
            <a:r>
              <a:rPr lang="sk-SK" kern="100">
                <a:effectLst/>
                <a:latin typeface="Calibri "/>
                <a:ea typeface="Calibri" panose="020F0502020204030204" pitchFamily="34" charset="0"/>
                <a:cs typeface="Times New Roman" panose="02020603050405020304" pitchFamily="18" charset="0"/>
              </a:rPr>
              <a:t> </a:t>
            </a:r>
            <a:r>
              <a:rPr lang="sk-SK" kern="100" err="1">
                <a:effectLst/>
                <a:latin typeface="Calibri "/>
                <a:ea typeface="Calibri" panose="020F0502020204030204" pitchFamily="34" charset="0"/>
                <a:cs typeface="Times New Roman" panose="02020603050405020304" pitchFamily="18" charset="0"/>
              </a:rPr>
              <a:t>Architecture</a:t>
            </a:r>
            <a:r>
              <a:rPr lang="sk-SK" kern="100">
                <a:effectLst/>
                <a:latin typeface="Calibri "/>
                <a:ea typeface="Calibri" panose="020F0502020204030204" pitchFamily="34" charset="0"/>
                <a:cs typeface="Times New Roman" panose="02020603050405020304" pitchFamily="18" charset="0"/>
              </a:rPr>
              <a:t> and </a:t>
            </a:r>
            <a:r>
              <a:rPr lang="sk-SK" kern="100" err="1">
                <a:effectLst/>
                <a:latin typeface="Calibri "/>
                <a:ea typeface="Calibri" panose="020F0502020204030204" pitchFamily="34" charset="0"/>
                <a:cs typeface="Times New Roman" panose="02020603050405020304" pitchFamily="18" charset="0"/>
              </a:rPr>
              <a:t>Smart</a:t>
            </a:r>
            <a:r>
              <a:rPr lang="sk-SK" kern="100">
                <a:effectLst/>
                <a:latin typeface="Calibri "/>
                <a:ea typeface="Calibri" panose="020F0502020204030204" pitchFamily="34" charset="0"/>
                <a:cs typeface="Times New Roman" panose="02020603050405020304" pitchFamily="18" charset="0"/>
              </a:rPr>
              <a:t> Contracts", </a:t>
            </a:r>
            <a:r>
              <a:rPr lang="sk-SK" i="1" kern="100" err="1">
                <a:effectLst/>
                <a:latin typeface="Calibri "/>
                <a:ea typeface="Calibri" panose="020F0502020204030204" pitchFamily="34" charset="0"/>
                <a:cs typeface="Times New Roman" panose="02020603050405020304" pitchFamily="18" charset="0"/>
              </a:rPr>
              <a:t>Applied</a:t>
            </a:r>
            <a:r>
              <a:rPr lang="sk-SK" i="1" kern="100">
                <a:effectLst/>
                <a:latin typeface="Calibri "/>
                <a:ea typeface="Calibri" panose="020F0502020204030204" pitchFamily="34" charset="0"/>
                <a:cs typeface="Times New Roman" panose="02020603050405020304" pitchFamily="18" charset="0"/>
              </a:rPr>
              <a:t> </a:t>
            </a:r>
            <a:r>
              <a:rPr lang="sk-SK" i="1" kern="100" err="1">
                <a:effectLst/>
                <a:latin typeface="Calibri "/>
                <a:ea typeface="Calibri" panose="020F0502020204030204" pitchFamily="34" charset="0"/>
                <a:cs typeface="Times New Roman" panose="02020603050405020304" pitchFamily="18" charset="0"/>
              </a:rPr>
              <a:t>Computational</a:t>
            </a:r>
            <a:r>
              <a:rPr lang="sk-SK" i="1" kern="100">
                <a:effectLst/>
                <a:latin typeface="Calibri "/>
                <a:ea typeface="Calibri" panose="020F0502020204030204" pitchFamily="34" charset="0"/>
                <a:cs typeface="Times New Roman" panose="02020603050405020304" pitchFamily="18" charset="0"/>
              </a:rPr>
              <a:t> Intelligence and Soft </a:t>
            </a:r>
            <a:r>
              <a:rPr lang="sk-SK" i="1" kern="100" err="1">
                <a:effectLst/>
                <a:latin typeface="Calibri "/>
                <a:ea typeface="Calibri" panose="020F0502020204030204" pitchFamily="34" charset="0"/>
                <a:cs typeface="Times New Roman" panose="02020603050405020304" pitchFamily="18" charset="0"/>
              </a:rPr>
              <a:t>Computing</a:t>
            </a:r>
            <a:r>
              <a:rPr lang="sk-SK" kern="100">
                <a:effectLst/>
                <a:latin typeface="Calibri "/>
                <a:ea typeface="Calibri" panose="020F0502020204030204" pitchFamily="34" charset="0"/>
                <a:cs typeface="Times New Roman" panose="02020603050405020304" pitchFamily="18" charset="0"/>
              </a:rPr>
              <a:t>, </a:t>
            </a:r>
            <a:r>
              <a:rPr lang="sk-SK" kern="100" err="1">
                <a:effectLst/>
                <a:latin typeface="Calibri "/>
                <a:ea typeface="Calibri" panose="020F0502020204030204" pitchFamily="34" charset="0"/>
                <a:cs typeface="Times New Roman" panose="02020603050405020304" pitchFamily="18" charset="0"/>
              </a:rPr>
              <a:t>vol</a:t>
            </a:r>
            <a:r>
              <a:rPr lang="sk-SK" kern="100">
                <a:effectLst/>
                <a:latin typeface="Calibri "/>
                <a:ea typeface="Calibri" panose="020F0502020204030204" pitchFamily="34" charset="0"/>
                <a:cs typeface="Times New Roman" panose="02020603050405020304" pitchFamily="18" charset="0"/>
              </a:rPr>
              <a:t>. 2022, </a:t>
            </a:r>
            <a:r>
              <a:rPr lang="sk-SK" kern="100" err="1">
                <a:effectLst/>
                <a:latin typeface="Calibri "/>
                <a:ea typeface="Calibri" panose="020F0502020204030204" pitchFamily="34" charset="0"/>
                <a:cs typeface="Times New Roman" panose="02020603050405020304" pitchFamily="18" charset="0"/>
              </a:rPr>
              <a:t>Article</a:t>
            </a:r>
            <a:r>
              <a:rPr lang="sk-SK" kern="100">
                <a:effectLst/>
                <a:latin typeface="Calibri "/>
                <a:ea typeface="Calibri" panose="020F0502020204030204" pitchFamily="34" charset="0"/>
                <a:cs typeface="Times New Roman" panose="02020603050405020304" pitchFamily="18" charset="0"/>
              </a:rPr>
              <a:t> ID 8011525, 23 </a:t>
            </a:r>
            <a:r>
              <a:rPr lang="sk-SK" kern="100" err="1">
                <a:effectLst/>
                <a:latin typeface="Calibri "/>
                <a:ea typeface="Calibri" panose="020F0502020204030204" pitchFamily="34" charset="0"/>
                <a:cs typeface="Times New Roman" panose="02020603050405020304" pitchFamily="18" charset="0"/>
              </a:rPr>
              <a:t>pages</a:t>
            </a:r>
            <a:r>
              <a:rPr lang="sk-SK" kern="100">
                <a:effectLst/>
                <a:latin typeface="Calibri "/>
                <a:ea typeface="Calibri" panose="020F0502020204030204" pitchFamily="34" charset="0"/>
                <a:cs typeface="Times New Roman" panose="02020603050405020304" pitchFamily="18" charset="0"/>
              </a:rPr>
              <a:t>, 2022. </a:t>
            </a:r>
            <a:r>
              <a:rPr lang="en-GB" kern="100">
                <a:latin typeface="Calibri "/>
                <a:ea typeface="Calibri" panose="020F0502020204030204" pitchFamily="34" charset="0"/>
                <a:cs typeface="Times New Roman" panose="02020603050405020304" pitchFamily="18" charset="0"/>
              </a:rPr>
              <a:t> </a:t>
            </a:r>
            <a:r>
              <a:rPr lang="sk-SK" kern="100">
                <a:effectLst/>
                <a:latin typeface="Calibri "/>
                <a:ea typeface="Calibri" panose="020F0502020204030204" pitchFamily="34" charset="0"/>
                <a:cs typeface="Times New Roman" panose="02020603050405020304" pitchFamily="18" charset="0"/>
                <a:hlinkClick r:id="rId2"/>
              </a:rPr>
              <a:t>https://doi.org/10.1155/2022/8011525</a:t>
            </a:r>
            <a:r>
              <a:rPr lang="en-GB" kern="100">
                <a:effectLst/>
                <a:latin typeface="Calibri "/>
                <a:ea typeface="Calibri" panose="020F0502020204030204" pitchFamily="34" charset="0"/>
                <a:cs typeface="Times New Roman" panose="02020603050405020304" pitchFamily="18" charset="0"/>
              </a:rPr>
              <a:t> </a:t>
            </a:r>
            <a:r>
              <a:rPr lang="sk-SK" kern="100">
                <a:effectLst/>
                <a:latin typeface="Calibri "/>
                <a:ea typeface="Calibri" panose="020F0502020204030204" pitchFamily="34" charset="0"/>
                <a:cs typeface="Times New Roman" panose="02020603050405020304" pitchFamily="18" charset="0"/>
              </a:rPr>
              <a:t> </a:t>
            </a:r>
            <a:endParaRPr lang="en-GB" kern="100">
              <a:effectLst/>
              <a:latin typeface="Calibri "/>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b="0" i="0">
                <a:solidFill>
                  <a:srgbClr val="222222"/>
                </a:solidFill>
                <a:effectLst/>
                <a:latin typeface="Calibri "/>
              </a:rPr>
              <a:t>L.B., K. Survey on the Applications of Blockchain in Agriculture. </a:t>
            </a:r>
            <a:r>
              <a:rPr lang="en-US" b="0" i="1">
                <a:solidFill>
                  <a:srgbClr val="222222"/>
                </a:solidFill>
                <a:effectLst/>
                <a:latin typeface="Calibri "/>
              </a:rPr>
              <a:t>Agriculture</a:t>
            </a:r>
            <a:r>
              <a:rPr lang="en-US" b="0" i="0">
                <a:solidFill>
                  <a:srgbClr val="222222"/>
                </a:solidFill>
                <a:effectLst/>
                <a:latin typeface="Calibri "/>
              </a:rPr>
              <a:t> </a:t>
            </a:r>
            <a:r>
              <a:rPr lang="en-US" b="1" i="0">
                <a:solidFill>
                  <a:srgbClr val="222222"/>
                </a:solidFill>
                <a:effectLst/>
                <a:latin typeface="Calibri "/>
              </a:rPr>
              <a:t>2022</a:t>
            </a:r>
            <a:r>
              <a:rPr lang="en-US" b="0" i="0">
                <a:solidFill>
                  <a:srgbClr val="222222"/>
                </a:solidFill>
                <a:effectLst/>
                <a:latin typeface="Calibri "/>
              </a:rPr>
              <a:t>, </a:t>
            </a:r>
            <a:r>
              <a:rPr lang="en-US" b="0" i="1">
                <a:solidFill>
                  <a:srgbClr val="222222"/>
                </a:solidFill>
                <a:effectLst/>
                <a:latin typeface="Calibri "/>
              </a:rPr>
              <a:t>12</a:t>
            </a:r>
            <a:r>
              <a:rPr lang="en-US" b="0" i="0">
                <a:solidFill>
                  <a:srgbClr val="222222"/>
                </a:solidFill>
                <a:effectLst/>
                <a:latin typeface="Calibri "/>
              </a:rPr>
              <a:t>, 1333. </a:t>
            </a:r>
            <a:r>
              <a:rPr lang="en-US" b="0" i="0">
                <a:solidFill>
                  <a:srgbClr val="222222"/>
                </a:solidFill>
                <a:effectLst/>
                <a:latin typeface="Calibri "/>
                <a:hlinkClick r:id="rId3"/>
              </a:rPr>
              <a:t>https://doi.org/10.3390/agriculture12091333</a:t>
            </a:r>
            <a:r>
              <a:rPr lang="en-GB" b="0" i="0">
                <a:solidFill>
                  <a:srgbClr val="222222"/>
                </a:solidFill>
                <a:effectLst/>
                <a:latin typeface="Calibri "/>
                <a:cs typeface="Times New Roman" panose="02020603050405020304" pitchFamily="18" charset="0"/>
              </a:rPr>
              <a:t> </a:t>
            </a:r>
          </a:p>
          <a:p>
            <a:pPr marL="342900" indent="-342900">
              <a:lnSpc>
                <a:spcPct val="107000"/>
              </a:lnSpc>
              <a:spcAft>
                <a:spcPts val="800"/>
              </a:spcAft>
              <a:buFont typeface="Arial" panose="020B0604020202020204" pitchFamily="34" charset="0"/>
              <a:buChar char="•"/>
            </a:pPr>
            <a:r>
              <a:rPr lang="sk-SK" b="0" i="0" err="1">
                <a:solidFill>
                  <a:srgbClr val="222222"/>
                </a:solidFill>
                <a:effectLst/>
                <a:latin typeface="Calibri "/>
              </a:rPr>
              <a:t>Akella</a:t>
            </a:r>
            <a:r>
              <a:rPr lang="sk-SK" b="0" i="0">
                <a:solidFill>
                  <a:srgbClr val="222222"/>
                </a:solidFill>
                <a:effectLst/>
                <a:latin typeface="Calibri "/>
              </a:rPr>
              <a:t>, G.K.; </a:t>
            </a:r>
            <a:r>
              <a:rPr lang="sk-SK" b="0" i="0" err="1">
                <a:solidFill>
                  <a:srgbClr val="222222"/>
                </a:solidFill>
                <a:effectLst/>
                <a:latin typeface="Calibri "/>
              </a:rPr>
              <a:t>Wibowo</a:t>
            </a:r>
            <a:r>
              <a:rPr lang="sk-SK" b="0" i="0">
                <a:solidFill>
                  <a:srgbClr val="222222"/>
                </a:solidFill>
                <a:effectLst/>
                <a:latin typeface="Calibri "/>
              </a:rPr>
              <a:t>, S.; </a:t>
            </a:r>
            <a:r>
              <a:rPr lang="sk-SK" b="0" i="0" err="1">
                <a:solidFill>
                  <a:srgbClr val="222222"/>
                </a:solidFill>
                <a:effectLst/>
                <a:latin typeface="Calibri "/>
              </a:rPr>
              <a:t>Grandhi</a:t>
            </a:r>
            <a:r>
              <a:rPr lang="sk-SK" b="0" i="0">
                <a:solidFill>
                  <a:srgbClr val="222222"/>
                </a:solidFill>
                <a:effectLst/>
                <a:latin typeface="Calibri "/>
              </a:rPr>
              <a:t>, S.; </a:t>
            </a:r>
            <a:r>
              <a:rPr lang="sk-SK" b="0" i="0" err="1">
                <a:solidFill>
                  <a:srgbClr val="222222"/>
                </a:solidFill>
                <a:effectLst/>
                <a:latin typeface="Calibri "/>
              </a:rPr>
              <a:t>Mubarak</a:t>
            </a:r>
            <a:r>
              <a:rPr lang="sk-SK" b="0" i="0">
                <a:solidFill>
                  <a:srgbClr val="222222"/>
                </a:solidFill>
                <a:effectLst/>
                <a:latin typeface="Calibri "/>
              </a:rPr>
              <a:t>, S. A </a:t>
            </a:r>
            <a:r>
              <a:rPr lang="sk-SK" b="0" i="0" err="1">
                <a:solidFill>
                  <a:srgbClr val="222222"/>
                </a:solidFill>
                <a:effectLst/>
                <a:latin typeface="Calibri "/>
              </a:rPr>
              <a:t>Systematic</a:t>
            </a:r>
            <a:r>
              <a:rPr lang="sk-SK" b="0" i="0">
                <a:solidFill>
                  <a:srgbClr val="222222"/>
                </a:solidFill>
                <a:effectLst/>
                <a:latin typeface="Calibri "/>
              </a:rPr>
              <a:t> </a:t>
            </a:r>
            <a:r>
              <a:rPr lang="sk-SK" b="0" i="0" err="1">
                <a:solidFill>
                  <a:srgbClr val="222222"/>
                </a:solidFill>
                <a:effectLst/>
                <a:latin typeface="Calibri "/>
              </a:rPr>
              <a:t>Review</a:t>
            </a:r>
            <a:r>
              <a:rPr lang="sk-SK" b="0" i="0">
                <a:solidFill>
                  <a:srgbClr val="222222"/>
                </a:solidFill>
                <a:effectLst/>
                <a:latin typeface="Calibri "/>
              </a:rPr>
              <a:t> of </a:t>
            </a:r>
            <a:r>
              <a:rPr lang="sk-SK" b="0" i="0" err="1">
                <a:solidFill>
                  <a:srgbClr val="222222"/>
                </a:solidFill>
                <a:effectLst/>
                <a:latin typeface="Calibri "/>
              </a:rPr>
              <a:t>Blockchain</a:t>
            </a:r>
            <a:r>
              <a:rPr lang="sk-SK" b="0" i="0">
                <a:solidFill>
                  <a:srgbClr val="222222"/>
                </a:solidFill>
                <a:effectLst/>
                <a:latin typeface="Calibri "/>
              </a:rPr>
              <a:t> </a:t>
            </a:r>
            <a:r>
              <a:rPr lang="sk-SK" b="0" i="0" err="1">
                <a:solidFill>
                  <a:srgbClr val="222222"/>
                </a:solidFill>
                <a:effectLst/>
                <a:latin typeface="Calibri "/>
              </a:rPr>
              <a:t>Technology</a:t>
            </a:r>
            <a:r>
              <a:rPr lang="sk-SK" b="0" i="0">
                <a:solidFill>
                  <a:srgbClr val="222222"/>
                </a:solidFill>
                <a:effectLst/>
                <a:latin typeface="Calibri "/>
              </a:rPr>
              <a:t> </a:t>
            </a:r>
            <a:r>
              <a:rPr lang="sk-SK" b="0" i="0" err="1">
                <a:solidFill>
                  <a:srgbClr val="222222"/>
                </a:solidFill>
                <a:effectLst/>
                <a:latin typeface="Calibri "/>
              </a:rPr>
              <a:t>Adoption</a:t>
            </a:r>
            <a:r>
              <a:rPr lang="sk-SK" b="0" i="0">
                <a:solidFill>
                  <a:srgbClr val="222222"/>
                </a:solidFill>
                <a:effectLst/>
                <a:latin typeface="Calibri "/>
              </a:rPr>
              <a:t> </a:t>
            </a:r>
            <a:r>
              <a:rPr lang="sk-SK" b="0" i="0" err="1">
                <a:solidFill>
                  <a:srgbClr val="222222"/>
                </a:solidFill>
                <a:effectLst/>
                <a:latin typeface="Calibri "/>
              </a:rPr>
              <a:t>Barriers</a:t>
            </a:r>
            <a:r>
              <a:rPr lang="sk-SK" b="0" i="0">
                <a:solidFill>
                  <a:srgbClr val="222222"/>
                </a:solidFill>
                <a:effectLst/>
                <a:latin typeface="Calibri "/>
              </a:rPr>
              <a:t> and </a:t>
            </a:r>
            <a:r>
              <a:rPr lang="sk-SK" b="0" i="0" err="1">
                <a:solidFill>
                  <a:srgbClr val="222222"/>
                </a:solidFill>
                <a:effectLst/>
                <a:latin typeface="Calibri "/>
              </a:rPr>
              <a:t>Enablers</a:t>
            </a:r>
            <a:r>
              <a:rPr lang="sk-SK" b="0" i="0">
                <a:solidFill>
                  <a:srgbClr val="222222"/>
                </a:solidFill>
                <a:effectLst/>
                <a:latin typeface="Calibri "/>
              </a:rPr>
              <a:t> for </a:t>
            </a:r>
            <a:r>
              <a:rPr lang="sk-SK" b="0" i="0" err="1">
                <a:solidFill>
                  <a:srgbClr val="222222"/>
                </a:solidFill>
                <a:effectLst/>
                <a:latin typeface="Calibri "/>
              </a:rPr>
              <a:t>Smart</a:t>
            </a:r>
            <a:r>
              <a:rPr lang="sk-SK" b="0" i="0">
                <a:solidFill>
                  <a:srgbClr val="222222"/>
                </a:solidFill>
                <a:effectLst/>
                <a:latin typeface="Calibri "/>
              </a:rPr>
              <a:t> and </a:t>
            </a:r>
            <a:r>
              <a:rPr lang="sk-SK" b="0" i="0" err="1">
                <a:solidFill>
                  <a:srgbClr val="222222"/>
                </a:solidFill>
                <a:effectLst/>
                <a:latin typeface="Calibri "/>
              </a:rPr>
              <a:t>Sustainable</a:t>
            </a:r>
            <a:r>
              <a:rPr lang="sk-SK" b="0" i="0">
                <a:solidFill>
                  <a:srgbClr val="222222"/>
                </a:solidFill>
                <a:effectLst/>
                <a:latin typeface="Calibri "/>
              </a:rPr>
              <a:t> Agriculture. </a:t>
            </a:r>
            <a:r>
              <a:rPr lang="sk-SK" b="0" i="1">
                <a:solidFill>
                  <a:srgbClr val="222222"/>
                </a:solidFill>
                <a:effectLst/>
                <a:latin typeface="Calibri "/>
              </a:rPr>
              <a:t>Big </a:t>
            </a:r>
            <a:r>
              <a:rPr lang="sk-SK" b="0" i="1" err="1">
                <a:solidFill>
                  <a:srgbClr val="222222"/>
                </a:solidFill>
                <a:effectLst/>
                <a:latin typeface="Calibri "/>
              </a:rPr>
              <a:t>Data</a:t>
            </a:r>
            <a:r>
              <a:rPr lang="sk-SK" b="0" i="1">
                <a:solidFill>
                  <a:srgbClr val="222222"/>
                </a:solidFill>
                <a:effectLst/>
                <a:latin typeface="Calibri "/>
              </a:rPr>
              <a:t> </a:t>
            </a:r>
            <a:r>
              <a:rPr lang="sk-SK" b="0" i="1" err="1">
                <a:solidFill>
                  <a:srgbClr val="222222"/>
                </a:solidFill>
                <a:effectLst/>
                <a:latin typeface="Calibri "/>
              </a:rPr>
              <a:t>Cogn</a:t>
            </a:r>
            <a:r>
              <a:rPr lang="sk-SK" b="0" i="1">
                <a:solidFill>
                  <a:srgbClr val="222222"/>
                </a:solidFill>
                <a:effectLst/>
                <a:latin typeface="Calibri "/>
              </a:rPr>
              <a:t>. </a:t>
            </a:r>
            <a:r>
              <a:rPr lang="sk-SK" b="0" i="1" err="1">
                <a:solidFill>
                  <a:srgbClr val="222222"/>
                </a:solidFill>
                <a:effectLst/>
                <a:latin typeface="Calibri "/>
              </a:rPr>
              <a:t>Comput</a:t>
            </a:r>
            <a:r>
              <a:rPr lang="sk-SK" b="0" i="1">
                <a:solidFill>
                  <a:srgbClr val="222222"/>
                </a:solidFill>
                <a:effectLst/>
                <a:latin typeface="Calibri "/>
              </a:rPr>
              <a:t>.</a:t>
            </a:r>
            <a:r>
              <a:rPr lang="sk-SK" b="0" i="0">
                <a:solidFill>
                  <a:srgbClr val="222222"/>
                </a:solidFill>
                <a:effectLst/>
                <a:latin typeface="Calibri "/>
              </a:rPr>
              <a:t> </a:t>
            </a:r>
            <a:r>
              <a:rPr lang="sk-SK" b="1" i="0">
                <a:solidFill>
                  <a:srgbClr val="222222"/>
                </a:solidFill>
                <a:effectLst/>
                <a:latin typeface="Calibri "/>
              </a:rPr>
              <a:t>2023</a:t>
            </a:r>
            <a:r>
              <a:rPr lang="sk-SK" b="0" i="0">
                <a:solidFill>
                  <a:srgbClr val="222222"/>
                </a:solidFill>
                <a:effectLst/>
                <a:latin typeface="Calibri "/>
              </a:rPr>
              <a:t>, </a:t>
            </a:r>
            <a:r>
              <a:rPr lang="sk-SK" b="0" i="1">
                <a:solidFill>
                  <a:srgbClr val="222222"/>
                </a:solidFill>
                <a:effectLst/>
                <a:latin typeface="Calibri "/>
              </a:rPr>
              <a:t>7</a:t>
            </a:r>
            <a:r>
              <a:rPr lang="sk-SK" b="0" i="0">
                <a:solidFill>
                  <a:srgbClr val="222222"/>
                </a:solidFill>
                <a:effectLst/>
                <a:latin typeface="Calibri "/>
              </a:rPr>
              <a:t>, 86. </a:t>
            </a:r>
            <a:r>
              <a:rPr lang="sk-SK" b="0" i="0">
                <a:solidFill>
                  <a:srgbClr val="222222"/>
                </a:solidFill>
                <a:effectLst/>
                <a:latin typeface="Calibri "/>
                <a:hlinkClick r:id="rId4"/>
              </a:rPr>
              <a:t>https://doi.org/10.3390/bdcc7020086</a:t>
            </a:r>
            <a:r>
              <a:rPr lang="en-GB">
                <a:solidFill>
                  <a:srgbClr val="222222"/>
                </a:solidFill>
                <a:latin typeface="Calibri "/>
                <a:cs typeface="Times New Roman" panose="02020603050405020304" pitchFamily="18" charset="0"/>
              </a:rPr>
              <a:t> </a:t>
            </a:r>
            <a:endParaRPr lang="en-GB">
              <a:latin typeface="Calibri "/>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sz="3600"/>
              <a:t>References and Additional Reading</a:t>
            </a:r>
            <a:endParaRPr lang="en-US" sz="36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96647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cs-CZ" sz="3900" kern="100" err="1">
                <a:effectLst/>
                <a:latin typeface="Calibri Light" panose="020F0302020204030204" pitchFamily="34" charset="0"/>
                <a:ea typeface="Times New Roman" panose="02020603050405020304" pitchFamily="18" charset="0"/>
                <a:cs typeface="Times New Roman" panose="02020603050405020304" pitchFamily="18" charset="0"/>
              </a:rPr>
              <a:t>Interactive</a:t>
            </a:r>
            <a:r>
              <a:rPr lang="cs-CZ" sz="3900" kern="100">
                <a:effectLst/>
                <a:latin typeface="Calibri Light" panose="020F0302020204030204" pitchFamily="34" charset="0"/>
                <a:ea typeface="Times New Roman" panose="02020603050405020304" pitchFamily="18" charset="0"/>
                <a:cs typeface="Times New Roman" panose="02020603050405020304" pitchFamily="18" charset="0"/>
              </a:rPr>
              <a:t> learning </a:t>
            </a:r>
            <a:r>
              <a:rPr lang="cs-CZ" sz="3900" kern="100" err="1">
                <a:effectLst/>
                <a:latin typeface="Calibri Light" panose="020F0302020204030204" pitchFamily="34" charset="0"/>
                <a:ea typeface="Times New Roman" panose="02020603050405020304" pitchFamily="18" charset="0"/>
                <a:cs typeface="Times New Roman" panose="02020603050405020304" pitchFamily="18" charset="0"/>
              </a:rPr>
              <a:t>activity</a:t>
            </a:r>
            <a:endParaRPr lang="en-US" sz="390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861664" y="1103100"/>
            <a:ext cx="2066906" cy="1618428"/>
          </a:xfrm>
        </p:spPr>
        <p:txBody>
          <a:bodyPr/>
          <a:lstStyle/>
          <a:p>
            <a:r>
              <a:rPr lang="en-GB"/>
              <a:t>08</a:t>
            </a:r>
            <a:endParaRPr lang="en-US"/>
          </a:p>
        </p:txBody>
      </p:sp>
    </p:spTree>
    <p:extLst>
      <p:ext uri="{BB962C8B-B14F-4D97-AF65-F5344CB8AC3E}">
        <p14:creationId xmlns:p14="http://schemas.microsoft.com/office/powerpoint/2010/main" val="809991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en-US"/>
              <a:t>INTRODUCTION TO </a:t>
            </a:r>
            <a:r>
              <a:rPr lang="en-GB"/>
              <a:t>BLOCKCHAIN TECHNOLOGY</a:t>
            </a:r>
            <a:endParaRPr lang="en-GB" sz="110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a:t>01</a:t>
            </a:r>
          </a:p>
        </p:txBody>
      </p:sp>
    </p:spTree>
    <p:extLst>
      <p:ext uri="{BB962C8B-B14F-4D97-AF65-F5344CB8AC3E}">
        <p14:creationId xmlns:p14="http://schemas.microsoft.com/office/powerpoint/2010/main" val="1329186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914400" lvl="1" indent="-457200">
              <a:buFont typeface="+mj-lt"/>
              <a:buAutoNum type="arabicPeriod"/>
            </a:pPr>
            <a:r>
              <a:rPr lang="sk-SK" sz="2400" spc="0" err="1">
                <a:solidFill>
                  <a:srgbClr val="262626"/>
                </a:solidFill>
                <a:latin typeface="+mn-lt"/>
              </a:rPr>
              <a:t>Simulate</a:t>
            </a:r>
            <a:r>
              <a:rPr lang="sk-SK" sz="2400" spc="0">
                <a:solidFill>
                  <a:srgbClr val="262626"/>
                </a:solidFill>
                <a:latin typeface="+mn-lt"/>
              </a:rPr>
              <a:t> </a:t>
            </a:r>
            <a:r>
              <a:rPr lang="sk-SK" sz="2400" spc="0" err="1">
                <a:solidFill>
                  <a:srgbClr val="262626"/>
                </a:solidFill>
                <a:latin typeface="+mn-lt"/>
              </a:rPr>
              <a:t>the</a:t>
            </a:r>
            <a:r>
              <a:rPr lang="sk-SK" sz="2400" spc="0">
                <a:solidFill>
                  <a:srgbClr val="262626"/>
                </a:solidFill>
                <a:latin typeface="+mn-lt"/>
              </a:rPr>
              <a:t> </a:t>
            </a:r>
            <a:r>
              <a:rPr lang="sk-SK" sz="2400" spc="0" err="1">
                <a:solidFill>
                  <a:srgbClr val="262626"/>
                </a:solidFill>
                <a:latin typeface="+mn-lt"/>
              </a:rPr>
              <a:t>supply</a:t>
            </a:r>
            <a:r>
              <a:rPr lang="sk-SK" sz="2400" spc="0">
                <a:solidFill>
                  <a:srgbClr val="262626"/>
                </a:solidFill>
                <a:latin typeface="+mn-lt"/>
              </a:rPr>
              <a:t> </a:t>
            </a:r>
            <a:r>
              <a:rPr lang="sk-SK" sz="2400" spc="0" err="1">
                <a:solidFill>
                  <a:srgbClr val="262626"/>
                </a:solidFill>
                <a:latin typeface="+mn-lt"/>
              </a:rPr>
              <a:t>chain</a:t>
            </a:r>
            <a:r>
              <a:rPr lang="sk-SK" sz="2400" spc="0">
                <a:solidFill>
                  <a:srgbClr val="262626"/>
                </a:solidFill>
                <a:latin typeface="+mn-lt"/>
              </a:rPr>
              <a:t> </a:t>
            </a:r>
            <a:r>
              <a:rPr lang="sk-SK" sz="2400" spc="0" err="1">
                <a:solidFill>
                  <a:srgbClr val="262626"/>
                </a:solidFill>
                <a:latin typeface="+mn-lt"/>
              </a:rPr>
              <a:t>record</a:t>
            </a:r>
            <a:r>
              <a:rPr lang="sk-SK" sz="2400" spc="0">
                <a:solidFill>
                  <a:srgbClr val="262626"/>
                </a:solidFill>
                <a:latin typeface="+mn-lt"/>
              </a:rPr>
              <a:t> </a:t>
            </a:r>
            <a:r>
              <a:rPr lang="sk-SK" sz="2400" spc="0" err="1">
                <a:solidFill>
                  <a:srgbClr val="262626"/>
                </a:solidFill>
                <a:latin typeface="+mn-lt"/>
              </a:rPr>
              <a:t>process</a:t>
            </a:r>
            <a:r>
              <a:rPr lang="sk-SK" sz="2400" spc="0">
                <a:solidFill>
                  <a:srgbClr val="262626"/>
                </a:solidFill>
                <a:latin typeface="+mn-lt"/>
              </a:rPr>
              <a:t> </a:t>
            </a:r>
            <a:r>
              <a:rPr lang="sk-SK" sz="2400" spc="0" err="1">
                <a:solidFill>
                  <a:srgbClr val="262626"/>
                </a:solidFill>
                <a:latin typeface="+mn-lt"/>
              </a:rPr>
              <a:t>using</a:t>
            </a:r>
            <a:r>
              <a:rPr lang="sk-SK" sz="2400" spc="0">
                <a:solidFill>
                  <a:srgbClr val="262626"/>
                </a:solidFill>
                <a:latin typeface="+mn-lt"/>
              </a:rPr>
              <a:t> </a:t>
            </a:r>
            <a:r>
              <a:rPr lang="sk-SK" sz="2400" spc="0" err="1">
                <a:solidFill>
                  <a:srgbClr val="262626"/>
                </a:solidFill>
                <a:latin typeface="+mn-lt"/>
              </a:rPr>
              <a:t>blockchain</a:t>
            </a:r>
            <a:r>
              <a:rPr lang="sk-SK" sz="2400" spc="0">
                <a:solidFill>
                  <a:srgbClr val="262626"/>
                </a:solidFill>
                <a:latin typeface="+mn-lt"/>
              </a:rPr>
              <a:t> for a </a:t>
            </a:r>
            <a:r>
              <a:rPr lang="sk-SK" sz="2400" spc="0" err="1">
                <a:solidFill>
                  <a:srgbClr val="262626"/>
                </a:solidFill>
                <a:latin typeface="+mn-lt"/>
              </a:rPr>
              <a:t>specific</a:t>
            </a:r>
            <a:r>
              <a:rPr lang="sk-SK" sz="2400" spc="0">
                <a:solidFill>
                  <a:srgbClr val="262626"/>
                </a:solidFill>
                <a:latin typeface="+mn-lt"/>
              </a:rPr>
              <a:t> </a:t>
            </a:r>
            <a:r>
              <a:rPr lang="sk-SK" sz="2400" spc="0" err="1">
                <a:solidFill>
                  <a:srgbClr val="262626"/>
                </a:solidFill>
                <a:latin typeface="+mn-lt"/>
              </a:rPr>
              <a:t>food</a:t>
            </a:r>
            <a:r>
              <a:rPr lang="sk-SK" sz="2400" spc="0">
                <a:solidFill>
                  <a:srgbClr val="262626"/>
                </a:solidFill>
                <a:latin typeface="+mn-lt"/>
              </a:rPr>
              <a:t> </a:t>
            </a:r>
            <a:r>
              <a:rPr lang="sk-SK" sz="2400" spc="0" err="1">
                <a:solidFill>
                  <a:srgbClr val="262626"/>
                </a:solidFill>
                <a:latin typeface="+mn-lt"/>
              </a:rPr>
              <a:t>product</a:t>
            </a:r>
            <a:r>
              <a:rPr lang="sk-SK" sz="2400" spc="0">
                <a:solidFill>
                  <a:srgbClr val="262626"/>
                </a:solidFill>
                <a:latin typeface="+mn-lt"/>
              </a:rPr>
              <a:t> (</a:t>
            </a:r>
            <a:r>
              <a:rPr lang="sk-SK" sz="2400" spc="0" err="1">
                <a:solidFill>
                  <a:srgbClr val="262626"/>
                </a:solidFill>
                <a:latin typeface="+mn-lt"/>
              </a:rPr>
              <a:t>e.g</a:t>
            </a:r>
            <a:r>
              <a:rPr lang="sk-SK" sz="2400" spc="0">
                <a:solidFill>
                  <a:srgbClr val="262626"/>
                </a:solidFill>
                <a:latin typeface="+mn-lt"/>
              </a:rPr>
              <a:t>. </a:t>
            </a:r>
            <a:r>
              <a:rPr lang="sk-SK" sz="2400" spc="0" err="1">
                <a:solidFill>
                  <a:srgbClr val="262626"/>
                </a:solidFill>
                <a:latin typeface="+mn-lt"/>
              </a:rPr>
              <a:t>coffee</a:t>
            </a:r>
            <a:r>
              <a:rPr lang="sk-SK" sz="2400" spc="0">
                <a:solidFill>
                  <a:srgbClr val="262626"/>
                </a:solidFill>
                <a:latin typeface="+mn-lt"/>
              </a:rPr>
              <a:t>, </a:t>
            </a:r>
            <a:r>
              <a:rPr lang="sk-SK" sz="2400" spc="0" err="1">
                <a:solidFill>
                  <a:srgbClr val="262626"/>
                </a:solidFill>
                <a:latin typeface="+mn-lt"/>
              </a:rPr>
              <a:t>honey</a:t>
            </a:r>
            <a:r>
              <a:rPr lang="sk-SK" sz="2400" spc="0">
                <a:solidFill>
                  <a:srgbClr val="262626"/>
                </a:solidFill>
                <a:latin typeface="+mn-lt"/>
              </a:rPr>
              <a:t>, </a:t>
            </a:r>
            <a:r>
              <a:rPr lang="sk-SK" sz="2400" spc="0" err="1">
                <a:solidFill>
                  <a:srgbClr val="262626"/>
                </a:solidFill>
                <a:latin typeface="+mn-lt"/>
              </a:rPr>
              <a:t>fruit</a:t>
            </a:r>
            <a:r>
              <a:rPr lang="sk-SK" sz="2400" spc="0">
                <a:solidFill>
                  <a:srgbClr val="262626"/>
                </a:solidFill>
                <a:latin typeface="+mn-lt"/>
              </a:rPr>
              <a:t>, etc.).</a:t>
            </a:r>
          </a:p>
          <a:p>
            <a:pPr marL="914400" lvl="1" indent="-457200">
              <a:buFont typeface="+mj-lt"/>
              <a:buAutoNum type="arabicPeriod"/>
            </a:pPr>
            <a:r>
              <a:rPr lang="sk-SK" sz="2400" spc="0" err="1">
                <a:solidFill>
                  <a:srgbClr val="262626"/>
                </a:solidFill>
                <a:latin typeface="+mn-lt"/>
              </a:rPr>
              <a:t>Identify</a:t>
            </a:r>
            <a:r>
              <a:rPr lang="sk-SK" sz="2400" spc="0">
                <a:solidFill>
                  <a:srgbClr val="262626"/>
                </a:solidFill>
                <a:latin typeface="+mn-lt"/>
              </a:rPr>
              <a:t> </a:t>
            </a:r>
            <a:r>
              <a:rPr lang="sk-SK" sz="2400" spc="0" err="1">
                <a:solidFill>
                  <a:srgbClr val="262626"/>
                </a:solidFill>
                <a:latin typeface="+mn-lt"/>
              </a:rPr>
              <a:t>each</a:t>
            </a:r>
            <a:r>
              <a:rPr lang="sk-SK" sz="2400" spc="0">
                <a:solidFill>
                  <a:srgbClr val="262626"/>
                </a:solidFill>
                <a:latin typeface="+mn-lt"/>
              </a:rPr>
              <a:t> step in </a:t>
            </a:r>
            <a:r>
              <a:rPr lang="sk-SK" sz="2400" spc="0" err="1">
                <a:solidFill>
                  <a:srgbClr val="262626"/>
                </a:solidFill>
                <a:latin typeface="+mn-lt"/>
              </a:rPr>
              <a:t>the</a:t>
            </a:r>
            <a:r>
              <a:rPr lang="sk-SK" sz="2400" spc="0">
                <a:solidFill>
                  <a:srgbClr val="262626"/>
                </a:solidFill>
                <a:latin typeface="+mn-lt"/>
              </a:rPr>
              <a:t> </a:t>
            </a:r>
            <a:r>
              <a:rPr lang="sk-SK" sz="2400" spc="0" err="1">
                <a:solidFill>
                  <a:srgbClr val="262626"/>
                </a:solidFill>
                <a:latin typeface="+mn-lt"/>
              </a:rPr>
              <a:t>chain</a:t>
            </a:r>
            <a:r>
              <a:rPr lang="sk-SK" sz="2400" spc="0">
                <a:solidFill>
                  <a:srgbClr val="262626"/>
                </a:solidFill>
                <a:latin typeface="+mn-lt"/>
              </a:rPr>
              <a:t> of </a:t>
            </a:r>
            <a:r>
              <a:rPr lang="sk-SK" sz="2400" spc="0" err="1">
                <a:solidFill>
                  <a:srgbClr val="262626"/>
                </a:solidFill>
                <a:latin typeface="+mn-lt"/>
              </a:rPr>
              <a:t>production</a:t>
            </a:r>
            <a:r>
              <a:rPr lang="sk-SK" sz="2400" spc="0">
                <a:solidFill>
                  <a:srgbClr val="262626"/>
                </a:solidFill>
                <a:latin typeface="+mn-lt"/>
              </a:rPr>
              <a:t> and </a:t>
            </a:r>
            <a:r>
              <a:rPr lang="sk-SK" sz="2400" spc="0" err="1">
                <a:solidFill>
                  <a:srgbClr val="262626"/>
                </a:solidFill>
                <a:latin typeface="+mn-lt"/>
              </a:rPr>
              <a:t>distribution</a:t>
            </a:r>
            <a:r>
              <a:rPr lang="sk-SK" sz="2400" spc="0">
                <a:solidFill>
                  <a:srgbClr val="262626"/>
                </a:solidFill>
                <a:latin typeface="+mn-lt"/>
              </a:rPr>
              <a:t> of </a:t>
            </a:r>
            <a:r>
              <a:rPr lang="sk-SK" sz="2400" spc="0" err="1">
                <a:solidFill>
                  <a:srgbClr val="262626"/>
                </a:solidFill>
                <a:latin typeface="+mn-lt"/>
              </a:rPr>
              <a:t>the</a:t>
            </a:r>
            <a:r>
              <a:rPr lang="sk-SK" sz="2400" spc="0">
                <a:solidFill>
                  <a:srgbClr val="262626"/>
                </a:solidFill>
                <a:latin typeface="+mn-lt"/>
              </a:rPr>
              <a:t> </a:t>
            </a:r>
            <a:r>
              <a:rPr lang="sk-SK" sz="2400" spc="0" err="1">
                <a:solidFill>
                  <a:srgbClr val="262626"/>
                </a:solidFill>
                <a:latin typeface="+mn-lt"/>
              </a:rPr>
              <a:t>product</a:t>
            </a:r>
            <a:r>
              <a:rPr lang="sk-SK" sz="2400" spc="0">
                <a:solidFill>
                  <a:srgbClr val="262626"/>
                </a:solidFill>
                <a:latin typeface="+mn-lt"/>
              </a:rPr>
              <a:t> and </a:t>
            </a:r>
            <a:r>
              <a:rPr lang="sk-SK" sz="2400" spc="0" err="1">
                <a:solidFill>
                  <a:srgbClr val="262626"/>
                </a:solidFill>
                <a:latin typeface="+mn-lt"/>
              </a:rPr>
              <a:t>use</a:t>
            </a:r>
            <a:r>
              <a:rPr lang="sk-SK" sz="2400" spc="0">
                <a:solidFill>
                  <a:srgbClr val="262626"/>
                </a:solidFill>
                <a:latin typeface="+mn-lt"/>
              </a:rPr>
              <a:t> </a:t>
            </a:r>
            <a:r>
              <a:rPr lang="sk-SK" sz="2400" spc="0" err="1">
                <a:solidFill>
                  <a:srgbClr val="262626"/>
                </a:solidFill>
                <a:latin typeface="+mn-lt"/>
              </a:rPr>
              <a:t>blockchain</a:t>
            </a:r>
            <a:r>
              <a:rPr lang="sk-SK" sz="2400" spc="0">
                <a:solidFill>
                  <a:srgbClr val="262626"/>
                </a:solidFill>
                <a:latin typeface="+mn-lt"/>
              </a:rPr>
              <a:t> </a:t>
            </a:r>
            <a:r>
              <a:rPr lang="sk-SK" sz="2400" spc="0" err="1">
                <a:solidFill>
                  <a:srgbClr val="262626"/>
                </a:solidFill>
                <a:latin typeface="+mn-lt"/>
              </a:rPr>
              <a:t>technology</a:t>
            </a:r>
            <a:r>
              <a:rPr lang="sk-SK" sz="2400" spc="0">
                <a:solidFill>
                  <a:srgbClr val="262626"/>
                </a:solidFill>
                <a:latin typeface="+mn-lt"/>
              </a:rPr>
              <a:t> to </a:t>
            </a:r>
            <a:r>
              <a:rPr lang="sk-SK" sz="2400" spc="0" err="1">
                <a:solidFill>
                  <a:srgbClr val="262626"/>
                </a:solidFill>
                <a:latin typeface="+mn-lt"/>
              </a:rPr>
              <a:t>record</a:t>
            </a:r>
            <a:r>
              <a:rPr lang="sk-SK" sz="2400" spc="0">
                <a:solidFill>
                  <a:srgbClr val="262626"/>
                </a:solidFill>
                <a:latin typeface="+mn-lt"/>
              </a:rPr>
              <a:t> </a:t>
            </a:r>
            <a:r>
              <a:rPr lang="sk-SK" sz="2400" spc="0" err="1">
                <a:solidFill>
                  <a:srgbClr val="262626"/>
                </a:solidFill>
                <a:latin typeface="+mn-lt"/>
              </a:rPr>
              <a:t>these</a:t>
            </a:r>
            <a:r>
              <a:rPr lang="sk-SK" sz="2400" spc="0">
                <a:solidFill>
                  <a:srgbClr val="262626"/>
                </a:solidFill>
                <a:latin typeface="+mn-lt"/>
              </a:rPr>
              <a:t> </a:t>
            </a:r>
            <a:r>
              <a:rPr lang="sk-SK" sz="2400" spc="0" err="1">
                <a:solidFill>
                  <a:srgbClr val="262626"/>
                </a:solidFill>
                <a:latin typeface="+mn-lt"/>
              </a:rPr>
              <a:t>steps</a:t>
            </a:r>
            <a:r>
              <a:rPr lang="sk-SK" sz="2400" spc="0">
                <a:solidFill>
                  <a:srgbClr val="262626"/>
                </a:solidFill>
                <a:latin typeface="+mn-lt"/>
              </a:rPr>
              <a:t>.</a:t>
            </a:r>
          </a:p>
          <a:p>
            <a:pPr marL="914400" lvl="1" indent="-457200">
              <a:buFont typeface="+mj-lt"/>
              <a:buAutoNum type="arabicPeriod"/>
            </a:pPr>
            <a:r>
              <a:rPr lang="sk-SK" sz="2400" spc="0" err="1">
                <a:solidFill>
                  <a:srgbClr val="262626"/>
                </a:solidFill>
                <a:latin typeface="+mn-lt"/>
              </a:rPr>
              <a:t>Demonstrate</a:t>
            </a:r>
            <a:r>
              <a:rPr lang="sk-SK" sz="2400" spc="0">
                <a:solidFill>
                  <a:srgbClr val="262626"/>
                </a:solidFill>
                <a:latin typeface="+mn-lt"/>
              </a:rPr>
              <a:t> </a:t>
            </a:r>
            <a:r>
              <a:rPr lang="sk-SK" sz="2400" spc="0" err="1">
                <a:solidFill>
                  <a:srgbClr val="262626"/>
                </a:solidFill>
                <a:latin typeface="+mn-lt"/>
              </a:rPr>
              <a:t>the</a:t>
            </a:r>
            <a:r>
              <a:rPr lang="sk-SK" sz="2400" spc="0">
                <a:solidFill>
                  <a:srgbClr val="262626"/>
                </a:solidFill>
                <a:latin typeface="+mn-lt"/>
              </a:rPr>
              <a:t> </a:t>
            </a:r>
            <a:r>
              <a:rPr lang="sk-SK" sz="2400" spc="0" err="1">
                <a:solidFill>
                  <a:srgbClr val="262626"/>
                </a:solidFill>
                <a:latin typeface="+mn-lt"/>
              </a:rPr>
              <a:t>transparency</a:t>
            </a:r>
            <a:r>
              <a:rPr lang="sk-SK" sz="2400" spc="0">
                <a:solidFill>
                  <a:srgbClr val="262626"/>
                </a:solidFill>
                <a:latin typeface="+mn-lt"/>
              </a:rPr>
              <a:t> and </a:t>
            </a:r>
            <a:r>
              <a:rPr lang="sk-SK" sz="2400" spc="0" err="1">
                <a:solidFill>
                  <a:srgbClr val="262626"/>
                </a:solidFill>
                <a:latin typeface="+mn-lt"/>
              </a:rPr>
              <a:t>immutability</a:t>
            </a:r>
            <a:r>
              <a:rPr lang="sk-SK" sz="2400" spc="0">
                <a:solidFill>
                  <a:srgbClr val="262626"/>
                </a:solidFill>
                <a:latin typeface="+mn-lt"/>
              </a:rPr>
              <a:t> of </a:t>
            </a:r>
            <a:r>
              <a:rPr lang="sk-SK" sz="2400" spc="0" err="1">
                <a:solidFill>
                  <a:srgbClr val="262626"/>
                </a:solidFill>
                <a:latin typeface="+mn-lt"/>
              </a:rPr>
              <a:t>blockchain</a:t>
            </a:r>
            <a:r>
              <a:rPr lang="sk-SK" sz="2400" spc="0">
                <a:solidFill>
                  <a:srgbClr val="262626"/>
                </a:solidFill>
                <a:latin typeface="+mn-lt"/>
              </a:rPr>
              <a:t> </a:t>
            </a:r>
            <a:r>
              <a:rPr lang="sk-SK" sz="2400" spc="0" err="1">
                <a:solidFill>
                  <a:srgbClr val="262626"/>
                </a:solidFill>
                <a:latin typeface="+mn-lt"/>
              </a:rPr>
              <a:t>records</a:t>
            </a:r>
            <a:r>
              <a:rPr lang="sk-SK" sz="2400" spc="0">
                <a:solidFill>
                  <a:srgbClr val="262626"/>
                </a:solidFill>
                <a:latin typeface="+mn-lt"/>
              </a:rPr>
              <a:t> </a:t>
            </a:r>
            <a:r>
              <a:rPr lang="sk-SK" sz="2400" spc="0" err="1">
                <a:solidFill>
                  <a:srgbClr val="262626"/>
                </a:solidFill>
                <a:latin typeface="+mn-lt"/>
              </a:rPr>
              <a:t>through</a:t>
            </a:r>
            <a:r>
              <a:rPr lang="sk-SK" sz="2400" spc="0">
                <a:solidFill>
                  <a:srgbClr val="262626"/>
                </a:solidFill>
                <a:latin typeface="+mn-lt"/>
              </a:rPr>
              <a:t> </a:t>
            </a:r>
            <a:r>
              <a:rPr lang="sk-SK" sz="2400" spc="0" err="1">
                <a:solidFill>
                  <a:srgbClr val="262626"/>
                </a:solidFill>
                <a:latin typeface="+mn-lt"/>
              </a:rPr>
              <a:t>visual</a:t>
            </a:r>
            <a:r>
              <a:rPr lang="sk-SK" sz="2400" spc="0">
                <a:solidFill>
                  <a:srgbClr val="262626"/>
                </a:solidFill>
                <a:latin typeface="+mn-lt"/>
              </a:rPr>
              <a:t> </a:t>
            </a:r>
            <a:r>
              <a:rPr lang="sk-SK" sz="2400" spc="0" err="1">
                <a:solidFill>
                  <a:srgbClr val="262626"/>
                </a:solidFill>
                <a:latin typeface="+mn-lt"/>
              </a:rPr>
              <a:t>means</a:t>
            </a:r>
            <a:r>
              <a:rPr lang="sk-SK" sz="2400" spc="0">
                <a:solidFill>
                  <a:srgbClr val="262626"/>
                </a:solidFill>
                <a:latin typeface="+mn-lt"/>
              </a:rPr>
              <a:t>.</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sk-SK" err="1"/>
              <a:t>Simulation</a:t>
            </a:r>
            <a:r>
              <a:rPr lang="sk-SK"/>
              <a:t> of </a:t>
            </a:r>
            <a:r>
              <a:rPr lang="sk-SK" err="1"/>
              <a:t>the</a:t>
            </a:r>
            <a:r>
              <a:rPr lang="sk-SK"/>
              <a:t> </a:t>
            </a:r>
            <a:r>
              <a:rPr lang="sk-SK" err="1"/>
              <a:t>blockchain</a:t>
            </a:r>
            <a:r>
              <a:rPr lang="sk-SK"/>
              <a:t> </a:t>
            </a:r>
            <a:r>
              <a:rPr lang="sk-SK" err="1"/>
              <a:t>record</a:t>
            </a:r>
            <a:r>
              <a:rPr lang="sk-SK"/>
              <a:t> of </a:t>
            </a:r>
            <a:r>
              <a:rPr lang="sk-SK" err="1"/>
              <a:t>the</a:t>
            </a:r>
            <a:r>
              <a:rPr lang="sk-SK"/>
              <a:t> </a:t>
            </a:r>
            <a:r>
              <a:rPr lang="sk-SK" err="1"/>
              <a:t>supply</a:t>
            </a:r>
            <a:r>
              <a:rPr lang="sk-SK"/>
              <a:t> </a:t>
            </a:r>
            <a:r>
              <a:rPr lang="sk-SK" err="1"/>
              <a:t>chain</a:t>
            </a:r>
            <a:endParaRPr lang="cs-CZ"/>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551958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914400" lvl="1" indent="-457200">
              <a:buFont typeface="+mj-lt"/>
              <a:buAutoNum type="arabicPeriod"/>
            </a:pPr>
            <a:r>
              <a:rPr lang="sk-SK" sz="2400" spc="0">
                <a:solidFill>
                  <a:srgbClr val="262626"/>
                </a:solidFill>
                <a:latin typeface="+mn-lt"/>
              </a:rPr>
              <a:t>Look for </a:t>
            </a:r>
            <a:r>
              <a:rPr lang="sk-SK" sz="2400" spc="0" err="1">
                <a:solidFill>
                  <a:srgbClr val="262626"/>
                </a:solidFill>
                <a:latin typeface="+mn-lt"/>
              </a:rPr>
              <a:t>smart</a:t>
            </a:r>
            <a:r>
              <a:rPr lang="sk-SK" sz="2400" spc="0">
                <a:solidFill>
                  <a:srgbClr val="262626"/>
                </a:solidFill>
                <a:latin typeface="+mn-lt"/>
              </a:rPr>
              <a:t> </a:t>
            </a:r>
            <a:r>
              <a:rPr lang="sk-SK" sz="2400" spc="0" err="1">
                <a:solidFill>
                  <a:srgbClr val="262626"/>
                </a:solidFill>
                <a:latin typeface="+mn-lt"/>
              </a:rPr>
              <a:t>contracts</a:t>
            </a:r>
            <a:r>
              <a:rPr lang="sk-SK" sz="2400" spc="0">
                <a:solidFill>
                  <a:srgbClr val="262626"/>
                </a:solidFill>
                <a:latin typeface="+mn-lt"/>
              </a:rPr>
              <a:t> in </a:t>
            </a:r>
            <a:r>
              <a:rPr lang="sk-SK" sz="2400" spc="0" err="1">
                <a:solidFill>
                  <a:srgbClr val="262626"/>
                </a:solidFill>
                <a:latin typeface="+mn-lt"/>
              </a:rPr>
              <a:t>the</a:t>
            </a:r>
            <a:r>
              <a:rPr lang="sk-SK" sz="2400" spc="0">
                <a:solidFill>
                  <a:srgbClr val="262626"/>
                </a:solidFill>
                <a:latin typeface="+mn-lt"/>
              </a:rPr>
              <a:t> </a:t>
            </a:r>
            <a:r>
              <a:rPr lang="sk-SK" sz="2400" spc="0" err="1">
                <a:solidFill>
                  <a:srgbClr val="262626"/>
                </a:solidFill>
                <a:latin typeface="+mn-lt"/>
              </a:rPr>
              <a:t>agri-food</a:t>
            </a:r>
            <a:r>
              <a:rPr lang="sk-SK" sz="2400" spc="0">
                <a:solidFill>
                  <a:srgbClr val="262626"/>
                </a:solidFill>
                <a:latin typeface="+mn-lt"/>
              </a:rPr>
              <a:t> </a:t>
            </a:r>
            <a:r>
              <a:rPr lang="sk-SK" sz="2400" spc="0" err="1">
                <a:solidFill>
                  <a:srgbClr val="262626"/>
                </a:solidFill>
                <a:latin typeface="+mn-lt"/>
              </a:rPr>
              <a:t>sector</a:t>
            </a:r>
            <a:r>
              <a:rPr lang="sk-SK" sz="2400" spc="0">
                <a:solidFill>
                  <a:srgbClr val="262626"/>
                </a:solidFill>
                <a:latin typeface="+mn-lt"/>
              </a:rPr>
              <a:t>, </a:t>
            </a:r>
            <a:r>
              <a:rPr lang="sk-SK" sz="2400" spc="0" err="1">
                <a:solidFill>
                  <a:srgbClr val="262626"/>
                </a:solidFill>
                <a:latin typeface="+mn-lt"/>
              </a:rPr>
              <a:t>such</a:t>
            </a:r>
            <a:r>
              <a:rPr lang="sk-SK" sz="2400" spc="0">
                <a:solidFill>
                  <a:srgbClr val="262626"/>
                </a:solidFill>
                <a:latin typeface="+mn-lt"/>
              </a:rPr>
              <a:t> as </a:t>
            </a:r>
            <a:r>
              <a:rPr lang="sk-SK" sz="2400" spc="0" err="1">
                <a:solidFill>
                  <a:srgbClr val="262626"/>
                </a:solidFill>
                <a:latin typeface="+mn-lt"/>
              </a:rPr>
              <a:t>contracts</a:t>
            </a:r>
            <a:r>
              <a:rPr lang="sk-SK" sz="2400" spc="0">
                <a:solidFill>
                  <a:srgbClr val="262626"/>
                </a:solidFill>
                <a:latin typeface="+mn-lt"/>
              </a:rPr>
              <a:t> </a:t>
            </a:r>
            <a:r>
              <a:rPr lang="sk-SK" sz="2400" spc="0" err="1">
                <a:solidFill>
                  <a:srgbClr val="262626"/>
                </a:solidFill>
                <a:latin typeface="+mn-lt"/>
              </a:rPr>
              <a:t>between</a:t>
            </a:r>
            <a:r>
              <a:rPr lang="sk-SK" sz="2400" spc="0">
                <a:solidFill>
                  <a:srgbClr val="262626"/>
                </a:solidFill>
                <a:latin typeface="+mn-lt"/>
              </a:rPr>
              <a:t> </a:t>
            </a:r>
            <a:r>
              <a:rPr lang="sk-SK" sz="2400" spc="0" err="1">
                <a:solidFill>
                  <a:srgbClr val="262626"/>
                </a:solidFill>
                <a:latin typeface="+mn-lt"/>
              </a:rPr>
              <a:t>farms</a:t>
            </a:r>
            <a:r>
              <a:rPr lang="sk-SK" sz="2400" spc="0">
                <a:solidFill>
                  <a:srgbClr val="262626"/>
                </a:solidFill>
                <a:latin typeface="+mn-lt"/>
              </a:rPr>
              <a:t> and </a:t>
            </a:r>
            <a:r>
              <a:rPr lang="sk-SK" sz="2400" spc="0" err="1">
                <a:solidFill>
                  <a:srgbClr val="262626"/>
                </a:solidFill>
                <a:latin typeface="+mn-lt"/>
              </a:rPr>
              <a:t>distributors</a:t>
            </a:r>
            <a:r>
              <a:rPr lang="sk-SK" sz="2400" spc="0">
                <a:solidFill>
                  <a:srgbClr val="262626"/>
                </a:solidFill>
                <a:latin typeface="+mn-lt"/>
              </a:rPr>
              <a:t> or </a:t>
            </a:r>
            <a:r>
              <a:rPr lang="sk-SK" sz="2400" spc="0" err="1">
                <a:solidFill>
                  <a:srgbClr val="262626"/>
                </a:solidFill>
                <a:latin typeface="+mn-lt"/>
              </a:rPr>
              <a:t>food</a:t>
            </a:r>
            <a:r>
              <a:rPr lang="sk-SK" sz="2400" spc="0">
                <a:solidFill>
                  <a:srgbClr val="262626"/>
                </a:solidFill>
                <a:latin typeface="+mn-lt"/>
              </a:rPr>
              <a:t> </a:t>
            </a:r>
            <a:r>
              <a:rPr lang="sk-SK" sz="2400" spc="0" err="1">
                <a:solidFill>
                  <a:srgbClr val="262626"/>
                </a:solidFill>
                <a:latin typeface="+mn-lt"/>
              </a:rPr>
              <a:t>quality</a:t>
            </a:r>
            <a:r>
              <a:rPr lang="sk-SK" sz="2400" spc="0">
                <a:solidFill>
                  <a:srgbClr val="262626"/>
                </a:solidFill>
                <a:latin typeface="+mn-lt"/>
              </a:rPr>
              <a:t> </a:t>
            </a:r>
            <a:r>
              <a:rPr lang="sk-SK" sz="2400" spc="0" err="1">
                <a:solidFill>
                  <a:srgbClr val="262626"/>
                </a:solidFill>
                <a:latin typeface="+mn-lt"/>
              </a:rPr>
              <a:t>control</a:t>
            </a:r>
            <a:r>
              <a:rPr lang="sk-SK" sz="2400" spc="0">
                <a:solidFill>
                  <a:srgbClr val="262626"/>
                </a:solidFill>
                <a:latin typeface="+mn-lt"/>
              </a:rPr>
              <a:t> </a:t>
            </a:r>
            <a:r>
              <a:rPr lang="sk-SK" sz="2400" spc="0" err="1">
                <a:solidFill>
                  <a:srgbClr val="262626"/>
                </a:solidFill>
                <a:latin typeface="+mn-lt"/>
              </a:rPr>
              <a:t>records</a:t>
            </a:r>
            <a:r>
              <a:rPr lang="sk-SK" sz="2400" spc="0">
                <a:solidFill>
                  <a:srgbClr val="262626"/>
                </a:solidFill>
                <a:latin typeface="+mn-lt"/>
              </a:rPr>
              <a:t>.</a:t>
            </a:r>
          </a:p>
          <a:p>
            <a:pPr marL="914400" lvl="1" indent="-457200">
              <a:buFont typeface="+mj-lt"/>
              <a:buAutoNum type="arabicPeriod"/>
            </a:pPr>
            <a:r>
              <a:rPr lang="sk-SK" sz="2400" spc="0" err="1">
                <a:solidFill>
                  <a:srgbClr val="262626"/>
                </a:solidFill>
                <a:latin typeface="+mn-lt"/>
              </a:rPr>
              <a:t>Create</a:t>
            </a:r>
            <a:r>
              <a:rPr lang="sk-SK" sz="2400" spc="0">
                <a:solidFill>
                  <a:srgbClr val="262626"/>
                </a:solidFill>
                <a:latin typeface="+mn-lt"/>
              </a:rPr>
              <a:t> a </a:t>
            </a:r>
            <a:r>
              <a:rPr lang="sk-SK" sz="2400" spc="0" err="1">
                <a:solidFill>
                  <a:srgbClr val="262626"/>
                </a:solidFill>
                <a:latin typeface="+mn-lt"/>
              </a:rPr>
              <a:t>simple</a:t>
            </a:r>
            <a:r>
              <a:rPr lang="sk-SK" sz="2400" spc="0">
                <a:solidFill>
                  <a:srgbClr val="262626"/>
                </a:solidFill>
                <a:latin typeface="+mn-lt"/>
              </a:rPr>
              <a:t> </a:t>
            </a:r>
            <a:r>
              <a:rPr lang="sk-SK" sz="2400" spc="0" err="1">
                <a:solidFill>
                  <a:srgbClr val="262626"/>
                </a:solidFill>
                <a:latin typeface="+mn-lt"/>
              </a:rPr>
              <a:t>smart</a:t>
            </a:r>
            <a:r>
              <a:rPr lang="sk-SK" sz="2400" spc="0">
                <a:solidFill>
                  <a:srgbClr val="262626"/>
                </a:solidFill>
                <a:latin typeface="+mn-lt"/>
              </a:rPr>
              <a:t> </a:t>
            </a:r>
            <a:r>
              <a:rPr lang="sk-SK" sz="2400" spc="0" err="1">
                <a:solidFill>
                  <a:srgbClr val="262626"/>
                </a:solidFill>
                <a:latin typeface="+mn-lt"/>
              </a:rPr>
              <a:t>contract</a:t>
            </a:r>
            <a:r>
              <a:rPr lang="sk-SK" sz="2400" spc="0">
                <a:solidFill>
                  <a:srgbClr val="262626"/>
                </a:solidFill>
                <a:latin typeface="+mn-lt"/>
              </a:rPr>
              <a:t> </a:t>
            </a:r>
            <a:r>
              <a:rPr lang="sk-SK" sz="2400" spc="0" err="1">
                <a:solidFill>
                  <a:srgbClr val="262626"/>
                </a:solidFill>
                <a:latin typeface="+mn-lt"/>
              </a:rPr>
              <a:t>using</a:t>
            </a:r>
            <a:r>
              <a:rPr lang="sk-SK" sz="2400" spc="0">
                <a:solidFill>
                  <a:srgbClr val="262626"/>
                </a:solidFill>
                <a:latin typeface="+mn-lt"/>
              </a:rPr>
              <a:t> a </a:t>
            </a:r>
            <a:r>
              <a:rPr lang="sk-SK" sz="2400" spc="0" err="1">
                <a:solidFill>
                  <a:srgbClr val="262626"/>
                </a:solidFill>
                <a:latin typeface="+mn-lt"/>
              </a:rPr>
              <a:t>template</a:t>
            </a:r>
            <a:r>
              <a:rPr lang="sk-SK" sz="2400" spc="0">
                <a:solidFill>
                  <a:srgbClr val="262626"/>
                </a:solidFill>
                <a:latin typeface="+mn-lt"/>
              </a:rPr>
              <a:t> and </a:t>
            </a:r>
            <a:r>
              <a:rPr lang="sk-SK" sz="2400" spc="0" err="1">
                <a:solidFill>
                  <a:srgbClr val="262626"/>
                </a:solidFill>
                <a:latin typeface="+mn-lt"/>
              </a:rPr>
              <a:t>verify</a:t>
            </a:r>
            <a:r>
              <a:rPr lang="sk-SK" sz="2400" spc="0">
                <a:solidFill>
                  <a:srgbClr val="262626"/>
                </a:solidFill>
                <a:latin typeface="+mn-lt"/>
              </a:rPr>
              <a:t> </a:t>
            </a:r>
            <a:r>
              <a:rPr lang="sk-SK" sz="2400" spc="0" err="1">
                <a:solidFill>
                  <a:srgbClr val="262626"/>
                </a:solidFill>
                <a:latin typeface="+mn-lt"/>
              </a:rPr>
              <a:t>its</a:t>
            </a:r>
            <a:r>
              <a:rPr lang="sk-SK" sz="2400" spc="0">
                <a:solidFill>
                  <a:srgbClr val="262626"/>
                </a:solidFill>
                <a:latin typeface="+mn-lt"/>
              </a:rPr>
              <a:t> </a:t>
            </a:r>
            <a:r>
              <a:rPr lang="sk-SK" sz="2400" spc="0" err="1">
                <a:solidFill>
                  <a:srgbClr val="262626"/>
                </a:solidFill>
                <a:latin typeface="+mn-lt"/>
              </a:rPr>
              <a:t>operation</a:t>
            </a:r>
            <a:r>
              <a:rPr lang="sk-SK" sz="2400" spc="0">
                <a:solidFill>
                  <a:srgbClr val="262626"/>
                </a:solidFill>
                <a:latin typeface="+mn-lt"/>
              </a:rPr>
              <a:t>.</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sk-SK" err="1"/>
              <a:t>Creating</a:t>
            </a:r>
            <a:r>
              <a:rPr lang="sk-SK"/>
              <a:t> </a:t>
            </a:r>
            <a:r>
              <a:rPr lang="sk-SK" err="1"/>
              <a:t>smart</a:t>
            </a:r>
            <a:r>
              <a:rPr lang="sk-SK"/>
              <a:t> </a:t>
            </a:r>
            <a:r>
              <a:rPr lang="sk-SK" err="1"/>
              <a:t>contracts</a:t>
            </a:r>
            <a:endParaRPr lang="sk-SK"/>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188841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914400" lvl="1" indent="-457200">
              <a:buFont typeface="+mj-lt"/>
              <a:buAutoNum type="arabicPeriod"/>
            </a:pPr>
            <a:r>
              <a:rPr lang="sk-SK" sz="2400" spc="0" err="1">
                <a:solidFill>
                  <a:srgbClr val="262626"/>
                </a:solidFill>
                <a:latin typeface="+mn-lt"/>
              </a:rPr>
              <a:t>Create</a:t>
            </a:r>
            <a:r>
              <a:rPr lang="sk-SK" sz="2400" spc="0">
                <a:solidFill>
                  <a:srgbClr val="262626"/>
                </a:solidFill>
                <a:latin typeface="+mn-lt"/>
              </a:rPr>
              <a:t> </a:t>
            </a:r>
            <a:r>
              <a:rPr lang="sk-SK" sz="2400" spc="0" err="1">
                <a:solidFill>
                  <a:srgbClr val="262626"/>
                </a:solidFill>
                <a:latin typeface="+mn-lt"/>
              </a:rPr>
              <a:t>flashcards</a:t>
            </a:r>
            <a:r>
              <a:rPr lang="sk-SK" sz="2400" spc="0">
                <a:solidFill>
                  <a:srgbClr val="262626"/>
                </a:solidFill>
                <a:latin typeface="+mn-lt"/>
              </a:rPr>
              <a:t> </a:t>
            </a:r>
            <a:r>
              <a:rPr lang="sk-SK" sz="2400" spc="0" err="1">
                <a:solidFill>
                  <a:srgbClr val="262626"/>
                </a:solidFill>
                <a:latin typeface="+mn-lt"/>
              </a:rPr>
              <a:t>with</a:t>
            </a:r>
            <a:r>
              <a:rPr lang="sk-SK" sz="2400" spc="0">
                <a:solidFill>
                  <a:srgbClr val="262626"/>
                </a:solidFill>
                <a:latin typeface="+mn-lt"/>
              </a:rPr>
              <a:t> </a:t>
            </a:r>
            <a:r>
              <a:rPr lang="sk-SK" sz="2400" spc="0" err="1">
                <a:solidFill>
                  <a:srgbClr val="262626"/>
                </a:solidFill>
                <a:latin typeface="+mn-lt"/>
              </a:rPr>
              <a:t>pictures</a:t>
            </a:r>
            <a:r>
              <a:rPr lang="sk-SK" sz="2400" spc="0">
                <a:solidFill>
                  <a:srgbClr val="262626"/>
                </a:solidFill>
                <a:latin typeface="+mn-lt"/>
              </a:rPr>
              <a:t> or </a:t>
            </a:r>
            <a:r>
              <a:rPr lang="sk-SK" sz="2400" spc="0" err="1">
                <a:solidFill>
                  <a:srgbClr val="262626"/>
                </a:solidFill>
                <a:latin typeface="+mn-lt"/>
              </a:rPr>
              <a:t>information</a:t>
            </a:r>
            <a:r>
              <a:rPr lang="sk-SK" sz="2400" spc="0">
                <a:solidFill>
                  <a:srgbClr val="262626"/>
                </a:solidFill>
                <a:latin typeface="+mn-lt"/>
              </a:rPr>
              <a:t> </a:t>
            </a:r>
            <a:r>
              <a:rPr lang="sk-SK" sz="2400" spc="0" err="1">
                <a:solidFill>
                  <a:srgbClr val="262626"/>
                </a:solidFill>
                <a:latin typeface="+mn-lt"/>
              </a:rPr>
              <a:t>about</a:t>
            </a:r>
            <a:r>
              <a:rPr lang="sk-SK" sz="2400" spc="0">
                <a:solidFill>
                  <a:srgbClr val="262626"/>
                </a:solidFill>
                <a:latin typeface="+mn-lt"/>
              </a:rPr>
              <a:t> </a:t>
            </a:r>
            <a:r>
              <a:rPr lang="sk-SK" sz="2400" spc="0" err="1">
                <a:solidFill>
                  <a:srgbClr val="262626"/>
                </a:solidFill>
                <a:latin typeface="+mn-lt"/>
              </a:rPr>
              <a:t>the</a:t>
            </a:r>
            <a:r>
              <a:rPr lang="sk-SK" sz="2400" spc="0">
                <a:solidFill>
                  <a:srgbClr val="262626"/>
                </a:solidFill>
                <a:latin typeface="+mn-lt"/>
              </a:rPr>
              <a:t> </a:t>
            </a:r>
            <a:r>
              <a:rPr lang="sk-SK" sz="2400" spc="0" err="1">
                <a:solidFill>
                  <a:srgbClr val="262626"/>
                </a:solidFill>
                <a:latin typeface="+mn-lt"/>
              </a:rPr>
              <a:t>steps</a:t>
            </a:r>
            <a:r>
              <a:rPr lang="sk-SK" sz="2400" spc="0">
                <a:solidFill>
                  <a:srgbClr val="262626"/>
                </a:solidFill>
                <a:latin typeface="+mn-lt"/>
              </a:rPr>
              <a:t> in </a:t>
            </a:r>
            <a:r>
              <a:rPr lang="sk-SK" sz="2400" spc="0" err="1">
                <a:solidFill>
                  <a:srgbClr val="262626"/>
                </a:solidFill>
                <a:latin typeface="+mn-lt"/>
              </a:rPr>
              <a:t>the</a:t>
            </a:r>
            <a:r>
              <a:rPr lang="sk-SK" sz="2400" spc="0">
                <a:solidFill>
                  <a:srgbClr val="262626"/>
                </a:solidFill>
                <a:latin typeface="+mn-lt"/>
              </a:rPr>
              <a:t> </a:t>
            </a:r>
            <a:r>
              <a:rPr lang="sk-SK" sz="2400" spc="0" err="1">
                <a:solidFill>
                  <a:srgbClr val="262626"/>
                </a:solidFill>
                <a:latin typeface="+mn-lt"/>
              </a:rPr>
              <a:t>supply</a:t>
            </a:r>
            <a:r>
              <a:rPr lang="sk-SK" sz="2400" spc="0">
                <a:solidFill>
                  <a:srgbClr val="262626"/>
                </a:solidFill>
                <a:latin typeface="+mn-lt"/>
              </a:rPr>
              <a:t> </a:t>
            </a:r>
            <a:r>
              <a:rPr lang="sk-SK" sz="2400" spc="0" err="1">
                <a:solidFill>
                  <a:srgbClr val="262626"/>
                </a:solidFill>
                <a:latin typeface="+mn-lt"/>
              </a:rPr>
              <a:t>chain</a:t>
            </a:r>
            <a:r>
              <a:rPr lang="sk-SK" sz="2400" spc="0">
                <a:solidFill>
                  <a:srgbClr val="262626"/>
                </a:solidFill>
                <a:latin typeface="+mn-lt"/>
              </a:rPr>
              <a:t> of </a:t>
            </a:r>
            <a:r>
              <a:rPr lang="sk-SK" sz="2400" spc="0" err="1">
                <a:solidFill>
                  <a:srgbClr val="262626"/>
                </a:solidFill>
                <a:latin typeface="+mn-lt"/>
              </a:rPr>
              <a:t>an</a:t>
            </a:r>
            <a:r>
              <a:rPr lang="sk-SK" sz="2400" spc="0">
                <a:solidFill>
                  <a:srgbClr val="262626"/>
                </a:solidFill>
                <a:latin typeface="+mn-lt"/>
              </a:rPr>
              <a:t> </a:t>
            </a:r>
            <a:r>
              <a:rPr lang="sk-SK" sz="2400" spc="0" err="1">
                <a:solidFill>
                  <a:srgbClr val="262626"/>
                </a:solidFill>
                <a:latin typeface="+mn-lt"/>
              </a:rPr>
              <a:t>agri-food</a:t>
            </a:r>
            <a:r>
              <a:rPr lang="sk-SK" sz="2400" spc="0">
                <a:solidFill>
                  <a:srgbClr val="262626"/>
                </a:solidFill>
                <a:latin typeface="+mn-lt"/>
              </a:rPr>
              <a:t> </a:t>
            </a:r>
            <a:r>
              <a:rPr lang="sk-SK" sz="2400" spc="0" err="1">
                <a:solidFill>
                  <a:srgbClr val="262626"/>
                </a:solidFill>
                <a:latin typeface="+mn-lt"/>
              </a:rPr>
              <a:t>product</a:t>
            </a:r>
            <a:r>
              <a:rPr lang="sk-SK" sz="2400" spc="0">
                <a:solidFill>
                  <a:srgbClr val="262626"/>
                </a:solidFill>
                <a:latin typeface="+mn-lt"/>
              </a:rPr>
              <a:t>.</a:t>
            </a:r>
          </a:p>
          <a:p>
            <a:pPr marL="914400" lvl="1" indent="-457200">
              <a:buFont typeface="+mj-lt"/>
              <a:buAutoNum type="arabicPeriod"/>
            </a:pPr>
            <a:r>
              <a:rPr lang="sk-SK" sz="2400" spc="0" err="1">
                <a:solidFill>
                  <a:srgbClr val="262626"/>
                </a:solidFill>
                <a:latin typeface="+mn-lt"/>
              </a:rPr>
              <a:t>Each</a:t>
            </a:r>
            <a:r>
              <a:rPr lang="sk-SK" sz="2400" spc="0">
                <a:solidFill>
                  <a:srgbClr val="262626"/>
                </a:solidFill>
                <a:latin typeface="+mn-lt"/>
              </a:rPr>
              <a:t> step in </a:t>
            </a:r>
            <a:r>
              <a:rPr lang="sk-SK" sz="2400" spc="0" err="1">
                <a:solidFill>
                  <a:srgbClr val="262626"/>
                </a:solidFill>
                <a:latin typeface="+mn-lt"/>
              </a:rPr>
              <a:t>the</a:t>
            </a:r>
            <a:r>
              <a:rPr lang="sk-SK" sz="2400" spc="0">
                <a:solidFill>
                  <a:srgbClr val="262626"/>
                </a:solidFill>
                <a:latin typeface="+mn-lt"/>
              </a:rPr>
              <a:t> </a:t>
            </a:r>
            <a:r>
              <a:rPr lang="sk-SK" sz="2400" spc="0" err="1">
                <a:solidFill>
                  <a:srgbClr val="262626"/>
                </a:solidFill>
                <a:latin typeface="+mn-lt"/>
              </a:rPr>
              <a:t>chain</a:t>
            </a:r>
            <a:r>
              <a:rPr lang="sk-SK" sz="2400" spc="0">
                <a:solidFill>
                  <a:srgbClr val="262626"/>
                </a:solidFill>
                <a:latin typeface="+mn-lt"/>
              </a:rPr>
              <a:t> </a:t>
            </a:r>
            <a:r>
              <a:rPr lang="sk-SK" sz="2400" spc="0" err="1">
                <a:solidFill>
                  <a:srgbClr val="262626"/>
                </a:solidFill>
                <a:latin typeface="+mn-lt"/>
              </a:rPr>
              <a:t>represents</a:t>
            </a:r>
            <a:r>
              <a:rPr lang="sk-SK" sz="2400" spc="0">
                <a:solidFill>
                  <a:srgbClr val="262626"/>
                </a:solidFill>
                <a:latin typeface="+mn-lt"/>
              </a:rPr>
              <a:t> </a:t>
            </a:r>
            <a:r>
              <a:rPr lang="sk-SK" sz="2400" spc="0" err="1">
                <a:solidFill>
                  <a:srgbClr val="262626"/>
                </a:solidFill>
                <a:latin typeface="+mn-lt"/>
              </a:rPr>
              <a:t>one</a:t>
            </a:r>
            <a:r>
              <a:rPr lang="sk-SK" sz="2400" spc="0">
                <a:solidFill>
                  <a:srgbClr val="262626"/>
                </a:solidFill>
                <a:latin typeface="+mn-lt"/>
              </a:rPr>
              <a:t> </a:t>
            </a:r>
            <a:r>
              <a:rPr lang="sk-SK" sz="2400" spc="0" err="1">
                <a:solidFill>
                  <a:srgbClr val="262626"/>
                </a:solidFill>
                <a:latin typeface="+mn-lt"/>
              </a:rPr>
              <a:t>card</a:t>
            </a:r>
            <a:r>
              <a:rPr lang="sk-SK" sz="2400" spc="0">
                <a:solidFill>
                  <a:srgbClr val="262626"/>
                </a:solidFill>
                <a:latin typeface="+mn-lt"/>
              </a:rPr>
              <a:t>. </a:t>
            </a:r>
            <a:r>
              <a:rPr lang="sk-SK" sz="2400" spc="0" err="1">
                <a:solidFill>
                  <a:srgbClr val="262626"/>
                </a:solidFill>
                <a:latin typeface="+mn-lt"/>
              </a:rPr>
              <a:t>Arrange</a:t>
            </a:r>
            <a:r>
              <a:rPr lang="sk-SK" sz="2400" spc="0">
                <a:solidFill>
                  <a:srgbClr val="262626"/>
                </a:solidFill>
                <a:latin typeface="+mn-lt"/>
              </a:rPr>
              <a:t> </a:t>
            </a:r>
            <a:r>
              <a:rPr lang="sk-SK" sz="2400" spc="0" err="1">
                <a:solidFill>
                  <a:srgbClr val="262626"/>
                </a:solidFill>
                <a:latin typeface="+mn-lt"/>
              </a:rPr>
              <a:t>these</a:t>
            </a:r>
            <a:r>
              <a:rPr lang="sk-SK" sz="2400" spc="0">
                <a:solidFill>
                  <a:srgbClr val="262626"/>
                </a:solidFill>
                <a:latin typeface="+mn-lt"/>
              </a:rPr>
              <a:t> </a:t>
            </a:r>
            <a:r>
              <a:rPr lang="sk-SK" sz="2400" spc="0" err="1">
                <a:solidFill>
                  <a:srgbClr val="262626"/>
                </a:solidFill>
                <a:latin typeface="+mn-lt"/>
              </a:rPr>
              <a:t>cards</a:t>
            </a:r>
            <a:r>
              <a:rPr lang="sk-SK" sz="2400" spc="0">
                <a:solidFill>
                  <a:srgbClr val="262626"/>
                </a:solidFill>
                <a:latin typeface="+mn-lt"/>
              </a:rPr>
              <a:t> to </a:t>
            </a:r>
            <a:r>
              <a:rPr lang="sk-SK" sz="2400" spc="0" err="1">
                <a:solidFill>
                  <a:srgbClr val="262626"/>
                </a:solidFill>
                <a:latin typeface="+mn-lt"/>
              </a:rPr>
              <a:t>create</a:t>
            </a:r>
            <a:r>
              <a:rPr lang="sk-SK" sz="2400" spc="0">
                <a:solidFill>
                  <a:srgbClr val="262626"/>
                </a:solidFill>
                <a:latin typeface="+mn-lt"/>
              </a:rPr>
              <a:t> </a:t>
            </a:r>
            <a:r>
              <a:rPr lang="sk-SK" sz="2400" spc="0" err="1">
                <a:solidFill>
                  <a:srgbClr val="262626"/>
                </a:solidFill>
                <a:latin typeface="+mn-lt"/>
              </a:rPr>
              <a:t>an</a:t>
            </a:r>
            <a:r>
              <a:rPr lang="sk-SK" sz="2400" spc="0">
                <a:solidFill>
                  <a:srgbClr val="262626"/>
                </a:solidFill>
                <a:latin typeface="+mn-lt"/>
              </a:rPr>
              <a:t> </a:t>
            </a:r>
            <a:r>
              <a:rPr lang="sk-SK" sz="2400" spc="0" err="1">
                <a:solidFill>
                  <a:srgbClr val="262626"/>
                </a:solidFill>
                <a:latin typeface="+mn-lt"/>
              </a:rPr>
              <a:t>overall</a:t>
            </a:r>
            <a:r>
              <a:rPr lang="sk-SK" sz="2400" spc="0">
                <a:solidFill>
                  <a:srgbClr val="262626"/>
                </a:solidFill>
                <a:latin typeface="+mn-lt"/>
              </a:rPr>
              <a:t> </a:t>
            </a:r>
            <a:r>
              <a:rPr lang="sk-SK" sz="2400" spc="0" err="1">
                <a:solidFill>
                  <a:srgbClr val="262626"/>
                </a:solidFill>
                <a:latin typeface="+mn-lt"/>
              </a:rPr>
              <a:t>process</a:t>
            </a:r>
            <a:r>
              <a:rPr lang="sk-SK" sz="2400" spc="0">
                <a:solidFill>
                  <a:srgbClr val="262626"/>
                </a:solidFill>
                <a:latin typeface="+mn-lt"/>
              </a:rPr>
              <a:t> </a:t>
            </a:r>
            <a:r>
              <a:rPr lang="sk-SK" sz="2400" spc="0" err="1">
                <a:solidFill>
                  <a:srgbClr val="262626"/>
                </a:solidFill>
                <a:latin typeface="+mn-lt"/>
              </a:rPr>
              <a:t>from</a:t>
            </a:r>
            <a:r>
              <a:rPr lang="sk-SK" sz="2400" spc="0">
                <a:solidFill>
                  <a:srgbClr val="262626"/>
                </a:solidFill>
                <a:latin typeface="+mn-lt"/>
              </a:rPr>
              <a:t> </a:t>
            </a:r>
            <a:r>
              <a:rPr lang="sk-SK" sz="2400" spc="0" err="1">
                <a:solidFill>
                  <a:srgbClr val="262626"/>
                </a:solidFill>
                <a:latin typeface="+mn-lt"/>
              </a:rPr>
              <a:t>production</a:t>
            </a:r>
            <a:r>
              <a:rPr lang="sk-SK" sz="2400" spc="0">
                <a:solidFill>
                  <a:srgbClr val="262626"/>
                </a:solidFill>
                <a:latin typeface="+mn-lt"/>
              </a:rPr>
              <a:t> to </a:t>
            </a:r>
            <a:r>
              <a:rPr lang="sk-SK" sz="2400" spc="0" err="1">
                <a:solidFill>
                  <a:srgbClr val="262626"/>
                </a:solidFill>
                <a:latin typeface="+mn-lt"/>
              </a:rPr>
              <a:t>distribution</a:t>
            </a:r>
            <a:r>
              <a:rPr lang="sk-SK" sz="2400" spc="0">
                <a:solidFill>
                  <a:srgbClr val="262626"/>
                </a:solidFill>
                <a:latin typeface="+mn-lt"/>
              </a:rPr>
              <a:t> </a:t>
            </a:r>
            <a:r>
              <a:rPr lang="sk-SK" sz="2400" spc="0" err="1">
                <a:solidFill>
                  <a:srgbClr val="262626"/>
                </a:solidFill>
                <a:latin typeface="+mn-lt"/>
              </a:rPr>
              <a:t>using</a:t>
            </a:r>
            <a:r>
              <a:rPr lang="sk-SK" sz="2400" spc="0">
                <a:solidFill>
                  <a:srgbClr val="262626"/>
                </a:solidFill>
                <a:latin typeface="+mn-lt"/>
              </a:rPr>
              <a:t> </a:t>
            </a:r>
            <a:r>
              <a:rPr lang="sk-SK" sz="2400" spc="0" err="1">
                <a:solidFill>
                  <a:srgbClr val="262626"/>
                </a:solidFill>
                <a:latin typeface="+mn-lt"/>
              </a:rPr>
              <a:t>blockchain</a:t>
            </a:r>
            <a:r>
              <a:rPr lang="sk-SK" sz="2400" spc="0">
                <a:solidFill>
                  <a:srgbClr val="262626"/>
                </a:solidFill>
                <a:latin typeface="+mn-lt"/>
              </a:rPr>
              <a:t> </a:t>
            </a:r>
            <a:r>
              <a:rPr lang="sk-SK" sz="2400" spc="0" err="1">
                <a:solidFill>
                  <a:srgbClr val="262626"/>
                </a:solidFill>
                <a:latin typeface="+mn-lt"/>
              </a:rPr>
              <a:t>technology</a:t>
            </a:r>
            <a:r>
              <a:rPr lang="sk-SK" sz="2400" spc="0">
                <a:solidFill>
                  <a:srgbClr val="262626"/>
                </a:solidFill>
                <a:latin typeface="+mn-lt"/>
              </a:rPr>
              <a:t>.</a:t>
            </a:r>
          </a:p>
          <a:p>
            <a:pPr marL="914400" lvl="1" indent="-457200">
              <a:buFont typeface="+mj-lt"/>
              <a:buAutoNum type="arabicPeriod"/>
            </a:pPr>
            <a:r>
              <a:rPr lang="sk-SK" sz="2400" spc="0" err="1">
                <a:solidFill>
                  <a:srgbClr val="262626"/>
                </a:solidFill>
                <a:latin typeface="+mn-lt"/>
              </a:rPr>
              <a:t>The</a:t>
            </a:r>
            <a:r>
              <a:rPr lang="sk-SK" sz="2400" spc="0">
                <a:solidFill>
                  <a:srgbClr val="262626"/>
                </a:solidFill>
                <a:latin typeface="+mn-lt"/>
              </a:rPr>
              <a:t> </a:t>
            </a:r>
            <a:r>
              <a:rPr lang="sk-SK" sz="2400" spc="0" err="1">
                <a:solidFill>
                  <a:srgbClr val="262626"/>
                </a:solidFill>
                <a:latin typeface="+mn-lt"/>
              </a:rPr>
              <a:t>goal</a:t>
            </a:r>
            <a:r>
              <a:rPr lang="sk-SK" sz="2400" spc="0">
                <a:solidFill>
                  <a:srgbClr val="262626"/>
                </a:solidFill>
                <a:latin typeface="+mn-lt"/>
              </a:rPr>
              <a:t> </a:t>
            </a:r>
            <a:r>
              <a:rPr lang="sk-SK" sz="2400" spc="0" err="1">
                <a:solidFill>
                  <a:srgbClr val="262626"/>
                </a:solidFill>
                <a:latin typeface="+mn-lt"/>
              </a:rPr>
              <a:t>is</a:t>
            </a:r>
            <a:r>
              <a:rPr lang="sk-SK" sz="2400" spc="0">
                <a:solidFill>
                  <a:srgbClr val="262626"/>
                </a:solidFill>
                <a:latin typeface="+mn-lt"/>
              </a:rPr>
              <a:t> to </a:t>
            </a:r>
            <a:r>
              <a:rPr lang="sk-SK" sz="2400" spc="0" err="1">
                <a:solidFill>
                  <a:srgbClr val="262626"/>
                </a:solidFill>
                <a:latin typeface="+mn-lt"/>
              </a:rPr>
              <a:t>understand</a:t>
            </a:r>
            <a:r>
              <a:rPr lang="sk-SK" sz="2400" spc="0">
                <a:solidFill>
                  <a:srgbClr val="262626"/>
                </a:solidFill>
                <a:latin typeface="+mn-lt"/>
              </a:rPr>
              <a:t> </a:t>
            </a:r>
            <a:r>
              <a:rPr lang="sk-SK" sz="2400" spc="0" err="1">
                <a:solidFill>
                  <a:srgbClr val="262626"/>
                </a:solidFill>
                <a:latin typeface="+mn-lt"/>
              </a:rPr>
              <a:t>how</a:t>
            </a:r>
            <a:r>
              <a:rPr lang="sk-SK" sz="2400" spc="0">
                <a:solidFill>
                  <a:srgbClr val="262626"/>
                </a:solidFill>
                <a:latin typeface="+mn-lt"/>
              </a:rPr>
              <a:t> </a:t>
            </a:r>
            <a:r>
              <a:rPr lang="sk-SK" sz="2400" spc="0" err="1">
                <a:solidFill>
                  <a:srgbClr val="262626"/>
                </a:solidFill>
                <a:latin typeface="+mn-lt"/>
              </a:rPr>
              <a:t>the</a:t>
            </a:r>
            <a:r>
              <a:rPr lang="sk-SK" sz="2400" spc="0">
                <a:solidFill>
                  <a:srgbClr val="262626"/>
                </a:solidFill>
                <a:latin typeface="+mn-lt"/>
              </a:rPr>
              <a:t> </a:t>
            </a:r>
            <a:r>
              <a:rPr lang="sk-SK" sz="2400" spc="0" err="1">
                <a:solidFill>
                  <a:srgbClr val="262626"/>
                </a:solidFill>
                <a:latin typeface="+mn-lt"/>
              </a:rPr>
              <a:t>blockchain</a:t>
            </a:r>
            <a:r>
              <a:rPr lang="sk-SK" sz="2400" spc="0">
                <a:solidFill>
                  <a:srgbClr val="262626"/>
                </a:solidFill>
                <a:latin typeface="+mn-lt"/>
              </a:rPr>
              <a:t> </a:t>
            </a:r>
            <a:r>
              <a:rPr lang="sk-SK" sz="2400" spc="0" err="1">
                <a:solidFill>
                  <a:srgbClr val="262626"/>
                </a:solidFill>
                <a:latin typeface="+mn-lt"/>
              </a:rPr>
              <a:t>records</a:t>
            </a:r>
            <a:r>
              <a:rPr lang="sk-SK" sz="2400" spc="0">
                <a:solidFill>
                  <a:srgbClr val="262626"/>
                </a:solidFill>
                <a:latin typeface="+mn-lt"/>
              </a:rPr>
              <a:t> </a:t>
            </a:r>
            <a:r>
              <a:rPr lang="sk-SK" sz="2400" spc="0" err="1">
                <a:solidFill>
                  <a:srgbClr val="262626"/>
                </a:solidFill>
                <a:latin typeface="+mn-lt"/>
              </a:rPr>
              <a:t>each</a:t>
            </a:r>
            <a:r>
              <a:rPr lang="sk-SK" sz="2400" spc="0">
                <a:solidFill>
                  <a:srgbClr val="262626"/>
                </a:solidFill>
                <a:latin typeface="+mn-lt"/>
              </a:rPr>
              <a:t> step </a:t>
            </a:r>
            <a:r>
              <a:rPr lang="sk-SK" sz="2400" spc="0" err="1">
                <a:solidFill>
                  <a:srgbClr val="262626"/>
                </a:solidFill>
                <a:latin typeface="+mn-lt"/>
              </a:rPr>
              <a:t>transparently</a:t>
            </a:r>
            <a:r>
              <a:rPr lang="sk-SK" sz="2400" spc="0">
                <a:solidFill>
                  <a:srgbClr val="262626"/>
                </a:solidFill>
                <a:latin typeface="+mn-lt"/>
              </a:rPr>
              <a:t> and </a:t>
            </a:r>
            <a:r>
              <a:rPr lang="sk-SK" sz="2400" spc="0" err="1">
                <a:solidFill>
                  <a:srgbClr val="262626"/>
                </a:solidFill>
                <a:latin typeface="+mn-lt"/>
              </a:rPr>
              <a:t>without</a:t>
            </a:r>
            <a:r>
              <a:rPr lang="sk-SK" sz="2400" spc="0">
                <a:solidFill>
                  <a:srgbClr val="262626"/>
                </a:solidFill>
                <a:latin typeface="+mn-lt"/>
              </a:rPr>
              <a:t> </a:t>
            </a:r>
            <a:r>
              <a:rPr lang="sk-SK" sz="2400" spc="0" err="1">
                <a:solidFill>
                  <a:srgbClr val="262626"/>
                </a:solidFill>
                <a:latin typeface="+mn-lt"/>
              </a:rPr>
              <a:t>the</a:t>
            </a:r>
            <a:r>
              <a:rPr lang="sk-SK" sz="2400" spc="0">
                <a:solidFill>
                  <a:srgbClr val="262626"/>
                </a:solidFill>
                <a:latin typeface="+mn-lt"/>
              </a:rPr>
              <a:t> </a:t>
            </a:r>
            <a:r>
              <a:rPr lang="sk-SK" sz="2400" spc="0" err="1">
                <a:solidFill>
                  <a:srgbClr val="262626"/>
                </a:solidFill>
                <a:latin typeface="+mn-lt"/>
              </a:rPr>
              <a:t>possibility</a:t>
            </a:r>
            <a:r>
              <a:rPr lang="sk-SK" sz="2400" spc="0">
                <a:solidFill>
                  <a:srgbClr val="262626"/>
                </a:solidFill>
                <a:latin typeface="+mn-lt"/>
              </a:rPr>
              <a:t> of </a:t>
            </a:r>
            <a:r>
              <a:rPr lang="sk-SK" sz="2400" spc="0" err="1">
                <a:solidFill>
                  <a:srgbClr val="262626"/>
                </a:solidFill>
                <a:latin typeface="+mn-lt"/>
              </a:rPr>
              <a:t>data</a:t>
            </a:r>
            <a:r>
              <a:rPr lang="sk-SK" sz="2400" spc="0">
                <a:solidFill>
                  <a:srgbClr val="262626"/>
                </a:solidFill>
                <a:latin typeface="+mn-lt"/>
              </a:rPr>
              <a:t> </a:t>
            </a:r>
            <a:r>
              <a:rPr lang="sk-SK" sz="2400" spc="0" err="1">
                <a:solidFill>
                  <a:srgbClr val="262626"/>
                </a:solidFill>
                <a:latin typeface="+mn-lt"/>
              </a:rPr>
              <a:t>manipulation</a:t>
            </a:r>
            <a:r>
              <a:rPr lang="sk-SK" sz="2400" spc="0">
                <a:solidFill>
                  <a:srgbClr val="262626"/>
                </a:solidFill>
                <a:latin typeface="+mn-lt"/>
              </a:rPr>
              <a:t>.</a:t>
            </a:r>
          </a:p>
          <a:p>
            <a:pPr marL="457200" indent="-457200">
              <a:lnSpc>
                <a:spcPct val="107000"/>
              </a:lnSpc>
              <a:spcAft>
                <a:spcPts val="800"/>
              </a:spcAft>
              <a:buFont typeface="+mj-lt"/>
              <a:buAutoNum type="arabicPeriod"/>
            </a:pPr>
            <a:endParaRPr lang="en-GB"/>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sk-SK"/>
              <a:t>Puzzle </a:t>
            </a:r>
            <a:r>
              <a:rPr lang="sk-SK" err="1"/>
              <a:t>with</a:t>
            </a:r>
            <a:r>
              <a:rPr lang="sk-SK"/>
              <a:t> </a:t>
            </a:r>
            <a:r>
              <a:rPr lang="sk-SK" err="1"/>
              <a:t>blockchain</a:t>
            </a:r>
            <a:r>
              <a:rPr lang="sk-SK"/>
              <a:t> </a:t>
            </a:r>
            <a:r>
              <a:rPr lang="sk-SK" err="1"/>
              <a:t>process</a:t>
            </a:r>
            <a:endParaRPr lang="sk-SK"/>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474692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cs-CZ" sz="3900" kern="100" err="1">
                <a:effectLst/>
                <a:latin typeface="Calibri Light" panose="020F0302020204030204" pitchFamily="34" charset="0"/>
                <a:ea typeface="Times New Roman" panose="02020603050405020304" pitchFamily="18" charset="0"/>
                <a:cs typeface="Times New Roman" panose="02020603050405020304" pitchFamily="18" charset="0"/>
              </a:rPr>
              <a:t>Quiz</a:t>
            </a:r>
            <a:endParaRPr lang="en-US" sz="390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861664" y="1103100"/>
            <a:ext cx="2066906" cy="1618428"/>
          </a:xfrm>
        </p:spPr>
        <p:txBody>
          <a:bodyPr/>
          <a:lstStyle/>
          <a:p>
            <a:r>
              <a:rPr lang="en-GB"/>
              <a:t>09</a:t>
            </a:r>
            <a:endParaRPr lang="en-US"/>
          </a:p>
        </p:txBody>
      </p:sp>
    </p:spTree>
    <p:extLst>
      <p:ext uri="{BB962C8B-B14F-4D97-AF65-F5344CB8AC3E}">
        <p14:creationId xmlns:p14="http://schemas.microsoft.com/office/powerpoint/2010/main" val="2134608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0" lvl="0" indent="0"/>
            <a:r>
              <a:rPr lang="sk-SK" sz="2400" b="0" i="0" kern="1200" spc="0" err="1">
                <a:solidFill>
                  <a:srgbClr val="262626"/>
                </a:solidFill>
                <a:effectLst/>
                <a:latin typeface="+mn-lt"/>
                <a:ea typeface="+mn-ea"/>
                <a:cs typeface="+mn-cs"/>
              </a:rPr>
              <a:t>What</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is</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the</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definition</a:t>
            </a:r>
            <a:r>
              <a:rPr lang="sk-SK" sz="2400" b="0" i="0" kern="1200" spc="0">
                <a:solidFill>
                  <a:srgbClr val="262626"/>
                </a:solidFill>
                <a:effectLst/>
                <a:latin typeface="+mn-lt"/>
                <a:ea typeface="+mn-ea"/>
                <a:cs typeface="+mn-cs"/>
              </a:rPr>
              <a:t> of </a:t>
            </a:r>
            <a:r>
              <a:rPr lang="sk-SK" sz="2400" b="0" i="0" kern="1200" spc="0" err="1">
                <a:solidFill>
                  <a:srgbClr val="262626"/>
                </a:solidFill>
                <a:effectLst/>
                <a:latin typeface="+mn-lt"/>
                <a:ea typeface="+mn-ea"/>
                <a:cs typeface="+mn-cs"/>
              </a:rPr>
              <a:t>blockchain</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technology</a:t>
            </a:r>
            <a:r>
              <a:rPr lang="sk-SK" sz="2400" b="0" i="0" kern="1200" spc="0">
                <a:solidFill>
                  <a:srgbClr val="262626"/>
                </a:solidFill>
                <a:effectLst/>
                <a:latin typeface="+mn-lt"/>
                <a:ea typeface="+mn-ea"/>
                <a:cs typeface="+mn-cs"/>
              </a:rPr>
              <a:t>?</a:t>
            </a:r>
          </a:p>
          <a:p>
            <a:pPr marL="914400" lvl="1" indent="-457200">
              <a:lnSpc>
                <a:spcPct val="107000"/>
              </a:lnSpc>
              <a:spcAft>
                <a:spcPts val="800"/>
              </a:spcAft>
              <a:buFont typeface="+mj-lt"/>
              <a:buAutoNum type="alphaLcParenR"/>
            </a:pPr>
            <a:r>
              <a:rPr lang="sk-SK" err="1">
                <a:solidFill>
                  <a:srgbClr val="262626"/>
                </a:solidFill>
              </a:rPr>
              <a:t>It</a:t>
            </a:r>
            <a:r>
              <a:rPr lang="sk-SK">
                <a:solidFill>
                  <a:srgbClr val="262626"/>
                </a:solidFill>
              </a:rPr>
              <a:t> </a:t>
            </a:r>
            <a:r>
              <a:rPr lang="sk-SK" err="1">
                <a:solidFill>
                  <a:srgbClr val="262626"/>
                </a:solidFill>
              </a:rPr>
              <a:t>is</a:t>
            </a:r>
            <a:r>
              <a:rPr lang="sk-SK">
                <a:solidFill>
                  <a:srgbClr val="262626"/>
                </a:solidFill>
              </a:rPr>
              <a:t> a </a:t>
            </a:r>
            <a:r>
              <a:rPr lang="sk-SK" err="1">
                <a:solidFill>
                  <a:srgbClr val="262626"/>
                </a:solidFill>
              </a:rPr>
              <a:t>centralized</a:t>
            </a:r>
            <a:r>
              <a:rPr lang="sk-SK">
                <a:solidFill>
                  <a:srgbClr val="262626"/>
                </a:solidFill>
              </a:rPr>
              <a:t> </a:t>
            </a:r>
            <a:r>
              <a:rPr lang="sk-SK" err="1">
                <a:solidFill>
                  <a:srgbClr val="262626"/>
                </a:solidFill>
              </a:rPr>
              <a:t>database</a:t>
            </a:r>
            <a:r>
              <a:rPr lang="sk-SK">
                <a:solidFill>
                  <a:srgbClr val="262626"/>
                </a:solidFill>
              </a:rPr>
              <a:t> </a:t>
            </a:r>
            <a:r>
              <a:rPr lang="sk-SK" err="1">
                <a:solidFill>
                  <a:srgbClr val="262626"/>
                </a:solidFill>
              </a:rPr>
              <a:t>controlled</a:t>
            </a:r>
            <a:r>
              <a:rPr lang="sk-SK">
                <a:solidFill>
                  <a:srgbClr val="262626"/>
                </a:solidFill>
              </a:rPr>
              <a:t> by </a:t>
            </a:r>
            <a:r>
              <a:rPr lang="sk-SK" err="1">
                <a:solidFill>
                  <a:srgbClr val="262626"/>
                </a:solidFill>
              </a:rPr>
              <a:t>an</a:t>
            </a:r>
            <a:r>
              <a:rPr lang="sk-SK">
                <a:solidFill>
                  <a:srgbClr val="262626"/>
                </a:solidFill>
              </a:rPr>
              <a:t> </a:t>
            </a:r>
            <a:r>
              <a:rPr lang="sk-SK" err="1">
                <a:solidFill>
                  <a:srgbClr val="262626"/>
                </a:solidFill>
              </a:rPr>
              <a:t>individual</a:t>
            </a:r>
            <a:r>
              <a:rPr lang="sk-SK">
                <a:solidFill>
                  <a:srgbClr val="262626"/>
                </a:solidFill>
              </a:rPr>
              <a:t> entity.</a:t>
            </a:r>
          </a:p>
          <a:p>
            <a:pPr marL="914400" lvl="1" indent="-457200">
              <a:lnSpc>
                <a:spcPct val="107000"/>
              </a:lnSpc>
              <a:spcAft>
                <a:spcPts val="800"/>
              </a:spcAft>
              <a:buFont typeface="+mj-lt"/>
              <a:buAutoNum type="alphaLcParenR"/>
            </a:pPr>
            <a:r>
              <a:rPr lang="sk-SK" err="1">
                <a:solidFill>
                  <a:srgbClr val="262626"/>
                </a:solidFill>
              </a:rPr>
              <a:t>It</a:t>
            </a:r>
            <a:r>
              <a:rPr lang="sk-SK">
                <a:solidFill>
                  <a:srgbClr val="262626"/>
                </a:solidFill>
              </a:rPr>
              <a:t> </a:t>
            </a:r>
            <a:r>
              <a:rPr lang="sk-SK" err="1">
                <a:solidFill>
                  <a:srgbClr val="262626"/>
                </a:solidFill>
              </a:rPr>
              <a:t>is</a:t>
            </a:r>
            <a:r>
              <a:rPr lang="sk-SK">
                <a:solidFill>
                  <a:srgbClr val="262626"/>
                </a:solidFill>
              </a:rPr>
              <a:t> a </a:t>
            </a:r>
            <a:r>
              <a:rPr lang="sk-SK" err="1">
                <a:solidFill>
                  <a:srgbClr val="262626"/>
                </a:solidFill>
              </a:rPr>
              <a:t>record</a:t>
            </a:r>
            <a:r>
              <a:rPr lang="sk-SK">
                <a:solidFill>
                  <a:srgbClr val="262626"/>
                </a:solidFill>
              </a:rPr>
              <a:t> </a:t>
            </a:r>
            <a:r>
              <a:rPr lang="sk-SK" err="1">
                <a:solidFill>
                  <a:srgbClr val="262626"/>
                </a:solidFill>
              </a:rPr>
              <a:t>that</a:t>
            </a:r>
            <a:r>
              <a:rPr lang="sk-SK">
                <a:solidFill>
                  <a:srgbClr val="262626"/>
                </a:solidFill>
              </a:rPr>
              <a:t> </a:t>
            </a:r>
            <a:r>
              <a:rPr lang="sk-SK" err="1">
                <a:solidFill>
                  <a:srgbClr val="262626"/>
                </a:solidFill>
              </a:rPr>
              <a:t>can</a:t>
            </a:r>
            <a:r>
              <a:rPr lang="sk-SK">
                <a:solidFill>
                  <a:srgbClr val="262626"/>
                </a:solidFill>
              </a:rPr>
              <a:t> </a:t>
            </a:r>
            <a:r>
              <a:rPr lang="sk-SK" err="1">
                <a:solidFill>
                  <a:srgbClr val="262626"/>
                </a:solidFill>
              </a:rPr>
              <a:t>be</a:t>
            </a:r>
            <a:r>
              <a:rPr lang="sk-SK">
                <a:solidFill>
                  <a:srgbClr val="262626"/>
                </a:solidFill>
              </a:rPr>
              <a:t> </a:t>
            </a:r>
            <a:r>
              <a:rPr lang="sk-SK" err="1">
                <a:solidFill>
                  <a:srgbClr val="262626"/>
                </a:solidFill>
              </a:rPr>
              <a:t>changed</a:t>
            </a:r>
            <a:r>
              <a:rPr lang="sk-SK">
                <a:solidFill>
                  <a:srgbClr val="262626"/>
                </a:solidFill>
              </a:rPr>
              <a:t> and </a:t>
            </a:r>
            <a:r>
              <a:rPr lang="sk-SK" err="1">
                <a:solidFill>
                  <a:srgbClr val="262626"/>
                </a:solidFill>
              </a:rPr>
              <a:t>is</a:t>
            </a:r>
            <a:r>
              <a:rPr lang="sk-SK">
                <a:solidFill>
                  <a:srgbClr val="262626"/>
                </a:solidFill>
              </a:rPr>
              <a:t> </a:t>
            </a:r>
            <a:r>
              <a:rPr lang="sk-SK" err="1">
                <a:solidFill>
                  <a:srgbClr val="262626"/>
                </a:solidFill>
              </a:rPr>
              <a:t>controlled</a:t>
            </a:r>
            <a:r>
              <a:rPr lang="sk-SK">
                <a:solidFill>
                  <a:srgbClr val="262626"/>
                </a:solidFill>
              </a:rPr>
              <a:t> by </a:t>
            </a:r>
            <a:r>
              <a:rPr lang="sk-SK" err="1">
                <a:solidFill>
                  <a:srgbClr val="262626"/>
                </a:solidFill>
              </a:rPr>
              <a:t>one</a:t>
            </a:r>
            <a:r>
              <a:rPr lang="sk-SK">
                <a:solidFill>
                  <a:srgbClr val="262626"/>
                </a:solidFill>
              </a:rPr>
              <a:t> person.</a:t>
            </a:r>
          </a:p>
          <a:p>
            <a:pPr marL="914400" lvl="1" indent="-457200">
              <a:lnSpc>
                <a:spcPct val="107000"/>
              </a:lnSpc>
              <a:spcAft>
                <a:spcPts val="800"/>
              </a:spcAft>
              <a:buFont typeface="+mj-lt"/>
              <a:buAutoNum type="alphaLcParenR"/>
            </a:pPr>
            <a:r>
              <a:rPr lang="sk-SK" err="1">
                <a:solidFill>
                  <a:srgbClr val="262626"/>
                </a:solidFill>
              </a:rPr>
              <a:t>It</a:t>
            </a:r>
            <a:r>
              <a:rPr lang="sk-SK">
                <a:solidFill>
                  <a:srgbClr val="262626"/>
                </a:solidFill>
              </a:rPr>
              <a:t> </a:t>
            </a:r>
            <a:r>
              <a:rPr lang="sk-SK" err="1">
                <a:solidFill>
                  <a:srgbClr val="262626"/>
                </a:solidFill>
              </a:rPr>
              <a:t>is</a:t>
            </a:r>
            <a:r>
              <a:rPr lang="sk-SK">
                <a:solidFill>
                  <a:srgbClr val="262626"/>
                </a:solidFill>
              </a:rPr>
              <a:t> a </a:t>
            </a:r>
            <a:r>
              <a:rPr lang="sk-SK" err="1">
                <a:solidFill>
                  <a:srgbClr val="262626"/>
                </a:solidFill>
              </a:rPr>
              <a:t>distributed</a:t>
            </a:r>
            <a:r>
              <a:rPr lang="sk-SK">
                <a:solidFill>
                  <a:srgbClr val="262626"/>
                </a:solidFill>
              </a:rPr>
              <a:t> </a:t>
            </a:r>
            <a:r>
              <a:rPr lang="sk-SK" err="1">
                <a:solidFill>
                  <a:srgbClr val="262626"/>
                </a:solidFill>
              </a:rPr>
              <a:t>record</a:t>
            </a:r>
            <a:r>
              <a:rPr lang="sk-SK">
                <a:solidFill>
                  <a:srgbClr val="262626"/>
                </a:solidFill>
              </a:rPr>
              <a:t> </a:t>
            </a:r>
            <a:r>
              <a:rPr lang="sk-SK" err="1">
                <a:solidFill>
                  <a:srgbClr val="262626"/>
                </a:solidFill>
              </a:rPr>
              <a:t>that</a:t>
            </a:r>
            <a:r>
              <a:rPr lang="sk-SK">
                <a:solidFill>
                  <a:srgbClr val="262626"/>
                </a:solidFill>
              </a:rPr>
              <a:t> no </a:t>
            </a:r>
            <a:r>
              <a:rPr lang="sk-SK" err="1">
                <a:solidFill>
                  <a:srgbClr val="262626"/>
                </a:solidFill>
              </a:rPr>
              <a:t>one</a:t>
            </a:r>
            <a:r>
              <a:rPr lang="sk-SK">
                <a:solidFill>
                  <a:srgbClr val="262626"/>
                </a:solidFill>
              </a:rPr>
              <a:t> </a:t>
            </a:r>
            <a:r>
              <a:rPr lang="sk-SK" err="1">
                <a:solidFill>
                  <a:srgbClr val="262626"/>
                </a:solidFill>
              </a:rPr>
              <a:t>can</a:t>
            </a:r>
            <a:r>
              <a:rPr lang="sk-SK">
                <a:solidFill>
                  <a:srgbClr val="262626"/>
                </a:solidFill>
              </a:rPr>
              <a:t> change and </a:t>
            </a:r>
            <a:r>
              <a:rPr lang="sk-SK" err="1">
                <a:solidFill>
                  <a:srgbClr val="262626"/>
                </a:solidFill>
              </a:rPr>
              <a:t>that</a:t>
            </a:r>
            <a:r>
              <a:rPr lang="sk-SK">
                <a:solidFill>
                  <a:srgbClr val="262626"/>
                </a:solidFill>
              </a:rPr>
              <a:t> </a:t>
            </a:r>
            <a:r>
              <a:rPr lang="sk-SK" err="1">
                <a:solidFill>
                  <a:srgbClr val="262626"/>
                </a:solidFill>
              </a:rPr>
              <a:t>is</a:t>
            </a:r>
            <a:r>
              <a:rPr lang="sk-SK">
                <a:solidFill>
                  <a:srgbClr val="262626"/>
                </a:solidFill>
              </a:rPr>
              <a:t> </a:t>
            </a:r>
            <a:r>
              <a:rPr lang="sk-SK" err="1">
                <a:solidFill>
                  <a:srgbClr val="262626"/>
                </a:solidFill>
              </a:rPr>
              <a:t>not</a:t>
            </a:r>
            <a:r>
              <a:rPr lang="sk-SK">
                <a:solidFill>
                  <a:srgbClr val="262626"/>
                </a:solidFill>
              </a:rPr>
              <a:t> </a:t>
            </a:r>
            <a:r>
              <a:rPr lang="sk-SK" err="1">
                <a:solidFill>
                  <a:srgbClr val="262626"/>
                </a:solidFill>
              </a:rPr>
              <a:t>controlled</a:t>
            </a:r>
            <a:r>
              <a:rPr lang="sk-SK">
                <a:solidFill>
                  <a:srgbClr val="262626"/>
                </a:solidFill>
              </a:rPr>
              <a:t> by a single person or entity.</a:t>
            </a:r>
            <a:endParaRPr lang="en-GB">
              <a:solidFill>
                <a:srgbClr val="262626"/>
              </a:solidFill>
            </a:endParaRPr>
          </a:p>
          <a:p>
            <a:pPr marL="914400" lvl="1" indent="-457200">
              <a:lnSpc>
                <a:spcPct val="107000"/>
              </a:lnSpc>
              <a:spcAft>
                <a:spcPts val="800"/>
              </a:spcAft>
              <a:buFont typeface="+mj-lt"/>
              <a:buAutoNum type="alphaLcParenR"/>
            </a:pPr>
            <a:r>
              <a:rPr lang="en-US">
                <a:solidFill>
                  <a:srgbClr val="262626"/>
                </a:solidFill>
              </a:rPr>
              <a:t>It is a system where transaction records are stored in multiple locations and updated in real-time by a central authority.</a:t>
            </a:r>
            <a:endParaRPr lang="sk-SK">
              <a:solidFill>
                <a:srgbClr val="262626"/>
              </a:solidFill>
            </a:endParaRPr>
          </a:p>
          <a:p>
            <a:pPr marL="914400" lvl="1" indent="-457200">
              <a:lnSpc>
                <a:spcPct val="107000"/>
              </a:lnSpc>
              <a:spcAft>
                <a:spcPts val="800"/>
              </a:spcAft>
              <a:buFont typeface="+mj-lt"/>
              <a:buAutoNum type="alphaLcParenR"/>
            </a:pPr>
            <a:endParaRPr lang="sk-SK">
              <a:solidFill>
                <a:srgbClr val="262626"/>
              </a:solidFill>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Quiz</a:t>
            </a:r>
            <a:endParaRPr lang="cs-CZ"/>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921178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lvl="0"/>
            <a:r>
              <a:rPr lang="sk-SK" sz="2400" b="0" i="0" kern="1200" spc="0" err="1">
                <a:solidFill>
                  <a:srgbClr val="262626"/>
                </a:solidFill>
                <a:effectLst/>
                <a:latin typeface="+mn-lt"/>
                <a:ea typeface="+mn-ea"/>
                <a:cs typeface="+mn-cs"/>
              </a:rPr>
              <a:t>Why</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is</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blockchain</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technology</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important</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compared</a:t>
            </a:r>
            <a:r>
              <a:rPr lang="sk-SK" sz="2400" b="0" i="0" kern="1200" spc="0">
                <a:solidFill>
                  <a:srgbClr val="262626"/>
                </a:solidFill>
                <a:effectLst/>
                <a:latin typeface="+mn-lt"/>
                <a:ea typeface="+mn-ea"/>
                <a:cs typeface="+mn-cs"/>
              </a:rPr>
              <a:t> to </a:t>
            </a:r>
            <a:r>
              <a:rPr lang="sk-SK" sz="2400" b="0" i="0" kern="1200" spc="0" err="1">
                <a:solidFill>
                  <a:srgbClr val="262626"/>
                </a:solidFill>
                <a:effectLst/>
                <a:latin typeface="+mn-lt"/>
                <a:ea typeface="+mn-ea"/>
                <a:cs typeface="+mn-cs"/>
              </a:rPr>
              <a:t>traditional</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databases</a:t>
            </a:r>
            <a:r>
              <a:rPr lang="sk-SK" sz="2400" b="0" i="0" kern="1200" spc="0">
                <a:solidFill>
                  <a:srgbClr val="262626"/>
                </a:solidFill>
                <a:effectLst/>
                <a:latin typeface="+mn-lt"/>
                <a:ea typeface="+mn-ea"/>
                <a:cs typeface="+mn-cs"/>
              </a:rPr>
              <a:t>?</a:t>
            </a:r>
          </a:p>
          <a:p>
            <a:pPr marL="914400" lvl="1" indent="-457200">
              <a:lnSpc>
                <a:spcPct val="107000"/>
              </a:lnSpc>
              <a:spcAft>
                <a:spcPts val="800"/>
              </a:spcAft>
              <a:buFont typeface="+mj-lt"/>
              <a:buAutoNum type="alphaLcParenR"/>
            </a:pPr>
            <a:r>
              <a:rPr lang="sk-SK" err="1">
                <a:solidFill>
                  <a:srgbClr val="262626"/>
                </a:solidFill>
              </a:rPr>
              <a:t>Simplifies</a:t>
            </a:r>
            <a:r>
              <a:rPr lang="sk-SK">
                <a:solidFill>
                  <a:srgbClr val="262626"/>
                </a:solidFill>
              </a:rPr>
              <a:t> and </a:t>
            </a:r>
            <a:r>
              <a:rPr lang="sk-SK" err="1">
                <a:solidFill>
                  <a:srgbClr val="262626"/>
                </a:solidFill>
              </a:rPr>
              <a:t>centralizes</a:t>
            </a:r>
            <a:r>
              <a:rPr lang="sk-SK">
                <a:solidFill>
                  <a:srgbClr val="262626"/>
                </a:solidFill>
              </a:rPr>
              <a:t> </a:t>
            </a:r>
            <a:r>
              <a:rPr lang="sk-SK" err="1">
                <a:solidFill>
                  <a:srgbClr val="262626"/>
                </a:solidFill>
              </a:rPr>
              <a:t>transaction</a:t>
            </a:r>
            <a:r>
              <a:rPr lang="sk-SK">
                <a:solidFill>
                  <a:srgbClr val="262626"/>
                </a:solidFill>
              </a:rPr>
              <a:t> </a:t>
            </a:r>
            <a:r>
              <a:rPr lang="sk-SK" err="1">
                <a:solidFill>
                  <a:srgbClr val="262626"/>
                </a:solidFill>
              </a:rPr>
              <a:t>records</a:t>
            </a:r>
            <a:r>
              <a:rPr lang="sk-SK">
                <a:solidFill>
                  <a:srgbClr val="262626"/>
                </a:solidFill>
              </a:rPr>
              <a:t>.</a:t>
            </a:r>
          </a:p>
          <a:p>
            <a:pPr marL="914400" lvl="1" indent="-457200">
              <a:lnSpc>
                <a:spcPct val="107000"/>
              </a:lnSpc>
              <a:spcAft>
                <a:spcPts val="800"/>
              </a:spcAft>
              <a:buFont typeface="+mj-lt"/>
              <a:buAutoNum type="alphaLcParenR"/>
            </a:pPr>
            <a:r>
              <a:rPr lang="sk-SK" err="1">
                <a:solidFill>
                  <a:srgbClr val="262626"/>
                </a:solidFill>
              </a:rPr>
              <a:t>It</a:t>
            </a:r>
            <a:r>
              <a:rPr lang="sk-SK">
                <a:solidFill>
                  <a:srgbClr val="262626"/>
                </a:solidFill>
              </a:rPr>
              <a:t> </a:t>
            </a:r>
            <a:r>
              <a:rPr lang="sk-SK" err="1">
                <a:solidFill>
                  <a:srgbClr val="262626"/>
                </a:solidFill>
              </a:rPr>
              <a:t>provides</a:t>
            </a:r>
            <a:r>
              <a:rPr lang="sk-SK">
                <a:solidFill>
                  <a:srgbClr val="262626"/>
                </a:solidFill>
              </a:rPr>
              <a:t> a </a:t>
            </a:r>
            <a:r>
              <a:rPr lang="sk-SK" err="1">
                <a:solidFill>
                  <a:srgbClr val="262626"/>
                </a:solidFill>
              </a:rPr>
              <a:t>decentralized</a:t>
            </a:r>
            <a:r>
              <a:rPr lang="sk-SK">
                <a:solidFill>
                  <a:srgbClr val="262626"/>
                </a:solidFill>
              </a:rPr>
              <a:t> and </a:t>
            </a:r>
            <a:r>
              <a:rPr lang="sk-SK" err="1">
                <a:solidFill>
                  <a:srgbClr val="262626"/>
                </a:solidFill>
              </a:rPr>
              <a:t>immutable</a:t>
            </a:r>
            <a:r>
              <a:rPr lang="sk-SK">
                <a:solidFill>
                  <a:srgbClr val="262626"/>
                </a:solidFill>
              </a:rPr>
              <a:t> </a:t>
            </a:r>
            <a:r>
              <a:rPr lang="sk-SK" err="1">
                <a:solidFill>
                  <a:srgbClr val="262626"/>
                </a:solidFill>
              </a:rPr>
              <a:t>record</a:t>
            </a:r>
            <a:r>
              <a:rPr lang="sk-SK">
                <a:solidFill>
                  <a:srgbClr val="262626"/>
                </a:solidFill>
              </a:rPr>
              <a:t> of </a:t>
            </a:r>
            <a:r>
              <a:rPr lang="sk-SK" err="1">
                <a:solidFill>
                  <a:srgbClr val="262626"/>
                </a:solidFill>
              </a:rPr>
              <a:t>transactions</a:t>
            </a:r>
            <a:r>
              <a:rPr lang="sk-SK">
                <a:solidFill>
                  <a:srgbClr val="262626"/>
                </a:solidFill>
              </a:rPr>
              <a:t> </a:t>
            </a:r>
            <a:r>
              <a:rPr lang="sk-SK" err="1">
                <a:solidFill>
                  <a:srgbClr val="262626"/>
                </a:solidFill>
              </a:rPr>
              <a:t>without</a:t>
            </a:r>
            <a:r>
              <a:rPr lang="sk-SK">
                <a:solidFill>
                  <a:srgbClr val="262626"/>
                </a:solidFill>
              </a:rPr>
              <a:t> a </a:t>
            </a:r>
            <a:r>
              <a:rPr lang="sk-SK" err="1">
                <a:solidFill>
                  <a:srgbClr val="262626"/>
                </a:solidFill>
              </a:rPr>
              <a:t>central</a:t>
            </a:r>
            <a:r>
              <a:rPr lang="sk-SK">
                <a:solidFill>
                  <a:srgbClr val="262626"/>
                </a:solidFill>
              </a:rPr>
              <a:t> </a:t>
            </a:r>
            <a:r>
              <a:rPr lang="sk-SK" err="1">
                <a:solidFill>
                  <a:srgbClr val="262626"/>
                </a:solidFill>
              </a:rPr>
              <a:t>authority</a:t>
            </a:r>
            <a:r>
              <a:rPr lang="sk-SK">
                <a:solidFill>
                  <a:srgbClr val="262626"/>
                </a:solidFill>
              </a:rPr>
              <a:t>.</a:t>
            </a:r>
            <a:endParaRPr lang="en-GB">
              <a:solidFill>
                <a:srgbClr val="262626"/>
              </a:solidFill>
            </a:endParaRPr>
          </a:p>
          <a:p>
            <a:pPr marL="914400" lvl="1" indent="-457200">
              <a:lnSpc>
                <a:spcPct val="107000"/>
              </a:lnSpc>
              <a:spcAft>
                <a:spcPts val="800"/>
              </a:spcAft>
              <a:buFont typeface="+mj-lt"/>
              <a:buAutoNum type="alphaLcParenR"/>
            </a:pPr>
            <a:r>
              <a:rPr lang="en-US">
                <a:solidFill>
                  <a:srgbClr val="262626"/>
                </a:solidFill>
              </a:rPr>
              <a:t>It allows for easier alteration of transaction records by authorized personnel.</a:t>
            </a:r>
            <a:endParaRPr lang="sk-SK">
              <a:solidFill>
                <a:srgbClr val="262626"/>
              </a:solidFill>
            </a:endParaRPr>
          </a:p>
          <a:p>
            <a:pPr marL="914400" lvl="1" indent="-457200">
              <a:lnSpc>
                <a:spcPct val="107000"/>
              </a:lnSpc>
              <a:spcAft>
                <a:spcPts val="800"/>
              </a:spcAft>
              <a:buFont typeface="+mj-lt"/>
              <a:buAutoNum type="alphaLcParenR"/>
            </a:pPr>
            <a:r>
              <a:rPr lang="sk-SK" err="1">
                <a:solidFill>
                  <a:srgbClr val="262626"/>
                </a:solidFill>
              </a:rPr>
              <a:t>Increases</a:t>
            </a:r>
            <a:r>
              <a:rPr lang="sk-SK">
                <a:solidFill>
                  <a:srgbClr val="262626"/>
                </a:solidFill>
              </a:rPr>
              <a:t> </a:t>
            </a:r>
            <a:r>
              <a:rPr lang="sk-SK" err="1">
                <a:solidFill>
                  <a:srgbClr val="262626"/>
                </a:solidFill>
              </a:rPr>
              <a:t>the</a:t>
            </a:r>
            <a:r>
              <a:rPr lang="sk-SK">
                <a:solidFill>
                  <a:srgbClr val="262626"/>
                </a:solidFill>
              </a:rPr>
              <a:t> </a:t>
            </a:r>
            <a:r>
              <a:rPr lang="sk-SK" err="1">
                <a:solidFill>
                  <a:srgbClr val="262626"/>
                </a:solidFill>
              </a:rPr>
              <a:t>costs</a:t>
            </a:r>
            <a:r>
              <a:rPr lang="sk-SK">
                <a:solidFill>
                  <a:srgbClr val="262626"/>
                </a:solidFill>
              </a:rPr>
              <a:t> of </a:t>
            </a:r>
            <a:r>
              <a:rPr lang="sk-SK" err="1">
                <a:solidFill>
                  <a:srgbClr val="262626"/>
                </a:solidFill>
              </a:rPr>
              <a:t>managing</a:t>
            </a:r>
            <a:r>
              <a:rPr lang="sk-SK">
                <a:solidFill>
                  <a:srgbClr val="262626"/>
                </a:solidFill>
              </a:rPr>
              <a:t> and </a:t>
            </a:r>
            <a:r>
              <a:rPr lang="sk-SK" err="1">
                <a:solidFill>
                  <a:srgbClr val="262626"/>
                </a:solidFill>
              </a:rPr>
              <a:t>securing</a:t>
            </a:r>
            <a:r>
              <a:rPr lang="sk-SK">
                <a:solidFill>
                  <a:srgbClr val="262626"/>
                </a:solidFill>
              </a:rPr>
              <a:t> </a:t>
            </a:r>
            <a:r>
              <a:rPr lang="sk-SK" err="1">
                <a:solidFill>
                  <a:srgbClr val="262626"/>
                </a:solidFill>
              </a:rPr>
              <a:t>transactions</a:t>
            </a:r>
            <a:r>
              <a:rPr lang="sk-SK">
                <a:solidFill>
                  <a:srgbClr val="262626"/>
                </a:solidFill>
              </a:rPr>
              <a:t>.</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Quiz</a:t>
            </a:r>
            <a:endParaRPr lang="cs-CZ"/>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680459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lvl="0"/>
            <a:r>
              <a:rPr lang="sk-SK" sz="2400" b="0" i="0" kern="1200" spc="0" err="1">
                <a:solidFill>
                  <a:srgbClr val="262626"/>
                </a:solidFill>
                <a:effectLst/>
                <a:latin typeface="+mn-lt"/>
                <a:ea typeface="+mn-ea"/>
                <a:cs typeface="+mn-cs"/>
              </a:rPr>
              <a:t>How</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can</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blockchain</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technology</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help</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the</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energy</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sector</a:t>
            </a:r>
            <a:r>
              <a:rPr lang="sk-SK" sz="2400" b="0" i="0" kern="1200" spc="0">
                <a:solidFill>
                  <a:srgbClr val="262626"/>
                </a:solidFill>
                <a:effectLst/>
                <a:latin typeface="+mn-lt"/>
                <a:ea typeface="+mn-ea"/>
                <a:cs typeface="+mn-cs"/>
              </a:rPr>
              <a:t>?</a:t>
            </a:r>
          </a:p>
          <a:p>
            <a:pPr marL="914400" lvl="1" indent="-457200">
              <a:lnSpc>
                <a:spcPct val="107000"/>
              </a:lnSpc>
              <a:spcAft>
                <a:spcPts val="800"/>
              </a:spcAft>
              <a:buFont typeface="+mj-lt"/>
              <a:buAutoNum type="alphaLcParenR"/>
            </a:pPr>
            <a:r>
              <a:rPr lang="sk-SK" err="1">
                <a:solidFill>
                  <a:srgbClr val="262626"/>
                </a:solidFill>
              </a:rPr>
              <a:t>Enables</a:t>
            </a:r>
            <a:r>
              <a:rPr lang="sk-SK">
                <a:solidFill>
                  <a:srgbClr val="262626"/>
                </a:solidFill>
              </a:rPr>
              <a:t> </a:t>
            </a:r>
            <a:r>
              <a:rPr lang="sk-SK" err="1">
                <a:solidFill>
                  <a:srgbClr val="262626"/>
                </a:solidFill>
              </a:rPr>
              <a:t>easy</a:t>
            </a:r>
            <a:r>
              <a:rPr lang="sk-SK">
                <a:solidFill>
                  <a:srgbClr val="262626"/>
                </a:solidFill>
              </a:rPr>
              <a:t> </a:t>
            </a:r>
            <a:r>
              <a:rPr lang="sk-SK" err="1">
                <a:solidFill>
                  <a:srgbClr val="262626"/>
                </a:solidFill>
              </a:rPr>
              <a:t>distribution</a:t>
            </a:r>
            <a:r>
              <a:rPr lang="sk-SK">
                <a:solidFill>
                  <a:srgbClr val="262626"/>
                </a:solidFill>
              </a:rPr>
              <a:t> of </a:t>
            </a:r>
            <a:r>
              <a:rPr lang="sk-SK" err="1">
                <a:solidFill>
                  <a:srgbClr val="262626"/>
                </a:solidFill>
              </a:rPr>
              <a:t>energy</a:t>
            </a:r>
            <a:r>
              <a:rPr lang="sk-SK">
                <a:solidFill>
                  <a:srgbClr val="262626"/>
                </a:solidFill>
              </a:rPr>
              <a:t> </a:t>
            </a:r>
            <a:r>
              <a:rPr lang="sk-SK" err="1">
                <a:solidFill>
                  <a:srgbClr val="262626"/>
                </a:solidFill>
              </a:rPr>
              <a:t>from</a:t>
            </a:r>
            <a:r>
              <a:rPr lang="sk-SK">
                <a:solidFill>
                  <a:srgbClr val="262626"/>
                </a:solidFill>
              </a:rPr>
              <a:t> a </a:t>
            </a:r>
            <a:r>
              <a:rPr lang="sk-SK" err="1">
                <a:solidFill>
                  <a:srgbClr val="262626"/>
                </a:solidFill>
              </a:rPr>
              <a:t>central</a:t>
            </a:r>
            <a:r>
              <a:rPr lang="sk-SK">
                <a:solidFill>
                  <a:srgbClr val="262626"/>
                </a:solidFill>
              </a:rPr>
              <a:t> </a:t>
            </a:r>
            <a:r>
              <a:rPr lang="sk-SK" err="1">
                <a:solidFill>
                  <a:srgbClr val="262626"/>
                </a:solidFill>
              </a:rPr>
              <a:t>source</a:t>
            </a:r>
            <a:r>
              <a:rPr lang="sk-SK">
                <a:solidFill>
                  <a:srgbClr val="262626"/>
                </a:solidFill>
              </a:rPr>
              <a:t>.</a:t>
            </a:r>
          </a:p>
          <a:p>
            <a:pPr marL="914400" lvl="1" indent="-457200">
              <a:lnSpc>
                <a:spcPct val="107000"/>
              </a:lnSpc>
              <a:spcAft>
                <a:spcPts val="800"/>
              </a:spcAft>
              <a:buFont typeface="+mj-lt"/>
              <a:buAutoNum type="alphaLcParenR"/>
            </a:pPr>
            <a:r>
              <a:rPr lang="sk-SK" err="1">
                <a:solidFill>
                  <a:srgbClr val="262626"/>
                </a:solidFill>
              </a:rPr>
              <a:t>Provides</a:t>
            </a:r>
            <a:r>
              <a:rPr lang="sk-SK">
                <a:solidFill>
                  <a:srgbClr val="262626"/>
                </a:solidFill>
              </a:rPr>
              <a:t> a </a:t>
            </a:r>
            <a:r>
              <a:rPr lang="sk-SK" err="1">
                <a:solidFill>
                  <a:srgbClr val="262626"/>
                </a:solidFill>
              </a:rPr>
              <a:t>platform</a:t>
            </a:r>
            <a:r>
              <a:rPr lang="sk-SK">
                <a:solidFill>
                  <a:srgbClr val="262626"/>
                </a:solidFill>
              </a:rPr>
              <a:t> for </a:t>
            </a:r>
            <a:r>
              <a:rPr lang="sk-SK" err="1">
                <a:solidFill>
                  <a:srgbClr val="262626"/>
                </a:solidFill>
              </a:rPr>
              <a:t>peer</a:t>
            </a:r>
            <a:r>
              <a:rPr lang="sk-SK">
                <a:solidFill>
                  <a:srgbClr val="262626"/>
                </a:solidFill>
              </a:rPr>
              <a:t>-to-</a:t>
            </a:r>
            <a:r>
              <a:rPr lang="sk-SK" err="1">
                <a:solidFill>
                  <a:srgbClr val="262626"/>
                </a:solidFill>
              </a:rPr>
              <a:t>peer</a:t>
            </a:r>
            <a:r>
              <a:rPr lang="sk-SK">
                <a:solidFill>
                  <a:srgbClr val="262626"/>
                </a:solidFill>
              </a:rPr>
              <a:t> </a:t>
            </a:r>
            <a:r>
              <a:rPr lang="sk-SK" err="1">
                <a:solidFill>
                  <a:srgbClr val="262626"/>
                </a:solidFill>
              </a:rPr>
              <a:t>energy</a:t>
            </a:r>
            <a:r>
              <a:rPr lang="sk-SK">
                <a:solidFill>
                  <a:srgbClr val="262626"/>
                </a:solidFill>
              </a:rPr>
              <a:t> </a:t>
            </a:r>
            <a:r>
              <a:rPr lang="sk-SK" err="1">
                <a:solidFill>
                  <a:srgbClr val="262626"/>
                </a:solidFill>
              </a:rPr>
              <a:t>trading</a:t>
            </a:r>
            <a:r>
              <a:rPr lang="sk-SK">
                <a:solidFill>
                  <a:srgbClr val="262626"/>
                </a:solidFill>
              </a:rPr>
              <a:t> and </a:t>
            </a:r>
            <a:r>
              <a:rPr lang="sk-SK" err="1">
                <a:solidFill>
                  <a:srgbClr val="262626"/>
                </a:solidFill>
              </a:rPr>
              <a:t>access</a:t>
            </a:r>
            <a:r>
              <a:rPr lang="sk-SK">
                <a:solidFill>
                  <a:srgbClr val="262626"/>
                </a:solidFill>
              </a:rPr>
              <a:t> to </a:t>
            </a:r>
            <a:r>
              <a:rPr lang="sk-SK" err="1">
                <a:solidFill>
                  <a:srgbClr val="262626"/>
                </a:solidFill>
              </a:rPr>
              <a:t>renewable</a:t>
            </a:r>
            <a:r>
              <a:rPr lang="sk-SK">
                <a:solidFill>
                  <a:srgbClr val="262626"/>
                </a:solidFill>
              </a:rPr>
              <a:t> </a:t>
            </a:r>
            <a:r>
              <a:rPr lang="sk-SK" err="1">
                <a:solidFill>
                  <a:srgbClr val="262626"/>
                </a:solidFill>
              </a:rPr>
              <a:t>energy</a:t>
            </a:r>
            <a:r>
              <a:rPr lang="sk-SK">
                <a:solidFill>
                  <a:srgbClr val="262626"/>
                </a:solidFill>
              </a:rPr>
              <a:t> </a:t>
            </a:r>
            <a:r>
              <a:rPr lang="sk-SK" err="1">
                <a:solidFill>
                  <a:srgbClr val="262626"/>
                </a:solidFill>
              </a:rPr>
              <a:t>sources</a:t>
            </a:r>
            <a:r>
              <a:rPr lang="sk-SK">
                <a:solidFill>
                  <a:srgbClr val="262626"/>
                </a:solidFill>
              </a:rPr>
              <a:t>.</a:t>
            </a:r>
            <a:r>
              <a:rPr lang="en-US">
                <a:solidFill>
                  <a:srgbClr val="262626"/>
                </a:solidFill>
              </a:rPr>
              <a:t> </a:t>
            </a:r>
          </a:p>
          <a:p>
            <a:pPr marL="914400" lvl="1" indent="-457200">
              <a:lnSpc>
                <a:spcPct val="107000"/>
              </a:lnSpc>
              <a:spcAft>
                <a:spcPts val="800"/>
              </a:spcAft>
              <a:buFont typeface="+mj-lt"/>
              <a:buAutoNum type="alphaLcParenR"/>
            </a:pPr>
            <a:r>
              <a:rPr lang="en-US">
                <a:solidFill>
                  <a:srgbClr val="262626"/>
                </a:solidFill>
              </a:rPr>
              <a:t>It centralizes energy trading, making it more efficient for large-scale utilities to control the market.</a:t>
            </a:r>
            <a:endParaRPr lang="sk-SK">
              <a:solidFill>
                <a:srgbClr val="262626"/>
              </a:solidFill>
            </a:endParaRPr>
          </a:p>
          <a:p>
            <a:pPr marL="914400" lvl="1" indent="-457200">
              <a:lnSpc>
                <a:spcPct val="107000"/>
              </a:lnSpc>
              <a:spcAft>
                <a:spcPts val="800"/>
              </a:spcAft>
              <a:buFont typeface="+mj-lt"/>
              <a:buAutoNum type="alphaLcParenR"/>
            </a:pPr>
            <a:r>
              <a:rPr lang="sk-SK" err="1">
                <a:solidFill>
                  <a:srgbClr val="262626"/>
                </a:solidFill>
              </a:rPr>
              <a:t>Simplifies</a:t>
            </a:r>
            <a:r>
              <a:rPr lang="sk-SK">
                <a:solidFill>
                  <a:srgbClr val="262626"/>
                </a:solidFill>
              </a:rPr>
              <a:t> </a:t>
            </a:r>
            <a:r>
              <a:rPr lang="sk-SK" err="1">
                <a:solidFill>
                  <a:srgbClr val="262626"/>
                </a:solidFill>
              </a:rPr>
              <a:t>payments</a:t>
            </a:r>
            <a:r>
              <a:rPr lang="sk-SK">
                <a:solidFill>
                  <a:srgbClr val="262626"/>
                </a:solidFill>
              </a:rPr>
              <a:t> for </a:t>
            </a:r>
            <a:r>
              <a:rPr lang="sk-SK" err="1">
                <a:solidFill>
                  <a:srgbClr val="262626"/>
                </a:solidFill>
              </a:rPr>
              <a:t>electricity</a:t>
            </a:r>
            <a:r>
              <a:rPr lang="sk-SK">
                <a:solidFill>
                  <a:srgbClr val="262626"/>
                </a:solidFill>
              </a:rPr>
              <a:t> at </a:t>
            </a:r>
            <a:r>
              <a:rPr lang="sk-SK" err="1">
                <a:solidFill>
                  <a:srgbClr val="262626"/>
                </a:solidFill>
              </a:rPr>
              <a:t>the</a:t>
            </a:r>
            <a:r>
              <a:rPr lang="sk-SK">
                <a:solidFill>
                  <a:srgbClr val="262626"/>
                </a:solidFill>
              </a:rPr>
              <a:t> </a:t>
            </a:r>
            <a:r>
              <a:rPr lang="sk-SK" err="1">
                <a:solidFill>
                  <a:srgbClr val="262626"/>
                </a:solidFill>
              </a:rPr>
              <a:t>central</a:t>
            </a:r>
            <a:r>
              <a:rPr lang="sk-SK">
                <a:solidFill>
                  <a:srgbClr val="262626"/>
                </a:solidFill>
              </a:rPr>
              <a:t> level.</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Quiz</a:t>
            </a:r>
            <a:endParaRPr lang="cs-CZ"/>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6402665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0" marR="0" lvl="0" indent="0" algn="l" defTabSz="914400" rtl="0" eaLnBrk="1" fontAlgn="auto" latinLnBrk="0" hangingPunct="1">
              <a:lnSpc>
                <a:spcPct val="107000"/>
              </a:lnSpc>
              <a:spcBef>
                <a:spcPts val="1000"/>
              </a:spcBef>
              <a:spcAft>
                <a:spcPts val="800"/>
              </a:spcAft>
              <a:buClrTx/>
              <a:buSzTx/>
              <a:tabLst/>
              <a:defRPr/>
            </a:pPr>
            <a:r>
              <a:rPr lang="sk-SK" sz="2400" b="0" i="0" kern="1200" spc="0">
                <a:solidFill>
                  <a:srgbClr val="262626"/>
                </a:solidFill>
                <a:effectLst/>
                <a:latin typeface="+mn-lt"/>
                <a:ea typeface="+mn-ea"/>
                <a:cs typeface="+mn-cs"/>
              </a:rPr>
              <a:t>In </a:t>
            </a:r>
            <a:r>
              <a:rPr lang="sk-SK" sz="2400" b="0" i="0" kern="1200" spc="0" err="1">
                <a:solidFill>
                  <a:srgbClr val="262626"/>
                </a:solidFill>
                <a:effectLst/>
                <a:latin typeface="+mn-lt"/>
                <a:ea typeface="+mn-ea"/>
                <a:cs typeface="+mn-cs"/>
              </a:rPr>
              <a:t>which</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industry</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does</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blockchain</a:t>
            </a:r>
            <a:r>
              <a:rPr lang="sk-SK" sz="2400" b="0" i="0" kern="1200" spc="0">
                <a:solidFill>
                  <a:srgbClr val="262626"/>
                </a:solidFill>
                <a:effectLst/>
                <a:latin typeface="+mn-lt"/>
                <a:ea typeface="+mn-ea"/>
                <a:cs typeface="+mn-cs"/>
              </a:rPr>
              <a:t> </a:t>
            </a:r>
            <a:r>
              <a:rPr lang="sk-SK" sz="2400" b="0" i="0" kern="1200" spc="0" err="1">
                <a:solidFill>
                  <a:srgbClr val="262626"/>
                </a:solidFill>
                <a:effectLst/>
                <a:latin typeface="+mn-lt"/>
                <a:ea typeface="+mn-ea"/>
                <a:cs typeface="+mn-cs"/>
              </a:rPr>
              <a:t>use</a:t>
            </a:r>
            <a:r>
              <a:rPr lang="sk-SK" sz="2400" b="0" i="0" kern="1200" spc="0">
                <a:solidFill>
                  <a:srgbClr val="262626"/>
                </a:solidFill>
                <a:effectLst/>
                <a:latin typeface="+mn-lt"/>
                <a:ea typeface="+mn-ea"/>
                <a:cs typeface="+mn-cs"/>
              </a:rPr>
              <a:t> copyright management?</a:t>
            </a:r>
          </a:p>
          <a:p>
            <a:pPr marL="914400" lvl="1" indent="-457200">
              <a:lnSpc>
                <a:spcPct val="107000"/>
              </a:lnSpc>
              <a:spcAft>
                <a:spcPts val="800"/>
              </a:spcAft>
              <a:buFont typeface="+mj-lt"/>
              <a:buAutoNum type="alphaLcParenR"/>
            </a:pPr>
            <a:r>
              <a:rPr lang="sk-SK">
                <a:solidFill>
                  <a:srgbClr val="262626"/>
                </a:solidFill>
              </a:rPr>
              <a:t>In </a:t>
            </a:r>
            <a:r>
              <a:rPr lang="sk-SK" err="1">
                <a:solidFill>
                  <a:srgbClr val="262626"/>
                </a:solidFill>
              </a:rPr>
              <a:t>the</a:t>
            </a:r>
            <a:r>
              <a:rPr lang="sk-SK">
                <a:solidFill>
                  <a:srgbClr val="262626"/>
                </a:solidFill>
              </a:rPr>
              <a:t> </a:t>
            </a:r>
            <a:r>
              <a:rPr lang="sk-SK" err="1">
                <a:solidFill>
                  <a:srgbClr val="262626"/>
                </a:solidFill>
              </a:rPr>
              <a:t>finance</a:t>
            </a:r>
            <a:r>
              <a:rPr lang="sk-SK">
                <a:solidFill>
                  <a:srgbClr val="262626"/>
                </a:solidFill>
              </a:rPr>
              <a:t> </a:t>
            </a:r>
            <a:r>
              <a:rPr lang="sk-SK" err="1">
                <a:solidFill>
                  <a:srgbClr val="262626"/>
                </a:solidFill>
              </a:rPr>
              <a:t>sector</a:t>
            </a:r>
            <a:r>
              <a:rPr lang="sk-SK">
                <a:solidFill>
                  <a:srgbClr val="262626"/>
                </a:solidFill>
              </a:rPr>
              <a:t>.</a:t>
            </a:r>
          </a:p>
          <a:p>
            <a:pPr marL="914400" lvl="1" indent="-457200">
              <a:lnSpc>
                <a:spcPct val="107000"/>
              </a:lnSpc>
              <a:spcAft>
                <a:spcPts val="800"/>
              </a:spcAft>
              <a:buFont typeface="+mj-lt"/>
              <a:buAutoNum type="alphaLcParenR"/>
            </a:pPr>
            <a:r>
              <a:rPr lang="sk-SK">
                <a:solidFill>
                  <a:srgbClr val="262626"/>
                </a:solidFill>
              </a:rPr>
              <a:t>In </a:t>
            </a:r>
            <a:r>
              <a:rPr lang="sk-SK" err="1">
                <a:solidFill>
                  <a:srgbClr val="262626"/>
                </a:solidFill>
              </a:rPr>
              <a:t>the</a:t>
            </a:r>
            <a:r>
              <a:rPr lang="sk-SK">
                <a:solidFill>
                  <a:srgbClr val="262626"/>
                </a:solidFill>
              </a:rPr>
              <a:t> </a:t>
            </a:r>
            <a:r>
              <a:rPr lang="sk-SK" err="1">
                <a:solidFill>
                  <a:srgbClr val="262626"/>
                </a:solidFill>
              </a:rPr>
              <a:t>retail</a:t>
            </a:r>
            <a:r>
              <a:rPr lang="sk-SK">
                <a:solidFill>
                  <a:srgbClr val="262626"/>
                </a:solidFill>
              </a:rPr>
              <a:t> </a:t>
            </a:r>
            <a:r>
              <a:rPr lang="sk-SK" err="1">
                <a:solidFill>
                  <a:srgbClr val="262626"/>
                </a:solidFill>
              </a:rPr>
              <a:t>sector</a:t>
            </a:r>
            <a:r>
              <a:rPr lang="sk-SK">
                <a:solidFill>
                  <a:srgbClr val="262626"/>
                </a:solidFill>
              </a:rPr>
              <a:t>.</a:t>
            </a:r>
          </a:p>
          <a:p>
            <a:pPr marL="914400" lvl="1" indent="-457200">
              <a:lnSpc>
                <a:spcPct val="107000"/>
              </a:lnSpc>
              <a:spcAft>
                <a:spcPts val="800"/>
              </a:spcAft>
              <a:buFont typeface="+mj-lt"/>
              <a:buAutoNum type="alphaLcParenR"/>
            </a:pPr>
            <a:r>
              <a:rPr lang="sk-SK">
                <a:solidFill>
                  <a:srgbClr val="262626"/>
                </a:solidFill>
              </a:rPr>
              <a:t>In </a:t>
            </a:r>
            <a:r>
              <a:rPr lang="sk-SK" err="1">
                <a:solidFill>
                  <a:srgbClr val="262626"/>
                </a:solidFill>
              </a:rPr>
              <a:t>media</a:t>
            </a:r>
            <a:r>
              <a:rPr lang="sk-SK">
                <a:solidFill>
                  <a:srgbClr val="262626"/>
                </a:solidFill>
              </a:rPr>
              <a:t> and </a:t>
            </a:r>
            <a:r>
              <a:rPr lang="sk-SK" err="1">
                <a:solidFill>
                  <a:srgbClr val="262626"/>
                </a:solidFill>
              </a:rPr>
              <a:t>entertainment</a:t>
            </a:r>
            <a:r>
              <a:rPr lang="sk-SK">
                <a:solidFill>
                  <a:srgbClr val="262626"/>
                </a:solidFill>
              </a:rPr>
              <a:t>.</a:t>
            </a:r>
            <a:endParaRPr lang="en-GB">
              <a:solidFill>
                <a:srgbClr val="262626"/>
              </a:solidFill>
            </a:endParaRPr>
          </a:p>
          <a:p>
            <a:pPr marL="914400" lvl="1" indent="-457200">
              <a:lnSpc>
                <a:spcPct val="107000"/>
              </a:lnSpc>
              <a:spcAft>
                <a:spcPts val="800"/>
              </a:spcAft>
              <a:buFont typeface="+mj-lt"/>
              <a:buAutoNum type="alphaLcParenR"/>
            </a:pPr>
            <a:r>
              <a:rPr lang="en-US">
                <a:solidFill>
                  <a:srgbClr val="262626"/>
                </a:solidFill>
              </a:rPr>
              <a:t>In the healthcare sector for managing patient records and data.</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Quiz</a:t>
            </a:r>
            <a:endParaRPr lang="cs-CZ"/>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011677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0" indent="0">
              <a:lnSpc>
                <a:spcPct val="107000"/>
              </a:lnSpc>
              <a:spcAft>
                <a:spcPts val="800"/>
              </a:spcAft>
            </a:pPr>
            <a:r>
              <a:rPr lang="sk-SK" err="1"/>
              <a:t>Which</a:t>
            </a:r>
            <a:r>
              <a:rPr lang="sk-SK"/>
              <a:t> of </a:t>
            </a:r>
            <a:r>
              <a:rPr lang="sk-SK" err="1"/>
              <a:t>the</a:t>
            </a:r>
            <a:r>
              <a:rPr lang="sk-SK"/>
              <a:t> </a:t>
            </a:r>
            <a:r>
              <a:rPr lang="sk-SK" err="1"/>
              <a:t>following</a:t>
            </a:r>
            <a:r>
              <a:rPr lang="sk-SK"/>
              <a:t> </a:t>
            </a:r>
            <a:r>
              <a:rPr lang="sk-SK" err="1"/>
              <a:t>statements</a:t>
            </a:r>
            <a:r>
              <a:rPr lang="sk-SK"/>
              <a:t> </a:t>
            </a:r>
            <a:r>
              <a:rPr lang="sk-SK" err="1"/>
              <a:t>best</a:t>
            </a:r>
            <a:r>
              <a:rPr lang="sk-SK"/>
              <a:t> </a:t>
            </a:r>
            <a:r>
              <a:rPr lang="sk-SK" err="1"/>
              <a:t>describes</a:t>
            </a:r>
            <a:r>
              <a:rPr lang="sk-SK"/>
              <a:t> </a:t>
            </a:r>
            <a:r>
              <a:rPr lang="sk-SK" err="1"/>
              <a:t>the</a:t>
            </a:r>
            <a:r>
              <a:rPr lang="sk-SK"/>
              <a:t> </a:t>
            </a:r>
            <a:r>
              <a:rPr lang="sk-SK" err="1"/>
              <a:t>benefits</a:t>
            </a:r>
            <a:r>
              <a:rPr lang="sk-SK"/>
              <a:t> </a:t>
            </a:r>
            <a:r>
              <a:rPr lang="sk-SK" err="1"/>
              <a:t>that</a:t>
            </a:r>
            <a:r>
              <a:rPr lang="sk-SK"/>
              <a:t> </a:t>
            </a:r>
            <a:r>
              <a:rPr lang="sk-SK" err="1"/>
              <a:t>blockchain</a:t>
            </a:r>
            <a:r>
              <a:rPr lang="sk-SK"/>
              <a:t> </a:t>
            </a:r>
            <a:r>
              <a:rPr lang="sk-SK" err="1"/>
              <a:t>technology</a:t>
            </a:r>
            <a:r>
              <a:rPr lang="sk-SK"/>
              <a:t> </a:t>
            </a:r>
            <a:r>
              <a:rPr lang="sk-SK" err="1"/>
              <a:t>brings</a:t>
            </a:r>
            <a:r>
              <a:rPr lang="sk-SK"/>
              <a:t> to </a:t>
            </a:r>
            <a:r>
              <a:rPr lang="sk-SK" err="1"/>
              <a:t>the</a:t>
            </a:r>
            <a:r>
              <a:rPr lang="sk-SK"/>
              <a:t> </a:t>
            </a:r>
            <a:r>
              <a:rPr lang="sk-SK" err="1"/>
              <a:t>agricultural</a:t>
            </a:r>
            <a:r>
              <a:rPr lang="sk-SK"/>
              <a:t> </a:t>
            </a:r>
            <a:r>
              <a:rPr lang="sk-SK" err="1"/>
              <a:t>sector</a:t>
            </a:r>
            <a:r>
              <a:rPr lang="sk-SK"/>
              <a:t>?</a:t>
            </a:r>
          </a:p>
          <a:p>
            <a:pPr marL="914400" lvl="1" indent="-457200">
              <a:lnSpc>
                <a:spcPct val="107000"/>
              </a:lnSpc>
              <a:spcAft>
                <a:spcPts val="800"/>
              </a:spcAft>
              <a:buFont typeface="+mj-lt"/>
              <a:buAutoNum type="alphaLcParenR"/>
            </a:pPr>
            <a:r>
              <a:rPr lang="en-US">
                <a:solidFill>
                  <a:srgbClr val="262626"/>
                </a:solidFill>
              </a:rPr>
              <a:t>It centralizes the control of food supply chains, making it easier for big corporations to dominate the market.</a:t>
            </a:r>
            <a:endParaRPr lang="sk-SK">
              <a:solidFill>
                <a:srgbClr val="262626"/>
              </a:solidFill>
            </a:endParaRPr>
          </a:p>
          <a:p>
            <a:pPr marL="914400" lvl="1" indent="-457200">
              <a:lnSpc>
                <a:spcPct val="107000"/>
              </a:lnSpc>
              <a:spcAft>
                <a:spcPts val="800"/>
              </a:spcAft>
              <a:buFont typeface="+mj-lt"/>
              <a:buAutoNum type="alphaLcParenR"/>
            </a:pPr>
            <a:r>
              <a:rPr lang="sk-SK" err="1">
                <a:solidFill>
                  <a:srgbClr val="262626"/>
                </a:solidFill>
              </a:rPr>
              <a:t>It</a:t>
            </a:r>
            <a:r>
              <a:rPr lang="sk-SK">
                <a:solidFill>
                  <a:srgbClr val="262626"/>
                </a:solidFill>
              </a:rPr>
              <a:t> </a:t>
            </a:r>
            <a:r>
              <a:rPr lang="sk-SK" err="1">
                <a:solidFill>
                  <a:srgbClr val="262626"/>
                </a:solidFill>
              </a:rPr>
              <a:t>increases</a:t>
            </a:r>
            <a:r>
              <a:rPr lang="sk-SK">
                <a:solidFill>
                  <a:srgbClr val="262626"/>
                </a:solidFill>
              </a:rPr>
              <a:t> </a:t>
            </a:r>
            <a:r>
              <a:rPr lang="sk-SK" err="1">
                <a:solidFill>
                  <a:srgbClr val="262626"/>
                </a:solidFill>
              </a:rPr>
              <a:t>the</a:t>
            </a:r>
            <a:r>
              <a:rPr lang="sk-SK">
                <a:solidFill>
                  <a:srgbClr val="262626"/>
                </a:solidFill>
              </a:rPr>
              <a:t> </a:t>
            </a:r>
            <a:r>
              <a:rPr lang="sk-SK" err="1">
                <a:solidFill>
                  <a:srgbClr val="262626"/>
                </a:solidFill>
              </a:rPr>
              <a:t>transparency</a:t>
            </a:r>
            <a:r>
              <a:rPr lang="sk-SK">
                <a:solidFill>
                  <a:srgbClr val="262626"/>
                </a:solidFill>
              </a:rPr>
              <a:t> of </a:t>
            </a:r>
            <a:r>
              <a:rPr lang="sk-SK" err="1">
                <a:solidFill>
                  <a:srgbClr val="262626"/>
                </a:solidFill>
              </a:rPr>
              <a:t>the</a:t>
            </a:r>
            <a:r>
              <a:rPr lang="sk-SK">
                <a:solidFill>
                  <a:srgbClr val="262626"/>
                </a:solidFill>
              </a:rPr>
              <a:t> </a:t>
            </a:r>
            <a:r>
              <a:rPr lang="sk-SK" err="1">
                <a:solidFill>
                  <a:srgbClr val="262626"/>
                </a:solidFill>
              </a:rPr>
              <a:t>supply</a:t>
            </a:r>
            <a:r>
              <a:rPr lang="sk-SK">
                <a:solidFill>
                  <a:srgbClr val="262626"/>
                </a:solidFill>
              </a:rPr>
              <a:t> </a:t>
            </a:r>
            <a:r>
              <a:rPr lang="sk-SK" err="1">
                <a:solidFill>
                  <a:srgbClr val="262626"/>
                </a:solidFill>
              </a:rPr>
              <a:t>chain</a:t>
            </a:r>
            <a:r>
              <a:rPr lang="sk-SK">
                <a:solidFill>
                  <a:srgbClr val="262626"/>
                </a:solidFill>
              </a:rPr>
              <a:t>, </a:t>
            </a:r>
            <a:r>
              <a:rPr lang="sk-SK" err="1">
                <a:solidFill>
                  <a:srgbClr val="262626"/>
                </a:solidFill>
              </a:rPr>
              <a:t>enables</a:t>
            </a:r>
            <a:r>
              <a:rPr lang="sk-SK">
                <a:solidFill>
                  <a:srgbClr val="262626"/>
                </a:solidFill>
              </a:rPr>
              <a:t> </a:t>
            </a:r>
            <a:r>
              <a:rPr lang="sk-SK" err="1">
                <a:solidFill>
                  <a:srgbClr val="262626"/>
                </a:solidFill>
              </a:rPr>
              <a:t>traceability</a:t>
            </a:r>
            <a:r>
              <a:rPr lang="sk-SK">
                <a:solidFill>
                  <a:srgbClr val="262626"/>
                </a:solidFill>
              </a:rPr>
              <a:t> of </a:t>
            </a:r>
            <a:r>
              <a:rPr lang="sk-SK" err="1">
                <a:solidFill>
                  <a:srgbClr val="262626"/>
                </a:solidFill>
              </a:rPr>
              <a:t>the</a:t>
            </a:r>
            <a:r>
              <a:rPr lang="sk-SK">
                <a:solidFill>
                  <a:srgbClr val="262626"/>
                </a:solidFill>
              </a:rPr>
              <a:t> </a:t>
            </a:r>
            <a:r>
              <a:rPr lang="sk-SK" err="1">
                <a:solidFill>
                  <a:srgbClr val="262626"/>
                </a:solidFill>
              </a:rPr>
              <a:t>origin</a:t>
            </a:r>
            <a:r>
              <a:rPr lang="sk-SK">
                <a:solidFill>
                  <a:srgbClr val="262626"/>
                </a:solidFill>
              </a:rPr>
              <a:t> of </a:t>
            </a:r>
            <a:r>
              <a:rPr lang="sk-SK" err="1">
                <a:solidFill>
                  <a:srgbClr val="262626"/>
                </a:solidFill>
              </a:rPr>
              <a:t>food</a:t>
            </a:r>
            <a:r>
              <a:rPr lang="sk-SK">
                <a:solidFill>
                  <a:srgbClr val="262626"/>
                </a:solidFill>
              </a:rPr>
              <a:t> and </a:t>
            </a:r>
            <a:r>
              <a:rPr lang="sk-SK" err="1">
                <a:solidFill>
                  <a:srgbClr val="262626"/>
                </a:solidFill>
              </a:rPr>
              <a:t>promotes</a:t>
            </a:r>
            <a:r>
              <a:rPr lang="sk-SK">
                <a:solidFill>
                  <a:srgbClr val="262626"/>
                </a:solidFill>
              </a:rPr>
              <a:t> </a:t>
            </a:r>
            <a:r>
              <a:rPr lang="sk-SK" err="1">
                <a:solidFill>
                  <a:srgbClr val="262626"/>
                </a:solidFill>
              </a:rPr>
              <a:t>food</a:t>
            </a:r>
            <a:r>
              <a:rPr lang="sk-SK">
                <a:solidFill>
                  <a:srgbClr val="262626"/>
                </a:solidFill>
              </a:rPr>
              <a:t> </a:t>
            </a:r>
            <a:r>
              <a:rPr lang="sk-SK" err="1">
                <a:solidFill>
                  <a:srgbClr val="262626"/>
                </a:solidFill>
              </a:rPr>
              <a:t>safety</a:t>
            </a:r>
            <a:r>
              <a:rPr lang="sk-SK">
                <a:solidFill>
                  <a:srgbClr val="262626"/>
                </a:solidFill>
              </a:rPr>
              <a:t>.</a:t>
            </a:r>
          </a:p>
          <a:p>
            <a:pPr marL="914400" lvl="1" indent="-457200">
              <a:lnSpc>
                <a:spcPct val="107000"/>
              </a:lnSpc>
              <a:spcAft>
                <a:spcPts val="800"/>
              </a:spcAft>
              <a:buFont typeface="+mj-lt"/>
              <a:buAutoNum type="alphaLcParenR"/>
            </a:pPr>
            <a:r>
              <a:rPr lang="sk-SK" err="1">
                <a:solidFill>
                  <a:srgbClr val="262626"/>
                </a:solidFill>
              </a:rPr>
              <a:t>It</a:t>
            </a:r>
            <a:r>
              <a:rPr lang="sk-SK">
                <a:solidFill>
                  <a:srgbClr val="262626"/>
                </a:solidFill>
              </a:rPr>
              <a:t> </a:t>
            </a:r>
            <a:r>
              <a:rPr lang="sk-SK" err="1">
                <a:solidFill>
                  <a:srgbClr val="262626"/>
                </a:solidFill>
              </a:rPr>
              <a:t>allows</a:t>
            </a:r>
            <a:r>
              <a:rPr lang="sk-SK">
                <a:solidFill>
                  <a:srgbClr val="262626"/>
                </a:solidFill>
              </a:rPr>
              <a:t> </a:t>
            </a:r>
            <a:r>
              <a:rPr lang="sk-SK" err="1">
                <a:solidFill>
                  <a:srgbClr val="262626"/>
                </a:solidFill>
              </a:rPr>
              <a:t>only</a:t>
            </a:r>
            <a:r>
              <a:rPr lang="sk-SK">
                <a:solidFill>
                  <a:srgbClr val="262626"/>
                </a:solidFill>
              </a:rPr>
              <a:t> </a:t>
            </a:r>
            <a:r>
              <a:rPr lang="sk-SK" err="1">
                <a:solidFill>
                  <a:srgbClr val="262626"/>
                </a:solidFill>
              </a:rPr>
              <a:t>large</a:t>
            </a:r>
            <a:r>
              <a:rPr lang="sk-SK">
                <a:solidFill>
                  <a:srgbClr val="262626"/>
                </a:solidFill>
              </a:rPr>
              <a:t> </a:t>
            </a:r>
            <a:r>
              <a:rPr lang="sk-SK" err="1">
                <a:solidFill>
                  <a:srgbClr val="262626"/>
                </a:solidFill>
              </a:rPr>
              <a:t>farms</a:t>
            </a:r>
            <a:r>
              <a:rPr lang="sk-SK">
                <a:solidFill>
                  <a:srgbClr val="262626"/>
                </a:solidFill>
              </a:rPr>
              <a:t> to </a:t>
            </a:r>
            <a:r>
              <a:rPr lang="sk-SK" err="1">
                <a:solidFill>
                  <a:srgbClr val="262626"/>
                </a:solidFill>
              </a:rPr>
              <a:t>access</a:t>
            </a:r>
            <a:r>
              <a:rPr lang="sk-SK">
                <a:solidFill>
                  <a:srgbClr val="262626"/>
                </a:solidFill>
              </a:rPr>
              <a:t> </a:t>
            </a:r>
            <a:r>
              <a:rPr lang="sk-SK" err="1">
                <a:solidFill>
                  <a:srgbClr val="262626"/>
                </a:solidFill>
              </a:rPr>
              <a:t>financing</a:t>
            </a:r>
            <a:r>
              <a:rPr lang="sk-SK">
                <a:solidFill>
                  <a:srgbClr val="262626"/>
                </a:solidFill>
              </a:rPr>
              <a:t>.</a:t>
            </a:r>
            <a:endParaRPr lang="en-GB">
              <a:solidFill>
                <a:srgbClr val="262626"/>
              </a:solidFill>
            </a:endParaRPr>
          </a:p>
          <a:p>
            <a:pPr marL="914400" lvl="1" indent="-457200">
              <a:lnSpc>
                <a:spcPct val="107000"/>
              </a:lnSpc>
              <a:spcAft>
                <a:spcPts val="800"/>
              </a:spcAft>
              <a:buFont typeface="+mj-lt"/>
              <a:buAutoNum type="alphaLcParenR"/>
            </a:pPr>
            <a:r>
              <a:rPr lang="sk-SK" err="1">
                <a:solidFill>
                  <a:srgbClr val="262626"/>
                </a:solidFill>
              </a:rPr>
              <a:t>Reduces</a:t>
            </a:r>
            <a:r>
              <a:rPr lang="sk-SK">
                <a:solidFill>
                  <a:srgbClr val="262626"/>
                </a:solidFill>
              </a:rPr>
              <a:t> </a:t>
            </a:r>
            <a:r>
              <a:rPr lang="sk-SK" err="1">
                <a:solidFill>
                  <a:srgbClr val="262626"/>
                </a:solidFill>
              </a:rPr>
              <a:t>the</a:t>
            </a:r>
            <a:r>
              <a:rPr lang="sk-SK">
                <a:solidFill>
                  <a:srgbClr val="262626"/>
                </a:solidFill>
              </a:rPr>
              <a:t> </a:t>
            </a:r>
            <a:r>
              <a:rPr lang="sk-SK" err="1">
                <a:solidFill>
                  <a:srgbClr val="262626"/>
                </a:solidFill>
              </a:rPr>
              <a:t>effectiveness</a:t>
            </a:r>
            <a:r>
              <a:rPr lang="sk-SK">
                <a:solidFill>
                  <a:srgbClr val="262626"/>
                </a:solidFill>
              </a:rPr>
              <a:t> of </a:t>
            </a:r>
            <a:r>
              <a:rPr lang="sk-SK" err="1">
                <a:solidFill>
                  <a:srgbClr val="262626"/>
                </a:solidFill>
              </a:rPr>
              <a:t>soil</a:t>
            </a:r>
            <a:r>
              <a:rPr lang="sk-SK">
                <a:solidFill>
                  <a:srgbClr val="262626"/>
                </a:solidFill>
              </a:rPr>
              <a:t> and </a:t>
            </a:r>
            <a:r>
              <a:rPr lang="sk-SK" err="1">
                <a:solidFill>
                  <a:srgbClr val="262626"/>
                </a:solidFill>
              </a:rPr>
              <a:t>climate</a:t>
            </a:r>
            <a:r>
              <a:rPr lang="sk-SK">
                <a:solidFill>
                  <a:srgbClr val="262626"/>
                </a:solidFill>
              </a:rPr>
              <a:t> </a:t>
            </a:r>
            <a:r>
              <a:rPr lang="sk-SK" err="1">
                <a:solidFill>
                  <a:srgbClr val="262626"/>
                </a:solidFill>
              </a:rPr>
              <a:t>information</a:t>
            </a:r>
            <a:r>
              <a:rPr lang="sk-SK">
                <a:solidFill>
                  <a:srgbClr val="262626"/>
                </a:solidFill>
              </a:rPr>
              <a:t> management</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Quiz</a:t>
            </a:r>
            <a:endParaRPr lang="cs-CZ"/>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5529123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0" indent="0">
              <a:lnSpc>
                <a:spcPct val="107000"/>
              </a:lnSpc>
              <a:spcAft>
                <a:spcPts val="800"/>
              </a:spcAft>
            </a:pPr>
            <a:r>
              <a:rPr lang="sk-SK" err="1"/>
              <a:t>What</a:t>
            </a:r>
            <a:r>
              <a:rPr lang="sk-SK"/>
              <a:t> </a:t>
            </a:r>
            <a:r>
              <a:rPr lang="sk-SK" err="1"/>
              <a:t>does</a:t>
            </a:r>
            <a:r>
              <a:rPr lang="sk-SK"/>
              <a:t> </a:t>
            </a:r>
            <a:r>
              <a:rPr lang="sk-SK" err="1"/>
              <a:t>it</a:t>
            </a:r>
            <a:r>
              <a:rPr lang="sk-SK"/>
              <a:t> </a:t>
            </a:r>
            <a:r>
              <a:rPr lang="sk-SK" err="1"/>
              <a:t>mean</a:t>
            </a:r>
            <a:r>
              <a:rPr lang="sk-SK"/>
              <a:t> </a:t>
            </a:r>
            <a:r>
              <a:rPr lang="sk-SK" err="1"/>
              <a:t>that</a:t>
            </a:r>
            <a:r>
              <a:rPr lang="sk-SK"/>
              <a:t> </a:t>
            </a:r>
            <a:r>
              <a:rPr lang="sk-SK" err="1"/>
              <a:t>the</a:t>
            </a:r>
            <a:r>
              <a:rPr lang="sk-SK"/>
              <a:t> </a:t>
            </a:r>
            <a:r>
              <a:rPr lang="sk-SK" err="1"/>
              <a:t>blockchain</a:t>
            </a:r>
            <a:r>
              <a:rPr lang="sk-SK"/>
              <a:t> </a:t>
            </a:r>
            <a:r>
              <a:rPr lang="sk-SK" err="1"/>
              <a:t>is</a:t>
            </a:r>
            <a:r>
              <a:rPr lang="sk-SK"/>
              <a:t> "</a:t>
            </a:r>
            <a:r>
              <a:rPr lang="sk-SK" err="1"/>
              <a:t>immutable</a:t>
            </a:r>
            <a:r>
              <a:rPr lang="sk-SK"/>
              <a:t>"?</a:t>
            </a:r>
          </a:p>
          <a:p>
            <a:pPr marL="914400" lvl="1" indent="-457200">
              <a:lnSpc>
                <a:spcPct val="107000"/>
              </a:lnSpc>
              <a:spcAft>
                <a:spcPts val="800"/>
              </a:spcAft>
              <a:buFont typeface="+mj-lt"/>
              <a:buAutoNum type="alphaLcParenR"/>
            </a:pPr>
            <a:r>
              <a:rPr lang="sk-SK" err="1">
                <a:solidFill>
                  <a:srgbClr val="262626"/>
                </a:solidFill>
              </a:rPr>
              <a:t>Centralized</a:t>
            </a:r>
            <a:r>
              <a:rPr lang="sk-SK">
                <a:solidFill>
                  <a:srgbClr val="262626"/>
                </a:solidFill>
              </a:rPr>
              <a:t> </a:t>
            </a:r>
            <a:r>
              <a:rPr lang="sk-SK" err="1">
                <a:solidFill>
                  <a:srgbClr val="262626"/>
                </a:solidFill>
              </a:rPr>
              <a:t>access</a:t>
            </a:r>
            <a:r>
              <a:rPr lang="sk-SK">
                <a:solidFill>
                  <a:srgbClr val="262626"/>
                </a:solidFill>
              </a:rPr>
              <a:t> to </a:t>
            </a:r>
            <a:r>
              <a:rPr lang="sk-SK" err="1">
                <a:solidFill>
                  <a:srgbClr val="262626"/>
                </a:solidFill>
              </a:rPr>
              <a:t>all</a:t>
            </a:r>
            <a:r>
              <a:rPr lang="sk-SK">
                <a:solidFill>
                  <a:srgbClr val="262626"/>
                </a:solidFill>
              </a:rPr>
              <a:t> </a:t>
            </a:r>
            <a:r>
              <a:rPr lang="sk-SK" err="1">
                <a:solidFill>
                  <a:srgbClr val="262626"/>
                </a:solidFill>
              </a:rPr>
              <a:t>information</a:t>
            </a:r>
            <a:r>
              <a:rPr lang="sk-SK">
                <a:solidFill>
                  <a:srgbClr val="262626"/>
                </a:solidFill>
              </a:rPr>
              <a:t>.</a:t>
            </a:r>
          </a:p>
          <a:p>
            <a:pPr marL="914400" lvl="1" indent="-457200">
              <a:lnSpc>
                <a:spcPct val="107000"/>
              </a:lnSpc>
              <a:spcAft>
                <a:spcPts val="800"/>
              </a:spcAft>
              <a:buFont typeface="+mj-lt"/>
              <a:buAutoNum type="alphaLcParenR"/>
            </a:pPr>
            <a:r>
              <a:rPr lang="sk-SK" err="1">
                <a:solidFill>
                  <a:srgbClr val="262626"/>
                </a:solidFill>
              </a:rPr>
              <a:t>The</a:t>
            </a:r>
            <a:r>
              <a:rPr lang="sk-SK">
                <a:solidFill>
                  <a:srgbClr val="262626"/>
                </a:solidFill>
              </a:rPr>
              <a:t> </a:t>
            </a:r>
            <a:r>
              <a:rPr lang="sk-SK" err="1">
                <a:solidFill>
                  <a:srgbClr val="262626"/>
                </a:solidFill>
              </a:rPr>
              <a:t>possibility</a:t>
            </a:r>
            <a:r>
              <a:rPr lang="sk-SK">
                <a:solidFill>
                  <a:srgbClr val="262626"/>
                </a:solidFill>
              </a:rPr>
              <a:t> of </a:t>
            </a:r>
            <a:r>
              <a:rPr lang="sk-SK" err="1">
                <a:solidFill>
                  <a:srgbClr val="262626"/>
                </a:solidFill>
              </a:rPr>
              <a:t>carrying</a:t>
            </a:r>
            <a:r>
              <a:rPr lang="sk-SK">
                <a:solidFill>
                  <a:srgbClr val="262626"/>
                </a:solidFill>
              </a:rPr>
              <a:t> </a:t>
            </a:r>
            <a:r>
              <a:rPr lang="sk-SK" err="1">
                <a:solidFill>
                  <a:srgbClr val="262626"/>
                </a:solidFill>
              </a:rPr>
              <a:t>out</a:t>
            </a:r>
            <a:r>
              <a:rPr lang="sk-SK">
                <a:solidFill>
                  <a:srgbClr val="262626"/>
                </a:solidFill>
              </a:rPr>
              <a:t> </a:t>
            </a:r>
            <a:r>
              <a:rPr lang="sk-SK" err="1">
                <a:solidFill>
                  <a:srgbClr val="262626"/>
                </a:solidFill>
              </a:rPr>
              <a:t>transactions</a:t>
            </a:r>
            <a:r>
              <a:rPr lang="sk-SK">
                <a:solidFill>
                  <a:srgbClr val="262626"/>
                </a:solidFill>
              </a:rPr>
              <a:t> </a:t>
            </a:r>
            <a:r>
              <a:rPr lang="sk-SK" err="1">
                <a:solidFill>
                  <a:srgbClr val="262626"/>
                </a:solidFill>
              </a:rPr>
              <a:t>without</a:t>
            </a:r>
            <a:r>
              <a:rPr lang="sk-SK">
                <a:solidFill>
                  <a:srgbClr val="262626"/>
                </a:solidFill>
              </a:rPr>
              <a:t> </a:t>
            </a:r>
            <a:r>
              <a:rPr lang="sk-SK" err="1">
                <a:solidFill>
                  <a:srgbClr val="262626"/>
                </a:solidFill>
              </a:rPr>
              <a:t>verification</a:t>
            </a:r>
            <a:r>
              <a:rPr lang="sk-SK">
                <a:solidFill>
                  <a:srgbClr val="262626"/>
                </a:solidFill>
              </a:rPr>
              <a:t> by </a:t>
            </a:r>
            <a:r>
              <a:rPr lang="sk-SK" err="1">
                <a:solidFill>
                  <a:srgbClr val="262626"/>
                </a:solidFill>
              </a:rPr>
              <a:t>other</a:t>
            </a:r>
            <a:r>
              <a:rPr lang="sk-SK">
                <a:solidFill>
                  <a:srgbClr val="262626"/>
                </a:solidFill>
              </a:rPr>
              <a:t> </a:t>
            </a:r>
            <a:r>
              <a:rPr lang="sk-SK" err="1">
                <a:solidFill>
                  <a:srgbClr val="262626"/>
                </a:solidFill>
              </a:rPr>
              <a:t>network</a:t>
            </a:r>
            <a:r>
              <a:rPr lang="sk-SK">
                <a:solidFill>
                  <a:srgbClr val="262626"/>
                </a:solidFill>
              </a:rPr>
              <a:t> </a:t>
            </a:r>
            <a:r>
              <a:rPr lang="sk-SK" err="1">
                <a:solidFill>
                  <a:srgbClr val="262626"/>
                </a:solidFill>
              </a:rPr>
              <a:t>participants</a:t>
            </a:r>
            <a:r>
              <a:rPr lang="sk-SK">
                <a:solidFill>
                  <a:srgbClr val="262626"/>
                </a:solidFill>
              </a:rPr>
              <a:t>.</a:t>
            </a:r>
            <a:endParaRPr lang="en-GB">
              <a:solidFill>
                <a:srgbClr val="262626"/>
              </a:solidFill>
            </a:endParaRPr>
          </a:p>
          <a:p>
            <a:pPr marL="914400" lvl="1" indent="-457200">
              <a:lnSpc>
                <a:spcPct val="107000"/>
              </a:lnSpc>
              <a:spcAft>
                <a:spcPts val="800"/>
              </a:spcAft>
              <a:buFont typeface="+mj-lt"/>
              <a:buAutoNum type="alphaLcParenR"/>
            </a:pPr>
            <a:r>
              <a:rPr lang="en-US">
                <a:solidFill>
                  <a:srgbClr val="262626"/>
                </a:solidFill>
              </a:rPr>
              <a:t>It means that the blockchain can be edited and updated by select individuals with administrative access.</a:t>
            </a:r>
            <a:endParaRPr lang="sk-SK">
              <a:solidFill>
                <a:srgbClr val="262626"/>
              </a:solidFill>
            </a:endParaRPr>
          </a:p>
          <a:p>
            <a:pPr marL="914400" lvl="1" indent="-457200">
              <a:lnSpc>
                <a:spcPct val="107000"/>
              </a:lnSpc>
              <a:spcAft>
                <a:spcPts val="800"/>
              </a:spcAft>
              <a:buFont typeface="+mj-lt"/>
              <a:buAutoNum type="alphaLcParenR"/>
            </a:pPr>
            <a:r>
              <a:rPr lang="sk-SK" err="1">
                <a:solidFill>
                  <a:srgbClr val="262626"/>
                </a:solidFill>
              </a:rPr>
              <a:t>The</a:t>
            </a:r>
            <a:r>
              <a:rPr lang="sk-SK">
                <a:solidFill>
                  <a:srgbClr val="262626"/>
                </a:solidFill>
              </a:rPr>
              <a:t> </a:t>
            </a:r>
            <a:r>
              <a:rPr lang="sk-SK" err="1">
                <a:solidFill>
                  <a:srgbClr val="262626"/>
                </a:solidFill>
              </a:rPr>
              <a:t>process</a:t>
            </a:r>
            <a:r>
              <a:rPr lang="sk-SK">
                <a:solidFill>
                  <a:srgbClr val="262626"/>
                </a:solidFill>
              </a:rPr>
              <a:t> of </a:t>
            </a:r>
            <a:r>
              <a:rPr lang="sk-SK" err="1">
                <a:solidFill>
                  <a:srgbClr val="262626"/>
                </a:solidFill>
              </a:rPr>
              <a:t>verifying</a:t>
            </a:r>
            <a:r>
              <a:rPr lang="sk-SK">
                <a:solidFill>
                  <a:srgbClr val="262626"/>
                </a:solidFill>
              </a:rPr>
              <a:t> </a:t>
            </a:r>
            <a:r>
              <a:rPr lang="sk-SK" err="1">
                <a:solidFill>
                  <a:srgbClr val="262626"/>
                </a:solidFill>
              </a:rPr>
              <a:t>transactions</a:t>
            </a:r>
            <a:r>
              <a:rPr lang="sk-SK">
                <a:solidFill>
                  <a:srgbClr val="262626"/>
                </a:solidFill>
              </a:rPr>
              <a:t> in </a:t>
            </a:r>
            <a:r>
              <a:rPr lang="sk-SK" err="1">
                <a:solidFill>
                  <a:srgbClr val="262626"/>
                </a:solidFill>
              </a:rPr>
              <a:t>the</a:t>
            </a:r>
            <a:r>
              <a:rPr lang="sk-SK">
                <a:solidFill>
                  <a:srgbClr val="262626"/>
                </a:solidFill>
              </a:rPr>
              <a:t> </a:t>
            </a:r>
            <a:r>
              <a:rPr lang="sk-SK" err="1">
                <a:solidFill>
                  <a:srgbClr val="262626"/>
                </a:solidFill>
              </a:rPr>
              <a:t>network</a:t>
            </a:r>
            <a:r>
              <a:rPr lang="sk-SK">
                <a:solidFill>
                  <a:srgbClr val="262626"/>
                </a:solidFill>
              </a:rPr>
              <a:t> </a:t>
            </a:r>
            <a:r>
              <a:rPr lang="sk-SK" err="1">
                <a:solidFill>
                  <a:srgbClr val="262626"/>
                </a:solidFill>
              </a:rPr>
              <a:t>equally</a:t>
            </a:r>
            <a:r>
              <a:rPr lang="sk-SK">
                <a:solidFill>
                  <a:srgbClr val="262626"/>
                </a:solidFill>
              </a:rPr>
              <a:t> </a:t>
            </a:r>
            <a:r>
              <a:rPr lang="sk-SK" err="1">
                <a:solidFill>
                  <a:srgbClr val="262626"/>
                </a:solidFill>
              </a:rPr>
              <a:t>from</a:t>
            </a:r>
            <a:r>
              <a:rPr lang="sk-SK">
                <a:solidFill>
                  <a:srgbClr val="262626"/>
                </a:solidFill>
              </a:rPr>
              <a:t> </a:t>
            </a:r>
            <a:r>
              <a:rPr lang="sk-SK" err="1">
                <a:solidFill>
                  <a:srgbClr val="262626"/>
                </a:solidFill>
              </a:rPr>
              <a:t>all</a:t>
            </a:r>
            <a:r>
              <a:rPr lang="sk-SK">
                <a:solidFill>
                  <a:srgbClr val="262626"/>
                </a:solidFill>
              </a:rPr>
              <a:t> </a:t>
            </a:r>
            <a:r>
              <a:rPr lang="sk-SK" err="1">
                <a:solidFill>
                  <a:srgbClr val="262626"/>
                </a:solidFill>
              </a:rPr>
              <a:t>nodes</a:t>
            </a:r>
            <a:r>
              <a:rPr lang="sk-SK">
                <a:solidFill>
                  <a:srgbClr val="262626"/>
                </a:solidFill>
              </a:rPr>
              <a:t>.</a:t>
            </a:r>
          </a:p>
          <a:p>
            <a:pPr marL="914400" lvl="1" indent="-457200">
              <a:lnSpc>
                <a:spcPct val="107000"/>
              </a:lnSpc>
              <a:spcAft>
                <a:spcPts val="800"/>
              </a:spcAft>
              <a:buFont typeface="+mj-lt"/>
              <a:buAutoNum type="alphaLcParenR"/>
            </a:pPr>
            <a:endParaRPr lang="en-GB">
              <a:solidFill>
                <a:srgbClr val="262626"/>
              </a:solidFill>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Quiz</a:t>
            </a:r>
            <a:endParaRPr lang="cs-CZ"/>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91819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342900" indent="-342900">
              <a:lnSpc>
                <a:spcPct val="107000"/>
              </a:lnSpc>
              <a:spcAft>
                <a:spcPts val="800"/>
              </a:spcAft>
              <a:buFont typeface="Arial" panose="020B0604020202020204" pitchFamily="34" charset="0"/>
              <a:buChar char="•"/>
            </a:pPr>
            <a:r>
              <a:rPr lang="en-GB" sz="2400" kern="100">
                <a:effectLst/>
                <a:latin typeface="Calibri" panose="020F0502020204030204" pitchFamily="34" charset="0"/>
                <a:ea typeface="Calibri" panose="020F0502020204030204" pitchFamily="34" charset="0"/>
                <a:cs typeface="Times New Roman" panose="02020603050405020304" pitchFamily="18" charset="0"/>
              </a:rPr>
              <a:t>Also known as distributed ledger technology (DLT), the blockchain is a record that anyone can add to, that nobody can change, and that isn't controlled by any one person or entity. The core concept is a public ledger with copies spread out among multiple locations called nodes, which usually refer to individual computers with copies of the ledger. </a:t>
            </a:r>
            <a:endParaRPr lang="sk-SK"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kern="100">
                <a:effectLst/>
                <a:latin typeface="Calibri" panose="020F0502020204030204" pitchFamily="34" charset="0"/>
                <a:ea typeface="Calibri" panose="020F0502020204030204" pitchFamily="34" charset="0"/>
                <a:cs typeface="Times New Roman" panose="02020603050405020304" pitchFamily="18" charset="0"/>
              </a:rPr>
              <a:t>In other words, a blockchain is a distributed database shared among a computer network's nodes.</a:t>
            </a:r>
            <a:endParaRPr lang="cs-CZ">
              <a:effectLst/>
              <a:latin typeface="Calibri" panose="020F0502020204030204" pitchFamily="34" charset="0"/>
              <a:ea typeface="Calibri" panose="020F0502020204030204" pitchFamily="34" charset="0"/>
              <a:cs typeface="Times New Roman" panose="02020603050405020304" pitchFamily="18" charset="0"/>
            </a:endParaRPr>
          </a:p>
          <a:p>
            <a:endParaRPr lang="cs-CZ"/>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Introduction</a:t>
            </a:r>
            <a:r>
              <a:rPr lang="cs-CZ"/>
              <a:t> </a:t>
            </a:r>
          </a:p>
          <a:p>
            <a:r>
              <a:rPr lang="en-GB" sz="2800"/>
              <a:t>Definition of a Blockchain</a:t>
            </a:r>
            <a:endParaRPr lang="en-US" sz="28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9335636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0" marR="0" lvl="0" indent="0" fontAlgn="auto">
              <a:lnSpc>
                <a:spcPct val="107000"/>
              </a:lnSpc>
              <a:spcAft>
                <a:spcPts val="800"/>
              </a:spcAft>
              <a:buClrTx/>
              <a:buSzTx/>
              <a:tabLst/>
              <a:defRPr/>
            </a:pPr>
            <a:r>
              <a:rPr lang="sk-SK" err="1"/>
              <a:t>What</a:t>
            </a:r>
            <a:r>
              <a:rPr lang="sk-SK"/>
              <a:t> </a:t>
            </a:r>
            <a:r>
              <a:rPr lang="sk-SK" err="1"/>
              <a:t>causes</a:t>
            </a:r>
            <a:r>
              <a:rPr lang="sk-SK"/>
              <a:t> </a:t>
            </a:r>
            <a:r>
              <a:rPr lang="sk-SK" err="1"/>
              <a:t>the</a:t>
            </a:r>
            <a:r>
              <a:rPr lang="sk-SK"/>
              <a:t> </a:t>
            </a:r>
            <a:r>
              <a:rPr lang="sk-SK" err="1"/>
              <a:t>creation</a:t>
            </a:r>
            <a:r>
              <a:rPr lang="sk-SK"/>
              <a:t> of a new </a:t>
            </a:r>
            <a:r>
              <a:rPr lang="sk-SK" err="1"/>
              <a:t>block</a:t>
            </a:r>
            <a:r>
              <a:rPr lang="sk-SK"/>
              <a:t> in </a:t>
            </a:r>
            <a:r>
              <a:rPr lang="sk-SK" err="1"/>
              <a:t>blockchain</a:t>
            </a:r>
            <a:r>
              <a:rPr lang="sk-SK"/>
              <a:t> </a:t>
            </a:r>
            <a:r>
              <a:rPr lang="sk-SK" err="1"/>
              <a:t>technology</a:t>
            </a:r>
            <a:r>
              <a:rPr lang="sk-SK"/>
              <a:t>?</a:t>
            </a:r>
          </a:p>
          <a:p>
            <a:pPr marL="914400" lvl="1" indent="-457200" algn="l" defTabSz="914400" rtl="0" eaLnBrk="1" latinLnBrk="0" hangingPunct="1">
              <a:lnSpc>
                <a:spcPct val="107000"/>
              </a:lnSpc>
              <a:spcBef>
                <a:spcPts val="500"/>
              </a:spcBef>
              <a:spcAft>
                <a:spcPts val="800"/>
              </a:spcAft>
              <a:buFont typeface="+mj-lt"/>
              <a:buAutoNum type="alphaLcParenR"/>
            </a:pPr>
            <a:r>
              <a:rPr lang="sk-SK" sz="2000" b="0" i="0" kern="1200" spc="300" err="1">
                <a:solidFill>
                  <a:srgbClr val="262626"/>
                </a:solidFill>
                <a:latin typeface="Montserrat Light" pitchFamily="2" charset="77"/>
                <a:ea typeface="+mn-ea"/>
                <a:cs typeface="+mn-cs"/>
              </a:rPr>
              <a:t>Approval</a:t>
            </a:r>
            <a:r>
              <a:rPr lang="sk-SK" sz="2000" b="0" i="0" kern="1200" spc="300">
                <a:solidFill>
                  <a:srgbClr val="262626"/>
                </a:solidFill>
                <a:latin typeface="Montserrat Light" pitchFamily="2" charset="77"/>
                <a:ea typeface="+mn-ea"/>
                <a:cs typeface="+mn-cs"/>
              </a:rPr>
              <a:t> of </a:t>
            </a:r>
            <a:r>
              <a:rPr lang="sk-SK" sz="2000" b="0" i="0" kern="1200" spc="300" err="1">
                <a:solidFill>
                  <a:srgbClr val="262626"/>
                </a:solidFill>
                <a:latin typeface="Montserrat Light" pitchFamily="2" charset="77"/>
                <a:ea typeface="+mn-ea"/>
                <a:cs typeface="+mn-cs"/>
              </a:rPr>
              <a:t>transactions</a:t>
            </a:r>
            <a:r>
              <a:rPr lang="sk-SK" sz="2000" b="0" i="0" kern="1200" spc="300">
                <a:solidFill>
                  <a:srgbClr val="262626"/>
                </a:solidFill>
                <a:latin typeface="Montserrat Light" pitchFamily="2" charset="77"/>
                <a:ea typeface="+mn-ea"/>
                <a:cs typeface="+mn-cs"/>
              </a:rPr>
              <a:t> by </a:t>
            </a:r>
            <a:r>
              <a:rPr lang="sk-SK" sz="2000" b="0" i="0" kern="1200" spc="300" err="1">
                <a:solidFill>
                  <a:srgbClr val="262626"/>
                </a:solidFill>
                <a:latin typeface="Montserrat Light" pitchFamily="2" charset="77"/>
                <a:ea typeface="+mn-ea"/>
                <a:cs typeface="+mn-cs"/>
              </a:rPr>
              <a:t>each</a:t>
            </a:r>
            <a:r>
              <a:rPr lang="sk-SK" sz="2000" b="0" i="0" kern="1200" spc="300">
                <a:solidFill>
                  <a:srgbClr val="262626"/>
                </a:solidFill>
                <a:latin typeface="Montserrat Light" pitchFamily="2" charset="77"/>
                <a:ea typeface="+mn-ea"/>
                <a:cs typeface="+mn-cs"/>
              </a:rPr>
              <a:t> </a:t>
            </a:r>
            <a:r>
              <a:rPr lang="sk-SK" sz="2000" b="0" i="0" kern="1200" spc="300" err="1">
                <a:solidFill>
                  <a:srgbClr val="262626"/>
                </a:solidFill>
                <a:latin typeface="Montserrat Light" pitchFamily="2" charset="77"/>
                <a:ea typeface="+mn-ea"/>
                <a:cs typeface="+mn-cs"/>
              </a:rPr>
              <a:t>individual</a:t>
            </a:r>
            <a:r>
              <a:rPr lang="sk-SK" sz="2000" b="0" i="0" kern="1200" spc="300">
                <a:solidFill>
                  <a:srgbClr val="262626"/>
                </a:solidFill>
                <a:latin typeface="Montserrat Light" pitchFamily="2" charset="77"/>
                <a:ea typeface="+mn-ea"/>
                <a:cs typeface="+mn-cs"/>
              </a:rPr>
              <a:t> </a:t>
            </a:r>
            <a:r>
              <a:rPr lang="sk-SK" sz="2000" b="0" i="0" kern="1200" spc="300" err="1">
                <a:solidFill>
                  <a:srgbClr val="262626"/>
                </a:solidFill>
                <a:latin typeface="Montserrat Light" pitchFamily="2" charset="77"/>
                <a:ea typeface="+mn-ea"/>
                <a:cs typeface="+mn-cs"/>
              </a:rPr>
              <a:t>node</a:t>
            </a:r>
            <a:r>
              <a:rPr lang="sk-SK" sz="2000" b="0" i="0" kern="1200" spc="300">
                <a:solidFill>
                  <a:srgbClr val="262626"/>
                </a:solidFill>
                <a:latin typeface="Montserrat Light" pitchFamily="2" charset="77"/>
                <a:ea typeface="+mn-ea"/>
                <a:cs typeface="+mn-cs"/>
              </a:rPr>
              <a:t> in </a:t>
            </a:r>
            <a:r>
              <a:rPr lang="sk-SK" sz="2000" b="0" i="0" kern="1200" spc="300" err="1">
                <a:solidFill>
                  <a:srgbClr val="262626"/>
                </a:solidFill>
                <a:latin typeface="Montserrat Light" pitchFamily="2" charset="77"/>
                <a:ea typeface="+mn-ea"/>
                <a:cs typeface="+mn-cs"/>
              </a:rPr>
              <a:t>the</a:t>
            </a:r>
            <a:r>
              <a:rPr lang="sk-SK" sz="2000" b="0" i="0" kern="1200" spc="300">
                <a:solidFill>
                  <a:srgbClr val="262626"/>
                </a:solidFill>
                <a:latin typeface="Montserrat Light" pitchFamily="2" charset="77"/>
                <a:ea typeface="+mn-ea"/>
                <a:cs typeface="+mn-cs"/>
              </a:rPr>
              <a:t> </a:t>
            </a:r>
            <a:r>
              <a:rPr lang="sk-SK" sz="2000" b="0" i="0" kern="1200" spc="300" err="1">
                <a:solidFill>
                  <a:srgbClr val="262626"/>
                </a:solidFill>
                <a:latin typeface="Montserrat Light" pitchFamily="2" charset="77"/>
                <a:ea typeface="+mn-ea"/>
                <a:cs typeface="+mn-cs"/>
              </a:rPr>
              <a:t>network</a:t>
            </a:r>
            <a:r>
              <a:rPr lang="sk-SK" sz="2000" b="0" i="0" kern="1200" spc="300">
                <a:solidFill>
                  <a:srgbClr val="262626"/>
                </a:solidFill>
                <a:latin typeface="Montserrat Light" pitchFamily="2" charset="77"/>
                <a:ea typeface="+mn-ea"/>
                <a:cs typeface="+mn-cs"/>
              </a:rPr>
              <a:t>.</a:t>
            </a:r>
          </a:p>
          <a:p>
            <a:pPr marL="914400" lvl="1" indent="-457200" algn="l" defTabSz="914400" rtl="0" eaLnBrk="1" latinLnBrk="0" hangingPunct="1">
              <a:lnSpc>
                <a:spcPct val="107000"/>
              </a:lnSpc>
              <a:spcBef>
                <a:spcPts val="500"/>
              </a:spcBef>
              <a:spcAft>
                <a:spcPts val="800"/>
              </a:spcAft>
              <a:buFont typeface="+mj-lt"/>
              <a:buAutoNum type="alphaLcParenR"/>
            </a:pPr>
            <a:r>
              <a:rPr lang="sk-SK" sz="2000" b="0" i="0" kern="1200" spc="300" err="1">
                <a:solidFill>
                  <a:srgbClr val="262626"/>
                </a:solidFill>
                <a:latin typeface="Montserrat Light" pitchFamily="2" charset="77"/>
                <a:ea typeface="+mn-ea"/>
                <a:cs typeface="+mn-cs"/>
              </a:rPr>
              <a:t>Automatic</a:t>
            </a:r>
            <a:r>
              <a:rPr lang="sk-SK" sz="2000" b="0" i="0" kern="1200" spc="300">
                <a:solidFill>
                  <a:srgbClr val="262626"/>
                </a:solidFill>
                <a:latin typeface="Montserrat Light" pitchFamily="2" charset="77"/>
                <a:ea typeface="+mn-ea"/>
                <a:cs typeface="+mn-cs"/>
              </a:rPr>
              <a:t> </a:t>
            </a:r>
            <a:r>
              <a:rPr lang="sk-SK" sz="2000" b="0" i="0" kern="1200" spc="300" err="1">
                <a:solidFill>
                  <a:srgbClr val="262626"/>
                </a:solidFill>
                <a:latin typeface="Montserrat Light" pitchFamily="2" charset="77"/>
                <a:ea typeface="+mn-ea"/>
                <a:cs typeface="+mn-cs"/>
              </a:rPr>
              <a:t>creation</a:t>
            </a:r>
            <a:r>
              <a:rPr lang="sk-SK" sz="2000" b="0" i="0" kern="1200" spc="300">
                <a:solidFill>
                  <a:srgbClr val="262626"/>
                </a:solidFill>
                <a:latin typeface="Montserrat Light" pitchFamily="2" charset="77"/>
                <a:ea typeface="+mn-ea"/>
                <a:cs typeface="+mn-cs"/>
              </a:rPr>
              <a:t> of a </a:t>
            </a:r>
            <a:r>
              <a:rPr lang="sk-SK" sz="2000" b="0" i="0" kern="1200" spc="300" err="1">
                <a:solidFill>
                  <a:srgbClr val="262626"/>
                </a:solidFill>
                <a:latin typeface="Montserrat Light" pitchFamily="2" charset="77"/>
                <a:ea typeface="+mn-ea"/>
                <a:cs typeface="+mn-cs"/>
              </a:rPr>
              <a:t>block</a:t>
            </a:r>
            <a:r>
              <a:rPr lang="sk-SK" sz="2000" b="0" i="0" kern="1200" spc="300">
                <a:solidFill>
                  <a:srgbClr val="262626"/>
                </a:solidFill>
                <a:latin typeface="Montserrat Light" pitchFamily="2" charset="77"/>
                <a:ea typeface="+mn-ea"/>
                <a:cs typeface="+mn-cs"/>
              </a:rPr>
              <a:t> </a:t>
            </a:r>
            <a:r>
              <a:rPr lang="sk-SK" sz="2000" b="0" i="0" kern="1200" spc="300" err="1">
                <a:solidFill>
                  <a:srgbClr val="262626"/>
                </a:solidFill>
                <a:latin typeface="Montserrat Light" pitchFamily="2" charset="77"/>
                <a:ea typeface="+mn-ea"/>
                <a:cs typeface="+mn-cs"/>
              </a:rPr>
              <a:t>according</a:t>
            </a:r>
            <a:r>
              <a:rPr lang="sk-SK" sz="2000" b="0" i="0" kern="1200" spc="300">
                <a:solidFill>
                  <a:srgbClr val="262626"/>
                </a:solidFill>
                <a:latin typeface="Montserrat Light" pitchFamily="2" charset="77"/>
                <a:ea typeface="+mn-ea"/>
                <a:cs typeface="+mn-cs"/>
              </a:rPr>
              <a:t> to a </a:t>
            </a:r>
            <a:r>
              <a:rPr lang="sk-SK" sz="2000" b="0" i="0" kern="1200" spc="300" err="1">
                <a:solidFill>
                  <a:srgbClr val="262626"/>
                </a:solidFill>
                <a:latin typeface="Montserrat Light" pitchFamily="2" charset="77"/>
                <a:ea typeface="+mn-ea"/>
                <a:cs typeface="+mn-cs"/>
              </a:rPr>
              <a:t>time</a:t>
            </a:r>
            <a:r>
              <a:rPr lang="sk-SK" sz="2000" b="0" i="0" kern="1200" spc="300">
                <a:solidFill>
                  <a:srgbClr val="262626"/>
                </a:solidFill>
                <a:latin typeface="Montserrat Light" pitchFamily="2" charset="77"/>
                <a:ea typeface="+mn-ea"/>
                <a:cs typeface="+mn-cs"/>
              </a:rPr>
              <a:t> </a:t>
            </a:r>
            <a:r>
              <a:rPr lang="sk-SK" sz="2000" b="0" i="0" kern="1200" spc="300" err="1">
                <a:solidFill>
                  <a:srgbClr val="262626"/>
                </a:solidFill>
                <a:latin typeface="Montserrat Light" pitchFamily="2" charset="77"/>
                <a:ea typeface="+mn-ea"/>
                <a:cs typeface="+mn-cs"/>
              </a:rPr>
              <a:t>schedule</a:t>
            </a:r>
            <a:r>
              <a:rPr lang="sk-SK" sz="2000" b="0" i="0" kern="1200" spc="300">
                <a:solidFill>
                  <a:srgbClr val="262626"/>
                </a:solidFill>
                <a:latin typeface="Montserrat Light" pitchFamily="2" charset="77"/>
                <a:ea typeface="+mn-ea"/>
                <a:cs typeface="+mn-cs"/>
              </a:rPr>
              <a:t>.</a:t>
            </a:r>
          </a:p>
          <a:p>
            <a:pPr marL="914400" lvl="1" indent="-457200" algn="l" defTabSz="914400" rtl="0" eaLnBrk="1" latinLnBrk="0" hangingPunct="1">
              <a:lnSpc>
                <a:spcPct val="107000"/>
              </a:lnSpc>
              <a:spcBef>
                <a:spcPts val="500"/>
              </a:spcBef>
              <a:spcAft>
                <a:spcPts val="800"/>
              </a:spcAft>
              <a:buFont typeface="+mj-lt"/>
              <a:buAutoNum type="alphaLcParenR"/>
            </a:pPr>
            <a:r>
              <a:rPr lang="sk-SK" sz="2000" b="0" i="0" kern="1200" spc="300" err="1">
                <a:solidFill>
                  <a:srgbClr val="262626"/>
                </a:solidFill>
                <a:latin typeface="Montserrat Light" pitchFamily="2" charset="77"/>
                <a:ea typeface="+mn-ea"/>
                <a:cs typeface="+mn-cs"/>
              </a:rPr>
              <a:t>Requesting</a:t>
            </a:r>
            <a:r>
              <a:rPr lang="sk-SK" sz="2000" b="0" i="0" kern="1200" spc="300">
                <a:solidFill>
                  <a:srgbClr val="262626"/>
                </a:solidFill>
                <a:latin typeface="Montserrat Light" pitchFamily="2" charset="77"/>
                <a:ea typeface="+mn-ea"/>
                <a:cs typeface="+mn-cs"/>
              </a:rPr>
              <a:t> a new </a:t>
            </a:r>
            <a:r>
              <a:rPr lang="sk-SK" sz="2000" b="0" i="0" kern="1200" spc="300" err="1">
                <a:solidFill>
                  <a:srgbClr val="262626"/>
                </a:solidFill>
                <a:latin typeface="Montserrat Light" pitchFamily="2" charset="77"/>
                <a:ea typeface="+mn-ea"/>
                <a:cs typeface="+mn-cs"/>
              </a:rPr>
              <a:t>block</a:t>
            </a:r>
            <a:r>
              <a:rPr lang="sk-SK" sz="2000" b="0" i="0" kern="1200" spc="300">
                <a:solidFill>
                  <a:srgbClr val="262626"/>
                </a:solidFill>
                <a:latin typeface="Montserrat Light" pitchFamily="2" charset="77"/>
                <a:ea typeface="+mn-ea"/>
                <a:cs typeface="+mn-cs"/>
              </a:rPr>
              <a:t> by </a:t>
            </a:r>
            <a:r>
              <a:rPr lang="sk-SK" sz="2000" b="0" i="0" kern="1200" spc="300" err="1">
                <a:solidFill>
                  <a:srgbClr val="262626"/>
                </a:solidFill>
                <a:latin typeface="Montserrat Light" pitchFamily="2" charset="77"/>
                <a:ea typeface="+mn-ea"/>
                <a:cs typeface="+mn-cs"/>
              </a:rPr>
              <a:t>the</a:t>
            </a:r>
            <a:r>
              <a:rPr lang="sk-SK" sz="2000" b="0" i="0" kern="1200" spc="300">
                <a:solidFill>
                  <a:srgbClr val="262626"/>
                </a:solidFill>
                <a:latin typeface="Montserrat Light" pitchFamily="2" charset="77"/>
                <a:ea typeface="+mn-ea"/>
                <a:cs typeface="+mn-cs"/>
              </a:rPr>
              <a:t> </a:t>
            </a:r>
            <a:r>
              <a:rPr lang="sk-SK" sz="2000" b="0" i="0" kern="1200" spc="300" err="1">
                <a:solidFill>
                  <a:srgbClr val="262626"/>
                </a:solidFill>
                <a:latin typeface="Montserrat Light" pitchFamily="2" charset="77"/>
                <a:ea typeface="+mn-ea"/>
                <a:cs typeface="+mn-cs"/>
              </a:rPr>
              <a:t>central</a:t>
            </a:r>
            <a:r>
              <a:rPr lang="sk-SK" sz="2000" b="0" i="0" kern="1200" spc="300">
                <a:solidFill>
                  <a:srgbClr val="262626"/>
                </a:solidFill>
                <a:latin typeface="Montserrat Light" pitchFamily="2" charset="77"/>
                <a:ea typeface="+mn-ea"/>
                <a:cs typeface="+mn-cs"/>
              </a:rPr>
              <a:t> </a:t>
            </a:r>
            <a:r>
              <a:rPr lang="sk-SK" sz="2000" b="0" i="0" kern="1200" spc="300" err="1">
                <a:solidFill>
                  <a:srgbClr val="262626"/>
                </a:solidFill>
                <a:latin typeface="Montserrat Light" pitchFamily="2" charset="77"/>
                <a:ea typeface="+mn-ea"/>
                <a:cs typeface="+mn-cs"/>
              </a:rPr>
              <a:t>authority</a:t>
            </a:r>
            <a:r>
              <a:rPr lang="sk-SK" sz="2000" b="0" i="0" kern="1200" spc="300">
                <a:solidFill>
                  <a:srgbClr val="262626"/>
                </a:solidFill>
                <a:latin typeface="Montserrat Light" pitchFamily="2" charset="77"/>
                <a:ea typeface="+mn-ea"/>
                <a:cs typeface="+mn-cs"/>
              </a:rPr>
              <a:t>.</a:t>
            </a:r>
            <a:endParaRPr lang="en-GB" sz="2000" b="0" i="0" kern="1200" spc="300">
              <a:solidFill>
                <a:srgbClr val="262626"/>
              </a:solidFill>
              <a:latin typeface="Montserrat Light" pitchFamily="2" charset="77"/>
              <a:ea typeface="+mn-ea"/>
              <a:cs typeface="+mn-cs"/>
            </a:endParaRPr>
          </a:p>
          <a:p>
            <a:pPr marL="914400" lvl="1" indent="-457200" algn="l" defTabSz="914400" rtl="0" eaLnBrk="1" latinLnBrk="0" hangingPunct="1">
              <a:lnSpc>
                <a:spcPct val="107000"/>
              </a:lnSpc>
              <a:spcBef>
                <a:spcPts val="500"/>
              </a:spcBef>
              <a:spcAft>
                <a:spcPts val="800"/>
              </a:spcAft>
              <a:buFont typeface="+mj-lt"/>
              <a:buAutoNum type="alphaLcParenR"/>
            </a:pPr>
            <a:r>
              <a:rPr lang="en-US" sz="2000" b="0" i="0" kern="1200" spc="300">
                <a:solidFill>
                  <a:srgbClr val="262626"/>
                </a:solidFill>
                <a:latin typeface="Montserrat Light" pitchFamily="2" charset="77"/>
                <a:ea typeface="+mn-ea"/>
                <a:cs typeface="+mn-cs"/>
              </a:rPr>
              <a:t>A new block is created whenever a user with sufficient credentials decides to update the chain.</a:t>
            </a:r>
            <a:endParaRPr lang="sk-SK" sz="2000" b="0" i="0" kern="1200" spc="300">
              <a:solidFill>
                <a:srgbClr val="262626"/>
              </a:solidFill>
              <a:latin typeface="Montserrat Light" pitchFamily="2" charset="77"/>
              <a:ea typeface="+mn-ea"/>
              <a:cs typeface="+mn-cs"/>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Quiz</a:t>
            </a:r>
            <a:endParaRPr lang="cs-CZ"/>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987186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0" indent="0">
              <a:lnSpc>
                <a:spcPct val="107000"/>
              </a:lnSpc>
              <a:spcAft>
                <a:spcPts val="800"/>
              </a:spcAft>
            </a:pPr>
            <a:r>
              <a:rPr lang="sk-SK" err="1"/>
              <a:t>What</a:t>
            </a:r>
            <a:r>
              <a:rPr lang="sk-SK"/>
              <a:t> </a:t>
            </a:r>
            <a:r>
              <a:rPr lang="sk-SK" err="1"/>
              <a:t>benefits</a:t>
            </a:r>
            <a:r>
              <a:rPr lang="sk-SK"/>
              <a:t> </a:t>
            </a:r>
            <a:r>
              <a:rPr lang="sk-SK" err="1"/>
              <a:t>does</a:t>
            </a:r>
            <a:r>
              <a:rPr lang="sk-SK"/>
              <a:t> </a:t>
            </a:r>
            <a:r>
              <a:rPr lang="sk-SK" err="1"/>
              <a:t>blockchain</a:t>
            </a:r>
            <a:r>
              <a:rPr lang="sk-SK"/>
              <a:t> </a:t>
            </a:r>
            <a:r>
              <a:rPr lang="sk-SK" err="1"/>
              <a:t>bring</a:t>
            </a:r>
            <a:r>
              <a:rPr lang="sk-SK"/>
              <a:t> to </a:t>
            </a:r>
            <a:r>
              <a:rPr lang="sk-SK" err="1"/>
              <a:t>the</a:t>
            </a:r>
            <a:r>
              <a:rPr lang="sk-SK"/>
              <a:t> </a:t>
            </a:r>
            <a:r>
              <a:rPr lang="sk-SK" err="1"/>
              <a:t>agriculture</a:t>
            </a:r>
            <a:r>
              <a:rPr lang="sk-SK"/>
              <a:t> </a:t>
            </a:r>
            <a:r>
              <a:rPr lang="sk-SK" err="1"/>
              <a:t>industry</a:t>
            </a:r>
            <a:r>
              <a:rPr lang="sk-SK"/>
              <a:t>?</a:t>
            </a:r>
          </a:p>
          <a:p>
            <a:pPr marL="914400" lvl="1" indent="-457200">
              <a:lnSpc>
                <a:spcPct val="107000"/>
              </a:lnSpc>
              <a:spcAft>
                <a:spcPts val="800"/>
              </a:spcAft>
              <a:buFont typeface="+mj-lt"/>
              <a:buAutoNum type="alphaLcParenR"/>
            </a:pPr>
            <a:r>
              <a:rPr lang="sk-SK" err="1">
                <a:solidFill>
                  <a:srgbClr val="262626"/>
                </a:solidFill>
              </a:rPr>
              <a:t>Increases</a:t>
            </a:r>
            <a:r>
              <a:rPr lang="sk-SK">
                <a:solidFill>
                  <a:srgbClr val="262626"/>
                </a:solidFill>
              </a:rPr>
              <a:t> </a:t>
            </a:r>
            <a:r>
              <a:rPr lang="sk-SK" err="1">
                <a:solidFill>
                  <a:srgbClr val="262626"/>
                </a:solidFill>
              </a:rPr>
              <a:t>the</a:t>
            </a:r>
            <a:r>
              <a:rPr lang="sk-SK">
                <a:solidFill>
                  <a:srgbClr val="262626"/>
                </a:solidFill>
              </a:rPr>
              <a:t> </a:t>
            </a:r>
            <a:r>
              <a:rPr lang="sk-SK" err="1">
                <a:solidFill>
                  <a:srgbClr val="262626"/>
                </a:solidFill>
              </a:rPr>
              <a:t>complexity</a:t>
            </a:r>
            <a:r>
              <a:rPr lang="sk-SK">
                <a:solidFill>
                  <a:srgbClr val="262626"/>
                </a:solidFill>
              </a:rPr>
              <a:t> and </a:t>
            </a:r>
            <a:r>
              <a:rPr lang="sk-SK" err="1">
                <a:solidFill>
                  <a:srgbClr val="262626"/>
                </a:solidFill>
              </a:rPr>
              <a:t>costs</a:t>
            </a:r>
            <a:r>
              <a:rPr lang="sk-SK">
                <a:solidFill>
                  <a:srgbClr val="262626"/>
                </a:solidFill>
              </a:rPr>
              <a:t> of </a:t>
            </a:r>
            <a:r>
              <a:rPr lang="sk-SK" err="1">
                <a:solidFill>
                  <a:srgbClr val="262626"/>
                </a:solidFill>
              </a:rPr>
              <a:t>meeting</a:t>
            </a:r>
            <a:r>
              <a:rPr lang="sk-SK">
                <a:solidFill>
                  <a:srgbClr val="262626"/>
                </a:solidFill>
              </a:rPr>
              <a:t> </a:t>
            </a:r>
            <a:r>
              <a:rPr lang="sk-SK" err="1">
                <a:solidFill>
                  <a:srgbClr val="262626"/>
                </a:solidFill>
              </a:rPr>
              <a:t>production</a:t>
            </a:r>
            <a:r>
              <a:rPr lang="sk-SK">
                <a:solidFill>
                  <a:srgbClr val="262626"/>
                </a:solidFill>
              </a:rPr>
              <a:t> </a:t>
            </a:r>
            <a:r>
              <a:rPr lang="sk-SK" err="1">
                <a:solidFill>
                  <a:srgbClr val="262626"/>
                </a:solidFill>
              </a:rPr>
              <a:t>standards</a:t>
            </a:r>
            <a:r>
              <a:rPr lang="sk-SK">
                <a:solidFill>
                  <a:srgbClr val="262626"/>
                </a:solidFill>
              </a:rPr>
              <a:t>.</a:t>
            </a:r>
          </a:p>
          <a:p>
            <a:pPr marL="914400" lvl="1" indent="-457200">
              <a:lnSpc>
                <a:spcPct val="107000"/>
              </a:lnSpc>
              <a:spcAft>
                <a:spcPts val="800"/>
              </a:spcAft>
              <a:buFont typeface="+mj-lt"/>
              <a:buAutoNum type="alphaLcParenR"/>
            </a:pPr>
            <a:r>
              <a:rPr lang="sk-SK" err="1">
                <a:solidFill>
                  <a:srgbClr val="262626"/>
                </a:solidFill>
              </a:rPr>
              <a:t>Enables</a:t>
            </a:r>
            <a:r>
              <a:rPr lang="sk-SK">
                <a:solidFill>
                  <a:srgbClr val="262626"/>
                </a:solidFill>
              </a:rPr>
              <a:t> </a:t>
            </a:r>
            <a:r>
              <a:rPr lang="sk-SK" err="1">
                <a:solidFill>
                  <a:srgbClr val="262626"/>
                </a:solidFill>
              </a:rPr>
              <a:t>quick</a:t>
            </a:r>
            <a:r>
              <a:rPr lang="sk-SK">
                <a:solidFill>
                  <a:srgbClr val="262626"/>
                </a:solidFill>
              </a:rPr>
              <a:t> and </a:t>
            </a:r>
            <a:r>
              <a:rPr lang="sk-SK" err="1">
                <a:solidFill>
                  <a:srgbClr val="262626"/>
                </a:solidFill>
              </a:rPr>
              <a:t>accurate</a:t>
            </a:r>
            <a:r>
              <a:rPr lang="sk-SK">
                <a:solidFill>
                  <a:srgbClr val="262626"/>
                </a:solidFill>
              </a:rPr>
              <a:t> </a:t>
            </a:r>
            <a:r>
              <a:rPr lang="sk-SK" err="1">
                <a:solidFill>
                  <a:srgbClr val="262626"/>
                </a:solidFill>
              </a:rPr>
              <a:t>identification</a:t>
            </a:r>
            <a:r>
              <a:rPr lang="sk-SK">
                <a:solidFill>
                  <a:srgbClr val="262626"/>
                </a:solidFill>
              </a:rPr>
              <a:t> of </a:t>
            </a:r>
            <a:r>
              <a:rPr lang="sk-SK" err="1">
                <a:solidFill>
                  <a:srgbClr val="262626"/>
                </a:solidFill>
              </a:rPr>
              <a:t>the</a:t>
            </a:r>
            <a:r>
              <a:rPr lang="sk-SK">
                <a:solidFill>
                  <a:srgbClr val="262626"/>
                </a:solidFill>
              </a:rPr>
              <a:t> </a:t>
            </a:r>
            <a:r>
              <a:rPr lang="sk-SK" err="1">
                <a:solidFill>
                  <a:srgbClr val="262626"/>
                </a:solidFill>
              </a:rPr>
              <a:t>origin</a:t>
            </a:r>
            <a:r>
              <a:rPr lang="sk-SK">
                <a:solidFill>
                  <a:srgbClr val="262626"/>
                </a:solidFill>
              </a:rPr>
              <a:t> of </a:t>
            </a:r>
            <a:r>
              <a:rPr lang="sk-SK" err="1">
                <a:solidFill>
                  <a:srgbClr val="262626"/>
                </a:solidFill>
              </a:rPr>
              <a:t>food</a:t>
            </a:r>
            <a:r>
              <a:rPr lang="sk-SK">
                <a:solidFill>
                  <a:srgbClr val="262626"/>
                </a:solidFill>
              </a:rPr>
              <a:t> and </a:t>
            </a:r>
            <a:r>
              <a:rPr lang="sk-SK" err="1">
                <a:solidFill>
                  <a:srgbClr val="262626"/>
                </a:solidFill>
              </a:rPr>
              <a:t>increases</a:t>
            </a:r>
            <a:r>
              <a:rPr lang="sk-SK">
                <a:solidFill>
                  <a:srgbClr val="262626"/>
                </a:solidFill>
              </a:rPr>
              <a:t> </a:t>
            </a:r>
            <a:r>
              <a:rPr lang="sk-SK" err="1">
                <a:solidFill>
                  <a:srgbClr val="262626"/>
                </a:solidFill>
              </a:rPr>
              <a:t>the</a:t>
            </a:r>
            <a:r>
              <a:rPr lang="sk-SK">
                <a:solidFill>
                  <a:srgbClr val="262626"/>
                </a:solidFill>
              </a:rPr>
              <a:t> </a:t>
            </a:r>
            <a:r>
              <a:rPr lang="sk-SK" err="1">
                <a:solidFill>
                  <a:srgbClr val="262626"/>
                </a:solidFill>
              </a:rPr>
              <a:t>effectiveness</a:t>
            </a:r>
            <a:r>
              <a:rPr lang="sk-SK">
                <a:solidFill>
                  <a:srgbClr val="262626"/>
                </a:solidFill>
              </a:rPr>
              <a:t> of </a:t>
            </a:r>
            <a:r>
              <a:rPr lang="sk-SK" err="1">
                <a:solidFill>
                  <a:srgbClr val="262626"/>
                </a:solidFill>
              </a:rPr>
              <a:t>climate</a:t>
            </a:r>
            <a:r>
              <a:rPr lang="sk-SK">
                <a:solidFill>
                  <a:srgbClr val="262626"/>
                </a:solidFill>
              </a:rPr>
              <a:t> </a:t>
            </a:r>
            <a:r>
              <a:rPr lang="sk-SK" err="1">
                <a:solidFill>
                  <a:srgbClr val="262626"/>
                </a:solidFill>
              </a:rPr>
              <a:t>information</a:t>
            </a:r>
            <a:r>
              <a:rPr lang="sk-SK">
                <a:solidFill>
                  <a:srgbClr val="262626"/>
                </a:solidFill>
              </a:rPr>
              <a:t> management.</a:t>
            </a:r>
          </a:p>
          <a:p>
            <a:pPr marL="914400" lvl="1" indent="-457200">
              <a:lnSpc>
                <a:spcPct val="107000"/>
              </a:lnSpc>
              <a:spcAft>
                <a:spcPts val="800"/>
              </a:spcAft>
              <a:buFont typeface="+mj-lt"/>
              <a:buAutoNum type="alphaLcParenR"/>
            </a:pPr>
            <a:r>
              <a:rPr lang="sk-SK" err="1">
                <a:solidFill>
                  <a:srgbClr val="262626"/>
                </a:solidFill>
              </a:rPr>
              <a:t>Limits</a:t>
            </a:r>
            <a:r>
              <a:rPr lang="sk-SK">
                <a:solidFill>
                  <a:srgbClr val="262626"/>
                </a:solidFill>
              </a:rPr>
              <a:t> </a:t>
            </a:r>
            <a:r>
              <a:rPr lang="sk-SK" err="1">
                <a:solidFill>
                  <a:srgbClr val="262626"/>
                </a:solidFill>
              </a:rPr>
              <a:t>small</a:t>
            </a:r>
            <a:r>
              <a:rPr lang="sk-SK">
                <a:solidFill>
                  <a:srgbClr val="262626"/>
                </a:solidFill>
              </a:rPr>
              <a:t> </a:t>
            </a:r>
            <a:r>
              <a:rPr lang="sk-SK" err="1">
                <a:solidFill>
                  <a:srgbClr val="262626"/>
                </a:solidFill>
              </a:rPr>
              <a:t>farmers</a:t>
            </a:r>
            <a:r>
              <a:rPr lang="sk-SK">
                <a:solidFill>
                  <a:srgbClr val="262626"/>
                </a:solidFill>
              </a:rPr>
              <a:t>' </a:t>
            </a:r>
            <a:r>
              <a:rPr lang="sk-SK" err="1">
                <a:solidFill>
                  <a:srgbClr val="262626"/>
                </a:solidFill>
              </a:rPr>
              <a:t>access</a:t>
            </a:r>
            <a:r>
              <a:rPr lang="sk-SK">
                <a:solidFill>
                  <a:srgbClr val="262626"/>
                </a:solidFill>
              </a:rPr>
              <a:t> to </a:t>
            </a:r>
            <a:r>
              <a:rPr lang="sk-SK" err="1">
                <a:solidFill>
                  <a:srgbClr val="262626"/>
                </a:solidFill>
              </a:rPr>
              <a:t>financing</a:t>
            </a:r>
            <a:r>
              <a:rPr lang="sk-SK">
                <a:solidFill>
                  <a:srgbClr val="262626"/>
                </a:solidFill>
              </a:rPr>
              <a:t>.</a:t>
            </a:r>
            <a:endParaRPr lang="en-GB">
              <a:solidFill>
                <a:srgbClr val="262626"/>
              </a:solidFill>
            </a:endParaRPr>
          </a:p>
          <a:p>
            <a:pPr marL="914400" lvl="1" indent="-457200">
              <a:lnSpc>
                <a:spcPct val="107000"/>
              </a:lnSpc>
              <a:spcAft>
                <a:spcPts val="800"/>
              </a:spcAft>
              <a:buFont typeface="+mj-lt"/>
              <a:buAutoNum type="alphaLcParenR"/>
            </a:pPr>
            <a:r>
              <a:rPr lang="en-US">
                <a:solidFill>
                  <a:srgbClr val="262626"/>
                </a:solidFill>
              </a:rPr>
              <a:t>It simplifies regulatory compliance by centralizing all records for government inspection.</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a:t>Quiz</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537545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1792448"/>
            <a:ext cx="10595237" cy="5167423"/>
          </a:xfrm>
          <a:prstGeom prst="rect">
            <a:avLst/>
          </a:prstGeom>
        </p:spPr>
        <p:txBody>
          <a:bodyPr/>
          <a:lstStyle/>
          <a:p>
            <a:pPr marL="0" indent="0">
              <a:lnSpc>
                <a:spcPct val="107000"/>
              </a:lnSpc>
              <a:spcAft>
                <a:spcPts val="800"/>
              </a:spcAft>
            </a:pPr>
            <a:r>
              <a:rPr lang="sk-SK" err="1"/>
              <a:t>How</a:t>
            </a:r>
            <a:r>
              <a:rPr lang="sk-SK"/>
              <a:t> </a:t>
            </a:r>
            <a:r>
              <a:rPr lang="sk-SK" err="1"/>
              <a:t>is</a:t>
            </a:r>
            <a:r>
              <a:rPr lang="sk-SK"/>
              <a:t> </a:t>
            </a:r>
            <a:r>
              <a:rPr lang="sk-SK" err="1"/>
              <a:t>blockchain</a:t>
            </a:r>
            <a:r>
              <a:rPr lang="sk-SK"/>
              <a:t> </a:t>
            </a:r>
            <a:r>
              <a:rPr lang="sk-SK" err="1"/>
              <a:t>impacting</a:t>
            </a:r>
            <a:r>
              <a:rPr lang="sk-SK"/>
              <a:t> </a:t>
            </a:r>
            <a:r>
              <a:rPr lang="sk-SK" err="1"/>
              <a:t>the</a:t>
            </a:r>
            <a:r>
              <a:rPr lang="sk-SK"/>
              <a:t> </a:t>
            </a:r>
            <a:r>
              <a:rPr lang="sk-SK" err="1"/>
              <a:t>way</a:t>
            </a:r>
            <a:r>
              <a:rPr lang="sk-SK"/>
              <a:t> </a:t>
            </a:r>
            <a:r>
              <a:rPr lang="sk-SK" err="1"/>
              <a:t>the</a:t>
            </a:r>
            <a:r>
              <a:rPr lang="sk-SK"/>
              <a:t> </a:t>
            </a:r>
            <a:r>
              <a:rPr lang="sk-SK" err="1"/>
              <a:t>supply</a:t>
            </a:r>
            <a:r>
              <a:rPr lang="sk-SK"/>
              <a:t> </a:t>
            </a:r>
            <a:r>
              <a:rPr lang="sk-SK" err="1"/>
              <a:t>chain</a:t>
            </a:r>
            <a:r>
              <a:rPr lang="sk-SK"/>
              <a:t> </a:t>
            </a:r>
            <a:r>
              <a:rPr lang="sk-SK" err="1"/>
              <a:t>is</a:t>
            </a:r>
            <a:r>
              <a:rPr lang="sk-SK"/>
              <a:t> </a:t>
            </a:r>
            <a:r>
              <a:rPr lang="sk-SK" err="1"/>
              <a:t>managed</a:t>
            </a:r>
            <a:r>
              <a:rPr lang="sk-SK"/>
              <a:t> in </a:t>
            </a:r>
            <a:r>
              <a:rPr lang="sk-SK" err="1"/>
              <a:t>the</a:t>
            </a:r>
            <a:r>
              <a:rPr lang="sk-SK"/>
              <a:t> </a:t>
            </a:r>
            <a:r>
              <a:rPr lang="sk-SK" err="1"/>
              <a:t>agriculture</a:t>
            </a:r>
            <a:r>
              <a:rPr lang="sk-SK"/>
              <a:t> </a:t>
            </a:r>
            <a:r>
              <a:rPr lang="sk-SK" err="1"/>
              <a:t>industry</a:t>
            </a:r>
            <a:r>
              <a:rPr lang="sk-SK"/>
              <a:t>?</a:t>
            </a:r>
          </a:p>
          <a:p>
            <a:pPr marL="914400" lvl="1" indent="-457200">
              <a:lnSpc>
                <a:spcPct val="107000"/>
              </a:lnSpc>
              <a:spcAft>
                <a:spcPts val="800"/>
              </a:spcAft>
              <a:buFont typeface="+mj-lt"/>
              <a:buAutoNum type="alphaLcParenR"/>
            </a:pPr>
            <a:r>
              <a:rPr lang="sk-SK" err="1">
                <a:solidFill>
                  <a:srgbClr val="262626"/>
                </a:solidFill>
              </a:rPr>
              <a:t>Enables</a:t>
            </a:r>
            <a:r>
              <a:rPr lang="sk-SK">
                <a:solidFill>
                  <a:srgbClr val="262626"/>
                </a:solidFill>
              </a:rPr>
              <a:t> transparent </a:t>
            </a:r>
            <a:r>
              <a:rPr lang="sk-SK" err="1">
                <a:solidFill>
                  <a:srgbClr val="262626"/>
                </a:solidFill>
              </a:rPr>
              <a:t>recording</a:t>
            </a:r>
            <a:r>
              <a:rPr lang="sk-SK">
                <a:solidFill>
                  <a:srgbClr val="262626"/>
                </a:solidFill>
              </a:rPr>
              <a:t> of </a:t>
            </a:r>
            <a:r>
              <a:rPr lang="sk-SK" err="1">
                <a:solidFill>
                  <a:srgbClr val="262626"/>
                </a:solidFill>
              </a:rPr>
              <a:t>all</a:t>
            </a:r>
            <a:r>
              <a:rPr lang="sk-SK">
                <a:solidFill>
                  <a:srgbClr val="262626"/>
                </a:solidFill>
              </a:rPr>
              <a:t> </a:t>
            </a:r>
            <a:r>
              <a:rPr lang="sk-SK" err="1">
                <a:solidFill>
                  <a:srgbClr val="262626"/>
                </a:solidFill>
              </a:rPr>
              <a:t>transactions</a:t>
            </a:r>
            <a:r>
              <a:rPr lang="sk-SK">
                <a:solidFill>
                  <a:srgbClr val="262626"/>
                </a:solidFill>
              </a:rPr>
              <a:t> and </a:t>
            </a:r>
            <a:r>
              <a:rPr lang="sk-SK" err="1">
                <a:solidFill>
                  <a:srgbClr val="262626"/>
                </a:solidFill>
              </a:rPr>
              <a:t>movement</a:t>
            </a:r>
            <a:r>
              <a:rPr lang="sk-SK">
                <a:solidFill>
                  <a:srgbClr val="262626"/>
                </a:solidFill>
              </a:rPr>
              <a:t> of </a:t>
            </a:r>
            <a:r>
              <a:rPr lang="sk-SK" err="1">
                <a:solidFill>
                  <a:srgbClr val="262626"/>
                </a:solidFill>
              </a:rPr>
              <a:t>goods</a:t>
            </a:r>
            <a:r>
              <a:rPr lang="sk-SK">
                <a:solidFill>
                  <a:srgbClr val="262626"/>
                </a:solidFill>
              </a:rPr>
              <a:t> </a:t>
            </a:r>
            <a:r>
              <a:rPr lang="sk-SK" err="1">
                <a:solidFill>
                  <a:srgbClr val="262626"/>
                </a:solidFill>
              </a:rPr>
              <a:t>from</a:t>
            </a:r>
            <a:r>
              <a:rPr lang="sk-SK">
                <a:solidFill>
                  <a:srgbClr val="262626"/>
                </a:solidFill>
              </a:rPr>
              <a:t> </a:t>
            </a:r>
            <a:r>
              <a:rPr lang="sk-SK" err="1">
                <a:solidFill>
                  <a:srgbClr val="262626"/>
                </a:solidFill>
              </a:rPr>
              <a:t>suppliers</a:t>
            </a:r>
            <a:r>
              <a:rPr lang="sk-SK">
                <a:solidFill>
                  <a:srgbClr val="262626"/>
                </a:solidFill>
              </a:rPr>
              <a:t> to </a:t>
            </a:r>
            <a:r>
              <a:rPr lang="sk-SK" err="1">
                <a:solidFill>
                  <a:srgbClr val="262626"/>
                </a:solidFill>
              </a:rPr>
              <a:t>buyers</a:t>
            </a:r>
            <a:r>
              <a:rPr lang="sk-SK">
                <a:solidFill>
                  <a:srgbClr val="262626"/>
                </a:solidFill>
              </a:rPr>
              <a:t>, </a:t>
            </a:r>
            <a:r>
              <a:rPr lang="sk-SK" err="1">
                <a:solidFill>
                  <a:srgbClr val="262626"/>
                </a:solidFill>
              </a:rPr>
              <a:t>which</a:t>
            </a:r>
            <a:r>
              <a:rPr lang="sk-SK">
                <a:solidFill>
                  <a:srgbClr val="262626"/>
                </a:solidFill>
              </a:rPr>
              <a:t> </a:t>
            </a:r>
            <a:r>
              <a:rPr lang="sk-SK" err="1">
                <a:solidFill>
                  <a:srgbClr val="262626"/>
                </a:solidFill>
              </a:rPr>
              <a:t>reduces</a:t>
            </a:r>
            <a:r>
              <a:rPr lang="sk-SK">
                <a:solidFill>
                  <a:srgbClr val="262626"/>
                </a:solidFill>
              </a:rPr>
              <a:t> </a:t>
            </a:r>
            <a:r>
              <a:rPr lang="sk-SK" err="1">
                <a:solidFill>
                  <a:srgbClr val="262626"/>
                </a:solidFill>
              </a:rPr>
              <a:t>errors</a:t>
            </a:r>
            <a:r>
              <a:rPr lang="sk-SK">
                <a:solidFill>
                  <a:srgbClr val="262626"/>
                </a:solidFill>
              </a:rPr>
              <a:t> and </a:t>
            </a:r>
            <a:r>
              <a:rPr lang="sk-SK" err="1">
                <a:solidFill>
                  <a:srgbClr val="262626"/>
                </a:solidFill>
              </a:rPr>
              <a:t>risks</a:t>
            </a:r>
            <a:r>
              <a:rPr lang="sk-SK">
                <a:solidFill>
                  <a:srgbClr val="262626"/>
                </a:solidFill>
              </a:rPr>
              <a:t> </a:t>
            </a:r>
            <a:r>
              <a:rPr lang="sk-SK" err="1">
                <a:solidFill>
                  <a:srgbClr val="262626"/>
                </a:solidFill>
              </a:rPr>
              <a:t>related</a:t>
            </a:r>
            <a:r>
              <a:rPr lang="sk-SK">
                <a:solidFill>
                  <a:srgbClr val="262626"/>
                </a:solidFill>
              </a:rPr>
              <a:t> to </a:t>
            </a:r>
            <a:r>
              <a:rPr lang="sk-SK" err="1">
                <a:solidFill>
                  <a:srgbClr val="262626"/>
                </a:solidFill>
              </a:rPr>
              <a:t>security</a:t>
            </a:r>
            <a:r>
              <a:rPr lang="sk-SK">
                <a:solidFill>
                  <a:srgbClr val="262626"/>
                </a:solidFill>
              </a:rPr>
              <a:t>.</a:t>
            </a:r>
            <a:endParaRPr lang="en-GB">
              <a:solidFill>
                <a:srgbClr val="262626"/>
              </a:solidFill>
            </a:endParaRPr>
          </a:p>
          <a:p>
            <a:pPr marL="914400" lvl="1" indent="-457200">
              <a:lnSpc>
                <a:spcPct val="107000"/>
              </a:lnSpc>
              <a:spcAft>
                <a:spcPts val="800"/>
              </a:spcAft>
              <a:buFont typeface="+mj-lt"/>
              <a:buAutoNum type="alphaLcParenR"/>
            </a:pPr>
            <a:r>
              <a:rPr lang="en-US">
                <a:solidFill>
                  <a:srgbClr val="262626"/>
                </a:solidFill>
              </a:rPr>
              <a:t>It increases the reliance on paper-based records for enhanced security and traditional auditing.</a:t>
            </a:r>
            <a:endParaRPr lang="sk-SK">
              <a:solidFill>
                <a:srgbClr val="262626"/>
              </a:solidFill>
            </a:endParaRPr>
          </a:p>
          <a:p>
            <a:pPr marL="914400" lvl="1" indent="-457200">
              <a:lnSpc>
                <a:spcPct val="107000"/>
              </a:lnSpc>
              <a:spcAft>
                <a:spcPts val="800"/>
              </a:spcAft>
              <a:buFont typeface="+mj-lt"/>
              <a:buAutoNum type="alphaLcParenR"/>
            </a:pPr>
            <a:r>
              <a:rPr lang="sk-SK" err="1">
                <a:solidFill>
                  <a:srgbClr val="262626"/>
                </a:solidFill>
              </a:rPr>
              <a:t>Does</a:t>
            </a:r>
            <a:r>
              <a:rPr lang="sk-SK">
                <a:solidFill>
                  <a:srgbClr val="262626"/>
                </a:solidFill>
              </a:rPr>
              <a:t> </a:t>
            </a:r>
            <a:r>
              <a:rPr lang="sk-SK" err="1">
                <a:solidFill>
                  <a:srgbClr val="262626"/>
                </a:solidFill>
              </a:rPr>
              <a:t>not</a:t>
            </a:r>
            <a:r>
              <a:rPr lang="sk-SK">
                <a:solidFill>
                  <a:srgbClr val="262626"/>
                </a:solidFill>
              </a:rPr>
              <a:t> </a:t>
            </a:r>
            <a:r>
              <a:rPr lang="sk-SK" err="1">
                <a:solidFill>
                  <a:srgbClr val="262626"/>
                </a:solidFill>
              </a:rPr>
              <a:t>provide</a:t>
            </a:r>
            <a:r>
              <a:rPr lang="sk-SK">
                <a:solidFill>
                  <a:srgbClr val="262626"/>
                </a:solidFill>
              </a:rPr>
              <a:t> </a:t>
            </a:r>
            <a:r>
              <a:rPr lang="sk-SK" err="1">
                <a:solidFill>
                  <a:srgbClr val="262626"/>
                </a:solidFill>
              </a:rPr>
              <a:t>standard</a:t>
            </a:r>
            <a:r>
              <a:rPr lang="sk-SK">
                <a:solidFill>
                  <a:srgbClr val="262626"/>
                </a:solidFill>
              </a:rPr>
              <a:t> </a:t>
            </a:r>
            <a:r>
              <a:rPr lang="sk-SK" err="1">
                <a:solidFill>
                  <a:srgbClr val="262626"/>
                </a:solidFill>
              </a:rPr>
              <a:t>operating</a:t>
            </a:r>
            <a:r>
              <a:rPr lang="sk-SK">
                <a:solidFill>
                  <a:srgbClr val="262626"/>
                </a:solidFill>
              </a:rPr>
              <a:t> </a:t>
            </a:r>
            <a:r>
              <a:rPr lang="sk-SK" err="1">
                <a:solidFill>
                  <a:srgbClr val="262626"/>
                </a:solidFill>
              </a:rPr>
              <a:t>procedures</a:t>
            </a:r>
            <a:r>
              <a:rPr lang="sk-SK">
                <a:solidFill>
                  <a:srgbClr val="262626"/>
                </a:solidFill>
              </a:rPr>
              <a:t> for </a:t>
            </a:r>
            <a:r>
              <a:rPr lang="sk-SK" err="1">
                <a:solidFill>
                  <a:srgbClr val="262626"/>
                </a:solidFill>
              </a:rPr>
              <a:t>agricultural</a:t>
            </a:r>
            <a:r>
              <a:rPr lang="sk-SK">
                <a:solidFill>
                  <a:srgbClr val="262626"/>
                </a:solidFill>
              </a:rPr>
              <a:t> </a:t>
            </a:r>
            <a:r>
              <a:rPr lang="sk-SK" err="1">
                <a:solidFill>
                  <a:srgbClr val="262626"/>
                </a:solidFill>
              </a:rPr>
              <a:t>companies</a:t>
            </a:r>
            <a:r>
              <a:rPr lang="sk-SK">
                <a:solidFill>
                  <a:srgbClr val="262626"/>
                </a:solidFill>
              </a:rPr>
              <a:t>, </a:t>
            </a:r>
            <a:r>
              <a:rPr lang="sk-SK" err="1">
                <a:solidFill>
                  <a:srgbClr val="262626"/>
                </a:solidFill>
              </a:rPr>
              <a:t>thus</a:t>
            </a:r>
            <a:r>
              <a:rPr lang="sk-SK">
                <a:solidFill>
                  <a:srgbClr val="262626"/>
                </a:solidFill>
              </a:rPr>
              <a:t> </a:t>
            </a:r>
            <a:r>
              <a:rPr lang="sk-SK" err="1">
                <a:solidFill>
                  <a:srgbClr val="262626"/>
                </a:solidFill>
              </a:rPr>
              <a:t>complicating</a:t>
            </a:r>
            <a:r>
              <a:rPr lang="sk-SK">
                <a:solidFill>
                  <a:srgbClr val="262626"/>
                </a:solidFill>
              </a:rPr>
              <a:t> </a:t>
            </a:r>
            <a:r>
              <a:rPr lang="sk-SK" err="1">
                <a:solidFill>
                  <a:srgbClr val="262626"/>
                </a:solidFill>
              </a:rPr>
              <a:t>the</a:t>
            </a:r>
            <a:r>
              <a:rPr lang="sk-SK">
                <a:solidFill>
                  <a:srgbClr val="262626"/>
                </a:solidFill>
              </a:rPr>
              <a:t> </a:t>
            </a:r>
            <a:r>
              <a:rPr lang="sk-SK" err="1">
                <a:solidFill>
                  <a:srgbClr val="262626"/>
                </a:solidFill>
              </a:rPr>
              <a:t>supply</a:t>
            </a:r>
            <a:r>
              <a:rPr lang="sk-SK">
                <a:solidFill>
                  <a:srgbClr val="262626"/>
                </a:solidFill>
              </a:rPr>
              <a:t> </a:t>
            </a:r>
            <a:r>
              <a:rPr lang="sk-SK" err="1">
                <a:solidFill>
                  <a:srgbClr val="262626"/>
                </a:solidFill>
              </a:rPr>
              <a:t>chain</a:t>
            </a:r>
            <a:r>
              <a:rPr lang="sk-SK">
                <a:solidFill>
                  <a:srgbClr val="262626"/>
                </a:solidFill>
              </a:rPr>
              <a:t>.</a:t>
            </a:r>
            <a:endParaRPr lang="en-GB">
              <a:solidFill>
                <a:srgbClr val="262626"/>
              </a:solidFill>
            </a:endParaRPr>
          </a:p>
          <a:p>
            <a:pPr marL="914400" lvl="1" indent="-457200">
              <a:lnSpc>
                <a:spcPct val="107000"/>
              </a:lnSpc>
              <a:spcAft>
                <a:spcPts val="800"/>
              </a:spcAft>
              <a:buFont typeface="+mj-lt"/>
              <a:buAutoNum type="alphaLcParenR"/>
            </a:pPr>
            <a:r>
              <a:rPr lang="sk-SK" err="1">
                <a:solidFill>
                  <a:srgbClr val="262626"/>
                </a:solidFill>
              </a:rPr>
              <a:t>Ensures</a:t>
            </a:r>
            <a:r>
              <a:rPr lang="sk-SK">
                <a:solidFill>
                  <a:srgbClr val="262626"/>
                </a:solidFill>
              </a:rPr>
              <a:t> </a:t>
            </a:r>
            <a:r>
              <a:rPr lang="sk-SK" err="1">
                <a:solidFill>
                  <a:srgbClr val="262626"/>
                </a:solidFill>
              </a:rPr>
              <a:t>the</a:t>
            </a:r>
            <a:r>
              <a:rPr lang="sk-SK">
                <a:solidFill>
                  <a:srgbClr val="262626"/>
                </a:solidFill>
              </a:rPr>
              <a:t> </a:t>
            </a:r>
            <a:r>
              <a:rPr lang="sk-SK" err="1">
                <a:solidFill>
                  <a:srgbClr val="262626"/>
                </a:solidFill>
              </a:rPr>
              <a:t>publication</a:t>
            </a:r>
            <a:r>
              <a:rPr lang="sk-SK">
                <a:solidFill>
                  <a:srgbClr val="262626"/>
                </a:solidFill>
              </a:rPr>
              <a:t> of </a:t>
            </a:r>
            <a:r>
              <a:rPr lang="sk-SK" err="1">
                <a:solidFill>
                  <a:srgbClr val="262626"/>
                </a:solidFill>
              </a:rPr>
              <a:t>all</a:t>
            </a:r>
            <a:r>
              <a:rPr lang="sk-SK">
                <a:solidFill>
                  <a:srgbClr val="262626"/>
                </a:solidFill>
              </a:rPr>
              <a:t> </a:t>
            </a:r>
            <a:r>
              <a:rPr lang="sk-SK" err="1">
                <a:solidFill>
                  <a:srgbClr val="262626"/>
                </a:solidFill>
              </a:rPr>
              <a:t>transactions</a:t>
            </a:r>
            <a:r>
              <a:rPr lang="sk-SK">
                <a:solidFill>
                  <a:srgbClr val="262626"/>
                </a:solidFill>
              </a:rPr>
              <a:t> in </a:t>
            </a:r>
            <a:r>
              <a:rPr lang="sk-SK" err="1">
                <a:solidFill>
                  <a:srgbClr val="262626"/>
                </a:solidFill>
              </a:rPr>
              <a:t>the</a:t>
            </a:r>
            <a:r>
              <a:rPr lang="sk-SK">
                <a:solidFill>
                  <a:srgbClr val="262626"/>
                </a:solidFill>
              </a:rPr>
              <a:t> </a:t>
            </a:r>
            <a:r>
              <a:rPr lang="sk-SK" err="1">
                <a:solidFill>
                  <a:srgbClr val="262626"/>
                </a:solidFill>
              </a:rPr>
              <a:t>chain</a:t>
            </a:r>
            <a:r>
              <a:rPr lang="sk-SK">
                <a:solidFill>
                  <a:srgbClr val="262626"/>
                </a:solidFill>
              </a:rPr>
              <a:t>, </a:t>
            </a:r>
            <a:r>
              <a:rPr lang="sk-SK" err="1">
                <a:solidFill>
                  <a:srgbClr val="262626"/>
                </a:solidFill>
              </a:rPr>
              <a:t>protecting</a:t>
            </a:r>
            <a:r>
              <a:rPr lang="sk-SK">
                <a:solidFill>
                  <a:srgbClr val="262626"/>
                </a:solidFill>
              </a:rPr>
              <a:t> </a:t>
            </a:r>
            <a:r>
              <a:rPr lang="sk-SK" err="1">
                <a:solidFill>
                  <a:srgbClr val="262626"/>
                </a:solidFill>
              </a:rPr>
              <a:t>trade</a:t>
            </a:r>
            <a:r>
              <a:rPr lang="sk-SK">
                <a:solidFill>
                  <a:srgbClr val="262626"/>
                </a:solidFill>
              </a:rPr>
              <a:t> </a:t>
            </a:r>
            <a:r>
              <a:rPr lang="sk-SK" err="1">
                <a:solidFill>
                  <a:srgbClr val="262626"/>
                </a:solidFill>
              </a:rPr>
              <a:t>secrets</a:t>
            </a:r>
            <a:r>
              <a:rPr lang="sk-SK">
                <a:solidFill>
                  <a:srgbClr val="262626"/>
                </a:solidFill>
              </a:rPr>
              <a:t>.</a:t>
            </a:r>
          </a:p>
          <a:p>
            <a:pPr marL="457200" lvl="1" indent="0">
              <a:lnSpc>
                <a:spcPct val="107000"/>
              </a:lnSpc>
              <a:spcAft>
                <a:spcPts val="800"/>
              </a:spcAft>
            </a:pPr>
            <a:endParaRPr lang="sk-SK">
              <a:solidFill>
                <a:srgbClr val="262626"/>
              </a:solidFill>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a:t>Quiz</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676023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1792448"/>
            <a:ext cx="10595237" cy="5167423"/>
          </a:xfrm>
          <a:prstGeom prst="rect">
            <a:avLst/>
          </a:prstGeom>
        </p:spPr>
        <p:txBody>
          <a:bodyPr/>
          <a:lstStyle/>
          <a:p>
            <a:pPr marL="0" indent="0">
              <a:lnSpc>
                <a:spcPct val="107000"/>
              </a:lnSpc>
              <a:spcAft>
                <a:spcPts val="800"/>
              </a:spcAft>
            </a:pPr>
            <a:r>
              <a:rPr lang="en-US"/>
              <a:t>What is a "smart contract" in the context of blockchain technology?</a:t>
            </a:r>
            <a:endParaRPr lang="sk-SK"/>
          </a:p>
          <a:p>
            <a:pPr marL="914400" lvl="1" indent="-457200">
              <a:lnSpc>
                <a:spcPct val="107000"/>
              </a:lnSpc>
              <a:spcAft>
                <a:spcPts val="800"/>
              </a:spcAft>
              <a:buFont typeface="+mj-lt"/>
              <a:buAutoNum type="alphaLcParenR"/>
            </a:pPr>
            <a:r>
              <a:rPr lang="en-US">
                <a:solidFill>
                  <a:srgbClr val="262626"/>
                </a:solidFill>
              </a:rPr>
              <a:t>It is a self-executing contract with the terms of the agreement directly written into code that automatically enforces or executes the contract's terms.</a:t>
            </a:r>
            <a:endParaRPr lang="en-GB">
              <a:solidFill>
                <a:srgbClr val="262626"/>
              </a:solidFill>
            </a:endParaRPr>
          </a:p>
          <a:p>
            <a:pPr marL="914400" lvl="1" indent="-457200">
              <a:lnSpc>
                <a:spcPct val="107000"/>
              </a:lnSpc>
              <a:spcAft>
                <a:spcPts val="800"/>
              </a:spcAft>
              <a:buFont typeface="+mj-lt"/>
              <a:buAutoNum type="alphaLcParenR"/>
            </a:pPr>
            <a:r>
              <a:rPr lang="en-US">
                <a:solidFill>
                  <a:srgbClr val="262626"/>
                </a:solidFill>
              </a:rPr>
              <a:t>It is an AI-based system that automatically negotiates contract terms on behalf of parties without the need for blockchain</a:t>
            </a:r>
          </a:p>
          <a:p>
            <a:pPr marL="914400" lvl="1" indent="-457200">
              <a:lnSpc>
                <a:spcPct val="107000"/>
              </a:lnSpc>
              <a:spcAft>
                <a:spcPts val="800"/>
              </a:spcAft>
              <a:buFont typeface="+mj-lt"/>
              <a:buAutoNum type="alphaLcParenR"/>
            </a:pPr>
            <a:r>
              <a:rPr lang="en-US">
                <a:solidFill>
                  <a:srgbClr val="262626"/>
                </a:solidFill>
              </a:rPr>
              <a:t>It is a digital contract that is manually updated by blockchain network administrators to ensure compliance with changing laws.</a:t>
            </a:r>
          </a:p>
          <a:p>
            <a:pPr marL="914400" lvl="1" indent="-457200">
              <a:lnSpc>
                <a:spcPct val="107000"/>
              </a:lnSpc>
              <a:spcAft>
                <a:spcPts val="800"/>
              </a:spcAft>
              <a:buFont typeface="+mj-lt"/>
              <a:buAutoNum type="alphaLcParenR"/>
            </a:pPr>
            <a:r>
              <a:rPr lang="en-US">
                <a:solidFill>
                  <a:srgbClr val="262626"/>
                </a:solidFill>
              </a:rPr>
              <a:t>It is a complex algorithm within the blockchain that predicts future market trends and adjusts contracts accordingly without any direct human involvement.</a:t>
            </a:r>
            <a:endParaRPr lang="sk-SK">
              <a:solidFill>
                <a:srgbClr val="262626"/>
              </a:solidFill>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a:t>Quiz</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200346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B3C62D16-9580-0FF3-256D-62D2819DDC35}"/>
              </a:ext>
            </a:extLst>
          </p:cNvPr>
          <p:cNvSpPr>
            <a:spLocks noGrp="1"/>
          </p:cNvSpPr>
          <p:nvPr>
            <p:ph type="body" sz="quarter" idx="18"/>
          </p:nvPr>
        </p:nvSpPr>
        <p:spPr>
          <a:xfrm>
            <a:off x="798380" y="2045704"/>
            <a:ext cx="10595237" cy="4530942"/>
          </a:xfrm>
        </p:spPr>
        <p:txBody>
          <a:bodyPr/>
          <a:lstStyle/>
          <a:p>
            <a:pPr marL="457200" indent="-457200">
              <a:buAutoNum type="arabicPeriod"/>
            </a:pPr>
            <a:r>
              <a:rPr lang="en-GB"/>
              <a:t>c</a:t>
            </a:r>
          </a:p>
          <a:p>
            <a:pPr marL="457200" indent="-457200">
              <a:buAutoNum type="arabicPeriod"/>
            </a:pPr>
            <a:r>
              <a:rPr lang="en-GB"/>
              <a:t>b</a:t>
            </a:r>
          </a:p>
          <a:p>
            <a:pPr marL="457200" indent="-457200">
              <a:buAutoNum type="arabicPeriod"/>
            </a:pPr>
            <a:r>
              <a:rPr lang="en-GB"/>
              <a:t>a</a:t>
            </a:r>
          </a:p>
          <a:p>
            <a:pPr marL="457200" indent="-457200">
              <a:buAutoNum type="arabicPeriod"/>
            </a:pPr>
            <a:r>
              <a:rPr lang="en-GB"/>
              <a:t>c</a:t>
            </a:r>
          </a:p>
          <a:p>
            <a:pPr marL="457200" indent="-457200">
              <a:buAutoNum type="arabicPeriod"/>
            </a:pPr>
            <a:r>
              <a:rPr lang="en-GB"/>
              <a:t>b</a:t>
            </a:r>
          </a:p>
          <a:p>
            <a:pPr marL="457200" indent="-457200">
              <a:buAutoNum type="arabicPeriod"/>
            </a:pPr>
            <a:r>
              <a:rPr lang="en-GB"/>
              <a:t>a</a:t>
            </a:r>
          </a:p>
          <a:p>
            <a:pPr marL="457200" indent="-457200">
              <a:buAutoNum type="arabicPeriod"/>
            </a:pPr>
            <a:r>
              <a:rPr lang="en-GB"/>
              <a:t>c</a:t>
            </a:r>
          </a:p>
          <a:p>
            <a:pPr marL="457200" indent="-457200">
              <a:buAutoNum type="arabicPeriod"/>
            </a:pPr>
            <a:r>
              <a:rPr lang="en-GB"/>
              <a:t>a</a:t>
            </a:r>
          </a:p>
          <a:p>
            <a:pPr marL="457200" indent="-457200">
              <a:buAutoNum type="arabicPeriod"/>
            </a:pPr>
            <a:r>
              <a:rPr lang="en-GB"/>
              <a:t>d</a:t>
            </a:r>
          </a:p>
          <a:p>
            <a:pPr marL="457200" indent="-457200">
              <a:buAutoNum type="arabicPeriod"/>
            </a:pPr>
            <a:r>
              <a:rPr lang="en-GB"/>
              <a:t>a</a:t>
            </a:r>
            <a:endParaRPr lang="sk-SK"/>
          </a:p>
        </p:txBody>
      </p:sp>
      <p:sp>
        <p:nvSpPr>
          <p:cNvPr id="3" name="Zástupný text 2">
            <a:extLst>
              <a:ext uri="{FF2B5EF4-FFF2-40B4-BE49-F238E27FC236}">
                <a16:creationId xmlns:a16="http://schemas.microsoft.com/office/drawing/2014/main" id="{79FC6BBE-A639-7AB6-4D33-4949F9A92FA1}"/>
              </a:ext>
            </a:extLst>
          </p:cNvPr>
          <p:cNvSpPr>
            <a:spLocks noGrp="1"/>
          </p:cNvSpPr>
          <p:nvPr>
            <p:ph type="body" sz="quarter" idx="16"/>
          </p:nvPr>
        </p:nvSpPr>
        <p:spPr/>
        <p:txBody>
          <a:bodyPr/>
          <a:lstStyle/>
          <a:p>
            <a:r>
              <a:rPr lang="en-GB"/>
              <a:t>Correct answers for the quiz</a:t>
            </a:r>
            <a:endParaRPr lang="sk-SK"/>
          </a:p>
        </p:txBody>
      </p:sp>
    </p:spTree>
    <p:extLst>
      <p:ext uri="{BB962C8B-B14F-4D97-AF65-F5344CB8AC3E}">
        <p14:creationId xmlns:p14="http://schemas.microsoft.com/office/powerpoint/2010/main" val="12261454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p:txBody>
          <a:bodyPr/>
          <a:lstStyle/>
          <a:p>
            <a:r>
              <a:rPr lang="en-US"/>
              <a:t>Any questions?</a:t>
            </a:r>
          </a:p>
        </p:txBody>
      </p:sp>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p:txBody>
          <a:bodyPr/>
          <a:lstStyle/>
          <a:p>
            <a:r>
              <a:rPr lang="en-US"/>
              <a:t>Thank you</a:t>
            </a:r>
          </a:p>
        </p:txBody>
      </p:sp>
      <p:sp>
        <p:nvSpPr>
          <p:cNvPr id="2" name="Text Placeholder 1">
            <a:extLst>
              <a:ext uri="{FF2B5EF4-FFF2-40B4-BE49-F238E27FC236}">
                <a16:creationId xmlns:a16="http://schemas.microsoft.com/office/drawing/2014/main" id="{D87329F1-1306-7B46-8DBA-BE11725FA73E}"/>
              </a:ext>
            </a:extLst>
          </p:cNvPr>
          <p:cNvSpPr>
            <a:spLocks noGrp="1"/>
          </p:cNvSpPr>
          <p:nvPr>
            <p:ph type="body" sz="quarter" idx="21"/>
          </p:nvPr>
        </p:nvSpPr>
        <p:spPr>
          <a:xfrm>
            <a:off x="5622588" y="1267137"/>
            <a:ext cx="6055028" cy="837258"/>
          </a:xfrm>
          <a:prstGeom prst="rect">
            <a:avLst/>
          </a:prstGeom>
        </p:spPr>
        <p:txBody>
          <a:bodyPr>
            <a:normAutofit/>
          </a:bodyPr>
          <a:lstStyle/>
          <a:p>
            <a:r>
              <a:rPr lang="en-US">
                <a:hlinkClick r:id="rId3"/>
              </a:rPr>
              <a:t>https://blockchainforagrifood.eu/</a:t>
            </a:r>
            <a:r>
              <a:rPr lang="en-US"/>
              <a:t> </a:t>
            </a:r>
          </a:p>
        </p:txBody>
      </p:sp>
      <p:pic>
        <p:nvPicPr>
          <p:cNvPr id="4" name="Picture 3">
            <a:extLst>
              <a:ext uri="{FF2B5EF4-FFF2-40B4-BE49-F238E27FC236}">
                <a16:creationId xmlns:a16="http://schemas.microsoft.com/office/drawing/2014/main" id="{C688D4FA-38A7-1025-5014-32FBCE546929}"/>
              </a:ext>
            </a:extLst>
          </p:cNvPr>
          <p:cNvPicPr>
            <a:picLocks noChangeAspect="1"/>
          </p:cNvPicPr>
          <p:nvPr/>
        </p:nvPicPr>
        <p:blipFill>
          <a:blip r:embed="rId4"/>
          <a:stretch>
            <a:fillRect/>
          </a:stretch>
        </p:blipFill>
        <p:spPr>
          <a:xfrm>
            <a:off x="605556" y="6160259"/>
            <a:ext cx="1638095" cy="342857"/>
          </a:xfrm>
          <a:prstGeom prst="rect">
            <a:avLst/>
          </a:prstGeom>
        </p:spPr>
      </p:pic>
    </p:spTree>
    <p:extLst>
      <p:ext uri="{BB962C8B-B14F-4D97-AF65-F5344CB8AC3E}">
        <p14:creationId xmlns:p14="http://schemas.microsoft.com/office/powerpoint/2010/main" val="416982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285750" indent="-285750">
              <a:lnSpc>
                <a:spcPct val="107000"/>
              </a:lnSpc>
              <a:spcAft>
                <a:spcPts val="800"/>
              </a:spcAft>
              <a:buFont typeface="Arial" panose="020B0604020202020204" pitchFamily="34" charset="0"/>
              <a:buChar char="•"/>
            </a:pPr>
            <a:r>
              <a:rPr lang="en-GB" kern="100">
                <a:latin typeface="Calibri" panose="020F0502020204030204" pitchFamily="34" charset="0"/>
                <a:ea typeface="Calibri" panose="020F0502020204030204" pitchFamily="34" charset="0"/>
                <a:cs typeface="Times New Roman" panose="02020603050405020304" pitchFamily="18" charset="0"/>
              </a:rPr>
              <a:t>B</a:t>
            </a:r>
            <a:r>
              <a:rPr lang="en-GB" kern="100">
                <a:effectLst/>
                <a:latin typeface="Calibri" panose="020F0502020204030204" pitchFamily="34" charset="0"/>
                <a:ea typeface="Calibri" panose="020F0502020204030204" pitchFamily="34" charset="0"/>
                <a:cs typeface="Times New Roman" panose="02020603050405020304" pitchFamily="18" charset="0"/>
              </a:rPr>
              <a:t>est known for their crucial role in cryptocurrency systems for maintaining a secure and decentralized record of transactions</a:t>
            </a:r>
          </a:p>
          <a:p>
            <a:pPr marL="285750" indent="-285750">
              <a:lnSpc>
                <a:spcPct val="107000"/>
              </a:lnSpc>
              <a:spcAft>
                <a:spcPts val="800"/>
              </a:spcAft>
              <a:buFont typeface="Arial" panose="020B0604020202020204" pitchFamily="34" charset="0"/>
              <a:buChar char="•"/>
            </a:pPr>
            <a:r>
              <a:rPr lang="en-GB" kern="100">
                <a:effectLst/>
                <a:latin typeface="Calibri" panose="020F0502020204030204" pitchFamily="34" charset="0"/>
                <a:ea typeface="Calibri" panose="020F0502020204030204" pitchFamily="34" charset="0"/>
                <a:cs typeface="Times New Roman" panose="02020603050405020304" pitchFamily="18" charset="0"/>
              </a:rPr>
              <a:t>Not limited to cryptocurrency uses</a:t>
            </a:r>
          </a:p>
          <a:p>
            <a:pPr marL="285750" indent="-285750">
              <a:lnSpc>
                <a:spcPct val="107000"/>
              </a:lnSpc>
              <a:spcAft>
                <a:spcPts val="800"/>
              </a:spcAft>
              <a:buFont typeface="Arial" panose="020B0604020202020204" pitchFamily="34" charset="0"/>
              <a:buChar char="•"/>
            </a:pPr>
            <a:r>
              <a:rPr lang="en-GB" kern="100">
                <a:effectLst/>
                <a:latin typeface="Calibri" panose="020F0502020204030204" pitchFamily="34" charset="0"/>
                <a:ea typeface="Calibri" panose="020F0502020204030204" pitchFamily="34" charset="0"/>
                <a:cs typeface="Times New Roman" panose="02020603050405020304" pitchFamily="18" charset="0"/>
              </a:rPr>
              <a:t>Blockchains can be used to make data in any industry immutable—the term used to describe the inability to be altered.</a:t>
            </a:r>
            <a:endParaRPr lang="sk-SK"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Introduction</a:t>
            </a:r>
            <a:r>
              <a:rPr lang="cs-CZ"/>
              <a:t> </a:t>
            </a:r>
          </a:p>
          <a:p>
            <a:r>
              <a:rPr lang="en-GB" sz="2800"/>
              <a:t>What is Blockchain Technology?</a:t>
            </a:r>
            <a:endParaRPr lang="en-US" sz="28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98746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285750" indent="-285750">
              <a:lnSpc>
                <a:spcPct val="107000"/>
              </a:lnSpc>
              <a:spcAft>
                <a:spcPts val="800"/>
              </a:spcAft>
              <a:buFont typeface="Arial" panose="020B0604020202020204" pitchFamily="34" charset="0"/>
              <a:buChar char="•"/>
            </a:pPr>
            <a:r>
              <a:rPr lang="en-GB" kern="100">
                <a:latin typeface="Calibri" panose="020F0502020204030204" pitchFamily="34" charset="0"/>
                <a:cs typeface="Times New Roman" panose="02020603050405020304" pitchFamily="18" charset="0"/>
              </a:rPr>
              <a:t>Very often referred as decentralized:</a:t>
            </a:r>
          </a:p>
          <a:p>
            <a:pPr marL="1343025" lvl="6" indent="-285750">
              <a:lnSpc>
                <a:spcPct val="107000"/>
              </a:lnSpc>
              <a:spcAft>
                <a:spcPts val="800"/>
              </a:spcAft>
              <a:buFont typeface="Wingdings" panose="05000000000000000000" pitchFamily="2" charset="2"/>
              <a:buChar char="§"/>
            </a:pPr>
            <a:r>
              <a:rPr lang="en-GB" sz="2400" kern="100">
                <a:solidFill>
                  <a:srgbClr val="262626"/>
                </a:solidFill>
                <a:latin typeface="Calibri" panose="020F0502020204030204" pitchFamily="34" charset="0"/>
                <a:cs typeface="Times New Roman" panose="02020603050405020304" pitchFamily="18" charset="0"/>
              </a:rPr>
              <a:t>no one person or entity has control of the information kept in the record</a:t>
            </a:r>
          </a:p>
          <a:p>
            <a:pPr marL="1343025" lvl="6" indent="-285750">
              <a:lnSpc>
                <a:spcPct val="107000"/>
              </a:lnSpc>
              <a:spcAft>
                <a:spcPts val="800"/>
              </a:spcAft>
              <a:buFont typeface="Wingdings" panose="05000000000000000000" pitchFamily="2" charset="2"/>
              <a:buChar char="§"/>
            </a:pPr>
            <a:r>
              <a:rPr lang="en-GB" sz="2400" kern="100">
                <a:solidFill>
                  <a:srgbClr val="262626"/>
                </a:solidFill>
                <a:latin typeface="Calibri" panose="020F0502020204030204" pitchFamily="34" charset="0"/>
                <a:cs typeface="Times New Roman" panose="02020603050405020304" pitchFamily="18" charset="0"/>
              </a:rPr>
              <a:t>it’s distributed among the many nodes that make up the network</a:t>
            </a:r>
          </a:p>
          <a:p>
            <a:pPr marL="1343025" lvl="6" indent="-285750">
              <a:lnSpc>
                <a:spcPct val="107000"/>
              </a:lnSpc>
              <a:spcAft>
                <a:spcPts val="800"/>
              </a:spcAft>
              <a:buFont typeface="Wingdings" panose="05000000000000000000" pitchFamily="2" charset="2"/>
              <a:buChar char="§"/>
            </a:pPr>
            <a:r>
              <a:rPr lang="en-GB" sz="2400" kern="100">
                <a:solidFill>
                  <a:srgbClr val="262626"/>
                </a:solidFill>
                <a:latin typeface="Calibri" panose="020F0502020204030204" pitchFamily="34" charset="0"/>
                <a:cs typeface="Times New Roman" panose="02020603050405020304" pitchFamily="18" charset="0"/>
              </a:rPr>
              <a:t>in order to change the record, those changes must first be verified by everyone on the network</a:t>
            </a:r>
          </a:p>
          <a:p>
            <a:pPr marL="1343025" lvl="6" indent="-285750">
              <a:lnSpc>
                <a:spcPct val="107000"/>
              </a:lnSpc>
              <a:spcAft>
                <a:spcPts val="800"/>
              </a:spcAft>
              <a:buFont typeface="Wingdings" panose="05000000000000000000" pitchFamily="2" charset="2"/>
              <a:buChar char="§"/>
            </a:pPr>
            <a:r>
              <a:rPr lang="en-GB" sz="2400" kern="100">
                <a:solidFill>
                  <a:srgbClr val="262626"/>
                </a:solidFill>
                <a:latin typeface="Calibri" panose="020F0502020204030204" pitchFamily="34" charset="0"/>
                <a:cs typeface="Times New Roman" panose="02020603050405020304" pitchFamily="18" charset="0"/>
              </a:rPr>
              <a:t>as long as all copies of the record match, the system knows it can update the information</a:t>
            </a:r>
          </a:p>
          <a:p>
            <a:pPr marL="1343025" lvl="6" indent="-285750">
              <a:lnSpc>
                <a:spcPct val="107000"/>
              </a:lnSpc>
              <a:spcAft>
                <a:spcPts val="800"/>
              </a:spcAft>
              <a:buFont typeface="Wingdings" panose="05000000000000000000" pitchFamily="2" charset="2"/>
              <a:buChar char="§"/>
            </a:pPr>
            <a:r>
              <a:rPr lang="en-GB" sz="2400" kern="100">
                <a:solidFill>
                  <a:srgbClr val="262626"/>
                </a:solidFill>
                <a:latin typeface="Calibri" panose="020F0502020204030204" pitchFamily="34" charset="0"/>
                <a:cs typeface="Times New Roman" panose="02020603050405020304" pitchFamily="18" charset="0"/>
              </a:rPr>
              <a:t>this increases the difficulty of changing anything stored within the blockchain while building trust in the information that’s recorded</a:t>
            </a:r>
            <a:endParaRPr lang="sk-SK" sz="2400" kern="100">
              <a:solidFill>
                <a:srgbClr val="262626"/>
              </a:solidFill>
              <a:latin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err="1"/>
              <a:t>Introduction</a:t>
            </a:r>
            <a:r>
              <a:rPr lang="cs-CZ"/>
              <a:t> </a:t>
            </a:r>
          </a:p>
          <a:p>
            <a:r>
              <a:rPr lang="en-GB" sz="2800"/>
              <a:t>What is Blockchain Technology?</a:t>
            </a:r>
            <a:endParaRPr lang="en-US" sz="280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35207493"/>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rviving digital -  landscape powerpoint.potx" id="{1D4B4119-D1A6-FE49-944E-44D0450B8D70}" vid="{BE5704CA-28D9-BF4E-9D78-EE5BB38933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CD9FFBF167504091ADB0A958B57D7A" ma:contentTypeVersion="12" ma:contentTypeDescription="Create a new document." ma:contentTypeScope="" ma:versionID="038b2339ec1e182a3872d8bd088646e6">
  <xsd:schema xmlns:xsd="http://www.w3.org/2001/XMLSchema" xmlns:xs="http://www.w3.org/2001/XMLSchema" xmlns:p="http://schemas.microsoft.com/office/2006/metadata/properties" xmlns:ns2="70c7cfa0-a170-42e4-a713-239d21ceefc5" xmlns:ns3="5f499425-232d-46a9-a4b2-ccd4a8f006e6" targetNamespace="http://schemas.microsoft.com/office/2006/metadata/properties" ma:root="true" ma:fieldsID="34c7ae28dddc2e9987b29bfb0aa33bdf" ns2:_="" ns3:_="">
    <xsd:import namespace="70c7cfa0-a170-42e4-a713-239d21ceefc5"/>
    <xsd:import namespace="5f499425-232d-46a9-a4b2-ccd4a8f006e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7cfa0-a170-42e4-a713-239d21ceef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499425-232d-46a9-a4b2-ccd4a8f006e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a5635f8-627e-48fc-93dc-0e5eac168b7e}" ma:internalName="TaxCatchAll" ma:showField="CatchAllData" ma:web="5f499425-232d-46a9-a4b2-ccd4a8f006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f499425-232d-46a9-a4b2-ccd4a8f006e6" xsi:nil="true"/>
    <lcf76f155ced4ddcb4097134ff3c332f xmlns="70c7cfa0-a170-42e4-a713-239d21ceefc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DBFB35-881C-48C2-AA17-C692AA0F1ACD}">
  <ds:schemaRefs>
    <ds:schemaRef ds:uri="5f499425-232d-46a9-a4b2-ccd4a8f006e6"/>
    <ds:schemaRef ds:uri="70c7cfa0-a170-42e4-a713-239d21ceef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619C22-2BA4-45D5-87EC-0C240386AD3B}">
  <ds:schemaRefs>
    <ds:schemaRef ds:uri="5f499425-232d-46a9-a4b2-ccd4a8f006e6"/>
    <ds:schemaRef ds:uri="70c7cfa0-a170-42e4-a713-239d21ceef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6654395-7BAD-4883-95D2-8B0D3A209A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4976</Words>
  <Application>Microsoft Office PowerPoint</Application>
  <PresentationFormat>Widescreen</PresentationFormat>
  <Paragraphs>373</Paragraphs>
  <Slides>75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75</vt:i4>
      </vt:variant>
    </vt:vector>
  </HeadingPairs>
  <TitlesOfParts>
    <vt:vector size="86" baseType="lpstr">
      <vt:lpstr>Arial</vt:lpstr>
      <vt:lpstr>Calibri</vt:lpstr>
      <vt:lpstr>Calibri </vt:lpstr>
      <vt:lpstr>Calibri Light</vt:lpstr>
      <vt:lpstr>Montserrat</vt:lpstr>
      <vt:lpstr>Montserrat Light</vt:lpstr>
      <vt:lpstr>Source Sans Pro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Canice Hamill</cp:lastModifiedBy>
  <cp:revision>3</cp:revision>
  <dcterms:created xsi:type="dcterms:W3CDTF">2022-05-09T10:29:33Z</dcterms:created>
  <dcterms:modified xsi:type="dcterms:W3CDTF">2024-05-08T10:32:52Z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0x010100C8CD9FFBF167504091ADB0A958B57D7A</vt:lpwstr>
  </property>
  <property fmtid="{D5CDD505-2E9C-101B-9397-08002B2CF9AE}" pid="3" name="MediaServiceImageTags">
    <vt:lpwstr/>
  </property>
</Properties>
</file>