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88"/>
  </p:notesMasterIdLst>
  <p:handoutMasterIdLst>
    <p:handoutMasterId r:id="rId89"/>
  </p:handoutMasterIdLst>
  <p:sldIdLst>
    <p:sldId id="4347" r:id="rId5"/>
    <p:sldId id="4410" r:id="rId6"/>
    <p:sldId id="4412" r:id="rId7"/>
    <p:sldId id="4306" r:id="rId8"/>
    <p:sldId id="4391" r:id="rId9"/>
    <p:sldId id="4430" r:id="rId10"/>
    <p:sldId id="4323" r:id="rId11"/>
    <p:sldId id="4322" r:id="rId12"/>
    <p:sldId id="4375" r:id="rId13"/>
    <p:sldId id="4349" r:id="rId14"/>
    <p:sldId id="4351" r:id="rId15"/>
    <p:sldId id="4354" r:id="rId16"/>
    <p:sldId id="4355" r:id="rId17"/>
    <p:sldId id="4358" r:id="rId18"/>
    <p:sldId id="4356" r:id="rId19"/>
    <p:sldId id="4359" r:id="rId20"/>
    <p:sldId id="4361" r:id="rId21"/>
    <p:sldId id="4360" r:id="rId22"/>
    <p:sldId id="4362" r:id="rId23"/>
    <p:sldId id="4363" r:id="rId24"/>
    <p:sldId id="4365" r:id="rId25"/>
    <p:sldId id="4366" r:id="rId26"/>
    <p:sldId id="4392" r:id="rId27"/>
    <p:sldId id="4393" r:id="rId28"/>
    <p:sldId id="4394" r:id="rId29"/>
    <p:sldId id="4395" r:id="rId30"/>
    <p:sldId id="4399" r:id="rId31"/>
    <p:sldId id="4400" r:id="rId32"/>
    <p:sldId id="4401" r:id="rId33"/>
    <p:sldId id="4402" r:id="rId34"/>
    <p:sldId id="4404" r:id="rId35"/>
    <p:sldId id="4403" r:id="rId36"/>
    <p:sldId id="4405" r:id="rId37"/>
    <p:sldId id="4406" r:id="rId38"/>
    <p:sldId id="4407" r:id="rId39"/>
    <p:sldId id="4408" r:id="rId40"/>
    <p:sldId id="4396" r:id="rId41"/>
    <p:sldId id="4397" r:id="rId42"/>
    <p:sldId id="4398" r:id="rId43"/>
    <p:sldId id="4421" r:id="rId44"/>
    <p:sldId id="4367" r:id="rId45"/>
    <p:sldId id="4368" r:id="rId46"/>
    <p:sldId id="4369" r:id="rId47"/>
    <p:sldId id="4370" r:id="rId48"/>
    <p:sldId id="4371" r:id="rId49"/>
    <p:sldId id="4372" r:id="rId50"/>
    <p:sldId id="4374" r:id="rId51"/>
    <p:sldId id="4373" r:id="rId52"/>
    <p:sldId id="4376" r:id="rId53"/>
    <p:sldId id="4377" r:id="rId54"/>
    <p:sldId id="4378" r:id="rId55"/>
    <p:sldId id="4379" r:id="rId56"/>
    <p:sldId id="4381" r:id="rId57"/>
    <p:sldId id="4380" r:id="rId58"/>
    <p:sldId id="4382" r:id="rId59"/>
    <p:sldId id="4384" r:id="rId60"/>
    <p:sldId id="4385" r:id="rId61"/>
    <p:sldId id="4383" r:id="rId62"/>
    <p:sldId id="4386" r:id="rId63"/>
    <p:sldId id="4387" r:id="rId64"/>
    <p:sldId id="4388" r:id="rId65"/>
    <p:sldId id="4389" r:id="rId66"/>
    <p:sldId id="4390" r:id="rId67"/>
    <p:sldId id="4423" r:id="rId68"/>
    <p:sldId id="275" r:id="rId69"/>
    <p:sldId id="4424" r:id="rId70"/>
    <p:sldId id="4415" r:id="rId71"/>
    <p:sldId id="4414" r:id="rId72"/>
    <p:sldId id="4413" r:id="rId73"/>
    <p:sldId id="4426" r:id="rId74"/>
    <p:sldId id="4427" r:id="rId75"/>
    <p:sldId id="4428" r:id="rId76"/>
    <p:sldId id="4429" r:id="rId77"/>
    <p:sldId id="4425" r:id="rId78"/>
    <p:sldId id="4416" r:id="rId79"/>
    <p:sldId id="4417" r:id="rId80"/>
    <p:sldId id="4418" r:id="rId81"/>
    <p:sldId id="4419" r:id="rId82"/>
    <p:sldId id="4420" r:id="rId83"/>
    <p:sldId id="4431" r:id="rId84"/>
    <p:sldId id="4432" r:id="rId85"/>
    <p:sldId id="4433" r:id="rId86"/>
    <p:sldId id="4263"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6A9D56"/>
    <a:srgbClr val="F8A36A"/>
    <a:srgbClr val="8D5B98"/>
    <a:srgbClr val="ECECEC"/>
    <a:srgbClr val="00B6E6"/>
    <a:srgbClr val="009AC1"/>
    <a:srgbClr val="74659A"/>
    <a:srgbClr val="24BAA2"/>
    <a:srgbClr val="092E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83"/>
    <p:restoredTop sz="95082"/>
  </p:normalViewPr>
  <p:slideViewPr>
    <p:cSldViewPr snapToGrid="0" snapToObjects="1">
      <p:cViewPr varScale="1">
        <p:scale>
          <a:sx n="64" d="100"/>
          <a:sy n="64" d="100"/>
        </p:scale>
        <p:origin x="22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6" d="100"/>
        <a:sy n="156" d="100"/>
      </p:scale>
      <p:origin x="0" y="0"/>
    </p:cViewPr>
  </p:sorterViewPr>
  <p:notesViewPr>
    <p:cSldViewPr snapToGrid="0" snapToObjects="1">
      <p:cViewPr varScale="1">
        <p:scale>
          <a:sx n="71" d="100"/>
          <a:sy n="71" d="100"/>
        </p:scale>
        <p:origin x="3464"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516AF9-B2AD-104A-AF9A-F25363C382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588DA8-91B0-C14B-D779-3889DF35BD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CA55AD-336F-2841-9E44-8096CEA2A7BD}" type="datetimeFigureOut">
              <a:rPr lang="en-US" smtClean="0"/>
              <a:t>5/8/2024</a:t>
            </a:fld>
            <a:endParaRPr lang="en-US"/>
          </a:p>
        </p:txBody>
      </p:sp>
      <p:sp>
        <p:nvSpPr>
          <p:cNvPr id="4" name="Footer Placeholder 3">
            <a:extLst>
              <a:ext uri="{FF2B5EF4-FFF2-40B4-BE49-F238E27FC236}">
                <a16:creationId xmlns:a16="http://schemas.microsoft.com/office/drawing/2014/main" id="{06DE9AC7-AB01-16E6-F784-94958BD727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F29F86-810F-CB4D-2A95-B03F85C830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32C195-42C6-9347-A20E-4343730EB34C}" type="slidenum">
              <a:rPr lang="en-US" smtClean="0"/>
              <a:t>‹#›</a:t>
            </a:fld>
            <a:endParaRPr lang="en-US"/>
          </a:p>
        </p:txBody>
      </p:sp>
    </p:spTree>
    <p:extLst>
      <p:ext uri="{BB962C8B-B14F-4D97-AF65-F5344CB8AC3E}">
        <p14:creationId xmlns:p14="http://schemas.microsoft.com/office/powerpoint/2010/main" val="5966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1821101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60</a:t>
            </a:fld>
            <a:endParaRPr lang="en-US"/>
          </a:p>
        </p:txBody>
      </p:sp>
    </p:spTree>
    <p:extLst>
      <p:ext uri="{BB962C8B-B14F-4D97-AF65-F5344CB8AC3E}">
        <p14:creationId xmlns:p14="http://schemas.microsoft.com/office/powerpoint/2010/main" val="600582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62</a:t>
            </a:fld>
            <a:endParaRPr lang="en-US"/>
          </a:p>
        </p:txBody>
      </p:sp>
    </p:spTree>
    <p:extLst>
      <p:ext uri="{BB962C8B-B14F-4D97-AF65-F5344CB8AC3E}">
        <p14:creationId xmlns:p14="http://schemas.microsoft.com/office/powerpoint/2010/main" val="469465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64</a:t>
            </a:fld>
            <a:endParaRPr lang="en-US"/>
          </a:p>
        </p:txBody>
      </p:sp>
    </p:spTree>
    <p:extLst>
      <p:ext uri="{BB962C8B-B14F-4D97-AF65-F5344CB8AC3E}">
        <p14:creationId xmlns:p14="http://schemas.microsoft.com/office/powerpoint/2010/main" val="3754151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1: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1:notes"/>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1:notes"/>
          <p:cNvSpPr txBox="1">
            <a:spLocks noGrp="1"/>
          </p:cNvSpPr>
          <p:nvPr>
            <p:ph type="sldNum" idx="12"/>
          </p:nvPr>
        </p:nvSpPr>
        <p:spPr>
          <a:xfrm>
            <a:off x="6057900" y="7183438"/>
            <a:ext cx="4632325" cy="3794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66</a:t>
            </a:fld>
            <a:endParaRPr lang="en-US"/>
          </a:p>
        </p:txBody>
      </p:sp>
    </p:spTree>
    <p:extLst>
      <p:ext uri="{BB962C8B-B14F-4D97-AF65-F5344CB8AC3E}">
        <p14:creationId xmlns:p14="http://schemas.microsoft.com/office/powerpoint/2010/main" val="1218291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70</a:t>
            </a:fld>
            <a:endParaRPr lang="en-US"/>
          </a:p>
        </p:txBody>
      </p:sp>
    </p:spTree>
    <p:extLst>
      <p:ext uri="{BB962C8B-B14F-4D97-AF65-F5344CB8AC3E}">
        <p14:creationId xmlns:p14="http://schemas.microsoft.com/office/powerpoint/2010/main" val="3650712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74</a:t>
            </a:fld>
            <a:endParaRPr lang="en-US"/>
          </a:p>
        </p:txBody>
      </p:sp>
    </p:spTree>
    <p:extLst>
      <p:ext uri="{BB962C8B-B14F-4D97-AF65-F5344CB8AC3E}">
        <p14:creationId xmlns:p14="http://schemas.microsoft.com/office/powerpoint/2010/main" val="356425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83</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187320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89402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3284013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47</a:t>
            </a:fld>
            <a:endParaRPr lang="en-US"/>
          </a:p>
        </p:txBody>
      </p:sp>
    </p:spTree>
    <p:extLst>
      <p:ext uri="{BB962C8B-B14F-4D97-AF65-F5344CB8AC3E}">
        <p14:creationId xmlns:p14="http://schemas.microsoft.com/office/powerpoint/2010/main" val="198542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53</a:t>
            </a:fld>
            <a:endParaRPr lang="en-US"/>
          </a:p>
        </p:txBody>
      </p:sp>
    </p:spTree>
    <p:extLst>
      <p:ext uri="{BB962C8B-B14F-4D97-AF65-F5344CB8AC3E}">
        <p14:creationId xmlns:p14="http://schemas.microsoft.com/office/powerpoint/2010/main" val="3454045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57</a:t>
            </a:fld>
            <a:endParaRPr lang="en-US"/>
          </a:p>
        </p:txBody>
      </p:sp>
    </p:spTree>
    <p:extLst>
      <p:ext uri="{BB962C8B-B14F-4D97-AF65-F5344CB8AC3E}">
        <p14:creationId xmlns:p14="http://schemas.microsoft.com/office/powerpoint/2010/main" val="115177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gradFill>
            <a:gsLst>
              <a:gs pos="0">
                <a:srgbClr val="6A9D56"/>
              </a:gs>
              <a:gs pos="60540">
                <a:srgbClr val="2D8784"/>
              </a:gs>
              <a:gs pos="100000">
                <a:srgbClr val="263D9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Blockchain for Agri Edu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0">
                <a:srgbClr val="6A9D56"/>
              </a:gs>
              <a:gs pos="51000">
                <a:srgbClr val="2D8784"/>
              </a:gs>
              <a:gs pos="100000">
                <a:srgbClr val="263D94"/>
              </a:gs>
            </a:gsLst>
            <a:lin ang="5400000" scaled="0"/>
          </a:gradFill>
          <a:ln w="3060" cap="flat">
            <a:noFill/>
            <a:prstDash val="solid"/>
            <a:miter/>
          </a:ln>
        </p:spPr>
        <p:txBody>
          <a:bodyPr rtlCol="0" anchor="ctr"/>
          <a:lstStyle/>
          <a:p>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5150436" cy="2757828"/>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262626"/>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262626"/>
          </a:solidFill>
          <a:ln w="3060" cap="flat">
            <a:noFill/>
            <a:prstDash val="solid"/>
            <a:miter/>
          </a:ln>
        </p:spPr>
        <p:txBody>
          <a:bodyPr rtlCol="0" anchor="ctr"/>
          <a:lstStyle/>
          <a:p>
            <a:endParaRPr lang="en-US"/>
          </a:p>
        </p:txBody>
      </p:sp>
      <p:grpSp>
        <p:nvGrpSpPr>
          <p:cNvPr id="2" name="Graphic 231">
            <a:extLst>
              <a:ext uri="{FF2B5EF4-FFF2-40B4-BE49-F238E27FC236}">
                <a16:creationId xmlns:a16="http://schemas.microsoft.com/office/drawing/2014/main" id="{F9A61FCD-7ABF-A2C5-8D0F-105F383B6658}"/>
              </a:ext>
            </a:extLst>
          </p:cNvPr>
          <p:cNvGrpSpPr/>
          <p:nvPr userDrawn="1"/>
        </p:nvGrpSpPr>
        <p:grpSpPr>
          <a:xfrm rot="10800000" flipH="1">
            <a:off x="10358238" y="644626"/>
            <a:ext cx="1803352" cy="2809693"/>
            <a:chOff x="12708052" y="5708395"/>
            <a:chExt cx="760809" cy="1185370"/>
          </a:xfrm>
          <a:solidFill>
            <a:schemeClr val="bg1">
              <a:alpha val="77011"/>
            </a:schemeClr>
          </a:solidFill>
        </p:grpSpPr>
        <p:sp>
          <p:nvSpPr>
            <p:cNvPr id="3" name="Freeform 2">
              <a:extLst>
                <a:ext uri="{FF2B5EF4-FFF2-40B4-BE49-F238E27FC236}">
                  <a16:creationId xmlns:a16="http://schemas.microsoft.com/office/drawing/2014/main" id="{F072C53B-E3D9-3C4A-3015-FE14997F707F}"/>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4CD2072F-F676-C615-D2A9-666CC081F022}"/>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FE8782BC-4075-FF38-6109-0E7D712B070A}"/>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1EB0DDA-0995-5E15-2606-0B0F8AFB05DD}"/>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9BFDA31-5844-B12A-3FA6-2BC31A95794D}"/>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843EB1-735D-C0A6-4C00-BF0F57932588}"/>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8411E35E-B846-40B2-9114-5685ACD56F6D}"/>
              </a:ext>
            </a:extLst>
          </p:cNvPr>
          <p:cNvSpPr txBox="1"/>
          <p:nvPr userDrawn="1"/>
        </p:nvSpPr>
        <p:spPr>
          <a:xfrm rot="16200000">
            <a:off x="10556168" y="4502514"/>
            <a:ext cx="2687307" cy="153888"/>
          </a:xfrm>
          <a:prstGeom prst="rect">
            <a:avLst/>
          </a:prstGeom>
          <a:noFill/>
        </p:spPr>
        <p:txBody>
          <a:bodyPr wrap="square" rtlCol="0">
            <a:spAutoFit/>
          </a:bodyPr>
          <a:lstStyle/>
          <a:p>
            <a:r>
              <a:rPr lang="en-US" sz="400" b="0" spc="300" dirty="0">
                <a:solidFill>
                  <a:schemeClr val="bg1"/>
                </a:solidFill>
              </a:rPr>
              <a:t>BLOCKCHAIN FOR AGRI FOOD EDU</a:t>
            </a:r>
          </a:p>
        </p:txBody>
      </p:sp>
    </p:spTree>
    <p:extLst>
      <p:ext uri="{BB962C8B-B14F-4D97-AF65-F5344CB8AC3E}">
        <p14:creationId xmlns:p14="http://schemas.microsoft.com/office/powerpoint/2010/main" val="22041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A29AA7C0-E80F-9940-A7DE-B7B4733D7F3D}"/>
              </a:ext>
            </a:extLst>
          </p:cNvPr>
          <p:cNvSpPr>
            <a:spLocks noGrp="1"/>
          </p:cNvSpPr>
          <p:nvPr>
            <p:ph type="body" sz="quarter" idx="18" hasCustomPrompt="1"/>
          </p:nvPr>
        </p:nvSpPr>
        <p:spPr>
          <a:xfrm>
            <a:off x="5943601" y="2095553"/>
            <a:ext cx="4867011" cy="3913188"/>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F13E4322-43A6-A642-9B00-7405BE2B70DA}"/>
              </a:ext>
            </a:extLst>
          </p:cNvPr>
          <p:cNvSpPr>
            <a:spLocks noGrp="1"/>
          </p:cNvSpPr>
          <p:nvPr>
            <p:ph type="body" sz="quarter" idx="16" hasCustomPrompt="1"/>
          </p:nvPr>
        </p:nvSpPr>
        <p:spPr>
          <a:xfrm>
            <a:off x="5943601" y="647039"/>
            <a:ext cx="4990998" cy="992652"/>
          </a:xfrm>
          <a:prstGeom prst="rect">
            <a:avLst/>
          </a:prstGeom>
        </p:spPr>
        <p:txBody>
          <a:bodyPr>
            <a:noAutofit/>
          </a:bodyPr>
          <a:lstStyle>
            <a:lvl1pPr marL="0" indent="0" algn="l">
              <a:buNone/>
              <a:defRPr sz="3600" b="1" i="0">
                <a:solidFill>
                  <a:srgbClr val="262626"/>
                </a:solidFill>
                <a:latin typeface="+mn-lt"/>
              </a:defRPr>
            </a:lvl1pPr>
          </a:lstStyle>
          <a:p>
            <a:pPr lvl="0"/>
            <a:r>
              <a:rPr lang="en-US" dirty="0"/>
              <a:t>Heading</a:t>
            </a:r>
          </a:p>
        </p:txBody>
      </p:sp>
      <p:grpSp>
        <p:nvGrpSpPr>
          <p:cNvPr id="3" name="Graphic 231">
            <a:extLst>
              <a:ext uri="{FF2B5EF4-FFF2-40B4-BE49-F238E27FC236}">
                <a16:creationId xmlns:a16="http://schemas.microsoft.com/office/drawing/2014/main" id="{97BCD7A9-92C6-4B4E-F88C-BD15F1BE4682}"/>
              </a:ext>
            </a:extLst>
          </p:cNvPr>
          <p:cNvGrpSpPr/>
          <p:nvPr userDrawn="1"/>
        </p:nvGrpSpPr>
        <p:grpSpPr>
          <a:xfrm flipH="1">
            <a:off x="0" y="148421"/>
            <a:ext cx="2360749" cy="3678139"/>
            <a:chOff x="12708052" y="5708395"/>
            <a:chExt cx="760809" cy="1185370"/>
          </a:xfrm>
          <a:gradFill>
            <a:gsLst>
              <a:gs pos="0">
                <a:srgbClr val="6A9D56"/>
              </a:gs>
              <a:gs pos="60540">
                <a:srgbClr val="2D8784"/>
              </a:gs>
              <a:gs pos="100000">
                <a:srgbClr val="263D94"/>
              </a:gs>
            </a:gsLst>
            <a:lin ang="5400000" scaled="0"/>
          </a:gradFill>
        </p:grpSpPr>
        <p:sp>
          <p:nvSpPr>
            <p:cNvPr id="4" name="Freeform 3">
              <a:extLst>
                <a:ext uri="{FF2B5EF4-FFF2-40B4-BE49-F238E27FC236}">
                  <a16:creationId xmlns:a16="http://schemas.microsoft.com/office/drawing/2014/main" id="{F36CF261-59A0-8031-A636-E1F55FC602CC}"/>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0CA36DAD-DB7D-A1B4-87EF-E6427A0066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DD5AE791-F8A3-CF91-A3C1-0C7B3B8D61CC}"/>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9803317-209A-DCB8-B45C-74ACFE60053D}"/>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77BE907-2925-E56E-6479-9F0591FF4B89}"/>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54701704-F437-4FDA-E111-3F1EF39D9E66}"/>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pic>
        <p:nvPicPr>
          <p:cNvPr id="41" name="Picture 40">
            <a:extLst>
              <a:ext uri="{FF2B5EF4-FFF2-40B4-BE49-F238E27FC236}">
                <a16:creationId xmlns:a16="http://schemas.microsoft.com/office/drawing/2014/main" id="{49EE9C43-9867-A3B5-A453-577DEFA9E5B0}"/>
              </a:ext>
            </a:extLst>
          </p:cNvPr>
          <p:cNvPicPr>
            <a:picLocks noChangeAspect="1"/>
          </p:cNvPicPr>
          <p:nvPr userDrawn="1"/>
        </p:nvPicPr>
        <p:blipFill rotWithShape="1">
          <a:blip r:embed="rId2"/>
          <a:srcRect l="-18315" t="15976" r="29196" b="11083"/>
          <a:stretch/>
        </p:blipFill>
        <p:spPr>
          <a:xfrm flipH="1">
            <a:off x="0" y="1769732"/>
            <a:ext cx="8439100" cy="5375657"/>
          </a:xfrm>
          <a:prstGeom prst="rect">
            <a:avLst/>
          </a:prstGeom>
        </p:spPr>
      </p:pic>
      <p:sp>
        <p:nvSpPr>
          <p:cNvPr id="42" name="Picture Placeholder 17">
            <a:extLst>
              <a:ext uri="{FF2B5EF4-FFF2-40B4-BE49-F238E27FC236}">
                <a16:creationId xmlns:a16="http://schemas.microsoft.com/office/drawing/2014/main" id="{21DCC8D1-31AE-882B-4FDC-BE665FDFA4C4}"/>
              </a:ext>
            </a:extLst>
          </p:cNvPr>
          <p:cNvSpPr>
            <a:spLocks noGrp="1"/>
          </p:cNvSpPr>
          <p:nvPr>
            <p:ph type="pic" sz="quarter" idx="10"/>
          </p:nvPr>
        </p:nvSpPr>
        <p:spPr>
          <a:xfrm>
            <a:off x="0" y="1996828"/>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r>
              <a:rPr lang="en-GB"/>
              <a:t>Click icon to add picture</a:t>
            </a:r>
            <a:endParaRPr lang="en-US" dirty="0"/>
          </a:p>
        </p:txBody>
      </p:sp>
    </p:spTree>
    <p:extLst>
      <p:ext uri="{BB962C8B-B14F-4D97-AF65-F5344CB8AC3E}">
        <p14:creationId xmlns:p14="http://schemas.microsoft.com/office/powerpoint/2010/main" val="956642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grpSp>
        <p:nvGrpSpPr>
          <p:cNvPr id="2" name="Graphic 231">
            <a:extLst>
              <a:ext uri="{FF2B5EF4-FFF2-40B4-BE49-F238E27FC236}">
                <a16:creationId xmlns:a16="http://schemas.microsoft.com/office/drawing/2014/main" id="{07DA9E81-3F73-477C-9886-D22091BCA19A}"/>
              </a:ext>
            </a:extLst>
          </p:cNvPr>
          <p:cNvGrpSpPr/>
          <p:nvPr userDrawn="1"/>
        </p:nvGrpSpPr>
        <p:grpSpPr>
          <a:xfrm rot="10800000" flipH="1">
            <a:off x="9804365" y="0"/>
            <a:ext cx="2360749" cy="3678139"/>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4ACA2033-E239-3954-BE41-5FBF56B71F34}"/>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8A1582B-C1EA-FF1F-4514-B8BC10586116}"/>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47428CD5-DEB8-A4F0-C6D3-0BE3AC2D7DF3}"/>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E253FC09-D26D-EC65-AA4E-562AC753DA4C}"/>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9A9EF7C-142A-D873-3EA3-1881763B16F4}"/>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14FA1D4-BB00-D715-95F5-6FDD353D2B9D}"/>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777306" y="2727702"/>
            <a:ext cx="7178174" cy="3311641"/>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777306" y="1104337"/>
            <a:ext cx="7178174" cy="1031625"/>
          </a:xfrm>
          <a:prstGeom prst="rect">
            <a:avLst/>
          </a:prstGeom>
        </p:spPr>
        <p:txBody>
          <a:bodyPr>
            <a:noAutofit/>
          </a:bodyPr>
          <a:lstStyle>
            <a:lvl1pPr marL="0" indent="0" algn="l">
              <a:buNone/>
              <a:defRPr sz="3600" b="1" i="0">
                <a:solidFill>
                  <a:srgbClr val="262626"/>
                </a:solidFill>
                <a:latin typeface="+mn-lt"/>
              </a:defRPr>
            </a:lvl1pPr>
          </a:lstStyle>
          <a:p>
            <a:pPr lvl="0"/>
            <a:r>
              <a:rPr lang="en-US" dirty="0"/>
              <a:t>Heading</a:t>
            </a:r>
          </a:p>
        </p:txBody>
      </p:sp>
      <p:pic>
        <p:nvPicPr>
          <p:cNvPr id="17" name="Picture 16" descr="iPhone6_mockup_front_white.png">
            <a:extLst>
              <a:ext uri="{FF2B5EF4-FFF2-40B4-BE49-F238E27FC236}">
                <a16:creationId xmlns:a16="http://schemas.microsoft.com/office/drawing/2014/main" id="{E4E01626-D8FB-DA4D-8D60-ADB5CDC507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850" y="226918"/>
            <a:ext cx="4094254" cy="6404164"/>
          </a:xfrm>
          <a:prstGeom prst="rect">
            <a:avLst/>
          </a:prstGeom>
        </p:spPr>
      </p:pic>
      <p:sp>
        <p:nvSpPr>
          <p:cNvPr id="18" name="Picture Placeholder 17">
            <a:extLst>
              <a:ext uri="{FF2B5EF4-FFF2-40B4-BE49-F238E27FC236}">
                <a16:creationId xmlns:a16="http://schemas.microsoft.com/office/drawing/2014/main" id="{2C88D513-C68B-0445-BEAD-F3AA97638FA7}"/>
              </a:ext>
            </a:extLst>
          </p:cNvPr>
          <p:cNvSpPr>
            <a:spLocks noGrp="1"/>
          </p:cNvSpPr>
          <p:nvPr>
            <p:ph type="pic" sz="quarter" idx="10"/>
          </p:nvPr>
        </p:nvSpPr>
        <p:spPr>
          <a:xfrm>
            <a:off x="8583306"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r>
              <a:rPr lang="en-GB"/>
              <a:t>Click icon to add picture</a:t>
            </a:r>
            <a:endParaRPr lang="en-US" dirty="0"/>
          </a:p>
        </p:txBody>
      </p:sp>
    </p:spTree>
    <p:extLst>
      <p:ext uri="{BB962C8B-B14F-4D97-AF65-F5344CB8AC3E}">
        <p14:creationId xmlns:p14="http://schemas.microsoft.com/office/powerpoint/2010/main" val="4108775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4" name="Freeform 133">
            <a:extLst>
              <a:ext uri="{FF2B5EF4-FFF2-40B4-BE49-F238E27FC236}">
                <a16:creationId xmlns:a16="http://schemas.microsoft.com/office/drawing/2014/main" id="{235E0D95-4783-9F46-82FE-2993AB58F1EA}"/>
              </a:ext>
            </a:extLst>
          </p:cNvPr>
          <p:cNvSpPr/>
          <p:nvPr userDrawn="1"/>
        </p:nvSpPr>
        <p:spPr>
          <a:xfrm>
            <a:off x="-31340" y="2978523"/>
            <a:ext cx="12339763"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0">
                <a:srgbClr val="6A9D56"/>
              </a:gs>
              <a:gs pos="56000">
                <a:srgbClr val="2D8784"/>
              </a:gs>
              <a:gs pos="100000">
                <a:srgbClr val="263D94"/>
              </a:gs>
            </a:gsLst>
            <a:lin ang="0" scaled="0"/>
          </a:gradFill>
          <a:ln w="3060" cap="flat">
            <a:noFill/>
            <a:prstDash val="solid"/>
            <a:miter/>
          </a:ln>
        </p:spPr>
        <p:txBody>
          <a:bodyPr rtlCol="0" anchor="ctr"/>
          <a:lstStyle/>
          <a:p>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215" name="Freeform 214">
            <a:extLst>
              <a:ext uri="{FF2B5EF4-FFF2-40B4-BE49-F238E27FC236}">
                <a16:creationId xmlns:a16="http://schemas.microsoft.com/office/drawing/2014/main" id="{2E9DC95E-90D5-1FEE-3EC9-C55B9D9EA105}"/>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02C4C43-E2F3-4195-2846-B5853A3AC1B3}"/>
              </a:ext>
            </a:extLst>
          </p:cNvPr>
          <p:cNvGrpSpPr/>
          <p:nvPr userDrawn="1"/>
        </p:nvGrpSpPr>
        <p:grpSpPr>
          <a:xfrm>
            <a:off x="9842233" y="3266018"/>
            <a:ext cx="2050690" cy="2000480"/>
            <a:chOff x="10968672" y="5214269"/>
            <a:chExt cx="1344930" cy="1312000"/>
          </a:xfrm>
        </p:grpSpPr>
        <p:grpSp>
          <p:nvGrpSpPr>
            <p:cNvPr id="3" name="Graphic 47">
              <a:extLst>
                <a:ext uri="{FF2B5EF4-FFF2-40B4-BE49-F238E27FC236}">
                  <a16:creationId xmlns:a16="http://schemas.microsoft.com/office/drawing/2014/main" id="{09BEE6B4-C4B9-4C2E-0A1C-2B997F062484}"/>
                </a:ext>
              </a:extLst>
            </p:cNvPr>
            <p:cNvGrpSpPr/>
            <p:nvPr/>
          </p:nvGrpSpPr>
          <p:grpSpPr>
            <a:xfrm>
              <a:off x="11799728" y="5338043"/>
              <a:ext cx="373379" cy="317050"/>
              <a:chOff x="11799728" y="5338043"/>
              <a:chExt cx="373379" cy="317050"/>
            </a:xfrm>
            <a:solidFill>
              <a:srgbClr val="FFFFFF"/>
            </a:solidFill>
          </p:grpSpPr>
          <p:sp>
            <p:nvSpPr>
              <p:cNvPr id="228" name="Freeform 227">
                <a:extLst>
                  <a:ext uri="{FF2B5EF4-FFF2-40B4-BE49-F238E27FC236}">
                    <a16:creationId xmlns:a16="http://schemas.microsoft.com/office/drawing/2014/main" id="{0BD3CCB5-0AC7-493D-B120-66F832609189}"/>
                  </a:ext>
                </a:extLst>
              </p:cNvPr>
              <p:cNvSpPr/>
              <p:nvPr/>
            </p:nvSpPr>
            <p:spPr>
              <a:xfrm>
                <a:off x="11896645" y="5489428"/>
                <a:ext cx="275748" cy="165666"/>
              </a:xfrm>
              <a:custGeom>
                <a:avLst/>
                <a:gdLst>
                  <a:gd name="connsiteX0" fmla="*/ 3572 w 275748"/>
                  <a:gd name="connsiteY0" fmla="*/ 164714 h 165666"/>
                  <a:gd name="connsiteX1" fmla="*/ 714 w 275748"/>
                  <a:gd name="connsiteY1" fmla="*/ 161858 h 165666"/>
                  <a:gd name="connsiteX2" fmla="*/ 714 w 275748"/>
                  <a:gd name="connsiteY2" fmla="*/ 154241 h 165666"/>
                  <a:gd name="connsiteX3" fmla="*/ 82629 w 275748"/>
                  <a:gd name="connsiteY3" fmla="*/ 3809 h 165666"/>
                  <a:gd name="connsiteX4" fmla="*/ 89297 w 275748"/>
                  <a:gd name="connsiteY4" fmla="*/ 0 h 165666"/>
                  <a:gd name="connsiteX5" fmla="*/ 268367 w 275748"/>
                  <a:gd name="connsiteY5" fmla="*/ 0 h 165666"/>
                  <a:gd name="connsiteX6" fmla="*/ 275035 w 275748"/>
                  <a:gd name="connsiteY6" fmla="*/ 3809 h 165666"/>
                  <a:gd name="connsiteX7" fmla="*/ 275035 w 275748"/>
                  <a:gd name="connsiteY7" fmla="*/ 11425 h 165666"/>
                  <a:gd name="connsiteX8" fmla="*/ 193120 w 275748"/>
                  <a:gd name="connsiteY8" fmla="*/ 161858 h 165666"/>
                  <a:gd name="connsiteX9" fmla="*/ 186452 w 275748"/>
                  <a:gd name="connsiteY9" fmla="*/ 165666 h 165666"/>
                  <a:gd name="connsiteX10" fmla="*/ 7382 w 275748"/>
                  <a:gd name="connsiteY10" fmla="*/ 165666 h 165666"/>
                  <a:gd name="connsiteX11" fmla="*/ 3572 w 275748"/>
                  <a:gd name="connsiteY11" fmla="*/ 164714 h 165666"/>
                  <a:gd name="connsiteX12" fmla="*/ 93107 w 275748"/>
                  <a:gd name="connsiteY12" fmla="*/ 14282 h 165666"/>
                  <a:gd name="connsiteX13" fmla="*/ 18812 w 275748"/>
                  <a:gd name="connsiteY13" fmla="*/ 149481 h 165666"/>
                  <a:gd name="connsiteX14" fmla="*/ 180737 w 275748"/>
                  <a:gd name="connsiteY14" fmla="*/ 149481 h 165666"/>
                  <a:gd name="connsiteX15" fmla="*/ 255032 w 275748"/>
                  <a:gd name="connsiteY15" fmla="*/ 14282 h 165666"/>
                  <a:gd name="connsiteX16" fmla="*/ 93107 w 275748"/>
                  <a:gd name="connsiteY16" fmla="*/ 14282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748" h="165666">
                    <a:moveTo>
                      <a:pt x="3572" y="164714"/>
                    </a:moveTo>
                    <a:cubicBezTo>
                      <a:pt x="2620" y="163762"/>
                      <a:pt x="1667" y="162810"/>
                      <a:pt x="714" y="161858"/>
                    </a:cubicBezTo>
                    <a:cubicBezTo>
                      <a:pt x="-238" y="159954"/>
                      <a:pt x="-238" y="157097"/>
                      <a:pt x="714" y="154241"/>
                    </a:cubicBezTo>
                    <a:lnTo>
                      <a:pt x="82629" y="3809"/>
                    </a:lnTo>
                    <a:cubicBezTo>
                      <a:pt x="83582" y="952"/>
                      <a:pt x="86439" y="0"/>
                      <a:pt x="89297" y="0"/>
                    </a:cubicBezTo>
                    <a:lnTo>
                      <a:pt x="268367" y="0"/>
                    </a:lnTo>
                    <a:cubicBezTo>
                      <a:pt x="271224" y="0"/>
                      <a:pt x="273129" y="952"/>
                      <a:pt x="275035" y="3809"/>
                    </a:cubicBezTo>
                    <a:cubicBezTo>
                      <a:pt x="275987" y="5713"/>
                      <a:pt x="275987" y="8569"/>
                      <a:pt x="275035" y="11425"/>
                    </a:cubicBezTo>
                    <a:lnTo>
                      <a:pt x="193120" y="161858"/>
                    </a:lnTo>
                    <a:cubicBezTo>
                      <a:pt x="192167" y="164714"/>
                      <a:pt x="189310" y="165666"/>
                      <a:pt x="186452" y="165666"/>
                    </a:cubicBezTo>
                    <a:lnTo>
                      <a:pt x="7382" y="165666"/>
                    </a:lnTo>
                    <a:cubicBezTo>
                      <a:pt x="5477" y="164714"/>
                      <a:pt x="4524" y="164714"/>
                      <a:pt x="3572" y="164714"/>
                    </a:cubicBezTo>
                    <a:close/>
                    <a:moveTo>
                      <a:pt x="93107" y="14282"/>
                    </a:moveTo>
                    <a:lnTo>
                      <a:pt x="18812" y="149481"/>
                    </a:lnTo>
                    <a:lnTo>
                      <a:pt x="180737" y="149481"/>
                    </a:lnTo>
                    <a:lnTo>
                      <a:pt x="255032" y="14282"/>
                    </a:lnTo>
                    <a:lnTo>
                      <a:pt x="93107" y="14282"/>
                    </a:lnTo>
                    <a:close/>
                  </a:path>
                </a:pathLst>
              </a:custGeom>
              <a:solidFill>
                <a:srgbClr val="FFFFFF"/>
              </a:solidFill>
              <a:ln w="9525"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B199E997-4030-90C2-0355-13889510D123}"/>
                  </a:ext>
                </a:extLst>
              </p:cNvPr>
              <p:cNvSpPr/>
              <p:nvPr/>
            </p:nvSpPr>
            <p:spPr>
              <a:xfrm>
                <a:off x="11799728" y="5338995"/>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5716 w 194310"/>
                  <a:gd name="connsiteY12" fmla="*/ 157097 h 316098"/>
                  <a:gd name="connsiteX13" fmla="*/ 103346 w 194310"/>
                  <a:gd name="connsiteY13" fmla="*/ 293248 h 316098"/>
                  <a:gd name="connsiteX14" fmla="*/ 177641 w 194310"/>
                  <a:gd name="connsiteY14" fmla="*/ 158049 h 316098"/>
                  <a:gd name="connsiteX15" fmla="*/ 90011 w 194310"/>
                  <a:gd name="connsiteY15" fmla="*/ 21898 h 316098"/>
                  <a:gd name="connsiteX16" fmla="*/ 15716 w 194310"/>
                  <a:gd name="connsiteY16" fmla="*/ 157097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3"/>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3"/>
                      <a:pt x="192881" y="161858"/>
                    </a:cubicBezTo>
                    <a:lnTo>
                      <a:pt x="110966" y="312290"/>
                    </a:lnTo>
                    <a:cubicBezTo>
                      <a:pt x="110014" y="314195"/>
                      <a:pt x="107156" y="316099"/>
                      <a:pt x="104299" y="316099"/>
                    </a:cubicBezTo>
                    <a:cubicBezTo>
                      <a:pt x="102394" y="316099"/>
                      <a:pt x="101441" y="315147"/>
                      <a:pt x="100489" y="315147"/>
                    </a:cubicBezTo>
                    <a:close/>
                    <a:moveTo>
                      <a:pt x="15716" y="157097"/>
                    </a:moveTo>
                    <a:lnTo>
                      <a:pt x="103346" y="293248"/>
                    </a:lnTo>
                    <a:lnTo>
                      <a:pt x="177641" y="158049"/>
                    </a:lnTo>
                    <a:lnTo>
                      <a:pt x="90011" y="21898"/>
                    </a:lnTo>
                    <a:lnTo>
                      <a:pt x="15716" y="157097"/>
                    </a:lnTo>
                    <a:close/>
                  </a:path>
                </a:pathLst>
              </a:custGeom>
              <a:solidFill>
                <a:srgbClr val="FFFFFF"/>
              </a:solidFill>
              <a:ln w="952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3AC3CAA1-5763-50B0-EBEC-C7059CB8207F}"/>
                  </a:ext>
                </a:extLst>
              </p:cNvPr>
              <p:cNvSpPr/>
              <p:nvPr/>
            </p:nvSpPr>
            <p:spPr>
              <a:xfrm>
                <a:off x="11881643" y="5338043"/>
                <a:ext cx="291464" cy="165666"/>
              </a:xfrm>
              <a:custGeom>
                <a:avLst/>
                <a:gdLst>
                  <a:gd name="connsiteX0" fmla="*/ 100489 w 291464"/>
                  <a:gd name="connsiteY0" fmla="*/ 164714 h 165666"/>
                  <a:gd name="connsiteX1" fmla="*/ 97631 w 291464"/>
                  <a:gd name="connsiteY1" fmla="*/ 161858 h 165666"/>
                  <a:gd name="connsiteX2" fmla="*/ 1429 w 291464"/>
                  <a:gd name="connsiteY2" fmla="*/ 11425 h 165666"/>
                  <a:gd name="connsiteX3" fmla="*/ 1429 w 291464"/>
                  <a:gd name="connsiteY3" fmla="*/ 3808 h 165666"/>
                  <a:gd name="connsiteX4" fmla="*/ 8096 w 291464"/>
                  <a:gd name="connsiteY4" fmla="*/ 0 h 165666"/>
                  <a:gd name="connsiteX5" fmla="*/ 187166 w 291464"/>
                  <a:gd name="connsiteY5" fmla="*/ 0 h 165666"/>
                  <a:gd name="connsiteX6" fmla="*/ 193834 w 291464"/>
                  <a:gd name="connsiteY6" fmla="*/ 3808 h 165666"/>
                  <a:gd name="connsiteX7" fmla="*/ 290036 w 291464"/>
                  <a:gd name="connsiteY7" fmla="*/ 154241 h 165666"/>
                  <a:gd name="connsiteX8" fmla="*/ 290036 w 291464"/>
                  <a:gd name="connsiteY8" fmla="*/ 161858 h 165666"/>
                  <a:gd name="connsiteX9" fmla="*/ 283369 w 291464"/>
                  <a:gd name="connsiteY9" fmla="*/ 165666 h 165666"/>
                  <a:gd name="connsiteX10" fmla="*/ 104299 w 291464"/>
                  <a:gd name="connsiteY10" fmla="*/ 165666 h 165666"/>
                  <a:gd name="connsiteX11" fmla="*/ 100489 w 291464"/>
                  <a:gd name="connsiteY11" fmla="*/ 164714 h 165666"/>
                  <a:gd name="connsiteX12" fmla="*/ 21431 w 291464"/>
                  <a:gd name="connsiteY12" fmla="*/ 16186 h 165666"/>
                  <a:gd name="connsiteX13" fmla="*/ 108109 w 291464"/>
                  <a:gd name="connsiteY13" fmla="*/ 151385 h 165666"/>
                  <a:gd name="connsiteX14" fmla="*/ 269081 w 291464"/>
                  <a:gd name="connsiteY14" fmla="*/ 151385 h 165666"/>
                  <a:gd name="connsiteX15" fmla="*/ 182404 w 291464"/>
                  <a:gd name="connsiteY15" fmla="*/ 16186 h 165666"/>
                  <a:gd name="connsiteX16" fmla="*/ 21431 w 291464"/>
                  <a:gd name="connsiteY16" fmla="*/ 16186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4"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2394" y="165666"/>
                      <a:pt x="101441" y="165666"/>
                      <a:pt x="100489" y="164714"/>
                    </a:cubicBezTo>
                    <a:close/>
                    <a:moveTo>
                      <a:pt x="21431" y="16186"/>
                    </a:moveTo>
                    <a:lnTo>
                      <a:pt x="108109" y="151385"/>
                    </a:lnTo>
                    <a:lnTo>
                      <a:pt x="269081" y="151385"/>
                    </a:lnTo>
                    <a:lnTo>
                      <a:pt x="182404" y="16186"/>
                    </a:lnTo>
                    <a:lnTo>
                      <a:pt x="21431" y="16186"/>
                    </a:lnTo>
                    <a:close/>
                  </a:path>
                </a:pathLst>
              </a:custGeom>
              <a:solidFill>
                <a:srgbClr val="FFFFFF"/>
              </a:solidFill>
              <a:ln w="9525" cap="flat">
                <a:noFill/>
                <a:prstDash val="solid"/>
                <a:miter/>
              </a:ln>
            </p:spPr>
            <p:txBody>
              <a:bodyPr rtlCol="0" anchor="ctr"/>
              <a:lstStyle/>
              <a:p>
                <a:endParaRPr lang="en-US"/>
              </a:p>
            </p:txBody>
          </p:sp>
        </p:grpSp>
        <p:grpSp>
          <p:nvGrpSpPr>
            <p:cNvPr id="4" name="Graphic 47">
              <a:extLst>
                <a:ext uri="{FF2B5EF4-FFF2-40B4-BE49-F238E27FC236}">
                  <a16:creationId xmlns:a16="http://schemas.microsoft.com/office/drawing/2014/main" id="{516AF814-7743-E57C-8BDE-4E7053F163E4}"/>
                </a:ext>
              </a:extLst>
            </p:cNvPr>
            <p:cNvGrpSpPr/>
            <p:nvPr/>
          </p:nvGrpSpPr>
          <p:grpSpPr>
            <a:xfrm>
              <a:off x="11553031" y="5790293"/>
              <a:ext cx="373379" cy="316098"/>
              <a:chOff x="11553031" y="5790293"/>
              <a:chExt cx="373379" cy="316098"/>
            </a:xfrm>
            <a:solidFill>
              <a:srgbClr val="FFFFFF"/>
            </a:solidFill>
          </p:grpSpPr>
          <p:sp>
            <p:nvSpPr>
              <p:cNvPr id="225" name="Freeform 224">
                <a:extLst>
                  <a:ext uri="{FF2B5EF4-FFF2-40B4-BE49-F238E27FC236}">
                    <a16:creationId xmlns:a16="http://schemas.microsoft.com/office/drawing/2014/main" id="{04A8BF0D-C753-7EBB-4B83-FC1E06A7882D}"/>
                  </a:ext>
                </a:extLst>
              </p:cNvPr>
              <p:cNvSpPr/>
              <p:nvPr/>
            </p:nvSpPr>
            <p:spPr>
              <a:xfrm>
                <a:off x="11649948" y="5940725"/>
                <a:ext cx="275748" cy="165666"/>
              </a:xfrm>
              <a:custGeom>
                <a:avLst/>
                <a:gdLst>
                  <a:gd name="connsiteX0" fmla="*/ 3572 w 275748"/>
                  <a:gd name="connsiteY0" fmla="*/ 164714 h 165666"/>
                  <a:gd name="connsiteX1" fmla="*/ 714 w 275748"/>
                  <a:gd name="connsiteY1" fmla="*/ 161858 h 165666"/>
                  <a:gd name="connsiteX2" fmla="*/ 714 w 275748"/>
                  <a:gd name="connsiteY2" fmla="*/ 154241 h 165666"/>
                  <a:gd name="connsiteX3" fmla="*/ 82629 w 275748"/>
                  <a:gd name="connsiteY3" fmla="*/ 3808 h 165666"/>
                  <a:gd name="connsiteX4" fmla="*/ 89297 w 275748"/>
                  <a:gd name="connsiteY4" fmla="*/ 0 h 165666"/>
                  <a:gd name="connsiteX5" fmla="*/ 268367 w 275748"/>
                  <a:gd name="connsiteY5" fmla="*/ 0 h 165666"/>
                  <a:gd name="connsiteX6" fmla="*/ 275034 w 275748"/>
                  <a:gd name="connsiteY6" fmla="*/ 3808 h 165666"/>
                  <a:gd name="connsiteX7" fmla="*/ 275034 w 275748"/>
                  <a:gd name="connsiteY7" fmla="*/ 11425 h 165666"/>
                  <a:gd name="connsiteX8" fmla="*/ 193120 w 275748"/>
                  <a:gd name="connsiteY8" fmla="*/ 161858 h 165666"/>
                  <a:gd name="connsiteX9" fmla="*/ 186452 w 275748"/>
                  <a:gd name="connsiteY9" fmla="*/ 165666 h 165666"/>
                  <a:gd name="connsiteX10" fmla="*/ 7382 w 275748"/>
                  <a:gd name="connsiteY10" fmla="*/ 165666 h 165666"/>
                  <a:gd name="connsiteX11" fmla="*/ 3572 w 275748"/>
                  <a:gd name="connsiteY11" fmla="*/ 164714 h 165666"/>
                  <a:gd name="connsiteX12" fmla="*/ 94059 w 275748"/>
                  <a:gd name="connsiteY12" fmla="*/ 15234 h 165666"/>
                  <a:gd name="connsiteX13" fmla="*/ 19764 w 275748"/>
                  <a:gd name="connsiteY13" fmla="*/ 150433 h 165666"/>
                  <a:gd name="connsiteX14" fmla="*/ 181689 w 275748"/>
                  <a:gd name="connsiteY14" fmla="*/ 150433 h 165666"/>
                  <a:gd name="connsiteX15" fmla="*/ 255984 w 275748"/>
                  <a:gd name="connsiteY15" fmla="*/ 15234 h 165666"/>
                  <a:gd name="connsiteX16" fmla="*/ 94059 w 275748"/>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748" h="165666">
                    <a:moveTo>
                      <a:pt x="3572" y="164714"/>
                    </a:moveTo>
                    <a:cubicBezTo>
                      <a:pt x="2620" y="163762"/>
                      <a:pt x="1667" y="162810"/>
                      <a:pt x="714" y="161858"/>
                    </a:cubicBezTo>
                    <a:cubicBezTo>
                      <a:pt x="-238" y="159954"/>
                      <a:pt x="-238" y="157097"/>
                      <a:pt x="714" y="154241"/>
                    </a:cubicBezTo>
                    <a:lnTo>
                      <a:pt x="82629" y="3808"/>
                    </a:lnTo>
                    <a:cubicBezTo>
                      <a:pt x="83582" y="952"/>
                      <a:pt x="86439" y="0"/>
                      <a:pt x="89297" y="0"/>
                    </a:cubicBezTo>
                    <a:lnTo>
                      <a:pt x="268367" y="0"/>
                    </a:lnTo>
                    <a:cubicBezTo>
                      <a:pt x="271224" y="0"/>
                      <a:pt x="273129" y="952"/>
                      <a:pt x="275034" y="3808"/>
                    </a:cubicBezTo>
                    <a:cubicBezTo>
                      <a:pt x="275987" y="5713"/>
                      <a:pt x="275987" y="8569"/>
                      <a:pt x="275034" y="11425"/>
                    </a:cubicBezTo>
                    <a:lnTo>
                      <a:pt x="193120" y="161858"/>
                    </a:lnTo>
                    <a:cubicBezTo>
                      <a:pt x="192167" y="164714"/>
                      <a:pt x="189309" y="165666"/>
                      <a:pt x="186452" y="165666"/>
                    </a:cubicBezTo>
                    <a:lnTo>
                      <a:pt x="7382" y="165666"/>
                    </a:lnTo>
                    <a:cubicBezTo>
                      <a:pt x="6429" y="165666"/>
                      <a:pt x="4524" y="164714"/>
                      <a:pt x="3572" y="164714"/>
                    </a:cubicBezTo>
                    <a:close/>
                    <a:moveTo>
                      <a:pt x="94059" y="15234"/>
                    </a:moveTo>
                    <a:lnTo>
                      <a:pt x="19764" y="150433"/>
                    </a:lnTo>
                    <a:lnTo>
                      <a:pt x="181689" y="150433"/>
                    </a:lnTo>
                    <a:lnTo>
                      <a:pt x="255984" y="15234"/>
                    </a:lnTo>
                    <a:lnTo>
                      <a:pt x="94059" y="15234"/>
                    </a:lnTo>
                    <a:close/>
                  </a:path>
                </a:pathLst>
              </a:custGeom>
              <a:solidFill>
                <a:srgbClr val="FFFFFF"/>
              </a:solidFill>
              <a:ln w="9525"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17495326-8C12-78A6-81F2-2905A731EA34}"/>
                  </a:ext>
                </a:extLst>
              </p:cNvPr>
              <p:cNvSpPr/>
              <p:nvPr/>
            </p:nvSpPr>
            <p:spPr>
              <a:xfrm>
                <a:off x="11553031" y="5790293"/>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6669 w 194310"/>
                  <a:gd name="connsiteY12" fmla="*/ 158049 h 316098"/>
                  <a:gd name="connsiteX13" fmla="*/ 104299 w 194310"/>
                  <a:gd name="connsiteY13" fmla="*/ 294200 h 316098"/>
                  <a:gd name="connsiteX14" fmla="*/ 178594 w 194310"/>
                  <a:gd name="connsiteY14" fmla="*/ 159001 h 316098"/>
                  <a:gd name="connsiteX15" fmla="*/ 90964 w 194310"/>
                  <a:gd name="connsiteY15" fmla="*/ 22850 h 316098"/>
                  <a:gd name="connsiteX16" fmla="*/ 16669 w 194310"/>
                  <a:gd name="connsiteY16" fmla="*/ 158049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4"/>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4"/>
                      <a:pt x="192881" y="161858"/>
                    </a:cubicBezTo>
                    <a:lnTo>
                      <a:pt x="110966" y="312290"/>
                    </a:lnTo>
                    <a:cubicBezTo>
                      <a:pt x="110014" y="314195"/>
                      <a:pt x="107156" y="316099"/>
                      <a:pt x="104299" y="316099"/>
                    </a:cubicBezTo>
                    <a:cubicBezTo>
                      <a:pt x="103346" y="316099"/>
                      <a:pt x="101441" y="315147"/>
                      <a:pt x="100489" y="315147"/>
                    </a:cubicBezTo>
                    <a:close/>
                    <a:moveTo>
                      <a:pt x="16669" y="158049"/>
                    </a:moveTo>
                    <a:lnTo>
                      <a:pt x="104299" y="294200"/>
                    </a:lnTo>
                    <a:lnTo>
                      <a:pt x="178594" y="159001"/>
                    </a:lnTo>
                    <a:lnTo>
                      <a:pt x="90964" y="22850"/>
                    </a:lnTo>
                    <a:lnTo>
                      <a:pt x="16669" y="158049"/>
                    </a:lnTo>
                    <a:close/>
                  </a:path>
                </a:pathLst>
              </a:custGeom>
              <a:solidFill>
                <a:srgbClr val="FFFFFF"/>
              </a:solidFill>
              <a:ln w="9525"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828DF4CA-4590-89B5-03E9-86C8A3BBA0C1}"/>
                  </a:ext>
                </a:extLst>
              </p:cNvPr>
              <p:cNvSpPr/>
              <p:nvPr/>
            </p:nvSpPr>
            <p:spPr>
              <a:xfrm>
                <a:off x="11634946" y="5790293"/>
                <a:ext cx="291465" cy="165666"/>
              </a:xfrm>
              <a:custGeom>
                <a:avLst/>
                <a:gdLst>
                  <a:gd name="connsiteX0" fmla="*/ 100489 w 291465"/>
                  <a:gd name="connsiteY0" fmla="*/ 164714 h 165666"/>
                  <a:gd name="connsiteX1" fmla="*/ 97631 w 291465"/>
                  <a:gd name="connsiteY1" fmla="*/ 161858 h 165666"/>
                  <a:gd name="connsiteX2" fmla="*/ 1429 w 291465"/>
                  <a:gd name="connsiteY2" fmla="*/ 11425 h 165666"/>
                  <a:gd name="connsiteX3" fmla="*/ 1429 w 291465"/>
                  <a:gd name="connsiteY3" fmla="*/ 3808 h 165666"/>
                  <a:gd name="connsiteX4" fmla="*/ 8096 w 291465"/>
                  <a:gd name="connsiteY4" fmla="*/ 0 h 165666"/>
                  <a:gd name="connsiteX5" fmla="*/ 187166 w 291465"/>
                  <a:gd name="connsiteY5" fmla="*/ 0 h 165666"/>
                  <a:gd name="connsiteX6" fmla="*/ 193834 w 291465"/>
                  <a:gd name="connsiteY6" fmla="*/ 3808 h 165666"/>
                  <a:gd name="connsiteX7" fmla="*/ 290036 w 291465"/>
                  <a:gd name="connsiteY7" fmla="*/ 154241 h 165666"/>
                  <a:gd name="connsiteX8" fmla="*/ 290036 w 291465"/>
                  <a:gd name="connsiteY8" fmla="*/ 161858 h 165666"/>
                  <a:gd name="connsiteX9" fmla="*/ 283369 w 291465"/>
                  <a:gd name="connsiteY9" fmla="*/ 165666 h 165666"/>
                  <a:gd name="connsiteX10" fmla="*/ 104299 w 291465"/>
                  <a:gd name="connsiteY10" fmla="*/ 165666 h 165666"/>
                  <a:gd name="connsiteX11" fmla="*/ 100489 w 291465"/>
                  <a:gd name="connsiteY11" fmla="*/ 164714 h 165666"/>
                  <a:gd name="connsiteX12" fmla="*/ 21431 w 291465"/>
                  <a:gd name="connsiteY12" fmla="*/ 15234 h 165666"/>
                  <a:gd name="connsiteX13" fmla="*/ 108109 w 291465"/>
                  <a:gd name="connsiteY13" fmla="*/ 150433 h 165666"/>
                  <a:gd name="connsiteX14" fmla="*/ 269081 w 291465"/>
                  <a:gd name="connsiteY14" fmla="*/ 150433 h 165666"/>
                  <a:gd name="connsiteX15" fmla="*/ 182404 w 291465"/>
                  <a:gd name="connsiteY15" fmla="*/ 15234 h 165666"/>
                  <a:gd name="connsiteX16" fmla="*/ 21431 w 291465"/>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5"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3346" y="165666"/>
                      <a:pt x="102394" y="164714"/>
                      <a:pt x="100489" y="164714"/>
                    </a:cubicBezTo>
                    <a:close/>
                    <a:moveTo>
                      <a:pt x="21431" y="15234"/>
                    </a:moveTo>
                    <a:lnTo>
                      <a:pt x="108109" y="150433"/>
                    </a:lnTo>
                    <a:lnTo>
                      <a:pt x="269081" y="150433"/>
                    </a:lnTo>
                    <a:lnTo>
                      <a:pt x="182404" y="15234"/>
                    </a:lnTo>
                    <a:lnTo>
                      <a:pt x="21431" y="15234"/>
                    </a:lnTo>
                    <a:close/>
                  </a:path>
                </a:pathLst>
              </a:custGeom>
              <a:solidFill>
                <a:srgbClr val="FFFFFF"/>
              </a:solidFill>
              <a:ln w="9525" cap="flat">
                <a:noFill/>
                <a:prstDash val="solid"/>
                <a:miter/>
              </a:ln>
            </p:spPr>
            <p:txBody>
              <a:bodyPr rtlCol="0" anchor="ctr"/>
              <a:lstStyle/>
              <a:p>
                <a:endParaRPr lang="en-US"/>
              </a:p>
            </p:txBody>
          </p:sp>
        </p:grpSp>
        <p:grpSp>
          <p:nvGrpSpPr>
            <p:cNvPr id="5" name="Graphic 47">
              <a:extLst>
                <a:ext uri="{FF2B5EF4-FFF2-40B4-BE49-F238E27FC236}">
                  <a16:creationId xmlns:a16="http://schemas.microsoft.com/office/drawing/2014/main" id="{96783D1D-1D50-AA3E-320C-9F38D365D4A3}"/>
                </a:ext>
              </a:extLst>
            </p:cNvPr>
            <p:cNvGrpSpPr/>
            <p:nvPr/>
          </p:nvGrpSpPr>
          <p:grpSpPr>
            <a:xfrm>
              <a:off x="12091193" y="5786484"/>
              <a:ext cx="221456" cy="316098"/>
              <a:chOff x="12091193" y="5786484"/>
              <a:chExt cx="221456" cy="316098"/>
            </a:xfrm>
            <a:solidFill>
              <a:srgbClr val="FFFFFF"/>
            </a:solidFill>
          </p:grpSpPr>
          <p:sp>
            <p:nvSpPr>
              <p:cNvPr id="222" name="Freeform 221">
                <a:extLst>
                  <a:ext uri="{FF2B5EF4-FFF2-40B4-BE49-F238E27FC236}">
                    <a16:creationId xmlns:a16="http://schemas.microsoft.com/office/drawing/2014/main" id="{8BE78026-46FD-6C9E-C392-A0F1386D0184}"/>
                  </a:ext>
                </a:extLst>
              </p:cNvPr>
              <p:cNvSpPr/>
              <p:nvPr/>
            </p:nvSpPr>
            <p:spPr>
              <a:xfrm>
                <a:off x="12091193" y="5786484"/>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5716 w 194310"/>
                  <a:gd name="connsiteY12" fmla="*/ 158049 h 316098"/>
                  <a:gd name="connsiteX13" fmla="*/ 103346 w 194310"/>
                  <a:gd name="connsiteY13" fmla="*/ 294200 h 316098"/>
                  <a:gd name="connsiteX14" fmla="*/ 177641 w 194310"/>
                  <a:gd name="connsiteY14" fmla="*/ 159001 h 316098"/>
                  <a:gd name="connsiteX15" fmla="*/ 90011 w 194310"/>
                  <a:gd name="connsiteY15" fmla="*/ 22850 h 316098"/>
                  <a:gd name="connsiteX16" fmla="*/ 15716 w 194310"/>
                  <a:gd name="connsiteY16" fmla="*/ 158049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3"/>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3"/>
                      <a:pt x="192881" y="161858"/>
                    </a:cubicBezTo>
                    <a:lnTo>
                      <a:pt x="110966" y="312290"/>
                    </a:lnTo>
                    <a:cubicBezTo>
                      <a:pt x="110014" y="314195"/>
                      <a:pt x="107156" y="316099"/>
                      <a:pt x="104299" y="316099"/>
                    </a:cubicBezTo>
                    <a:cubicBezTo>
                      <a:pt x="102394" y="316099"/>
                      <a:pt x="101441" y="315147"/>
                      <a:pt x="100489" y="315147"/>
                    </a:cubicBezTo>
                    <a:close/>
                    <a:moveTo>
                      <a:pt x="15716" y="158049"/>
                    </a:moveTo>
                    <a:lnTo>
                      <a:pt x="103346" y="294200"/>
                    </a:lnTo>
                    <a:lnTo>
                      <a:pt x="177641" y="159001"/>
                    </a:lnTo>
                    <a:lnTo>
                      <a:pt x="90011" y="22850"/>
                    </a:lnTo>
                    <a:lnTo>
                      <a:pt x="15716" y="158049"/>
                    </a:lnTo>
                    <a:close/>
                  </a:path>
                </a:pathLst>
              </a:custGeom>
              <a:solidFill>
                <a:srgbClr val="FFFFFF"/>
              </a:solidFill>
              <a:ln w="952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1666D474-909F-3D85-4A06-CE3764D1122F}"/>
                  </a:ext>
                </a:extLst>
              </p:cNvPr>
              <p:cNvSpPr/>
              <p:nvPr/>
            </p:nvSpPr>
            <p:spPr>
              <a:xfrm>
                <a:off x="12187158" y="5936917"/>
                <a:ext cx="125491" cy="165666"/>
              </a:xfrm>
              <a:custGeom>
                <a:avLst/>
                <a:gdLst>
                  <a:gd name="connsiteX0" fmla="*/ 125492 w 125491"/>
                  <a:gd name="connsiteY0" fmla="*/ 150433 h 165666"/>
                  <a:gd name="connsiteX1" fmla="*/ 19764 w 125491"/>
                  <a:gd name="connsiteY1" fmla="*/ 150433 h 165666"/>
                  <a:gd name="connsiteX2" fmla="*/ 94060 w 125491"/>
                  <a:gd name="connsiteY2" fmla="*/ 15234 h 165666"/>
                  <a:gd name="connsiteX3" fmla="*/ 125492 w 125491"/>
                  <a:gd name="connsiteY3" fmla="*/ 15234 h 165666"/>
                  <a:gd name="connsiteX4" fmla="*/ 125492 w 125491"/>
                  <a:gd name="connsiteY4" fmla="*/ 0 h 165666"/>
                  <a:gd name="connsiteX5" fmla="*/ 89297 w 125491"/>
                  <a:gd name="connsiteY5" fmla="*/ 0 h 165666"/>
                  <a:gd name="connsiteX6" fmla="*/ 82629 w 125491"/>
                  <a:gd name="connsiteY6" fmla="*/ 3809 h 165666"/>
                  <a:gd name="connsiteX7" fmla="*/ 714 w 125491"/>
                  <a:gd name="connsiteY7" fmla="*/ 154241 h 165666"/>
                  <a:gd name="connsiteX8" fmla="*/ 714 w 125491"/>
                  <a:gd name="connsiteY8" fmla="*/ 161858 h 165666"/>
                  <a:gd name="connsiteX9" fmla="*/ 3572 w 125491"/>
                  <a:gd name="connsiteY9" fmla="*/ 164714 h 165666"/>
                  <a:gd name="connsiteX10" fmla="*/ 7382 w 125491"/>
                  <a:gd name="connsiteY10" fmla="*/ 165666 h 165666"/>
                  <a:gd name="connsiteX11" fmla="*/ 125492 w 125491"/>
                  <a:gd name="connsiteY11" fmla="*/ 165666 h 165666"/>
                  <a:gd name="connsiteX12" fmla="*/ 125492 w 125491"/>
                  <a:gd name="connsiteY12" fmla="*/ 150433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491" h="165666">
                    <a:moveTo>
                      <a:pt x="125492" y="150433"/>
                    </a:moveTo>
                    <a:lnTo>
                      <a:pt x="19764" y="150433"/>
                    </a:lnTo>
                    <a:lnTo>
                      <a:pt x="94060" y="15234"/>
                    </a:lnTo>
                    <a:lnTo>
                      <a:pt x="125492" y="15234"/>
                    </a:lnTo>
                    <a:lnTo>
                      <a:pt x="125492" y="0"/>
                    </a:lnTo>
                    <a:lnTo>
                      <a:pt x="89297" y="0"/>
                    </a:lnTo>
                    <a:cubicBezTo>
                      <a:pt x="86439" y="0"/>
                      <a:pt x="83582" y="1904"/>
                      <a:pt x="82629" y="3809"/>
                    </a:cubicBezTo>
                    <a:lnTo>
                      <a:pt x="714" y="154241"/>
                    </a:lnTo>
                    <a:cubicBezTo>
                      <a:pt x="-238" y="156145"/>
                      <a:pt x="-238" y="159002"/>
                      <a:pt x="714" y="161858"/>
                    </a:cubicBezTo>
                    <a:cubicBezTo>
                      <a:pt x="1667" y="162810"/>
                      <a:pt x="2620" y="163762"/>
                      <a:pt x="3572" y="164714"/>
                    </a:cubicBezTo>
                    <a:cubicBezTo>
                      <a:pt x="4524" y="165666"/>
                      <a:pt x="5477" y="165666"/>
                      <a:pt x="7382" y="165666"/>
                    </a:cubicBezTo>
                    <a:lnTo>
                      <a:pt x="125492" y="165666"/>
                    </a:lnTo>
                    <a:lnTo>
                      <a:pt x="125492" y="150433"/>
                    </a:lnTo>
                    <a:close/>
                  </a:path>
                </a:pathLst>
              </a:custGeom>
              <a:solidFill>
                <a:srgbClr val="FFFFFF"/>
              </a:solidFill>
              <a:ln w="9525"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4E5B8810-B3FD-928D-E60C-6E4C2F7C98F5}"/>
                  </a:ext>
                </a:extLst>
              </p:cNvPr>
              <p:cNvSpPr/>
              <p:nvPr/>
            </p:nvSpPr>
            <p:spPr>
              <a:xfrm>
                <a:off x="12172870" y="5786484"/>
                <a:ext cx="139779" cy="165666"/>
              </a:xfrm>
              <a:custGeom>
                <a:avLst/>
                <a:gdLst>
                  <a:gd name="connsiteX0" fmla="*/ 139779 w 139779"/>
                  <a:gd name="connsiteY0" fmla="*/ 150432 h 165666"/>
                  <a:gd name="connsiteX1" fmla="*/ 107395 w 139779"/>
                  <a:gd name="connsiteY1" fmla="*/ 150432 h 165666"/>
                  <a:gd name="connsiteX2" fmla="*/ 20717 w 139779"/>
                  <a:gd name="connsiteY2" fmla="*/ 15234 h 165666"/>
                  <a:gd name="connsiteX3" fmla="*/ 139779 w 139779"/>
                  <a:gd name="connsiteY3" fmla="*/ 15234 h 165666"/>
                  <a:gd name="connsiteX4" fmla="*/ 139779 w 139779"/>
                  <a:gd name="connsiteY4" fmla="*/ 0 h 165666"/>
                  <a:gd name="connsiteX5" fmla="*/ 7382 w 139779"/>
                  <a:gd name="connsiteY5" fmla="*/ 0 h 165666"/>
                  <a:gd name="connsiteX6" fmla="*/ 714 w 139779"/>
                  <a:gd name="connsiteY6" fmla="*/ 3808 h 165666"/>
                  <a:gd name="connsiteX7" fmla="*/ 714 w 139779"/>
                  <a:gd name="connsiteY7" fmla="*/ 11425 h 165666"/>
                  <a:gd name="connsiteX8" fmla="*/ 96917 w 139779"/>
                  <a:gd name="connsiteY8" fmla="*/ 161858 h 165666"/>
                  <a:gd name="connsiteX9" fmla="*/ 99774 w 139779"/>
                  <a:gd name="connsiteY9" fmla="*/ 164714 h 165666"/>
                  <a:gd name="connsiteX10" fmla="*/ 103585 w 139779"/>
                  <a:gd name="connsiteY10" fmla="*/ 165666 h 165666"/>
                  <a:gd name="connsiteX11" fmla="*/ 139779 w 139779"/>
                  <a:gd name="connsiteY11" fmla="*/ 165666 h 165666"/>
                  <a:gd name="connsiteX12" fmla="*/ 139779 w 139779"/>
                  <a:gd name="connsiteY12" fmla="*/ 150432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779" h="165666">
                    <a:moveTo>
                      <a:pt x="139779" y="150432"/>
                    </a:moveTo>
                    <a:lnTo>
                      <a:pt x="107395" y="150432"/>
                    </a:lnTo>
                    <a:lnTo>
                      <a:pt x="20717" y="15234"/>
                    </a:lnTo>
                    <a:lnTo>
                      <a:pt x="139779" y="15234"/>
                    </a:lnTo>
                    <a:lnTo>
                      <a:pt x="139779" y="0"/>
                    </a:lnTo>
                    <a:lnTo>
                      <a:pt x="7382" y="0"/>
                    </a:lnTo>
                    <a:cubicBezTo>
                      <a:pt x="4524" y="0"/>
                      <a:pt x="1667" y="1904"/>
                      <a:pt x="714" y="3808"/>
                    </a:cubicBezTo>
                    <a:cubicBezTo>
                      <a:pt x="-238" y="6665"/>
                      <a:pt x="-238" y="9521"/>
                      <a:pt x="714" y="11425"/>
                    </a:cubicBezTo>
                    <a:lnTo>
                      <a:pt x="96917" y="161858"/>
                    </a:lnTo>
                    <a:cubicBezTo>
                      <a:pt x="97870" y="162810"/>
                      <a:pt x="98822" y="163762"/>
                      <a:pt x="99774" y="164714"/>
                    </a:cubicBezTo>
                    <a:cubicBezTo>
                      <a:pt x="100727" y="165666"/>
                      <a:pt x="101679" y="165666"/>
                      <a:pt x="103585" y="165666"/>
                    </a:cubicBezTo>
                    <a:lnTo>
                      <a:pt x="139779" y="165666"/>
                    </a:lnTo>
                    <a:lnTo>
                      <a:pt x="139779" y="150432"/>
                    </a:lnTo>
                    <a:close/>
                  </a:path>
                </a:pathLst>
              </a:custGeom>
              <a:solidFill>
                <a:srgbClr val="FFFFFF"/>
              </a:solidFill>
              <a:ln w="9525" cap="flat">
                <a:noFill/>
                <a:prstDash val="solid"/>
                <a:miter/>
              </a:ln>
            </p:spPr>
            <p:txBody>
              <a:bodyPr rtlCol="0" anchor="ctr"/>
              <a:lstStyle/>
              <a:p>
                <a:endParaRPr lang="en-US"/>
              </a:p>
            </p:txBody>
          </p:sp>
        </p:grpSp>
        <p:grpSp>
          <p:nvGrpSpPr>
            <p:cNvPr id="6" name="Graphic 47">
              <a:extLst>
                <a:ext uri="{FF2B5EF4-FFF2-40B4-BE49-F238E27FC236}">
                  <a16:creationId xmlns:a16="http://schemas.microsoft.com/office/drawing/2014/main" id="{977CC410-B062-B3FB-6AA3-9F100AD5BE6B}"/>
                </a:ext>
              </a:extLst>
            </p:cNvPr>
            <p:cNvGrpSpPr/>
            <p:nvPr/>
          </p:nvGrpSpPr>
          <p:grpSpPr>
            <a:xfrm>
              <a:off x="11846163" y="6237782"/>
              <a:ext cx="371713" cy="288487"/>
              <a:chOff x="11846163" y="6237782"/>
              <a:chExt cx="371713" cy="288487"/>
            </a:xfrm>
            <a:solidFill>
              <a:srgbClr val="FFFFFF"/>
            </a:solidFill>
          </p:grpSpPr>
          <p:sp>
            <p:nvSpPr>
              <p:cNvPr id="219" name="Freeform 218">
                <a:extLst>
                  <a:ext uri="{FF2B5EF4-FFF2-40B4-BE49-F238E27FC236}">
                    <a16:creationId xmlns:a16="http://schemas.microsoft.com/office/drawing/2014/main" id="{044B5138-AA96-8852-5C07-781AAD3BA65E}"/>
                  </a:ext>
                </a:extLst>
              </p:cNvPr>
              <p:cNvSpPr/>
              <p:nvPr/>
            </p:nvSpPr>
            <p:spPr>
              <a:xfrm>
                <a:off x="11846163" y="6238734"/>
                <a:ext cx="192881" cy="287535"/>
              </a:xfrm>
              <a:custGeom>
                <a:avLst/>
                <a:gdLst>
                  <a:gd name="connsiteX0" fmla="*/ 79772 w 192881"/>
                  <a:gd name="connsiteY0" fmla="*/ 286583 h 287535"/>
                  <a:gd name="connsiteX1" fmla="*/ 97869 w 192881"/>
                  <a:gd name="connsiteY1" fmla="*/ 286583 h 287535"/>
                  <a:gd name="connsiteX2" fmla="*/ 15002 w 192881"/>
                  <a:gd name="connsiteY2" fmla="*/ 157097 h 287535"/>
                  <a:gd name="connsiteX3" fmla="*/ 89297 w 192881"/>
                  <a:gd name="connsiteY3" fmla="*/ 21898 h 287535"/>
                  <a:gd name="connsiteX4" fmla="*/ 176927 w 192881"/>
                  <a:gd name="connsiteY4" fmla="*/ 158049 h 287535"/>
                  <a:gd name="connsiteX5" fmla="*/ 106442 w 192881"/>
                  <a:gd name="connsiteY5" fmla="*/ 287536 h 287535"/>
                  <a:gd name="connsiteX6" fmla="*/ 123587 w 192881"/>
                  <a:gd name="connsiteY6" fmla="*/ 287536 h 287535"/>
                  <a:gd name="connsiteX7" fmla="*/ 192167 w 192881"/>
                  <a:gd name="connsiteY7" fmla="*/ 161858 h 287535"/>
                  <a:gd name="connsiteX8" fmla="*/ 192167 w 192881"/>
                  <a:gd name="connsiteY8" fmla="*/ 154241 h 287535"/>
                  <a:gd name="connsiteX9" fmla="*/ 95964 w 192881"/>
                  <a:gd name="connsiteY9" fmla="*/ 3808 h 287535"/>
                  <a:gd name="connsiteX10" fmla="*/ 89297 w 192881"/>
                  <a:gd name="connsiteY10" fmla="*/ 0 h 287535"/>
                  <a:gd name="connsiteX11" fmla="*/ 82629 w 192881"/>
                  <a:gd name="connsiteY11" fmla="*/ 3808 h 287535"/>
                  <a:gd name="connsiteX12" fmla="*/ 714 w 192881"/>
                  <a:gd name="connsiteY12" fmla="*/ 154241 h 287535"/>
                  <a:gd name="connsiteX13" fmla="*/ 714 w 192881"/>
                  <a:gd name="connsiteY13" fmla="*/ 161858 h 287535"/>
                  <a:gd name="connsiteX14" fmla="*/ 79772 w 192881"/>
                  <a:gd name="connsiteY14" fmla="*/ 286583 h 28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881" h="287535">
                    <a:moveTo>
                      <a:pt x="79772" y="286583"/>
                    </a:moveTo>
                    <a:lnTo>
                      <a:pt x="97869" y="286583"/>
                    </a:lnTo>
                    <a:lnTo>
                      <a:pt x="15002" y="157097"/>
                    </a:lnTo>
                    <a:lnTo>
                      <a:pt x="89297" y="21898"/>
                    </a:lnTo>
                    <a:lnTo>
                      <a:pt x="176927" y="158049"/>
                    </a:lnTo>
                    <a:lnTo>
                      <a:pt x="106442" y="287536"/>
                    </a:lnTo>
                    <a:lnTo>
                      <a:pt x="123587" y="287536"/>
                    </a:lnTo>
                    <a:lnTo>
                      <a:pt x="192167" y="161858"/>
                    </a:lnTo>
                    <a:cubicBezTo>
                      <a:pt x="193119" y="159001"/>
                      <a:pt x="193119" y="156145"/>
                      <a:pt x="192167" y="154241"/>
                    </a:cubicBezTo>
                    <a:lnTo>
                      <a:pt x="95964" y="3808"/>
                    </a:lnTo>
                    <a:cubicBezTo>
                      <a:pt x="94059" y="1904"/>
                      <a:pt x="92154" y="0"/>
                      <a:pt x="89297" y="0"/>
                    </a:cubicBezTo>
                    <a:cubicBezTo>
                      <a:pt x="86439" y="0"/>
                      <a:pt x="84534" y="1904"/>
                      <a:pt x="82629" y="3808"/>
                    </a:cubicBezTo>
                    <a:lnTo>
                      <a:pt x="714" y="154241"/>
                    </a:lnTo>
                    <a:cubicBezTo>
                      <a:pt x="-238" y="157097"/>
                      <a:pt x="-238" y="159953"/>
                      <a:pt x="714" y="161858"/>
                    </a:cubicBezTo>
                    <a:lnTo>
                      <a:pt x="79772" y="286583"/>
                    </a:lnTo>
                    <a:close/>
                  </a:path>
                </a:pathLst>
              </a:custGeom>
              <a:solidFill>
                <a:srgbClr val="FFFFFF"/>
              </a:solidFill>
              <a:ln w="952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EC5E0CCA-E530-27C9-108F-B407E697697A}"/>
                  </a:ext>
                </a:extLst>
              </p:cNvPr>
              <p:cNvSpPr/>
              <p:nvPr/>
            </p:nvSpPr>
            <p:spPr>
              <a:xfrm>
                <a:off x="11951652" y="6388214"/>
                <a:ext cx="265509" cy="137103"/>
              </a:xfrm>
              <a:custGeom>
                <a:avLst/>
                <a:gdLst>
                  <a:gd name="connsiteX0" fmla="*/ 17145 w 265509"/>
                  <a:gd name="connsiteY0" fmla="*/ 137103 h 137103"/>
                  <a:gd name="connsiteX1" fmla="*/ 83820 w 265509"/>
                  <a:gd name="connsiteY1" fmla="*/ 15234 h 137103"/>
                  <a:gd name="connsiteX2" fmla="*/ 245745 w 265509"/>
                  <a:gd name="connsiteY2" fmla="*/ 15234 h 137103"/>
                  <a:gd name="connsiteX3" fmla="*/ 179070 w 265509"/>
                  <a:gd name="connsiteY3" fmla="*/ 137103 h 137103"/>
                  <a:gd name="connsiteX4" fmla="*/ 196215 w 265509"/>
                  <a:gd name="connsiteY4" fmla="*/ 137103 h 137103"/>
                  <a:gd name="connsiteX5" fmla="*/ 264795 w 265509"/>
                  <a:gd name="connsiteY5" fmla="*/ 11425 h 137103"/>
                  <a:gd name="connsiteX6" fmla="*/ 264795 w 265509"/>
                  <a:gd name="connsiteY6" fmla="*/ 3808 h 137103"/>
                  <a:gd name="connsiteX7" fmla="*/ 258128 w 265509"/>
                  <a:gd name="connsiteY7" fmla="*/ 0 h 137103"/>
                  <a:gd name="connsiteX8" fmla="*/ 79057 w 265509"/>
                  <a:gd name="connsiteY8" fmla="*/ 0 h 137103"/>
                  <a:gd name="connsiteX9" fmla="*/ 72390 w 265509"/>
                  <a:gd name="connsiteY9" fmla="*/ 3808 h 137103"/>
                  <a:gd name="connsiteX10" fmla="*/ 0 w 265509"/>
                  <a:gd name="connsiteY10" fmla="*/ 137103 h 137103"/>
                  <a:gd name="connsiteX11" fmla="*/ 17145 w 265509"/>
                  <a:gd name="connsiteY11" fmla="*/ 137103 h 13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509" h="137103">
                    <a:moveTo>
                      <a:pt x="17145" y="137103"/>
                    </a:moveTo>
                    <a:lnTo>
                      <a:pt x="83820" y="15234"/>
                    </a:lnTo>
                    <a:lnTo>
                      <a:pt x="245745" y="15234"/>
                    </a:lnTo>
                    <a:lnTo>
                      <a:pt x="179070" y="137103"/>
                    </a:lnTo>
                    <a:lnTo>
                      <a:pt x="196215" y="137103"/>
                    </a:lnTo>
                    <a:lnTo>
                      <a:pt x="264795" y="11425"/>
                    </a:lnTo>
                    <a:cubicBezTo>
                      <a:pt x="265747" y="9521"/>
                      <a:pt x="265747" y="6665"/>
                      <a:pt x="264795" y="3808"/>
                    </a:cubicBezTo>
                    <a:cubicBezTo>
                      <a:pt x="263842" y="1904"/>
                      <a:pt x="260985" y="0"/>
                      <a:pt x="258128" y="0"/>
                    </a:cubicBezTo>
                    <a:lnTo>
                      <a:pt x="79057" y="0"/>
                    </a:lnTo>
                    <a:cubicBezTo>
                      <a:pt x="76200" y="0"/>
                      <a:pt x="73342" y="1904"/>
                      <a:pt x="72390" y="3808"/>
                    </a:cubicBezTo>
                    <a:lnTo>
                      <a:pt x="0" y="137103"/>
                    </a:lnTo>
                    <a:lnTo>
                      <a:pt x="17145" y="137103"/>
                    </a:lnTo>
                    <a:close/>
                  </a:path>
                </a:pathLst>
              </a:custGeom>
              <a:solidFill>
                <a:srgbClr val="FFFFFF"/>
              </a:solidFill>
              <a:ln w="952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72BBB498-4F7F-E97B-F767-7A691D44B6C5}"/>
                  </a:ext>
                </a:extLst>
              </p:cNvPr>
              <p:cNvSpPr/>
              <p:nvPr/>
            </p:nvSpPr>
            <p:spPr>
              <a:xfrm>
                <a:off x="11926411" y="6237782"/>
                <a:ext cx="291465" cy="165666"/>
              </a:xfrm>
              <a:custGeom>
                <a:avLst/>
                <a:gdLst>
                  <a:gd name="connsiteX0" fmla="*/ 100489 w 291465"/>
                  <a:gd name="connsiteY0" fmla="*/ 164714 h 165666"/>
                  <a:gd name="connsiteX1" fmla="*/ 97631 w 291465"/>
                  <a:gd name="connsiteY1" fmla="*/ 161858 h 165666"/>
                  <a:gd name="connsiteX2" fmla="*/ 1429 w 291465"/>
                  <a:gd name="connsiteY2" fmla="*/ 11425 h 165666"/>
                  <a:gd name="connsiteX3" fmla="*/ 1429 w 291465"/>
                  <a:gd name="connsiteY3" fmla="*/ 3808 h 165666"/>
                  <a:gd name="connsiteX4" fmla="*/ 8096 w 291465"/>
                  <a:gd name="connsiteY4" fmla="*/ 0 h 165666"/>
                  <a:gd name="connsiteX5" fmla="*/ 187166 w 291465"/>
                  <a:gd name="connsiteY5" fmla="*/ 0 h 165666"/>
                  <a:gd name="connsiteX6" fmla="*/ 193834 w 291465"/>
                  <a:gd name="connsiteY6" fmla="*/ 3808 h 165666"/>
                  <a:gd name="connsiteX7" fmla="*/ 290036 w 291465"/>
                  <a:gd name="connsiteY7" fmla="*/ 154241 h 165666"/>
                  <a:gd name="connsiteX8" fmla="*/ 290036 w 291465"/>
                  <a:gd name="connsiteY8" fmla="*/ 161858 h 165666"/>
                  <a:gd name="connsiteX9" fmla="*/ 283369 w 291465"/>
                  <a:gd name="connsiteY9" fmla="*/ 165666 h 165666"/>
                  <a:gd name="connsiteX10" fmla="*/ 104299 w 291465"/>
                  <a:gd name="connsiteY10" fmla="*/ 165666 h 165666"/>
                  <a:gd name="connsiteX11" fmla="*/ 100489 w 291465"/>
                  <a:gd name="connsiteY11" fmla="*/ 164714 h 165666"/>
                  <a:gd name="connsiteX12" fmla="*/ 21431 w 291465"/>
                  <a:gd name="connsiteY12" fmla="*/ 15234 h 165666"/>
                  <a:gd name="connsiteX13" fmla="*/ 108109 w 291465"/>
                  <a:gd name="connsiteY13" fmla="*/ 150433 h 165666"/>
                  <a:gd name="connsiteX14" fmla="*/ 269081 w 291465"/>
                  <a:gd name="connsiteY14" fmla="*/ 150433 h 165666"/>
                  <a:gd name="connsiteX15" fmla="*/ 182404 w 291465"/>
                  <a:gd name="connsiteY15" fmla="*/ 15234 h 165666"/>
                  <a:gd name="connsiteX16" fmla="*/ 21431 w 291465"/>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5"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3346" y="165666"/>
                      <a:pt x="101441" y="164714"/>
                      <a:pt x="100489" y="164714"/>
                    </a:cubicBezTo>
                    <a:close/>
                    <a:moveTo>
                      <a:pt x="21431" y="15234"/>
                    </a:moveTo>
                    <a:lnTo>
                      <a:pt x="108109" y="150433"/>
                    </a:lnTo>
                    <a:lnTo>
                      <a:pt x="269081" y="150433"/>
                    </a:lnTo>
                    <a:lnTo>
                      <a:pt x="182404" y="15234"/>
                    </a:lnTo>
                    <a:lnTo>
                      <a:pt x="21431" y="15234"/>
                    </a:lnTo>
                    <a:close/>
                  </a:path>
                </a:pathLst>
              </a:custGeom>
              <a:solidFill>
                <a:srgbClr val="FFFFFF"/>
              </a:solidFill>
              <a:ln w="9525"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3382BA1D-430B-954F-EA86-27E19C6803D0}"/>
                </a:ext>
              </a:extLst>
            </p:cNvPr>
            <p:cNvSpPr/>
            <p:nvPr/>
          </p:nvSpPr>
          <p:spPr>
            <a:xfrm>
              <a:off x="12064047" y="6116118"/>
              <a:ext cx="122667" cy="209052"/>
            </a:xfrm>
            <a:custGeom>
              <a:avLst/>
              <a:gdLst>
                <a:gd name="connsiteX0" fmla="*/ 118110 w 122667"/>
                <a:gd name="connsiteY0" fmla="*/ 747 h 209052"/>
                <a:gd name="connsiteX1" fmla="*/ 121920 w 122667"/>
                <a:gd name="connsiteY1" fmla="*/ 12172 h 209052"/>
                <a:gd name="connsiteX2" fmla="*/ 16193 w 122667"/>
                <a:gd name="connsiteY2" fmla="*/ 204497 h 209052"/>
                <a:gd name="connsiteX3" fmla="*/ 4763 w 122667"/>
                <a:gd name="connsiteY3" fmla="*/ 208306 h 209052"/>
                <a:gd name="connsiteX4" fmla="*/ 4763 w 122667"/>
                <a:gd name="connsiteY4" fmla="*/ 208306 h 209052"/>
                <a:gd name="connsiteX5" fmla="*/ 0 w 122667"/>
                <a:gd name="connsiteY5" fmla="*/ 200689 h 209052"/>
                <a:gd name="connsiteX6" fmla="*/ 953 w 122667"/>
                <a:gd name="connsiteY6" fmla="*/ 196880 h 209052"/>
                <a:gd name="connsiteX7" fmla="*/ 106680 w 122667"/>
                <a:gd name="connsiteY7" fmla="*/ 4555 h 209052"/>
                <a:gd name="connsiteX8" fmla="*/ 118110 w 122667"/>
                <a:gd name="connsiteY8" fmla="*/ 747 h 209052"/>
                <a:gd name="connsiteX9" fmla="*/ 118110 w 122667"/>
                <a:gd name="connsiteY9" fmla="*/ 747 h 2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667" h="209052">
                  <a:moveTo>
                    <a:pt x="118110" y="747"/>
                  </a:moveTo>
                  <a:cubicBezTo>
                    <a:pt x="121920" y="2651"/>
                    <a:pt x="123825" y="8364"/>
                    <a:pt x="121920" y="12172"/>
                  </a:cubicBezTo>
                  <a:lnTo>
                    <a:pt x="16193" y="204497"/>
                  </a:lnTo>
                  <a:cubicBezTo>
                    <a:pt x="14288" y="208306"/>
                    <a:pt x="8572" y="210210"/>
                    <a:pt x="4763" y="208306"/>
                  </a:cubicBezTo>
                  <a:cubicBezTo>
                    <a:pt x="4763" y="208306"/>
                    <a:pt x="4763" y="208306"/>
                    <a:pt x="4763" y="208306"/>
                  </a:cubicBezTo>
                  <a:cubicBezTo>
                    <a:pt x="1905" y="206402"/>
                    <a:pt x="0" y="204497"/>
                    <a:pt x="0" y="200689"/>
                  </a:cubicBezTo>
                  <a:cubicBezTo>
                    <a:pt x="0" y="199737"/>
                    <a:pt x="0" y="197833"/>
                    <a:pt x="953" y="196880"/>
                  </a:cubicBezTo>
                  <a:lnTo>
                    <a:pt x="106680" y="4555"/>
                  </a:lnTo>
                  <a:cubicBezTo>
                    <a:pt x="108585" y="747"/>
                    <a:pt x="113347" y="-1157"/>
                    <a:pt x="118110" y="747"/>
                  </a:cubicBezTo>
                  <a:cubicBezTo>
                    <a:pt x="118110" y="747"/>
                    <a:pt x="118110" y="747"/>
                    <a:pt x="118110" y="747"/>
                  </a:cubicBezTo>
                </a:path>
              </a:pathLst>
            </a:custGeom>
            <a:solidFill>
              <a:srgbClr val="FFFFFF"/>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FF23C03-9072-1745-EE83-966ABBAEDAAC}"/>
                </a:ext>
              </a:extLst>
            </p:cNvPr>
            <p:cNvSpPr/>
            <p:nvPr/>
          </p:nvSpPr>
          <p:spPr>
            <a:xfrm>
              <a:off x="11770677" y="5674698"/>
              <a:ext cx="122667" cy="209647"/>
            </a:xfrm>
            <a:custGeom>
              <a:avLst/>
              <a:gdLst>
                <a:gd name="connsiteX0" fmla="*/ 118110 w 122667"/>
                <a:gd name="connsiteY0" fmla="*/ 1342 h 209647"/>
                <a:gd name="connsiteX1" fmla="*/ 121920 w 122667"/>
                <a:gd name="connsiteY1" fmla="*/ 12767 h 209647"/>
                <a:gd name="connsiteX2" fmla="*/ 16192 w 122667"/>
                <a:gd name="connsiteY2" fmla="*/ 205092 h 209647"/>
                <a:gd name="connsiteX3" fmla="*/ 4763 w 122667"/>
                <a:gd name="connsiteY3" fmla="*/ 208901 h 209647"/>
                <a:gd name="connsiteX4" fmla="*/ 4763 w 122667"/>
                <a:gd name="connsiteY4" fmla="*/ 208901 h 209647"/>
                <a:gd name="connsiteX5" fmla="*/ 0 w 122667"/>
                <a:gd name="connsiteY5" fmla="*/ 201284 h 209647"/>
                <a:gd name="connsiteX6" fmla="*/ 953 w 122667"/>
                <a:gd name="connsiteY6" fmla="*/ 197476 h 209647"/>
                <a:gd name="connsiteX7" fmla="*/ 106680 w 122667"/>
                <a:gd name="connsiteY7" fmla="*/ 5150 h 209647"/>
                <a:gd name="connsiteX8" fmla="*/ 118110 w 122667"/>
                <a:gd name="connsiteY8" fmla="*/ 1342 h 209647"/>
                <a:gd name="connsiteX9" fmla="*/ 118110 w 122667"/>
                <a:gd name="connsiteY9" fmla="*/ 1342 h 20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667" h="209647">
                  <a:moveTo>
                    <a:pt x="118110" y="1342"/>
                  </a:moveTo>
                  <a:cubicBezTo>
                    <a:pt x="121920" y="3246"/>
                    <a:pt x="123825" y="8959"/>
                    <a:pt x="121920" y="12767"/>
                  </a:cubicBezTo>
                  <a:lnTo>
                    <a:pt x="16192" y="205092"/>
                  </a:lnTo>
                  <a:cubicBezTo>
                    <a:pt x="14288" y="208901"/>
                    <a:pt x="8572" y="210805"/>
                    <a:pt x="4763" y="208901"/>
                  </a:cubicBezTo>
                  <a:cubicBezTo>
                    <a:pt x="4763" y="208901"/>
                    <a:pt x="4763" y="208901"/>
                    <a:pt x="4763" y="208901"/>
                  </a:cubicBezTo>
                  <a:cubicBezTo>
                    <a:pt x="1905" y="206997"/>
                    <a:pt x="0" y="205092"/>
                    <a:pt x="0" y="201284"/>
                  </a:cubicBezTo>
                  <a:cubicBezTo>
                    <a:pt x="0" y="200332"/>
                    <a:pt x="0" y="198428"/>
                    <a:pt x="953" y="197476"/>
                  </a:cubicBezTo>
                  <a:lnTo>
                    <a:pt x="106680" y="5150"/>
                  </a:lnTo>
                  <a:cubicBezTo>
                    <a:pt x="108585" y="390"/>
                    <a:pt x="113347" y="-1514"/>
                    <a:pt x="118110" y="1342"/>
                  </a:cubicBezTo>
                  <a:cubicBezTo>
                    <a:pt x="118110" y="1342"/>
                    <a:pt x="118110" y="1342"/>
                    <a:pt x="118110" y="1342"/>
                  </a:cubicBezTo>
                </a:path>
              </a:pathLst>
            </a:custGeom>
            <a:solidFill>
              <a:srgbClr val="FFFFFF"/>
            </a:solid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008859C-94E8-62B1-FD3A-402369741DDF}"/>
                </a:ext>
              </a:extLst>
            </p:cNvPr>
            <p:cNvSpPr/>
            <p:nvPr/>
          </p:nvSpPr>
          <p:spPr>
            <a:xfrm>
              <a:off x="12188825" y="5489428"/>
              <a:ext cx="124777" cy="19994"/>
            </a:xfrm>
            <a:custGeom>
              <a:avLst/>
              <a:gdLst>
                <a:gd name="connsiteX0" fmla="*/ 123825 w 124777"/>
                <a:gd name="connsiteY0" fmla="*/ 0 h 19994"/>
                <a:gd name="connsiteX1" fmla="*/ 8572 w 124777"/>
                <a:gd name="connsiteY1" fmla="*/ 2856 h 19994"/>
                <a:gd name="connsiteX2" fmla="*/ 0 w 124777"/>
                <a:gd name="connsiteY2" fmla="*/ 11425 h 19994"/>
                <a:gd name="connsiteX3" fmla="*/ 4763 w 124777"/>
                <a:gd name="connsiteY3" fmla="*/ 19042 h 19994"/>
                <a:gd name="connsiteX4" fmla="*/ 8572 w 124777"/>
                <a:gd name="connsiteY4" fmla="*/ 19994 h 19994"/>
                <a:gd name="connsiteX5" fmla="*/ 124778 w 124777"/>
                <a:gd name="connsiteY5" fmla="*/ 17138 h 19994"/>
                <a:gd name="connsiteX6" fmla="*/ 124778 w 124777"/>
                <a:gd name="connsiteY6" fmla="*/ 0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123825" y="0"/>
                  </a:moveTo>
                  <a:lnTo>
                    <a:pt x="8572" y="2856"/>
                  </a:lnTo>
                  <a:cubicBezTo>
                    <a:pt x="3810" y="2856"/>
                    <a:pt x="0" y="6665"/>
                    <a:pt x="0" y="11425"/>
                  </a:cubicBezTo>
                  <a:cubicBezTo>
                    <a:pt x="0" y="14282"/>
                    <a:pt x="1905" y="17138"/>
                    <a:pt x="4763" y="19042"/>
                  </a:cubicBezTo>
                  <a:cubicBezTo>
                    <a:pt x="5715" y="19994"/>
                    <a:pt x="7620" y="19994"/>
                    <a:pt x="8572" y="19994"/>
                  </a:cubicBezTo>
                  <a:lnTo>
                    <a:pt x="124778" y="17138"/>
                  </a:lnTo>
                  <a:lnTo>
                    <a:pt x="124778" y="0"/>
                  </a:lnTo>
                  <a:close/>
                </a:path>
              </a:pathLst>
            </a:custGeom>
            <a:solidFill>
              <a:srgbClr val="FFFFFF"/>
            </a:solid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B93857E-2BA2-83DD-22D4-A4DBD7594828}"/>
                </a:ext>
              </a:extLst>
            </p:cNvPr>
            <p:cNvSpPr/>
            <p:nvPr/>
          </p:nvSpPr>
          <p:spPr>
            <a:xfrm>
              <a:off x="12258357" y="6392023"/>
              <a:ext cx="54292" cy="18090"/>
            </a:xfrm>
            <a:custGeom>
              <a:avLst/>
              <a:gdLst>
                <a:gd name="connsiteX0" fmla="*/ 54293 w 54292"/>
                <a:gd name="connsiteY0" fmla="*/ 0 h 18090"/>
                <a:gd name="connsiteX1" fmla="*/ 8573 w 54292"/>
                <a:gd name="connsiteY1" fmla="*/ 952 h 18090"/>
                <a:gd name="connsiteX2" fmla="*/ 0 w 54292"/>
                <a:gd name="connsiteY2" fmla="*/ 9521 h 18090"/>
                <a:gd name="connsiteX3" fmla="*/ 4763 w 54292"/>
                <a:gd name="connsiteY3" fmla="*/ 17138 h 18090"/>
                <a:gd name="connsiteX4" fmla="*/ 8573 w 54292"/>
                <a:gd name="connsiteY4" fmla="*/ 18090 h 18090"/>
                <a:gd name="connsiteX5" fmla="*/ 54293 w 54292"/>
                <a:gd name="connsiteY5" fmla="*/ 17138 h 18090"/>
                <a:gd name="connsiteX6" fmla="*/ 54293 w 54292"/>
                <a:gd name="connsiteY6" fmla="*/ 0 h 1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90">
                  <a:moveTo>
                    <a:pt x="54293" y="0"/>
                  </a:moveTo>
                  <a:lnTo>
                    <a:pt x="8573" y="952"/>
                  </a:lnTo>
                  <a:cubicBezTo>
                    <a:pt x="3810" y="952"/>
                    <a:pt x="0" y="4761"/>
                    <a:pt x="0" y="9521"/>
                  </a:cubicBezTo>
                  <a:cubicBezTo>
                    <a:pt x="0" y="12377"/>
                    <a:pt x="1905" y="15234"/>
                    <a:pt x="4763" y="17138"/>
                  </a:cubicBezTo>
                  <a:cubicBezTo>
                    <a:pt x="5715" y="18090"/>
                    <a:pt x="7620" y="18090"/>
                    <a:pt x="8573" y="18090"/>
                  </a:cubicBezTo>
                  <a:lnTo>
                    <a:pt x="54293" y="17138"/>
                  </a:lnTo>
                  <a:lnTo>
                    <a:pt x="54293" y="0"/>
                  </a:lnTo>
                  <a:close/>
                </a:path>
              </a:pathLst>
            </a:custGeom>
            <a:solidFill>
              <a:srgbClr val="FFFFFF"/>
            </a:solid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76A669A-6A92-520F-6E9B-351840DFA141}"/>
                </a:ext>
              </a:extLst>
            </p:cNvPr>
            <p:cNvSpPr/>
            <p:nvPr/>
          </p:nvSpPr>
          <p:spPr>
            <a:xfrm>
              <a:off x="11787399" y="6011419"/>
              <a:ext cx="132291" cy="204940"/>
            </a:xfrm>
            <a:custGeom>
              <a:avLst/>
              <a:gdLst>
                <a:gd name="connsiteX0" fmla="*/ 12806 w 132291"/>
                <a:gd name="connsiteY0" fmla="*/ 714 h 204940"/>
                <a:gd name="connsiteX1" fmla="*/ 15663 w 132291"/>
                <a:gd name="connsiteY1" fmla="*/ 3570 h 204940"/>
                <a:gd name="connsiteX2" fmla="*/ 130916 w 132291"/>
                <a:gd name="connsiteY2" fmla="*/ 191135 h 204940"/>
                <a:gd name="connsiteX3" fmla="*/ 128058 w 132291"/>
                <a:gd name="connsiteY3" fmla="*/ 203512 h 204940"/>
                <a:gd name="connsiteX4" fmla="*/ 119486 w 132291"/>
                <a:gd name="connsiteY4" fmla="*/ 203512 h 204940"/>
                <a:gd name="connsiteX5" fmla="*/ 116628 w 132291"/>
                <a:gd name="connsiteY5" fmla="*/ 200656 h 204940"/>
                <a:gd name="connsiteX6" fmla="*/ 1376 w 132291"/>
                <a:gd name="connsiteY6" fmla="*/ 13092 h 204940"/>
                <a:gd name="connsiteX7" fmla="*/ 4233 w 132291"/>
                <a:gd name="connsiteY7" fmla="*/ 714 h 204940"/>
                <a:gd name="connsiteX8" fmla="*/ 12806 w 132291"/>
                <a:gd name="connsiteY8" fmla="*/ 714 h 20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91" h="204940">
                  <a:moveTo>
                    <a:pt x="12806" y="714"/>
                  </a:moveTo>
                  <a:cubicBezTo>
                    <a:pt x="13758" y="1666"/>
                    <a:pt x="14711" y="2618"/>
                    <a:pt x="15663" y="3570"/>
                  </a:cubicBezTo>
                  <a:lnTo>
                    <a:pt x="130916" y="191135"/>
                  </a:lnTo>
                  <a:cubicBezTo>
                    <a:pt x="133773" y="194943"/>
                    <a:pt x="131868" y="200656"/>
                    <a:pt x="128058" y="203512"/>
                  </a:cubicBezTo>
                  <a:cubicBezTo>
                    <a:pt x="125201" y="205417"/>
                    <a:pt x="122343" y="205417"/>
                    <a:pt x="119486" y="203512"/>
                  </a:cubicBezTo>
                  <a:cubicBezTo>
                    <a:pt x="118533" y="202560"/>
                    <a:pt x="117581" y="201608"/>
                    <a:pt x="116628" y="200656"/>
                  </a:cubicBezTo>
                  <a:lnTo>
                    <a:pt x="1376" y="13092"/>
                  </a:lnTo>
                  <a:cubicBezTo>
                    <a:pt x="-1482" y="9283"/>
                    <a:pt x="423" y="3570"/>
                    <a:pt x="4233" y="714"/>
                  </a:cubicBezTo>
                  <a:cubicBezTo>
                    <a:pt x="7091" y="-238"/>
                    <a:pt x="9948" y="-238"/>
                    <a:pt x="12806" y="714"/>
                  </a:cubicBezTo>
                </a:path>
              </a:pathLst>
            </a:custGeom>
            <a:solidFill>
              <a:srgbClr val="FFFFFF"/>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8BA89E2-879F-2AC8-B8DB-A0E94E3BCC17}"/>
                </a:ext>
              </a:extLst>
            </p:cNvPr>
            <p:cNvSpPr/>
            <p:nvPr/>
          </p:nvSpPr>
          <p:spPr>
            <a:xfrm>
              <a:off x="12031239" y="5564168"/>
              <a:ext cx="132291" cy="205654"/>
            </a:xfrm>
            <a:custGeom>
              <a:avLst/>
              <a:gdLst>
                <a:gd name="connsiteX0" fmla="*/ 12806 w 132291"/>
                <a:gd name="connsiteY0" fmla="*/ 1428 h 205654"/>
                <a:gd name="connsiteX1" fmla="*/ 15663 w 132291"/>
                <a:gd name="connsiteY1" fmla="*/ 4284 h 205654"/>
                <a:gd name="connsiteX2" fmla="*/ 130916 w 132291"/>
                <a:gd name="connsiteY2" fmla="*/ 191849 h 205654"/>
                <a:gd name="connsiteX3" fmla="*/ 128058 w 132291"/>
                <a:gd name="connsiteY3" fmla="*/ 204226 h 205654"/>
                <a:gd name="connsiteX4" fmla="*/ 119486 w 132291"/>
                <a:gd name="connsiteY4" fmla="*/ 204226 h 205654"/>
                <a:gd name="connsiteX5" fmla="*/ 116628 w 132291"/>
                <a:gd name="connsiteY5" fmla="*/ 201370 h 205654"/>
                <a:gd name="connsiteX6" fmla="*/ 1376 w 132291"/>
                <a:gd name="connsiteY6" fmla="*/ 13806 h 205654"/>
                <a:gd name="connsiteX7" fmla="*/ 4233 w 132291"/>
                <a:gd name="connsiteY7" fmla="*/ 1428 h 205654"/>
                <a:gd name="connsiteX8" fmla="*/ 12806 w 132291"/>
                <a:gd name="connsiteY8" fmla="*/ 1428 h 20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91" h="205654">
                  <a:moveTo>
                    <a:pt x="12806" y="1428"/>
                  </a:moveTo>
                  <a:cubicBezTo>
                    <a:pt x="13758" y="2380"/>
                    <a:pt x="14711" y="3332"/>
                    <a:pt x="15663" y="4284"/>
                  </a:cubicBezTo>
                  <a:lnTo>
                    <a:pt x="130916" y="191849"/>
                  </a:lnTo>
                  <a:cubicBezTo>
                    <a:pt x="133773" y="195658"/>
                    <a:pt x="131868" y="201370"/>
                    <a:pt x="128058" y="204226"/>
                  </a:cubicBezTo>
                  <a:cubicBezTo>
                    <a:pt x="125201" y="206131"/>
                    <a:pt x="122343" y="206131"/>
                    <a:pt x="119486" y="204226"/>
                  </a:cubicBezTo>
                  <a:cubicBezTo>
                    <a:pt x="118533" y="203274"/>
                    <a:pt x="117581" y="202322"/>
                    <a:pt x="116628" y="201370"/>
                  </a:cubicBezTo>
                  <a:lnTo>
                    <a:pt x="1376" y="13806"/>
                  </a:lnTo>
                  <a:cubicBezTo>
                    <a:pt x="-1482" y="9997"/>
                    <a:pt x="423" y="4284"/>
                    <a:pt x="4233" y="1428"/>
                  </a:cubicBezTo>
                  <a:cubicBezTo>
                    <a:pt x="7091" y="-476"/>
                    <a:pt x="9948" y="-476"/>
                    <a:pt x="12806" y="1428"/>
                  </a:cubicBezTo>
                </a:path>
              </a:pathLst>
            </a:custGeom>
            <a:solidFill>
              <a:srgbClr val="FFFFFF"/>
            </a:solidFill>
            <a:ln w="9525" cap="flat">
              <a:noFill/>
              <a:prstDash val="solid"/>
              <a:miter/>
            </a:ln>
          </p:spPr>
          <p:txBody>
            <a:bodyPr rtlCol="0" anchor="ctr"/>
            <a:lstStyle/>
            <a:p>
              <a:endParaRPr lang="en-US"/>
            </a:p>
          </p:txBody>
        </p:sp>
        <p:grpSp>
          <p:nvGrpSpPr>
            <p:cNvPr id="13" name="Graphic 47">
              <a:extLst>
                <a:ext uri="{FF2B5EF4-FFF2-40B4-BE49-F238E27FC236}">
                  <a16:creationId xmlns:a16="http://schemas.microsoft.com/office/drawing/2014/main" id="{F572D2FC-9CFD-8F75-A32D-E41EFEF11F76}"/>
                </a:ext>
              </a:extLst>
            </p:cNvPr>
            <p:cNvGrpSpPr/>
            <p:nvPr/>
          </p:nvGrpSpPr>
          <p:grpSpPr>
            <a:xfrm>
              <a:off x="10968672" y="5214269"/>
              <a:ext cx="912495" cy="1194891"/>
              <a:chOff x="10968672" y="5214269"/>
              <a:chExt cx="912495" cy="1194891"/>
            </a:xfrm>
            <a:solidFill>
              <a:srgbClr val="FFFFFF"/>
            </a:solidFill>
          </p:grpSpPr>
          <p:grpSp>
            <p:nvGrpSpPr>
              <p:cNvPr id="14" name="Graphic 47">
                <a:extLst>
                  <a:ext uri="{FF2B5EF4-FFF2-40B4-BE49-F238E27FC236}">
                    <a16:creationId xmlns:a16="http://schemas.microsoft.com/office/drawing/2014/main" id="{969FE252-5CE2-7A90-CC4B-2CC3D5F1D53A}"/>
                  </a:ext>
                </a:extLst>
              </p:cNvPr>
              <p:cNvGrpSpPr/>
              <p:nvPr/>
            </p:nvGrpSpPr>
            <p:grpSpPr>
              <a:xfrm>
                <a:off x="10968672" y="5789340"/>
                <a:ext cx="751522" cy="619820"/>
                <a:chOff x="10968672" y="5789340"/>
                <a:chExt cx="751522" cy="619820"/>
              </a:xfrm>
              <a:solidFill>
                <a:srgbClr val="FFFFFF"/>
              </a:solidFill>
            </p:grpSpPr>
            <p:sp>
              <p:nvSpPr>
                <p:cNvPr id="30" name="Freeform 29">
                  <a:extLst>
                    <a:ext uri="{FF2B5EF4-FFF2-40B4-BE49-F238E27FC236}">
                      <a16:creationId xmlns:a16="http://schemas.microsoft.com/office/drawing/2014/main" id="{E4E6D9B1-BF6F-38C5-4111-C074BADD5518}"/>
                    </a:ext>
                  </a:extLst>
                </p:cNvPr>
                <p:cNvSpPr/>
                <p:nvPr/>
              </p:nvSpPr>
              <p:spPr>
                <a:xfrm>
                  <a:off x="10968672" y="5794101"/>
                  <a:ext cx="202882" cy="185660"/>
                </a:xfrm>
                <a:custGeom>
                  <a:avLst/>
                  <a:gdLst>
                    <a:gd name="connsiteX0" fmla="*/ 132397 w 202882"/>
                    <a:gd name="connsiteY0" fmla="*/ 157097 h 185660"/>
                    <a:gd name="connsiteX1" fmla="*/ 70485 w 202882"/>
                    <a:gd name="connsiteY1" fmla="*/ 157097 h 185660"/>
                    <a:gd name="connsiteX2" fmla="*/ 60960 w 202882"/>
                    <a:gd name="connsiteY2" fmla="*/ 185660 h 185660"/>
                    <a:gd name="connsiteX3" fmla="*/ 0 w 202882"/>
                    <a:gd name="connsiteY3" fmla="*/ 185660 h 185660"/>
                    <a:gd name="connsiteX4" fmla="*/ 67628 w 202882"/>
                    <a:gd name="connsiteY4" fmla="*/ 0 h 185660"/>
                    <a:gd name="connsiteX5" fmla="*/ 135255 w 202882"/>
                    <a:gd name="connsiteY5" fmla="*/ 0 h 185660"/>
                    <a:gd name="connsiteX6" fmla="*/ 202883 w 202882"/>
                    <a:gd name="connsiteY6" fmla="*/ 185660 h 185660"/>
                    <a:gd name="connsiteX7" fmla="*/ 140970 w 202882"/>
                    <a:gd name="connsiteY7" fmla="*/ 185660 h 185660"/>
                    <a:gd name="connsiteX8" fmla="*/ 132397 w 202882"/>
                    <a:gd name="connsiteY8" fmla="*/ 157097 h 185660"/>
                    <a:gd name="connsiteX9" fmla="*/ 118110 w 202882"/>
                    <a:gd name="connsiteY9" fmla="*/ 113301 h 185660"/>
                    <a:gd name="connsiteX10" fmla="*/ 100965 w 202882"/>
                    <a:gd name="connsiteY10" fmla="*/ 61887 h 185660"/>
                    <a:gd name="connsiteX11" fmla="*/ 83820 w 202882"/>
                    <a:gd name="connsiteY11" fmla="*/ 113301 h 185660"/>
                    <a:gd name="connsiteX12" fmla="*/ 118110 w 202882"/>
                    <a:gd name="connsiteY12" fmla="*/ 113301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185660">
                      <a:moveTo>
                        <a:pt x="132397" y="157097"/>
                      </a:moveTo>
                      <a:lnTo>
                        <a:pt x="70485" y="157097"/>
                      </a:lnTo>
                      <a:lnTo>
                        <a:pt x="60960" y="185660"/>
                      </a:lnTo>
                      <a:lnTo>
                        <a:pt x="0" y="185660"/>
                      </a:lnTo>
                      <a:lnTo>
                        <a:pt x="67628" y="0"/>
                      </a:lnTo>
                      <a:lnTo>
                        <a:pt x="135255" y="0"/>
                      </a:lnTo>
                      <a:lnTo>
                        <a:pt x="202883" y="185660"/>
                      </a:lnTo>
                      <a:lnTo>
                        <a:pt x="140970" y="185660"/>
                      </a:lnTo>
                      <a:lnTo>
                        <a:pt x="132397" y="157097"/>
                      </a:lnTo>
                      <a:close/>
                      <a:moveTo>
                        <a:pt x="118110" y="113301"/>
                      </a:moveTo>
                      <a:lnTo>
                        <a:pt x="100965" y="61887"/>
                      </a:lnTo>
                      <a:lnTo>
                        <a:pt x="83820" y="113301"/>
                      </a:lnTo>
                      <a:lnTo>
                        <a:pt x="118110" y="113301"/>
                      </a:ln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F8518B8-B83E-B47E-AF1C-017EB72D4813}"/>
                    </a:ext>
                  </a:extLst>
                </p:cNvPr>
                <p:cNvSpPr/>
                <p:nvPr/>
              </p:nvSpPr>
              <p:spPr>
                <a:xfrm>
                  <a:off x="11180127" y="5789340"/>
                  <a:ext cx="181927" cy="190420"/>
                </a:xfrm>
                <a:custGeom>
                  <a:avLst/>
                  <a:gdLst>
                    <a:gd name="connsiteX0" fmla="*/ 119063 w 181927"/>
                    <a:gd name="connsiteY0" fmla="*/ 67599 h 190420"/>
                    <a:gd name="connsiteX1" fmla="*/ 109538 w 181927"/>
                    <a:gd name="connsiteY1" fmla="*/ 59031 h 190420"/>
                    <a:gd name="connsiteX2" fmla="*/ 94297 w 181927"/>
                    <a:gd name="connsiteY2" fmla="*/ 56174 h 190420"/>
                    <a:gd name="connsiteX3" fmla="*/ 68580 w 181927"/>
                    <a:gd name="connsiteY3" fmla="*/ 66647 h 190420"/>
                    <a:gd name="connsiteX4" fmla="*/ 59055 w 181927"/>
                    <a:gd name="connsiteY4" fmla="*/ 96163 h 190420"/>
                    <a:gd name="connsiteX5" fmla="*/ 69532 w 181927"/>
                    <a:gd name="connsiteY5" fmla="*/ 128534 h 190420"/>
                    <a:gd name="connsiteX6" fmla="*/ 100965 w 181927"/>
                    <a:gd name="connsiteY6" fmla="*/ 139007 h 190420"/>
                    <a:gd name="connsiteX7" fmla="*/ 133350 w 181927"/>
                    <a:gd name="connsiteY7" fmla="*/ 122822 h 190420"/>
                    <a:gd name="connsiteX8" fmla="*/ 86678 w 181927"/>
                    <a:gd name="connsiteY8" fmla="*/ 122822 h 190420"/>
                    <a:gd name="connsiteX9" fmla="*/ 86678 w 181927"/>
                    <a:gd name="connsiteY9" fmla="*/ 81881 h 190420"/>
                    <a:gd name="connsiteX10" fmla="*/ 181928 w 181927"/>
                    <a:gd name="connsiteY10" fmla="*/ 81881 h 190420"/>
                    <a:gd name="connsiteX11" fmla="*/ 181928 w 181927"/>
                    <a:gd name="connsiteY11" fmla="*/ 139960 h 190420"/>
                    <a:gd name="connsiteX12" fmla="*/ 148590 w 181927"/>
                    <a:gd name="connsiteY12" fmla="*/ 175187 h 190420"/>
                    <a:gd name="connsiteX13" fmla="*/ 94297 w 181927"/>
                    <a:gd name="connsiteY13" fmla="*/ 190421 h 190420"/>
                    <a:gd name="connsiteX14" fmla="*/ 43815 w 181927"/>
                    <a:gd name="connsiteY14" fmla="*/ 178044 h 190420"/>
                    <a:gd name="connsiteX15" fmla="*/ 11430 w 181927"/>
                    <a:gd name="connsiteY15" fmla="*/ 144720 h 190420"/>
                    <a:gd name="connsiteX16" fmla="*/ 0 w 181927"/>
                    <a:gd name="connsiteY16" fmla="*/ 95210 h 190420"/>
                    <a:gd name="connsiteX17" fmla="*/ 11430 w 181927"/>
                    <a:gd name="connsiteY17" fmla="*/ 45701 h 190420"/>
                    <a:gd name="connsiteX18" fmla="*/ 43815 w 181927"/>
                    <a:gd name="connsiteY18" fmla="*/ 12377 h 190420"/>
                    <a:gd name="connsiteX19" fmla="*/ 93345 w 181927"/>
                    <a:gd name="connsiteY19" fmla="*/ 0 h 190420"/>
                    <a:gd name="connsiteX20" fmla="*/ 152400 w 181927"/>
                    <a:gd name="connsiteY20" fmla="*/ 17138 h 190420"/>
                    <a:gd name="connsiteX21" fmla="*/ 180022 w 181927"/>
                    <a:gd name="connsiteY21" fmla="*/ 64743 h 190420"/>
                    <a:gd name="connsiteX22" fmla="*/ 119063 w 181927"/>
                    <a:gd name="connsiteY22" fmla="*/ 64743 h 19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927" h="190420">
                      <a:moveTo>
                        <a:pt x="119063" y="67599"/>
                      </a:moveTo>
                      <a:cubicBezTo>
                        <a:pt x="117157" y="63791"/>
                        <a:pt x="113347" y="60935"/>
                        <a:pt x="109538" y="59031"/>
                      </a:cubicBezTo>
                      <a:cubicBezTo>
                        <a:pt x="105728" y="57126"/>
                        <a:pt x="100013" y="56174"/>
                        <a:pt x="94297" y="56174"/>
                      </a:cubicBezTo>
                      <a:cubicBezTo>
                        <a:pt x="82867" y="56174"/>
                        <a:pt x="74295" y="59983"/>
                        <a:pt x="68580" y="66647"/>
                      </a:cubicBezTo>
                      <a:cubicBezTo>
                        <a:pt x="62865" y="74264"/>
                        <a:pt x="59055" y="83785"/>
                        <a:pt x="59055" y="96163"/>
                      </a:cubicBezTo>
                      <a:cubicBezTo>
                        <a:pt x="59055" y="110444"/>
                        <a:pt x="62865" y="121869"/>
                        <a:pt x="69532" y="128534"/>
                      </a:cubicBezTo>
                      <a:cubicBezTo>
                        <a:pt x="76200" y="136151"/>
                        <a:pt x="86678" y="139007"/>
                        <a:pt x="100965" y="139007"/>
                      </a:cubicBezTo>
                      <a:cubicBezTo>
                        <a:pt x="114300" y="139007"/>
                        <a:pt x="125730" y="133295"/>
                        <a:pt x="133350" y="122822"/>
                      </a:cubicBezTo>
                      <a:lnTo>
                        <a:pt x="86678" y="122822"/>
                      </a:lnTo>
                      <a:lnTo>
                        <a:pt x="86678" y="81881"/>
                      </a:lnTo>
                      <a:lnTo>
                        <a:pt x="181928" y="81881"/>
                      </a:lnTo>
                      <a:lnTo>
                        <a:pt x="181928" y="139960"/>
                      </a:lnTo>
                      <a:cubicBezTo>
                        <a:pt x="174307" y="154241"/>
                        <a:pt x="162878" y="165666"/>
                        <a:pt x="148590" y="175187"/>
                      </a:cubicBezTo>
                      <a:cubicBezTo>
                        <a:pt x="134303" y="184708"/>
                        <a:pt x="116205" y="190421"/>
                        <a:pt x="94297" y="190421"/>
                      </a:cubicBezTo>
                      <a:cubicBezTo>
                        <a:pt x="75247" y="190421"/>
                        <a:pt x="58103" y="186613"/>
                        <a:pt x="43815" y="178044"/>
                      </a:cubicBezTo>
                      <a:cubicBezTo>
                        <a:pt x="29528" y="170427"/>
                        <a:pt x="19050" y="159002"/>
                        <a:pt x="11430" y="144720"/>
                      </a:cubicBezTo>
                      <a:cubicBezTo>
                        <a:pt x="3810" y="130438"/>
                        <a:pt x="0" y="114253"/>
                        <a:pt x="0" y="95210"/>
                      </a:cubicBezTo>
                      <a:cubicBezTo>
                        <a:pt x="0" y="77121"/>
                        <a:pt x="3810" y="60935"/>
                        <a:pt x="11430" y="45701"/>
                      </a:cubicBezTo>
                      <a:cubicBezTo>
                        <a:pt x="19050" y="31419"/>
                        <a:pt x="29528" y="19994"/>
                        <a:pt x="43815" y="12377"/>
                      </a:cubicBezTo>
                      <a:cubicBezTo>
                        <a:pt x="58103" y="4761"/>
                        <a:pt x="74295" y="0"/>
                        <a:pt x="93345" y="0"/>
                      </a:cubicBezTo>
                      <a:cubicBezTo>
                        <a:pt x="118110" y="0"/>
                        <a:pt x="137160" y="5713"/>
                        <a:pt x="152400" y="17138"/>
                      </a:cubicBezTo>
                      <a:cubicBezTo>
                        <a:pt x="167640" y="28563"/>
                        <a:pt x="177165" y="44749"/>
                        <a:pt x="180022" y="64743"/>
                      </a:cubicBezTo>
                      <a:lnTo>
                        <a:pt x="119063" y="64743"/>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E2349AC-2AE8-5171-A94C-55B492FFEB91}"/>
                    </a:ext>
                  </a:extLst>
                </p:cNvPr>
                <p:cNvSpPr/>
                <p:nvPr/>
              </p:nvSpPr>
              <p:spPr>
                <a:xfrm>
                  <a:off x="11383009" y="5793149"/>
                  <a:ext cx="157162" cy="186612"/>
                </a:xfrm>
                <a:custGeom>
                  <a:avLst/>
                  <a:gdLst>
                    <a:gd name="connsiteX0" fmla="*/ 93345 w 157162"/>
                    <a:gd name="connsiteY0" fmla="*/ 185660 h 186612"/>
                    <a:gd name="connsiteX1" fmla="*/ 58103 w 157162"/>
                    <a:gd name="connsiteY1" fmla="*/ 119013 h 186612"/>
                    <a:gd name="connsiteX2" fmla="*/ 58103 w 157162"/>
                    <a:gd name="connsiteY2" fmla="*/ 119013 h 186612"/>
                    <a:gd name="connsiteX3" fmla="*/ 58103 w 157162"/>
                    <a:gd name="connsiteY3" fmla="*/ 185660 h 186612"/>
                    <a:gd name="connsiteX4" fmla="*/ 0 w 157162"/>
                    <a:gd name="connsiteY4" fmla="*/ 185660 h 186612"/>
                    <a:gd name="connsiteX5" fmla="*/ 0 w 157162"/>
                    <a:gd name="connsiteY5" fmla="*/ 0 h 186612"/>
                    <a:gd name="connsiteX6" fmla="*/ 86678 w 157162"/>
                    <a:gd name="connsiteY6" fmla="*/ 0 h 186612"/>
                    <a:gd name="connsiteX7" fmla="*/ 125730 w 157162"/>
                    <a:gd name="connsiteY7" fmla="*/ 7617 h 186612"/>
                    <a:gd name="connsiteX8" fmla="*/ 149543 w 157162"/>
                    <a:gd name="connsiteY8" fmla="*/ 29515 h 186612"/>
                    <a:gd name="connsiteX9" fmla="*/ 157163 w 157162"/>
                    <a:gd name="connsiteY9" fmla="*/ 60935 h 186612"/>
                    <a:gd name="connsiteX10" fmla="*/ 146685 w 157162"/>
                    <a:gd name="connsiteY10" fmla="*/ 94258 h 186612"/>
                    <a:gd name="connsiteX11" fmla="*/ 117158 w 157162"/>
                    <a:gd name="connsiteY11" fmla="*/ 115205 h 186612"/>
                    <a:gd name="connsiteX12" fmla="*/ 157163 w 157162"/>
                    <a:gd name="connsiteY12" fmla="*/ 186612 h 186612"/>
                    <a:gd name="connsiteX13" fmla="*/ 93345 w 157162"/>
                    <a:gd name="connsiteY13" fmla="*/ 186612 h 186612"/>
                    <a:gd name="connsiteX14" fmla="*/ 58103 w 157162"/>
                    <a:gd name="connsiteY14" fmla="*/ 79977 h 186612"/>
                    <a:gd name="connsiteX15" fmla="*/ 80963 w 157162"/>
                    <a:gd name="connsiteY15" fmla="*/ 79977 h 186612"/>
                    <a:gd name="connsiteX16" fmla="*/ 93345 w 157162"/>
                    <a:gd name="connsiteY16" fmla="*/ 76168 h 186612"/>
                    <a:gd name="connsiteX17" fmla="*/ 97155 w 157162"/>
                    <a:gd name="connsiteY17" fmla="*/ 63791 h 186612"/>
                    <a:gd name="connsiteX18" fmla="*/ 92393 w 157162"/>
                    <a:gd name="connsiteY18" fmla="*/ 52366 h 186612"/>
                    <a:gd name="connsiteX19" fmla="*/ 80010 w 157162"/>
                    <a:gd name="connsiteY19" fmla="*/ 48557 h 186612"/>
                    <a:gd name="connsiteX20" fmla="*/ 57150 w 157162"/>
                    <a:gd name="connsiteY20" fmla="*/ 48557 h 186612"/>
                    <a:gd name="connsiteX21" fmla="*/ 57150 w 157162"/>
                    <a:gd name="connsiteY21" fmla="*/ 79977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162" h="186612">
                      <a:moveTo>
                        <a:pt x="93345" y="185660"/>
                      </a:moveTo>
                      <a:lnTo>
                        <a:pt x="58103" y="119013"/>
                      </a:lnTo>
                      <a:lnTo>
                        <a:pt x="58103" y="119013"/>
                      </a:lnTo>
                      <a:lnTo>
                        <a:pt x="58103" y="185660"/>
                      </a:lnTo>
                      <a:lnTo>
                        <a:pt x="0" y="185660"/>
                      </a:lnTo>
                      <a:lnTo>
                        <a:pt x="0" y="0"/>
                      </a:lnTo>
                      <a:lnTo>
                        <a:pt x="86678" y="0"/>
                      </a:lnTo>
                      <a:cubicBezTo>
                        <a:pt x="101918" y="0"/>
                        <a:pt x="114300" y="2856"/>
                        <a:pt x="125730" y="7617"/>
                      </a:cubicBezTo>
                      <a:cubicBezTo>
                        <a:pt x="136208" y="13329"/>
                        <a:pt x="144780" y="19994"/>
                        <a:pt x="149543" y="29515"/>
                      </a:cubicBezTo>
                      <a:cubicBezTo>
                        <a:pt x="154305" y="39036"/>
                        <a:pt x="157163" y="49509"/>
                        <a:pt x="157163" y="60935"/>
                      </a:cubicBezTo>
                      <a:cubicBezTo>
                        <a:pt x="157163" y="73312"/>
                        <a:pt x="153353" y="84737"/>
                        <a:pt x="146685" y="94258"/>
                      </a:cubicBezTo>
                      <a:cubicBezTo>
                        <a:pt x="140018" y="103779"/>
                        <a:pt x="129540" y="110444"/>
                        <a:pt x="117158" y="115205"/>
                      </a:cubicBezTo>
                      <a:lnTo>
                        <a:pt x="157163" y="186612"/>
                      </a:lnTo>
                      <a:lnTo>
                        <a:pt x="93345" y="186612"/>
                      </a:lnTo>
                      <a:close/>
                      <a:moveTo>
                        <a:pt x="58103" y="79977"/>
                      </a:moveTo>
                      <a:lnTo>
                        <a:pt x="80963" y="79977"/>
                      </a:lnTo>
                      <a:cubicBezTo>
                        <a:pt x="86678" y="79977"/>
                        <a:pt x="90488" y="79025"/>
                        <a:pt x="93345" y="76168"/>
                      </a:cubicBezTo>
                      <a:cubicBezTo>
                        <a:pt x="96203" y="73312"/>
                        <a:pt x="97155" y="69504"/>
                        <a:pt x="97155" y="63791"/>
                      </a:cubicBezTo>
                      <a:cubicBezTo>
                        <a:pt x="97155" y="59030"/>
                        <a:pt x="95250" y="55222"/>
                        <a:pt x="92393" y="52366"/>
                      </a:cubicBezTo>
                      <a:cubicBezTo>
                        <a:pt x="89535" y="49509"/>
                        <a:pt x="85725" y="48557"/>
                        <a:pt x="80010" y="48557"/>
                      </a:cubicBezTo>
                      <a:lnTo>
                        <a:pt x="57150" y="48557"/>
                      </a:lnTo>
                      <a:lnTo>
                        <a:pt x="57150" y="79977"/>
                      </a:ln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54A35F4-93FC-302E-111E-29422DCEEEAD}"/>
                    </a:ext>
                  </a:extLst>
                </p:cNvPr>
                <p:cNvSpPr/>
                <p:nvPr/>
              </p:nvSpPr>
              <p:spPr>
                <a:xfrm>
                  <a:off x="11558269" y="5793149"/>
                  <a:ext cx="58102" cy="185660"/>
                </a:xfrm>
                <a:custGeom>
                  <a:avLst/>
                  <a:gdLst>
                    <a:gd name="connsiteX0" fmla="*/ 58103 w 58102"/>
                    <a:gd name="connsiteY0" fmla="*/ 0 h 185660"/>
                    <a:gd name="connsiteX1" fmla="*/ 58103 w 58102"/>
                    <a:gd name="connsiteY1" fmla="*/ 185660 h 185660"/>
                    <a:gd name="connsiteX2" fmla="*/ 0 w 58102"/>
                    <a:gd name="connsiteY2" fmla="*/ 185660 h 185660"/>
                    <a:gd name="connsiteX3" fmla="*/ 0 w 58102"/>
                    <a:gd name="connsiteY3" fmla="*/ 0 h 185660"/>
                    <a:gd name="connsiteX4" fmla="*/ 58103 w 58102"/>
                    <a:gd name="connsiteY4" fmla="*/ 0 h 18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185660">
                      <a:moveTo>
                        <a:pt x="58103" y="0"/>
                      </a:moveTo>
                      <a:lnTo>
                        <a:pt x="58103" y="185660"/>
                      </a:lnTo>
                      <a:lnTo>
                        <a:pt x="0" y="185660"/>
                      </a:lnTo>
                      <a:lnTo>
                        <a:pt x="0" y="0"/>
                      </a:lnTo>
                      <a:lnTo>
                        <a:pt x="58103" y="0"/>
                      </a:ln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1CF371A2-427A-47F3-3E2B-5363F6CA2E5F}"/>
                    </a:ext>
                  </a:extLst>
                </p:cNvPr>
                <p:cNvSpPr/>
                <p:nvPr/>
              </p:nvSpPr>
              <p:spPr>
                <a:xfrm>
                  <a:off x="10982007" y="6007373"/>
                  <a:ext cx="131445" cy="186612"/>
                </a:xfrm>
                <a:custGeom>
                  <a:avLst/>
                  <a:gdLst>
                    <a:gd name="connsiteX0" fmla="*/ 131445 w 131445"/>
                    <a:gd name="connsiteY0" fmla="*/ 0 h 186612"/>
                    <a:gd name="connsiteX1" fmla="*/ 131445 w 131445"/>
                    <a:gd name="connsiteY1" fmla="*/ 46653 h 186612"/>
                    <a:gd name="connsiteX2" fmla="*/ 58103 w 131445"/>
                    <a:gd name="connsiteY2" fmla="*/ 46653 h 186612"/>
                    <a:gd name="connsiteX3" fmla="*/ 58103 w 131445"/>
                    <a:gd name="connsiteY3" fmla="*/ 72360 h 186612"/>
                    <a:gd name="connsiteX4" fmla="*/ 110490 w 131445"/>
                    <a:gd name="connsiteY4" fmla="*/ 72360 h 186612"/>
                    <a:gd name="connsiteX5" fmla="*/ 110490 w 131445"/>
                    <a:gd name="connsiteY5" fmla="*/ 116157 h 186612"/>
                    <a:gd name="connsiteX6" fmla="*/ 58103 w 131445"/>
                    <a:gd name="connsiteY6" fmla="*/ 116157 h 186612"/>
                    <a:gd name="connsiteX7" fmla="*/ 58103 w 131445"/>
                    <a:gd name="connsiteY7" fmla="*/ 186612 h 186612"/>
                    <a:gd name="connsiteX8" fmla="*/ 0 w 131445"/>
                    <a:gd name="connsiteY8" fmla="*/ 186612 h 186612"/>
                    <a:gd name="connsiteX9" fmla="*/ 0 w 131445"/>
                    <a:gd name="connsiteY9" fmla="*/ 952 h 186612"/>
                    <a:gd name="connsiteX10" fmla="*/ 131445 w 131445"/>
                    <a:gd name="connsiteY10" fmla="*/ 952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5" h="186612">
                      <a:moveTo>
                        <a:pt x="131445" y="0"/>
                      </a:moveTo>
                      <a:lnTo>
                        <a:pt x="131445" y="46653"/>
                      </a:lnTo>
                      <a:lnTo>
                        <a:pt x="58103" y="46653"/>
                      </a:lnTo>
                      <a:lnTo>
                        <a:pt x="58103" y="72360"/>
                      </a:lnTo>
                      <a:lnTo>
                        <a:pt x="110490" y="72360"/>
                      </a:lnTo>
                      <a:lnTo>
                        <a:pt x="110490" y="116157"/>
                      </a:lnTo>
                      <a:lnTo>
                        <a:pt x="58103" y="116157"/>
                      </a:lnTo>
                      <a:lnTo>
                        <a:pt x="58103" y="186612"/>
                      </a:lnTo>
                      <a:lnTo>
                        <a:pt x="0" y="186612"/>
                      </a:lnTo>
                      <a:lnTo>
                        <a:pt x="0" y="952"/>
                      </a:lnTo>
                      <a:lnTo>
                        <a:pt x="131445" y="952"/>
                      </a:lnTo>
                      <a:close/>
                    </a:path>
                  </a:pathLst>
                </a:custGeom>
                <a:solidFill>
                  <a:srgbClr val="FFFFFF"/>
                </a:solidFill>
                <a:ln w="952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C1046708-3FEA-DF77-8CB7-D33E4A2A234B}"/>
                    </a:ext>
                  </a:extLst>
                </p:cNvPr>
                <p:cNvSpPr/>
                <p:nvPr/>
              </p:nvSpPr>
              <p:spPr>
                <a:xfrm>
                  <a:off x="11126787" y="6002612"/>
                  <a:ext cx="191452" cy="192325"/>
                </a:xfrm>
                <a:custGeom>
                  <a:avLst/>
                  <a:gdLst>
                    <a:gd name="connsiteX0" fmla="*/ 48578 w 191452"/>
                    <a:gd name="connsiteY0" fmla="*/ 179948 h 192325"/>
                    <a:gd name="connsiteX1" fmla="*/ 13335 w 191452"/>
                    <a:gd name="connsiteY1" fmla="*/ 145672 h 192325"/>
                    <a:gd name="connsiteX2" fmla="*/ 0 w 191452"/>
                    <a:gd name="connsiteY2" fmla="*/ 96162 h 192325"/>
                    <a:gd name="connsiteX3" fmla="*/ 13335 w 191452"/>
                    <a:gd name="connsiteY3" fmla="*/ 46653 h 192325"/>
                    <a:gd name="connsiteX4" fmla="*/ 48578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3 w 191452"/>
                    <a:gd name="connsiteY8" fmla="*/ 96162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8 w 191452"/>
                    <a:gd name="connsiteY12" fmla="*/ 179948 h 192325"/>
                    <a:gd name="connsiteX13" fmla="*/ 123825 w 191452"/>
                    <a:gd name="connsiteY13" fmla="*/ 126630 h 192325"/>
                    <a:gd name="connsiteX14" fmla="*/ 133350 w 191452"/>
                    <a:gd name="connsiteY14" fmla="*/ 96162 h 192325"/>
                    <a:gd name="connsiteX15" fmla="*/ 123825 w 191452"/>
                    <a:gd name="connsiteY15" fmla="*/ 65695 h 192325"/>
                    <a:gd name="connsiteX16" fmla="*/ 97155 w 191452"/>
                    <a:gd name="connsiteY16" fmla="*/ 54270 h 192325"/>
                    <a:gd name="connsiteX17" fmla="*/ 70485 w 191452"/>
                    <a:gd name="connsiteY17" fmla="*/ 65695 h 192325"/>
                    <a:gd name="connsiteX18" fmla="*/ 60960 w 191452"/>
                    <a:gd name="connsiteY18" fmla="*/ 96162 h 192325"/>
                    <a:gd name="connsiteX19" fmla="*/ 70485 w 191452"/>
                    <a:gd name="connsiteY19" fmla="*/ 126630 h 192325"/>
                    <a:gd name="connsiteX20" fmla="*/ 97155 w 191452"/>
                    <a:gd name="connsiteY20" fmla="*/ 138055 h 192325"/>
                    <a:gd name="connsiteX21" fmla="*/ 123825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8" y="179948"/>
                      </a:moveTo>
                      <a:cubicBezTo>
                        <a:pt x="34290" y="171379"/>
                        <a:pt x="21907" y="159954"/>
                        <a:pt x="13335" y="145672"/>
                      </a:cubicBezTo>
                      <a:cubicBezTo>
                        <a:pt x="4763" y="131390"/>
                        <a:pt x="0" y="115205"/>
                        <a:pt x="0" y="96162"/>
                      </a:cubicBezTo>
                      <a:cubicBezTo>
                        <a:pt x="0" y="78073"/>
                        <a:pt x="4763" y="61887"/>
                        <a:pt x="13335" y="46653"/>
                      </a:cubicBezTo>
                      <a:cubicBezTo>
                        <a:pt x="21907" y="32371"/>
                        <a:pt x="33338" y="20946"/>
                        <a:pt x="48578" y="12377"/>
                      </a:cubicBezTo>
                      <a:cubicBezTo>
                        <a:pt x="62865" y="3808"/>
                        <a:pt x="79057" y="0"/>
                        <a:pt x="97155" y="0"/>
                      </a:cubicBezTo>
                      <a:cubicBezTo>
                        <a:pt x="115253" y="0"/>
                        <a:pt x="130493" y="3808"/>
                        <a:pt x="144780" y="12377"/>
                      </a:cubicBezTo>
                      <a:cubicBezTo>
                        <a:pt x="159068" y="20946"/>
                        <a:pt x="170497" y="31419"/>
                        <a:pt x="179070" y="46653"/>
                      </a:cubicBezTo>
                      <a:cubicBezTo>
                        <a:pt x="187643" y="60935"/>
                        <a:pt x="191453" y="77120"/>
                        <a:pt x="191453" y="96162"/>
                      </a:cubicBezTo>
                      <a:cubicBezTo>
                        <a:pt x="191453" y="114253"/>
                        <a:pt x="187643" y="130438"/>
                        <a:pt x="179070" y="145672"/>
                      </a:cubicBezTo>
                      <a:cubicBezTo>
                        <a:pt x="170497" y="159954"/>
                        <a:pt x="159068" y="171379"/>
                        <a:pt x="144780" y="179948"/>
                      </a:cubicBezTo>
                      <a:cubicBezTo>
                        <a:pt x="130493" y="188517"/>
                        <a:pt x="114300" y="192325"/>
                        <a:pt x="97155" y="192325"/>
                      </a:cubicBezTo>
                      <a:cubicBezTo>
                        <a:pt x="79057" y="192325"/>
                        <a:pt x="62865" y="188517"/>
                        <a:pt x="48578" y="179948"/>
                      </a:cubicBezTo>
                      <a:close/>
                      <a:moveTo>
                        <a:pt x="123825" y="126630"/>
                      </a:moveTo>
                      <a:cubicBezTo>
                        <a:pt x="130493" y="119013"/>
                        <a:pt x="133350" y="109492"/>
                        <a:pt x="133350" y="96162"/>
                      </a:cubicBezTo>
                      <a:cubicBezTo>
                        <a:pt x="133350" y="83785"/>
                        <a:pt x="130493" y="73312"/>
                        <a:pt x="123825" y="65695"/>
                      </a:cubicBezTo>
                      <a:cubicBezTo>
                        <a:pt x="117157" y="58078"/>
                        <a:pt x="108585" y="54270"/>
                        <a:pt x="97155" y="54270"/>
                      </a:cubicBezTo>
                      <a:cubicBezTo>
                        <a:pt x="85725" y="54270"/>
                        <a:pt x="76200" y="58078"/>
                        <a:pt x="70485" y="65695"/>
                      </a:cubicBezTo>
                      <a:cubicBezTo>
                        <a:pt x="63818" y="73312"/>
                        <a:pt x="60960" y="82833"/>
                        <a:pt x="60960" y="96162"/>
                      </a:cubicBezTo>
                      <a:cubicBezTo>
                        <a:pt x="60960" y="108540"/>
                        <a:pt x="63818" y="119013"/>
                        <a:pt x="70485" y="126630"/>
                      </a:cubicBezTo>
                      <a:cubicBezTo>
                        <a:pt x="77153" y="134247"/>
                        <a:pt x="85725" y="138055"/>
                        <a:pt x="97155" y="138055"/>
                      </a:cubicBezTo>
                      <a:cubicBezTo>
                        <a:pt x="108585" y="138055"/>
                        <a:pt x="117157" y="134247"/>
                        <a:pt x="123825" y="126630"/>
                      </a:cubicBezTo>
                      <a:close/>
                    </a:path>
                  </a:pathLst>
                </a:custGeom>
                <a:solidFill>
                  <a:srgbClr val="FFFFFF"/>
                </a:solidFill>
                <a:ln w="952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452F48D3-FFF6-DECC-0E35-E324096A1A07}"/>
                    </a:ext>
                  </a:extLst>
                </p:cNvPr>
                <p:cNvSpPr/>
                <p:nvPr/>
              </p:nvSpPr>
              <p:spPr>
                <a:xfrm>
                  <a:off x="11333480" y="6002612"/>
                  <a:ext cx="191452" cy="192325"/>
                </a:xfrm>
                <a:custGeom>
                  <a:avLst/>
                  <a:gdLst>
                    <a:gd name="connsiteX0" fmla="*/ 48577 w 191452"/>
                    <a:gd name="connsiteY0" fmla="*/ 179948 h 192325"/>
                    <a:gd name="connsiteX1" fmla="*/ 13335 w 191452"/>
                    <a:gd name="connsiteY1" fmla="*/ 145672 h 192325"/>
                    <a:gd name="connsiteX2" fmla="*/ 0 w 191452"/>
                    <a:gd name="connsiteY2" fmla="*/ 96162 h 192325"/>
                    <a:gd name="connsiteX3" fmla="*/ 13335 w 191452"/>
                    <a:gd name="connsiteY3" fmla="*/ 46653 h 192325"/>
                    <a:gd name="connsiteX4" fmla="*/ 48577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2 w 191452"/>
                    <a:gd name="connsiteY8" fmla="*/ 96162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7 w 191452"/>
                    <a:gd name="connsiteY12" fmla="*/ 179948 h 192325"/>
                    <a:gd name="connsiteX13" fmla="*/ 123825 w 191452"/>
                    <a:gd name="connsiteY13" fmla="*/ 126630 h 192325"/>
                    <a:gd name="connsiteX14" fmla="*/ 133350 w 191452"/>
                    <a:gd name="connsiteY14" fmla="*/ 96162 h 192325"/>
                    <a:gd name="connsiteX15" fmla="*/ 123825 w 191452"/>
                    <a:gd name="connsiteY15" fmla="*/ 65695 h 192325"/>
                    <a:gd name="connsiteX16" fmla="*/ 97155 w 191452"/>
                    <a:gd name="connsiteY16" fmla="*/ 54270 h 192325"/>
                    <a:gd name="connsiteX17" fmla="*/ 70485 w 191452"/>
                    <a:gd name="connsiteY17" fmla="*/ 65695 h 192325"/>
                    <a:gd name="connsiteX18" fmla="*/ 60960 w 191452"/>
                    <a:gd name="connsiteY18" fmla="*/ 96162 h 192325"/>
                    <a:gd name="connsiteX19" fmla="*/ 70485 w 191452"/>
                    <a:gd name="connsiteY19" fmla="*/ 126630 h 192325"/>
                    <a:gd name="connsiteX20" fmla="*/ 97155 w 191452"/>
                    <a:gd name="connsiteY20" fmla="*/ 138055 h 192325"/>
                    <a:gd name="connsiteX21" fmla="*/ 123825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7" y="179948"/>
                      </a:moveTo>
                      <a:cubicBezTo>
                        <a:pt x="34290" y="171379"/>
                        <a:pt x="21907" y="159954"/>
                        <a:pt x="13335" y="145672"/>
                      </a:cubicBezTo>
                      <a:cubicBezTo>
                        <a:pt x="4763" y="131390"/>
                        <a:pt x="0" y="115205"/>
                        <a:pt x="0" y="96162"/>
                      </a:cubicBezTo>
                      <a:cubicBezTo>
                        <a:pt x="0" y="78073"/>
                        <a:pt x="4763" y="61887"/>
                        <a:pt x="13335" y="46653"/>
                      </a:cubicBezTo>
                      <a:cubicBezTo>
                        <a:pt x="21907" y="32371"/>
                        <a:pt x="33338" y="20946"/>
                        <a:pt x="48577" y="12377"/>
                      </a:cubicBezTo>
                      <a:cubicBezTo>
                        <a:pt x="62865" y="3808"/>
                        <a:pt x="79057" y="0"/>
                        <a:pt x="97155" y="0"/>
                      </a:cubicBezTo>
                      <a:cubicBezTo>
                        <a:pt x="115252" y="0"/>
                        <a:pt x="130492" y="3808"/>
                        <a:pt x="144780" y="12377"/>
                      </a:cubicBezTo>
                      <a:cubicBezTo>
                        <a:pt x="159067" y="20946"/>
                        <a:pt x="170497" y="31419"/>
                        <a:pt x="179070" y="46653"/>
                      </a:cubicBezTo>
                      <a:cubicBezTo>
                        <a:pt x="187642" y="60935"/>
                        <a:pt x="191452" y="77120"/>
                        <a:pt x="191452" y="96162"/>
                      </a:cubicBezTo>
                      <a:cubicBezTo>
                        <a:pt x="191452" y="114253"/>
                        <a:pt x="187642" y="130438"/>
                        <a:pt x="179070" y="145672"/>
                      </a:cubicBezTo>
                      <a:cubicBezTo>
                        <a:pt x="170497" y="159954"/>
                        <a:pt x="159067" y="171379"/>
                        <a:pt x="144780" y="179948"/>
                      </a:cubicBezTo>
                      <a:cubicBezTo>
                        <a:pt x="130492" y="188517"/>
                        <a:pt x="114300" y="192325"/>
                        <a:pt x="97155" y="192325"/>
                      </a:cubicBezTo>
                      <a:cubicBezTo>
                        <a:pt x="80010" y="192325"/>
                        <a:pt x="63817" y="188517"/>
                        <a:pt x="48577" y="179948"/>
                      </a:cubicBezTo>
                      <a:close/>
                      <a:moveTo>
                        <a:pt x="123825" y="126630"/>
                      </a:moveTo>
                      <a:cubicBezTo>
                        <a:pt x="130492" y="119013"/>
                        <a:pt x="133350" y="109492"/>
                        <a:pt x="133350" y="96162"/>
                      </a:cubicBezTo>
                      <a:cubicBezTo>
                        <a:pt x="133350" y="83785"/>
                        <a:pt x="130492" y="73312"/>
                        <a:pt x="123825" y="65695"/>
                      </a:cubicBezTo>
                      <a:cubicBezTo>
                        <a:pt x="117157" y="58078"/>
                        <a:pt x="108585" y="54270"/>
                        <a:pt x="97155" y="54270"/>
                      </a:cubicBezTo>
                      <a:cubicBezTo>
                        <a:pt x="85725" y="54270"/>
                        <a:pt x="76200" y="58078"/>
                        <a:pt x="70485" y="65695"/>
                      </a:cubicBezTo>
                      <a:cubicBezTo>
                        <a:pt x="63817" y="73312"/>
                        <a:pt x="60960" y="82833"/>
                        <a:pt x="60960" y="96162"/>
                      </a:cubicBezTo>
                      <a:cubicBezTo>
                        <a:pt x="60960" y="108540"/>
                        <a:pt x="63817" y="119013"/>
                        <a:pt x="70485" y="126630"/>
                      </a:cubicBezTo>
                      <a:cubicBezTo>
                        <a:pt x="77152" y="134247"/>
                        <a:pt x="85725" y="138055"/>
                        <a:pt x="97155" y="138055"/>
                      </a:cubicBezTo>
                      <a:cubicBezTo>
                        <a:pt x="108585" y="138055"/>
                        <a:pt x="117157" y="134247"/>
                        <a:pt x="123825" y="126630"/>
                      </a:cubicBezTo>
                      <a:close/>
                    </a:path>
                  </a:pathLst>
                </a:custGeom>
                <a:solidFill>
                  <a:srgbClr val="FFFFFF"/>
                </a:solidFill>
                <a:ln w="952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1023ED4-2737-EBDA-405E-9C5D042F9340}"/>
                    </a:ext>
                  </a:extLst>
                </p:cNvPr>
                <p:cNvSpPr/>
                <p:nvPr/>
              </p:nvSpPr>
              <p:spPr>
                <a:xfrm>
                  <a:off x="11546840" y="6006420"/>
                  <a:ext cx="173354" cy="185660"/>
                </a:xfrm>
                <a:custGeom>
                  <a:avLst/>
                  <a:gdLst>
                    <a:gd name="connsiteX0" fmla="*/ 128588 w 173354"/>
                    <a:gd name="connsiteY0" fmla="*/ 12377 h 185660"/>
                    <a:gd name="connsiteX1" fmla="*/ 161925 w 173354"/>
                    <a:gd name="connsiteY1" fmla="*/ 44749 h 185660"/>
                    <a:gd name="connsiteX2" fmla="*/ 173355 w 173354"/>
                    <a:gd name="connsiteY2" fmla="*/ 92354 h 185660"/>
                    <a:gd name="connsiteX3" fmla="*/ 161925 w 173354"/>
                    <a:gd name="connsiteY3" fmla="*/ 139959 h 185660"/>
                    <a:gd name="connsiteX4" fmla="*/ 128588 w 173354"/>
                    <a:gd name="connsiteY4" fmla="*/ 173283 h 185660"/>
                    <a:gd name="connsiteX5" fmla="*/ 77153 w 173354"/>
                    <a:gd name="connsiteY5" fmla="*/ 185660 h 185660"/>
                    <a:gd name="connsiteX6" fmla="*/ 0 w 173354"/>
                    <a:gd name="connsiteY6" fmla="*/ 185660 h 185660"/>
                    <a:gd name="connsiteX7" fmla="*/ 0 w 173354"/>
                    <a:gd name="connsiteY7" fmla="*/ 0 h 185660"/>
                    <a:gd name="connsiteX8" fmla="*/ 77153 w 173354"/>
                    <a:gd name="connsiteY8" fmla="*/ 0 h 185660"/>
                    <a:gd name="connsiteX9" fmla="*/ 128588 w 173354"/>
                    <a:gd name="connsiteY9" fmla="*/ 12377 h 185660"/>
                    <a:gd name="connsiteX10" fmla="*/ 103822 w 173354"/>
                    <a:gd name="connsiteY10" fmla="*/ 123774 h 185660"/>
                    <a:gd name="connsiteX11" fmla="*/ 115253 w 173354"/>
                    <a:gd name="connsiteY11" fmla="*/ 93306 h 185660"/>
                    <a:gd name="connsiteX12" fmla="*/ 103822 w 173354"/>
                    <a:gd name="connsiteY12" fmla="*/ 62839 h 185660"/>
                    <a:gd name="connsiteX13" fmla="*/ 72390 w 173354"/>
                    <a:gd name="connsiteY13" fmla="*/ 52366 h 185660"/>
                    <a:gd name="connsiteX14" fmla="*/ 58103 w 173354"/>
                    <a:gd name="connsiteY14" fmla="*/ 52366 h 185660"/>
                    <a:gd name="connsiteX15" fmla="*/ 58103 w 173354"/>
                    <a:gd name="connsiteY15" fmla="*/ 135199 h 185660"/>
                    <a:gd name="connsiteX16" fmla="*/ 72390 w 173354"/>
                    <a:gd name="connsiteY16" fmla="*/ 135199 h 185660"/>
                    <a:gd name="connsiteX17" fmla="*/ 103822 w 173354"/>
                    <a:gd name="connsiteY17" fmla="*/ 12377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354" h="185660">
                      <a:moveTo>
                        <a:pt x="128588" y="12377"/>
                      </a:moveTo>
                      <a:cubicBezTo>
                        <a:pt x="142875" y="19994"/>
                        <a:pt x="154305" y="31419"/>
                        <a:pt x="161925" y="44749"/>
                      </a:cubicBezTo>
                      <a:cubicBezTo>
                        <a:pt x="169545" y="58078"/>
                        <a:pt x="173355" y="74264"/>
                        <a:pt x="173355" y="92354"/>
                      </a:cubicBezTo>
                      <a:cubicBezTo>
                        <a:pt x="173355" y="110444"/>
                        <a:pt x="169545" y="125678"/>
                        <a:pt x="161925" y="139959"/>
                      </a:cubicBezTo>
                      <a:cubicBezTo>
                        <a:pt x="154305" y="154241"/>
                        <a:pt x="142875" y="165666"/>
                        <a:pt x="128588" y="173283"/>
                      </a:cubicBezTo>
                      <a:cubicBezTo>
                        <a:pt x="114300" y="180900"/>
                        <a:pt x="97155" y="185660"/>
                        <a:pt x="77153" y="185660"/>
                      </a:cubicBezTo>
                      <a:lnTo>
                        <a:pt x="0" y="185660"/>
                      </a:lnTo>
                      <a:lnTo>
                        <a:pt x="0" y="0"/>
                      </a:lnTo>
                      <a:lnTo>
                        <a:pt x="77153" y="0"/>
                      </a:lnTo>
                      <a:cubicBezTo>
                        <a:pt x="97155" y="952"/>
                        <a:pt x="114300" y="4761"/>
                        <a:pt x="128588" y="12377"/>
                      </a:cubicBezTo>
                      <a:close/>
                      <a:moveTo>
                        <a:pt x="103822" y="123774"/>
                      </a:moveTo>
                      <a:cubicBezTo>
                        <a:pt x="111442" y="116157"/>
                        <a:pt x="115253" y="106636"/>
                        <a:pt x="115253" y="93306"/>
                      </a:cubicBezTo>
                      <a:cubicBezTo>
                        <a:pt x="115253" y="79977"/>
                        <a:pt x="111442" y="69504"/>
                        <a:pt x="103822" y="62839"/>
                      </a:cubicBezTo>
                      <a:cubicBezTo>
                        <a:pt x="96203" y="55222"/>
                        <a:pt x="85725" y="52366"/>
                        <a:pt x="72390" y="52366"/>
                      </a:cubicBezTo>
                      <a:lnTo>
                        <a:pt x="58103" y="52366"/>
                      </a:lnTo>
                      <a:lnTo>
                        <a:pt x="58103" y="135199"/>
                      </a:lnTo>
                      <a:lnTo>
                        <a:pt x="72390" y="135199"/>
                      </a:lnTo>
                      <a:cubicBezTo>
                        <a:pt x="85725" y="134247"/>
                        <a:pt x="96203" y="131390"/>
                        <a:pt x="103822" y="123774"/>
                      </a:cubicBezTo>
                      <a:close/>
                    </a:path>
                  </a:pathLst>
                </a:custGeom>
                <a:solidFill>
                  <a:srgbClr val="FFFFFF"/>
                </a:solidFill>
                <a:ln w="952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6EC6D811-DBB1-800F-5373-822A95C8331C}"/>
                    </a:ext>
                  </a:extLst>
                </p:cNvPr>
                <p:cNvSpPr/>
                <p:nvPr/>
              </p:nvSpPr>
              <p:spPr>
                <a:xfrm>
                  <a:off x="10982007" y="6221596"/>
                  <a:ext cx="123825" cy="185660"/>
                </a:xfrm>
                <a:custGeom>
                  <a:avLst/>
                  <a:gdLst>
                    <a:gd name="connsiteX0" fmla="*/ 58103 w 123825"/>
                    <a:gd name="connsiteY0" fmla="*/ 45701 h 185660"/>
                    <a:gd name="connsiteX1" fmla="*/ 58103 w 123825"/>
                    <a:gd name="connsiteY1" fmla="*/ 68552 h 185660"/>
                    <a:gd name="connsiteX2" fmla="*/ 116205 w 123825"/>
                    <a:gd name="connsiteY2" fmla="*/ 68552 h 185660"/>
                    <a:gd name="connsiteX3" fmla="*/ 116205 w 123825"/>
                    <a:gd name="connsiteY3" fmla="*/ 112348 h 185660"/>
                    <a:gd name="connsiteX4" fmla="*/ 58103 w 123825"/>
                    <a:gd name="connsiteY4" fmla="*/ 112348 h 185660"/>
                    <a:gd name="connsiteX5" fmla="*/ 58103 w 123825"/>
                    <a:gd name="connsiteY5" fmla="*/ 139007 h 185660"/>
                    <a:gd name="connsiteX6" fmla="*/ 123825 w 123825"/>
                    <a:gd name="connsiteY6" fmla="*/ 139007 h 185660"/>
                    <a:gd name="connsiteX7" fmla="*/ 123825 w 123825"/>
                    <a:gd name="connsiteY7" fmla="*/ 185660 h 185660"/>
                    <a:gd name="connsiteX8" fmla="*/ 0 w 123825"/>
                    <a:gd name="connsiteY8" fmla="*/ 185660 h 185660"/>
                    <a:gd name="connsiteX9" fmla="*/ 0 w 123825"/>
                    <a:gd name="connsiteY9" fmla="*/ 0 h 185660"/>
                    <a:gd name="connsiteX10" fmla="*/ 123825 w 123825"/>
                    <a:gd name="connsiteY10" fmla="*/ 0 h 185660"/>
                    <a:gd name="connsiteX11" fmla="*/ 123825 w 123825"/>
                    <a:gd name="connsiteY11" fmla="*/ 46653 h 185660"/>
                    <a:gd name="connsiteX12" fmla="*/ 58103 w 123825"/>
                    <a:gd name="connsiteY12" fmla="*/ 46653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85660">
                      <a:moveTo>
                        <a:pt x="58103" y="45701"/>
                      </a:moveTo>
                      <a:lnTo>
                        <a:pt x="58103" y="68552"/>
                      </a:lnTo>
                      <a:lnTo>
                        <a:pt x="116205" y="68552"/>
                      </a:lnTo>
                      <a:lnTo>
                        <a:pt x="116205" y="112348"/>
                      </a:lnTo>
                      <a:lnTo>
                        <a:pt x="58103" y="112348"/>
                      </a:lnTo>
                      <a:lnTo>
                        <a:pt x="58103" y="139007"/>
                      </a:lnTo>
                      <a:lnTo>
                        <a:pt x="123825" y="139007"/>
                      </a:lnTo>
                      <a:lnTo>
                        <a:pt x="123825" y="185660"/>
                      </a:lnTo>
                      <a:lnTo>
                        <a:pt x="0" y="185660"/>
                      </a:lnTo>
                      <a:lnTo>
                        <a:pt x="0" y="0"/>
                      </a:lnTo>
                      <a:lnTo>
                        <a:pt x="123825" y="0"/>
                      </a:lnTo>
                      <a:lnTo>
                        <a:pt x="123825" y="46653"/>
                      </a:lnTo>
                      <a:lnTo>
                        <a:pt x="58103" y="46653"/>
                      </a:lnTo>
                      <a:close/>
                    </a:path>
                  </a:pathLst>
                </a:custGeom>
                <a:solidFill>
                  <a:srgbClr val="FFFFFF"/>
                </a:solidFill>
                <a:ln w="952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7BE622B3-1BDC-7861-D000-9A72B686E532}"/>
                    </a:ext>
                  </a:extLst>
                </p:cNvPr>
                <p:cNvSpPr/>
                <p:nvPr/>
              </p:nvSpPr>
              <p:spPr>
                <a:xfrm>
                  <a:off x="11127740" y="6220644"/>
                  <a:ext cx="173354" cy="185660"/>
                </a:xfrm>
                <a:custGeom>
                  <a:avLst/>
                  <a:gdLst>
                    <a:gd name="connsiteX0" fmla="*/ 128588 w 173354"/>
                    <a:gd name="connsiteY0" fmla="*/ 12377 h 185660"/>
                    <a:gd name="connsiteX1" fmla="*/ 161925 w 173354"/>
                    <a:gd name="connsiteY1" fmla="*/ 44749 h 185660"/>
                    <a:gd name="connsiteX2" fmla="*/ 173355 w 173354"/>
                    <a:gd name="connsiteY2" fmla="*/ 92354 h 185660"/>
                    <a:gd name="connsiteX3" fmla="*/ 161925 w 173354"/>
                    <a:gd name="connsiteY3" fmla="*/ 139959 h 185660"/>
                    <a:gd name="connsiteX4" fmla="*/ 128588 w 173354"/>
                    <a:gd name="connsiteY4" fmla="*/ 173283 h 185660"/>
                    <a:gd name="connsiteX5" fmla="*/ 77153 w 173354"/>
                    <a:gd name="connsiteY5" fmla="*/ 185660 h 185660"/>
                    <a:gd name="connsiteX6" fmla="*/ 0 w 173354"/>
                    <a:gd name="connsiteY6" fmla="*/ 185660 h 185660"/>
                    <a:gd name="connsiteX7" fmla="*/ 0 w 173354"/>
                    <a:gd name="connsiteY7" fmla="*/ 0 h 185660"/>
                    <a:gd name="connsiteX8" fmla="*/ 77153 w 173354"/>
                    <a:gd name="connsiteY8" fmla="*/ 0 h 185660"/>
                    <a:gd name="connsiteX9" fmla="*/ 128588 w 173354"/>
                    <a:gd name="connsiteY9" fmla="*/ 12377 h 185660"/>
                    <a:gd name="connsiteX10" fmla="*/ 103822 w 173354"/>
                    <a:gd name="connsiteY10" fmla="*/ 123774 h 185660"/>
                    <a:gd name="connsiteX11" fmla="*/ 115253 w 173354"/>
                    <a:gd name="connsiteY11" fmla="*/ 93306 h 185660"/>
                    <a:gd name="connsiteX12" fmla="*/ 103822 w 173354"/>
                    <a:gd name="connsiteY12" fmla="*/ 62839 h 185660"/>
                    <a:gd name="connsiteX13" fmla="*/ 72390 w 173354"/>
                    <a:gd name="connsiteY13" fmla="*/ 52366 h 185660"/>
                    <a:gd name="connsiteX14" fmla="*/ 58103 w 173354"/>
                    <a:gd name="connsiteY14" fmla="*/ 52366 h 185660"/>
                    <a:gd name="connsiteX15" fmla="*/ 58103 w 173354"/>
                    <a:gd name="connsiteY15" fmla="*/ 135199 h 185660"/>
                    <a:gd name="connsiteX16" fmla="*/ 72390 w 173354"/>
                    <a:gd name="connsiteY16" fmla="*/ 135199 h 185660"/>
                    <a:gd name="connsiteX17" fmla="*/ 103822 w 173354"/>
                    <a:gd name="connsiteY17" fmla="*/ 12377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354" h="185660">
                      <a:moveTo>
                        <a:pt x="128588" y="12377"/>
                      </a:moveTo>
                      <a:cubicBezTo>
                        <a:pt x="142875" y="19994"/>
                        <a:pt x="154305" y="31419"/>
                        <a:pt x="161925" y="44749"/>
                      </a:cubicBezTo>
                      <a:cubicBezTo>
                        <a:pt x="169545" y="58078"/>
                        <a:pt x="173355" y="74264"/>
                        <a:pt x="173355" y="92354"/>
                      </a:cubicBezTo>
                      <a:cubicBezTo>
                        <a:pt x="173355" y="110444"/>
                        <a:pt x="169545" y="125678"/>
                        <a:pt x="161925" y="139959"/>
                      </a:cubicBezTo>
                      <a:cubicBezTo>
                        <a:pt x="154305" y="154241"/>
                        <a:pt x="142875" y="165666"/>
                        <a:pt x="128588" y="173283"/>
                      </a:cubicBezTo>
                      <a:cubicBezTo>
                        <a:pt x="114300" y="180900"/>
                        <a:pt x="97155" y="185660"/>
                        <a:pt x="77153" y="185660"/>
                      </a:cubicBezTo>
                      <a:lnTo>
                        <a:pt x="0" y="185660"/>
                      </a:lnTo>
                      <a:lnTo>
                        <a:pt x="0" y="0"/>
                      </a:lnTo>
                      <a:lnTo>
                        <a:pt x="77153" y="0"/>
                      </a:lnTo>
                      <a:cubicBezTo>
                        <a:pt x="97155" y="0"/>
                        <a:pt x="114300" y="3809"/>
                        <a:pt x="128588" y="12377"/>
                      </a:cubicBezTo>
                      <a:close/>
                      <a:moveTo>
                        <a:pt x="103822" y="123774"/>
                      </a:moveTo>
                      <a:cubicBezTo>
                        <a:pt x="111442" y="116157"/>
                        <a:pt x="115253" y="106636"/>
                        <a:pt x="115253" y="93306"/>
                      </a:cubicBezTo>
                      <a:cubicBezTo>
                        <a:pt x="115253" y="79977"/>
                        <a:pt x="111442" y="69504"/>
                        <a:pt x="103822" y="62839"/>
                      </a:cubicBezTo>
                      <a:cubicBezTo>
                        <a:pt x="96203" y="55222"/>
                        <a:pt x="85725" y="52366"/>
                        <a:pt x="72390" y="52366"/>
                      </a:cubicBezTo>
                      <a:lnTo>
                        <a:pt x="58103" y="52366"/>
                      </a:lnTo>
                      <a:lnTo>
                        <a:pt x="58103" y="135199"/>
                      </a:lnTo>
                      <a:lnTo>
                        <a:pt x="72390" y="135199"/>
                      </a:lnTo>
                      <a:cubicBezTo>
                        <a:pt x="85725" y="134247"/>
                        <a:pt x="96203" y="130438"/>
                        <a:pt x="103822" y="123774"/>
                      </a:cubicBezTo>
                      <a:close/>
                    </a:path>
                  </a:pathLst>
                </a:custGeom>
                <a:solidFill>
                  <a:srgbClr val="FFFFFF"/>
                </a:solidFill>
                <a:ln w="952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2EA64179-F65F-6E00-C5C4-864E1306018F}"/>
                    </a:ext>
                  </a:extLst>
                </p:cNvPr>
                <p:cNvSpPr/>
                <p:nvPr/>
              </p:nvSpPr>
              <p:spPr>
                <a:xfrm>
                  <a:off x="11321097" y="6220644"/>
                  <a:ext cx="165734" cy="188516"/>
                </a:xfrm>
                <a:custGeom>
                  <a:avLst/>
                  <a:gdLst>
                    <a:gd name="connsiteX0" fmla="*/ 59055 w 165734"/>
                    <a:gd name="connsiteY0" fmla="*/ 0 h 188516"/>
                    <a:gd name="connsiteX1" fmla="*/ 59055 w 165734"/>
                    <a:gd name="connsiteY1" fmla="*/ 104732 h 188516"/>
                    <a:gd name="connsiteX2" fmla="*/ 64770 w 165734"/>
                    <a:gd name="connsiteY2" fmla="*/ 124726 h 188516"/>
                    <a:gd name="connsiteX3" fmla="*/ 82868 w 165734"/>
                    <a:gd name="connsiteY3" fmla="*/ 132343 h 188516"/>
                    <a:gd name="connsiteX4" fmla="*/ 101918 w 165734"/>
                    <a:gd name="connsiteY4" fmla="*/ 124726 h 188516"/>
                    <a:gd name="connsiteX5" fmla="*/ 107633 w 165734"/>
                    <a:gd name="connsiteY5" fmla="*/ 104732 h 188516"/>
                    <a:gd name="connsiteX6" fmla="*/ 107633 w 165734"/>
                    <a:gd name="connsiteY6" fmla="*/ 0 h 188516"/>
                    <a:gd name="connsiteX7" fmla="*/ 165735 w 165734"/>
                    <a:gd name="connsiteY7" fmla="*/ 0 h 188516"/>
                    <a:gd name="connsiteX8" fmla="*/ 165735 w 165734"/>
                    <a:gd name="connsiteY8" fmla="*/ 104732 h 188516"/>
                    <a:gd name="connsiteX9" fmla="*/ 154305 w 165734"/>
                    <a:gd name="connsiteY9" fmla="*/ 150433 h 188516"/>
                    <a:gd name="connsiteX10" fmla="*/ 123825 w 165734"/>
                    <a:gd name="connsiteY10" fmla="*/ 178996 h 188516"/>
                    <a:gd name="connsiteX11" fmla="*/ 80963 w 165734"/>
                    <a:gd name="connsiteY11" fmla="*/ 188517 h 188516"/>
                    <a:gd name="connsiteX12" fmla="*/ 39053 w 165734"/>
                    <a:gd name="connsiteY12" fmla="*/ 178996 h 188516"/>
                    <a:gd name="connsiteX13" fmla="*/ 10478 w 165734"/>
                    <a:gd name="connsiteY13" fmla="*/ 150433 h 188516"/>
                    <a:gd name="connsiteX14" fmla="*/ 0 w 165734"/>
                    <a:gd name="connsiteY14" fmla="*/ 104732 h 188516"/>
                    <a:gd name="connsiteX15" fmla="*/ 0 w 165734"/>
                    <a:gd name="connsiteY15" fmla="*/ 0 h 188516"/>
                    <a:gd name="connsiteX16" fmla="*/ 59055 w 165734"/>
                    <a:gd name="connsiteY16" fmla="*/ 0 h 18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188516">
                      <a:moveTo>
                        <a:pt x="59055" y="0"/>
                      </a:moveTo>
                      <a:lnTo>
                        <a:pt x="59055" y="104732"/>
                      </a:lnTo>
                      <a:cubicBezTo>
                        <a:pt x="59055" y="113301"/>
                        <a:pt x="60960" y="119965"/>
                        <a:pt x="64770" y="124726"/>
                      </a:cubicBezTo>
                      <a:cubicBezTo>
                        <a:pt x="68580" y="129486"/>
                        <a:pt x="74295" y="132343"/>
                        <a:pt x="82868" y="132343"/>
                      </a:cubicBezTo>
                      <a:cubicBezTo>
                        <a:pt x="91440" y="132343"/>
                        <a:pt x="97155" y="129486"/>
                        <a:pt x="101918" y="124726"/>
                      </a:cubicBezTo>
                      <a:cubicBezTo>
                        <a:pt x="105728" y="119965"/>
                        <a:pt x="107633" y="113301"/>
                        <a:pt x="107633" y="104732"/>
                      </a:cubicBezTo>
                      <a:lnTo>
                        <a:pt x="107633" y="0"/>
                      </a:lnTo>
                      <a:lnTo>
                        <a:pt x="165735" y="0"/>
                      </a:lnTo>
                      <a:lnTo>
                        <a:pt x="165735" y="104732"/>
                      </a:lnTo>
                      <a:cubicBezTo>
                        <a:pt x="165735" y="122822"/>
                        <a:pt x="161925" y="137103"/>
                        <a:pt x="154305" y="150433"/>
                      </a:cubicBezTo>
                      <a:cubicBezTo>
                        <a:pt x="146685" y="162810"/>
                        <a:pt x="137160" y="172331"/>
                        <a:pt x="123825" y="178996"/>
                      </a:cubicBezTo>
                      <a:cubicBezTo>
                        <a:pt x="111443" y="185660"/>
                        <a:pt x="97155" y="188517"/>
                        <a:pt x="80963" y="188517"/>
                      </a:cubicBezTo>
                      <a:cubicBezTo>
                        <a:pt x="64770" y="188517"/>
                        <a:pt x="51435" y="185660"/>
                        <a:pt x="39053" y="178996"/>
                      </a:cubicBezTo>
                      <a:cubicBezTo>
                        <a:pt x="26670" y="172331"/>
                        <a:pt x="17145" y="163762"/>
                        <a:pt x="10478" y="150433"/>
                      </a:cubicBezTo>
                      <a:cubicBezTo>
                        <a:pt x="3810" y="138055"/>
                        <a:pt x="0" y="122822"/>
                        <a:pt x="0" y="104732"/>
                      </a:cubicBezTo>
                      <a:lnTo>
                        <a:pt x="0" y="0"/>
                      </a:lnTo>
                      <a:lnTo>
                        <a:pt x="59055" y="0"/>
                      </a:lnTo>
                      <a:close/>
                    </a:path>
                  </a:pathLst>
                </a:custGeom>
                <a:solidFill>
                  <a:srgbClr val="FFFFFF"/>
                </a:solidFill>
                <a:ln w="9525" cap="flat">
                  <a:noFill/>
                  <a:prstDash val="solid"/>
                  <a:miter/>
                </a:ln>
              </p:spPr>
              <p:txBody>
                <a:bodyPr rtlCol="0" anchor="ctr"/>
                <a:lstStyle/>
                <a:p>
                  <a:endParaRPr lang="en-US"/>
                </a:p>
              </p:txBody>
            </p:sp>
          </p:grpSp>
          <p:grpSp>
            <p:nvGrpSpPr>
              <p:cNvPr id="15" name="Graphic 47">
                <a:extLst>
                  <a:ext uri="{FF2B5EF4-FFF2-40B4-BE49-F238E27FC236}">
                    <a16:creationId xmlns:a16="http://schemas.microsoft.com/office/drawing/2014/main" id="{B0F71D52-6376-575C-0948-FF802DC50D00}"/>
                  </a:ext>
                </a:extLst>
              </p:cNvPr>
              <p:cNvGrpSpPr/>
              <p:nvPr/>
            </p:nvGrpSpPr>
            <p:grpSpPr>
              <a:xfrm>
                <a:off x="10976292" y="5214269"/>
                <a:ext cx="904875" cy="408452"/>
                <a:chOff x="10976292" y="5214269"/>
                <a:chExt cx="904875" cy="408452"/>
              </a:xfrm>
              <a:solidFill>
                <a:srgbClr val="FFFFFF"/>
              </a:solidFill>
            </p:grpSpPr>
            <p:sp>
              <p:nvSpPr>
                <p:cNvPr id="20" name="Freeform 19">
                  <a:extLst>
                    <a:ext uri="{FF2B5EF4-FFF2-40B4-BE49-F238E27FC236}">
                      <a16:creationId xmlns:a16="http://schemas.microsoft.com/office/drawing/2014/main" id="{D7E30446-4FEE-A671-DE15-0DB2D7AD4E5C}"/>
                    </a:ext>
                  </a:extLst>
                </p:cNvPr>
                <p:cNvSpPr/>
                <p:nvPr/>
              </p:nvSpPr>
              <p:spPr>
                <a:xfrm>
                  <a:off x="10982007" y="5219030"/>
                  <a:ext cx="160020" cy="186612"/>
                </a:xfrm>
                <a:custGeom>
                  <a:avLst/>
                  <a:gdLst>
                    <a:gd name="connsiteX0" fmla="*/ 150495 w 160020"/>
                    <a:gd name="connsiteY0" fmla="*/ 106636 h 186612"/>
                    <a:gd name="connsiteX1" fmla="*/ 160020 w 160020"/>
                    <a:gd name="connsiteY1" fmla="*/ 135199 h 186612"/>
                    <a:gd name="connsiteX2" fmla="*/ 143828 w 160020"/>
                    <a:gd name="connsiteY2" fmla="*/ 173283 h 186612"/>
                    <a:gd name="connsiteX3" fmla="*/ 97155 w 160020"/>
                    <a:gd name="connsiteY3" fmla="*/ 186613 h 186612"/>
                    <a:gd name="connsiteX4" fmla="*/ 0 w 160020"/>
                    <a:gd name="connsiteY4" fmla="*/ 186613 h 186612"/>
                    <a:gd name="connsiteX5" fmla="*/ 0 w 160020"/>
                    <a:gd name="connsiteY5" fmla="*/ 0 h 186612"/>
                    <a:gd name="connsiteX6" fmla="*/ 95250 w 160020"/>
                    <a:gd name="connsiteY6" fmla="*/ 0 h 186612"/>
                    <a:gd name="connsiteX7" fmla="*/ 140018 w 160020"/>
                    <a:gd name="connsiteY7" fmla="*/ 12377 h 186612"/>
                    <a:gd name="connsiteX8" fmla="*/ 156210 w 160020"/>
                    <a:gd name="connsiteY8" fmla="*/ 48557 h 186612"/>
                    <a:gd name="connsiteX9" fmla="*/ 147638 w 160020"/>
                    <a:gd name="connsiteY9" fmla="*/ 76168 h 186612"/>
                    <a:gd name="connsiteX10" fmla="*/ 124778 w 160020"/>
                    <a:gd name="connsiteY10" fmla="*/ 91402 h 186612"/>
                    <a:gd name="connsiteX11" fmla="*/ 150495 w 160020"/>
                    <a:gd name="connsiteY11" fmla="*/ 106636 h 186612"/>
                    <a:gd name="connsiteX12" fmla="*/ 58103 w 160020"/>
                    <a:gd name="connsiteY12" fmla="*/ 72360 h 186612"/>
                    <a:gd name="connsiteX13" fmla="*/ 80963 w 160020"/>
                    <a:gd name="connsiteY13" fmla="*/ 72360 h 186612"/>
                    <a:gd name="connsiteX14" fmla="*/ 92393 w 160020"/>
                    <a:gd name="connsiteY14" fmla="*/ 69504 h 186612"/>
                    <a:gd name="connsiteX15" fmla="*/ 96203 w 160020"/>
                    <a:gd name="connsiteY15" fmla="*/ 59983 h 186612"/>
                    <a:gd name="connsiteX16" fmla="*/ 92393 w 160020"/>
                    <a:gd name="connsiteY16" fmla="*/ 49509 h 186612"/>
                    <a:gd name="connsiteX17" fmla="*/ 80963 w 160020"/>
                    <a:gd name="connsiteY17" fmla="*/ 46653 h 186612"/>
                    <a:gd name="connsiteX18" fmla="*/ 58103 w 160020"/>
                    <a:gd name="connsiteY18" fmla="*/ 46653 h 186612"/>
                    <a:gd name="connsiteX19" fmla="*/ 58103 w 160020"/>
                    <a:gd name="connsiteY19" fmla="*/ 72360 h 186612"/>
                    <a:gd name="connsiteX20" fmla="*/ 96203 w 160020"/>
                    <a:gd name="connsiteY20" fmla="*/ 136151 h 186612"/>
                    <a:gd name="connsiteX21" fmla="*/ 100013 w 160020"/>
                    <a:gd name="connsiteY21" fmla="*/ 126630 h 186612"/>
                    <a:gd name="connsiteX22" fmla="*/ 84773 w 160020"/>
                    <a:gd name="connsiteY22" fmla="*/ 113300 h 186612"/>
                    <a:gd name="connsiteX23" fmla="*/ 58103 w 160020"/>
                    <a:gd name="connsiteY23" fmla="*/ 113300 h 186612"/>
                    <a:gd name="connsiteX24" fmla="*/ 58103 w 160020"/>
                    <a:gd name="connsiteY24" fmla="*/ 139959 h 186612"/>
                    <a:gd name="connsiteX25" fmla="*/ 84773 w 160020"/>
                    <a:gd name="connsiteY25" fmla="*/ 139959 h 186612"/>
                    <a:gd name="connsiteX26" fmla="*/ 96203 w 160020"/>
                    <a:gd name="connsiteY26" fmla="*/ 136151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 h="186612">
                      <a:moveTo>
                        <a:pt x="150495" y="106636"/>
                      </a:moveTo>
                      <a:cubicBezTo>
                        <a:pt x="157163" y="115205"/>
                        <a:pt x="160020" y="123774"/>
                        <a:pt x="160020" y="135199"/>
                      </a:cubicBezTo>
                      <a:cubicBezTo>
                        <a:pt x="160020" y="151385"/>
                        <a:pt x="154305" y="163762"/>
                        <a:pt x="143828" y="173283"/>
                      </a:cubicBezTo>
                      <a:cubicBezTo>
                        <a:pt x="133350" y="181852"/>
                        <a:pt x="117158" y="186613"/>
                        <a:pt x="97155" y="186613"/>
                      </a:cubicBezTo>
                      <a:lnTo>
                        <a:pt x="0" y="186613"/>
                      </a:lnTo>
                      <a:lnTo>
                        <a:pt x="0" y="0"/>
                      </a:lnTo>
                      <a:lnTo>
                        <a:pt x="95250" y="0"/>
                      </a:lnTo>
                      <a:cubicBezTo>
                        <a:pt x="114300" y="0"/>
                        <a:pt x="128588" y="3808"/>
                        <a:pt x="140018" y="12377"/>
                      </a:cubicBezTo>
                      <a:cubicBezTo>
                        <a:pt x="150495" y="20946"/>
                        <a:pt x="156210" y="32372"/>
                        <a:pt x="156210" y="48557"/>
                      </a:cubicBezTo>
                      <a:cubicBezTo>
                        <a:pt x="156210" y="59030"/>
                        <a:pt x="153353" y="68552"/>
                        <a:pt x="147638" y="76168"/>
                      </a:cubicBezTo>
                      <a:cubicBezTo>
                        <a:pt x="141923" y="83785"/>
                        <a:pt x="134303" y="88546"/>
                        <a:pt x="124778" y="91402"/>
                      </a:cubicBezTo>
                      <a:cubicBezTo>
                        <a:pt x="135255" y="93306"/>
                        <a:pt x="143828" y="98067"/>
                        <a:pt x="150495" y="106636"/>
                      </a:cubicBezTo>
                      <a:close/>
                      <a:moveTo>
                        <a:pt x="58103" y="72360"/>
                      </a:moveTo>
                      <a:lnTo>
                        <a:pt x="80963" y="72360"/>
                      </a:lnTo>
                      <a:cubicBezTo>
                        <a:pt x="86678" y="72360"/>
                        <a:pt x="90488" y="71408"/>
                        <a:pt x="92393" y="69504"/>
                      </a:cubicBezTo>
                      <a:cubicBezTo>
                        <a:pt x="95250" y="67599"/>
                        <a:pt x="96203" y="63791"/>
                        <a:pt x="96203" y="59983"/>
                      </a:cubicBezTo>
                      <a:cubicBezTo>
                        <a:pt x="96203" y="55222"/>
                        <a:pt x="95250" y="52366"/>
                        <a:pt x="92393" y="49509"/>
                      </a:cubicBezTo>
                      <a:cubicBezTo>
                        <a:pt x="89535" y="47605"/>
                        <a:pt x="85725" y="46653"/>
                        <a:pt x="80963" y="46653"/>
                      </a:cubicBezTo>
                      <a:lnTo>
                        <a:pt x="58103" y="46653"/>
                      </a:lnTo>
                      <a:lnTo>
                        <a:pt x="58103" y="72360"/>
                      </a:lnTo>
                      <a:close/>
                      <a:moveTo>
                        <a:pt x="96203" y="136151"/>
                      </a:moveTo>
                      <a:cubicBezTo>
                        <a:pt x="99060" y="134247"/>
                        <a:pt x="100013" y="130438"/>
                        <a:pt x="100013" y="126630"/>
                      </a:cubicBezTo>
                      <a:cubicBezTo>
                        <a:pt x="100013" y="118061"/>
                        <a:pt x="95250" y="113300"/>
                        <a:pt x="84773" y="113300"/>
                      </a:cubicBezTo>
                      <a:lnTo>
                        <a:pt x="58103" y="113300"/>
                      </a:lnTo>
                      <a:lnTo>
                        <a:pt x="58103" y="139959"/>
                      </a:lnTo>
                      <a:lnTo>
                        <a:pt x="84773" y="139959"/>
                      </a:lnTo>
                      <a:cubicBezTo>
                        <a:pt x="89535" y="139007"/>
                        <a:pt x="93345" y="138055"/>
                        <a:pt x="96203" y="136151"/>
                      </a:cubicBez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DDB1232-DF6E-F524-233D-6AAAE3FEB36D}"/>
                    </a:ext>
                  </a:extLst>
                </p:cNvPr>
                <p:cNvSpPr/>
                <p:nvPr/>
              </p:nvSpPr>
              <p:spPr>
                <a:xfrm>
                  <a:off x="11162030" y="5219030"/>
                  <a:ext cx="114300" cy="185660"/>
                </a:xfrm>
                <a:custGeom>
                  <a:avLst/>
                  <a:gdLst>
                    <a:gd name="connsiteX0" fmla="*/ 58102 w 114300"/>
                    <a:gd name="connsiteY0" fmla="*/ 141864 h 185660"/>
                    <a:gd name="connsiteX1" fmla="*/ 114300 w 114300"/>
                    <a:gd name="connsiteY1" fmla="*/ 141864 h 185660"/>
                    <a:gd name="connsiteX2" fmla="*/ 114300 w 114300"/>
                    <a:gd name="connsiteY2" fmla="*/ 185660 h 185660"/>
                    <a:gd name="connsiteX3" fmla="*/ 0 w 114300"/>
                    <a:gd name="connsiteY3" fmla="*/ 185660 h 185660"/>
                    <a:gd name="connsiteX4" fmla="*/ 0 w 114300"/>
                    <a:gd name="connsiteY4" fmla="*/ 0 h 185660"/>
                    <a:gd name="connsiteX5" fmla="*/ 58102 w 114300"/>
                    <a:gd name="connsiteY5" fmla="*/ 0 h 185660"/>
                    <a:gd name="connsiteX6" fmla="*/ 58102 w 114300"/>
                    <a:gd name="connsiteY6" fmla="*/ 14186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85660">
                      <a:moveTo>
                        <a:pt x="58102" y="141864"/>
                      </a:moveTo>
                      <a:lnTo>
                        <a:pt x="114300" y="141864"/>
                      </a:lnTo>
                      <a:lnTo>
                        <a:pt x="114300" y="185660"/>
                      </a:lnTo>
                      <a:lnTo>
                        <a:pt x="0" y="185660"/>
                      </a:lnTo>
                      <a:lnTo>
                        <a:pt x="0" y="0"/>
                      </a:lnTo>
                      <a:lnTo>
                        <a:pt x="58102" y="0"/>
                      </a:lnTo>
                      <a:lnTo>
                        <a:pt x="58102" y="141864"/>
                      </a:ln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11CD762-A1B8-93A9-3928-1E125CC9A369}"/>
                    </a:ext>
                  </a:extLst>
                </p:cNvPr>
                <p:cNvSpPr/>
                <p:nvPr/>
              </p:nvSpPr>
              <p:spPr>
                <a:xfrm>
                  <a:off x="11288712" y="5214269"/>
                  <a:ext cx="191452" cy="192325"/>
                </a:xfrm>
                <a:custGeom>
                  <a:avLst/>
                  <a:gdLst>
                    <a:gd name="connsiteX0" fmla="*/ 48578 w 191452"/>
                    <a:gd name="connsiteY0" fmla="*/ 179948 h 192325"/>
                    <a:gd name="connsiteX1" fmla="*/ 13335 w 191452"/>
                    <a:gd name="connsiteY1" fmla="*/ 145672 h 192325"/>
                    <a:gd name="connsiteX2" fmla="*/ 0 w 191452"/>
                    <a:gd name="connsiteY2" fmla="*/ 96163 h 192325"/>
                    <a:gd name="connsiteX3" fmla="*/ 13335 w 191452"/>
                    <a:gd name="connsiteY3" fmla="*/ 46653 h 192325"/>
                    <a:gd name="connsiteX4" fmla="*/ 48578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3 w 191452"/>
                    <a:gd name="connsiteY8" fmla="*/ 96163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8 w 191452"/>
                    <a:gd name="connsiteY12" fmla="*/ 179948 h 192325"/>
                    <a:gd name="connsiteX13" fmla="*/ 122872 w 191452"/>
                    <a:gd name="connsiteY13" fmla="*/ 126630 h 192325"/>
                    <a:gd name="connsiteX14" fmla="*/ 132397 w 191452"/>
                    <a:gd name="connsiteY14" fmla="*/ 96163 h 192325"/>
                    <a:gd name="connsiteX15" fmla="*/ 122872 w 191452"/>
                    <a:gd name="connsiteY15" fmla="*/ 65695 h 192325"/>
                    <a:gd name="connsiteX16" fmla="*/ 96203 w 191452"/>
                    <a:gd name="connsiteY16" fmla="*/ 54270 h 192325"/>
                    <a:gd name="connsiteX17" fmla="*/ 69532 w 191452"/>
                    <a:gd name="connsiteY17" fmla="*/ 65695 h 192325"/>
                    <a:gd name="connsiteX18" fmla="*/ 60007 w 191452"/>
                    <a:gd name="connsiteY18" fmla="*/ 96163 h 192325"/>
                    <a:gd name="connsiteX19" fmla="*/ 69532 w 191452"/>
                    <a:gd name="connsiteY19" fmla="*/ 126630 h 192325"/>
                    <a:gd name="connsiteX20" fmla="*/ 96203 w 191452"/>
                    <a:gd name="connsiteY20" fmla="*/ 138055 h 192325"/>
                    <a:gd name="connsiteX21" fmla="*/ 122872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8" y="179948"/>
                      </a:moveTo>
                      <a:cubicBezTo>
                        <a:pt x="34290" y="171379"/>
                        <a:pt x="21907" y="159954"/>
                        <a:pt x="13335" y="145672"/>
                      </a:cubicBezTo>
                      <a:cubicBezTo>
                        <a:pt x="4763" y="131390"/>
                        <a:pt x="0" y="115205"/>
                        <a:pt x="0" y="96163"/>
                      </a:cubicBezTo>
                      <a:cubicBezTo>
                        <a:pt x="0" y="78073"/>
                        <a:pt x="4763" y="61887"/>
                        <a:pt x="13335" y="46653"/>
                      </a:cubicBezTo>
                      <a:cubicBezTo>
                        <a:pt x="21907" y="31419"/>
                        <a:pt x="33338" y="20946"/>
                        <a:pt x="48578" y="12377"/>
                      </a:cubicBezTo>
                      <a:cubicBezTo>
                        <a:pt x="62865" y="3808"/>
                        <a:pt x="79057" y="0"/>
                        <a:pt x="97155" y="0"/>
                      </a:cubicBezTo>
                      <a:cubicBezTo>
                        <a:pt x="114300" y="0"/>
                        <a:pt x="130493" y="3808"/>
                        <a:pt x="144780" y="12377"/>
                      </a:cubicBezTo>
                      <a:cubicBezTo>
                        <a:pt x="159068" y="20946"/>
                        <a:pt x="170497" y="31419"/>
                        <a:pt x="179070" y="46653"/>
                      </a:cubicBezTo>
                      <a:cubicBezTo>
                        <a:pt x="187643" y="61887"/>
                        <a:pt x="191453" y="77120"/>
                        <a:pt x="191453" y="96163"/>
                      </a:cubicBezTo>
                      <a:cubicBezTo>
                        <a:pt x="191453" y="114253"/>
                        <a:pt x="187643" y="130438"/>
                        <a:pt x="179070" y="145672"/>
                      </a:cubicBezTo>
                      <a:cubicBezTo>
                        <a:pt x="170497" y="160906"/>
                        <a:pt x="159068" y="171379"/>
                        <a:pt x="144780" y="179948"/>
                      </a:cubicBezTo>
                      <a:cubicBezTo>
                        <a:pt x="130493" y="188517"/>
                        <a:pt x="114300" y="192325"/>
                        <a:pt x="97155" y="192325"/>
                      </a:cubicBezTo>
                      <a:cubicBezTo>
                        <a:pt x="79057" y="192325"/>
                        <a:pt x="62865" y="188517"/>
                        <a:pt x="48578" y="179948"/>
                      </a:cubicBezTo>
                      <a:close/>
                      <a:moveTo>
                        <a:pt x="122872" y="126630"/>
                      </a:moveTo>
                      <a:cubicBezTo>
                        <a:pt x="129540" y="119013"/>
                        <a:pt x="132397" y="109492"/>
                        <a:pt x="132397" y="96163"/>
                      </a:cubicBezTo>
                      <a:cubicBezTo>
                        <a:pt x="132397" y="83785"/>
                        <a:pt x="129540" y="73312"/>
                        <a:pt x="122872" y="65695"/>
                      </a:cubicBezTo>
                      <a:cubicBezTo>
                        <a:pt x="116205" y="58078"/>
                        <a:pt x="107632" y="54270"/>
                        <a:pt x="96203" y="54270"/>
                      </a:cubicBezTo>
                      <a:cubicBezTo>
                        <a:pt x="84772" y="54270"/>
                        <a:pt x="75247" y="58078"/>
                        <a:pt x="69532" y="65695"/>
                      </a:cubicBezTo>
                      <a:cubicBezTo>
                        <a:pt x="62865" y="73312"/>
                        <a:pt x="60007" y="82833"/>
                        <a:pt x="60007" y="96163"/>
                      </a:cubicBezTo>
                      <a:cubicBezTo>
                        <a:pt x="60007" y="108540"/>
                        <a:pt x="62865" y="119013"/>
                        <a:pt x="69532" y="126630"/>
                      </a:cubicBezTo>
                      <a:cubicBezTo>
                        <a:pt x="76200" y="134247"/>
                        <a:pt x="84772" y="138055"/>
                        <a:pt x="96203" y="138055"/>
                      </a:cubicBezTo>
                      <a:cubicBezTo>
                        <a:pt x="107632" y="138055"/>
                        <a:pt x="117157" y="134247"/>
                        <a:pt x="122872" y="126630"/>
                      </a:cubicBez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C479004-5867-5619-A82D-1C05BAC5925B}"/>
                    </a:ext>
                  </a:extLst>
                </p:cNvPr>
                <p:cNvSpPr/>
                <p:nvPr/>
              </p:nvSpPr>
              <p:spPr>
                <a:xfrm>
                  <a:off x="11496357" y="5216174"/>
                  <a:ext cx="182880" cy="192325"/>
                </a:xfrm>
                <a:custGeom>
                  <a:avLst/>
                  <a:gdLst>
                    <a:gd name="connsiteX0" fmla="*/ 11430 w 182880"/>
                    <a:gd name="connsiteY0" fmla="*/ 45701 h 192325"/>
                    <a:gd name="connsiteX1" fmla="*/ 43815 w 182880"/>
                    <a:gd name="connsiteY1" fmla="*/ 12377 h 192325"/>
                    <a:gd name="connsiteX2" fmla="*/ 92393 w 182880"/>
                    <a:gd name="connsiteY2" fmla="*/ 0 h 192325"/>
                    <a:gd name="connsiteX3" fmla="*/ 135255 w 182880"/>
                    <a:gd name="connsiteY3" fmla="*/ 9521 h 192325"/>
                    <a:gd name="connsiteX4" fmla="*/ 166688 w 182880"/>
                    <a:gd name="connsiteY4" fmla="*/ 35228 h 192325"/>
                    <a:gd name="connsiteX5" fmla="*/ 182880 w 182880"/>
                    <a:gd name="connsiteY5" fmla="*/ 74264 h 192325"/>
                    <a:gd name="connsiteX6" fmla="*/ 120968 w 182880"/>
                    <a:gd name="connsiteY6" fmla="*/ 74264 h 192325"/>
                    <a:gd name="connsiteX7" fmla="*/ 108585 w 182880"/>
                    <a:gd name="connsiteY7" fmla="*/ 59983 h 192325"/>
                    <a:gd name="connsiteX8" fmla="*/ 90488 w 182880"/>
                    <a:gd name="connsiteY8" fmla="*/ 55222 h 192325"/>
                    <a:gd name="connsiteX9" fmla="*/ 67628 w 182880"/>
                    <a:gd name="connsiteY9" fmla="*/ 66647 h 192325"/>
                    <a:gd name="connsiteX10" fmla="*/ 59055 w 182880"/>
                    <a:gd name="connsiteY10" fmla="*/ 96163 h 192325"/>
                    <a:gd name="connsiteX11" fmla="*/ 67628 w 182880"/>
                    <a:gd name="connsiteY11" fmla="*/ 125678 h 192325"/>
                    <a:gd name="connsiteX12" fmla="*/ 90488 w 182880"/>
                    <a:gd name="connsiteY12" fmla="*/ 137103 h 192325"/>
                    <a:gd name="connsiteX13" fmla="*/ 108585 w 182880"/>
                    <a:gd name="connsiteY13" fmla="*/ 132343 h 192325"/>
                    <a:gd name="connsiteX14" fmla="*/ 120968 w 182880"/>
                    <a:gd name="connsiteY14" fmla="*/ 118061 h 192325"/>
                    <a:gd name="connsiteX15" fmla="*/ 182880 w 182880"/>
                    <a:gd name="connsiteY15" fmla="*/ 118061 h 192325"/>
                    <a:gd name="connsiteX16" fmla="*/ 166688 w 182880"/>
                    <a:gd name="connsiteY16" fmla="*/ 157097 h 192325"/>
                    <a:gd name="connsiteX17" fmla="*/ 135255 w 182880"/>
                    <a:gd name="connsiteY17" fmla="*/ 182804 h 192325"/>
                    <a:gd name="connsiteX18" fmla="*/ 92393 w 182880"/>
                    <a:gd name="connsiteY18" fmla="*/ 192325 h 192325"/>
                    <a:gd name="connsiteX19" fmla="*/ 43815 w 182880"/>
                    <a:gd name="connsiteY19" fmla="*/ 179948 h 192325"/>
                    <a:gd name="connsiteX20" fmla="*/ 11430 w 182880"/>
                    <a:gd name="connsiteY20" fmla="*/ 146624 h 192325"/>
                    <a:gd name="connsiteX21" fmla="*/ 0 w 182880"/>
                    <a:gd name="connsiteY21" fmla="*/ 97115 h 192325"/>
                    <a:gd name="connsiteX22" fmla="*/ 11430 w 182880"/>
                    <a:gd name="connsiteY22" fmla="*/ 45701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880" h="192325">
                      <a:moveTo>
                        <a:pt x="11430" y="45701"/>
                      </a:moveTo>
                      <a:cubicBezTo>
                        <a:pt x="19050" y="31419"/>
                        <a:pt x="29528" y="19994"/>
                        <a:pt x="43815" y="12377"/>
                      </a:cubicBezTo>
                      <a:cubicBezTo>
                        <a:pt x="58103" y="4761"/>
                        <a:pt x="74295" y="0"/>
                        <a:pt x="92393" y="0"/>
                      </a:cubicBezTo>
                      <a:cubicBezTo>
                        <a:pt x="108585" y="0"/>
                        <a:pt x="122873" y="2856"/>
                        <a:pt x="135255" y="9521"/>
                      </a:cubicBezTo>
                      <a:cubicBezTo>
                        <a:pt x="147638" y="15234"/>
                        <a:pt x="158115" y="23803"/>
                        <a:pt x="166688" y="35228"/>
                      </a:cubicBezTo>
                      <a:cubicBezTo>
                        <a:pt x="174308" y="46653"/>
                        <a:pt x="180023" y="59031"/>
                        <a:pt x="182880" y="74264"/>
                      </a:cubicBezTo>
                      <a:lnTo>
                        <a:pt x="120968" y="74264"/>
                      </a:lnTo>
                      <a:cubicBezTo>
                        <a:pt x="118110" y="68552"/>
                        <a:pt x="114300" y="63791"/>
                        <a:pt x="108585" y="59983"/>
                      </a:cubicBezTo>
                      <a:cubicBezTo>
                        <a:pt x="103823" y="56174"/>
                        <a:pt x="97155" y="55222"/>
                        <a:pt x="90488" y="55222"/>
                      </a:cubicBezTo>
                      <a:cubicBezTo>
                        <a:pt x="80963" y="55222"/>
                        <a:pt x="73343" y="59031"/>
                        <a:pt x="67628" y="66647"/>
                      </a:cubicBezTo>
                      <a:cubicBezTo>
                        <a:pt x="61913" y="74264"/>
                        <a:pt x="59055" y="83785"/>
                        <a:pt x="59055" y="96163"/>
                      </a:cubicBezTo>
                      <a:cubicBezTo>
                        <a:pt x="59055" y="108540"/>
                        <a:pt x="61913" y="118061"/>
                        <a:pt x="67628" y="125678"/>
                      </a:cubicBezTo>
                      <a:cubicBezTo>
                        <a:pt x="73343" y="133295"/>
                        <a:pt x="80963" y="137103"/>
                        <a:pt x="90488" y="137103"/>
                      </a:cubicBezTo>
                      <a:cubicBezTo>
                        <a:pt x="97155" y="137103"/>
                        <a:pt x="102870" y="135199"/>
                        <a:pt x="108585" y="132343"/>
                      </a:cubicBezTo>
                      <a:cubicBezTo>
                        <a:pt x="113348" y="128534"/>
                        <a:pt x="118110" y="123774"/>
                        <a:pt x="120968" y="118061"/>
                      </a:cubicBezTo>
                      <a:lnTo>
                        <a:pt x="182880" y="118061"/>
                      </a:lnTo>
                      <a:cubicBezTo>
                        <a:pt x="180023" y="132343"/>
                        <a:pt x="175260" y="145672"/>
                        <a:pt x="166688" y="157097"/>
                      </a:cubicBezTo>
                      <a:cubicBezTo>
                        <a:pt x="159068" y="168522"/>
                        <a:pt x="148590" y="177092"/>
                        <a:pt x="135255" y="182804"/>
                      </a:cubicBezTo>
                      <a:cubicBezTo>
                        <a:pt x="122873" y="188517"/>
                        <a:pt x="108585" y="192325"/>
                        <a:pt x="92393" y="192325"/>
                      </a:cubicBezTo>
                      <a:cubicBezTo>
                        <a:pt x="73343" y="192325"/>
                        <a:pt x="57150" y="188517"/>
                        <a:pt x="43815" y="179948"/>
                      </a:cubicBezTo>
                      <a:cubicBezTo>
                        <a:pt x="29528" y="172331"/>
                        <a:pt x="19050" y="160906"/>
                        <a:pt x="11430" y="146624"/>
                      </a:cubicBezTo>
                      <a:cubicBezTo>
                        <a:pt x="3810" y="132343"/>
                        <a:pt x="0" y="116157"/>
                        <a:pt x="0" y="97115"/>
                      </a:cubicBezTo>
                      <a:cubicBezTo>
                        <a:pt x="0" y="77121"/>
                        <a:pt x="3810" y="60935"/>
                        <a:pt x="11430" y="45701"/>
                      </a:cubicBez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09EFF40-56B2-02A2-CDB9-C9B5C42025F6}"/>
                    </a:ext>
                  </a:extLst>
                </p:cNvPr>
                <p:cNvSpPr/>
                <p:nvPr/>
              </p:nvSpPr>
              <p:spPr>
                <a:xfrm>
                  <a:off x="11699240" y="5219030"/>
                  <a:ext cx="181927" cy="186612"/>
                </a:xfrm>
                <a:custGeom>
                  <a:avLst/>
                  <a:gdLst>
                    <a:gd name="connsiteX0" fmla="*/ 112395 w 181927"/>
                    <a:gd name="connsiteY0" fmla="*/ 185660 h 186612"/>
                    <a:gd name="connsiteX1" fmla="*/ 58103 w 181927"/>
                    <a:gd name="connsiteY1" fmla="*/ 104732 h 186612"/>
                    <a:gd name="connsiteX2" fmla="*/ 58103 w 181927"/>
                    <a:gd name="connsiteY2" fmla="*/ 185660 h 186612"/>
                    <a:gd name="connsiteX3" fmla="*/ 0 w 181927"/>
                    <a:gd name="connsiteY3" fmla="*/ 185660 h 186612"/>
                    <a:gd name="connsiteX4" fmla="*/ 0 w 181927"/>
                    <a:gd name="connsiteY4" fmla="*/ 0 h 186612"/>
                    <a:gd name="connsiteX5" fmla="*/ 58103 w 181927"/>
                    <a:gd name="connsiteY5" fmla="*/ 0 h 186612"/>
                    <a:gd name="connsiteX6" fmla="*/ 58103 w 181927"/>
                    <a:gd name="connsiteY6" fmla="*/ 78073 h 186612"/>
                    <a:gd name="connsiteX7" fmla="*/ 111442 w 181927"/>
                    <a:gd name="connsiteY7" fmla="*/ 0 h 186612"/>
                    <a:gd name="connsiteX8" fmla="*/ 177165 w 181927"/>
                    <a:gd name="connsiteY8" fmla="*/ 0 h 186612"/>
                    <a:gd name="connsiteX9" fmla="*/ 113347 w 181927"/>
                    <a:gd name="connsiteY9" fmla="*/ 89498 h 186612"/>
                    <a:gd name="connsiteX10" fmla="*/ 181928 w 181927"/>
                    <a:gd name="connsiteY10" fmla="*/ 186613 h 186612"/>
                    <a:gd name="connsiteX11" fmla="*/ 112395 w 181927"/>
                    <a:gd name="connsiteY11" fmla="*/ 186613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 h="186612">
                      <a:moveTo>
                        <a:pt x="112395" y="185660"/>
                      </a:moveTo>
                      <a:lnTo>
                        <a:pt x="58103" y="104732"/>
                      </a:lnTo>
                      <a:lnTo>
                        <a:pt x="58103" y="185660"/>
                      </a:lnTo>
                      <a:lnTo>
                        <a:pt x="0" y="185660"/>
                      </a:lnTo>
                      <a:lnTo>
                        <a:pt x="0" y="0"/>
                      </a:lnTo>
                      <a:lnTo>
                        <a:pt x="58103" y="0"/>
                      </a:lnTo>
                      <a:lnTo>
                        <a:pt x="58103" y="78073"/>
                      </a:lnTo>
                      <a:lnTo>
                        <a:pt x="111442" y="0"/>
                      </a:lnTo>
                      <a:lnTo>
                        <a:pt x="177165" y="0"/>
                      </a:lnTo>
                      <a:lnTo>
                        <a:pt x="113347" y="89498"/>
                      </a:lnTo>
                      <a:lnTo>
                        <a:pt x="181928" y="186613"/>
                      </a:lnTo>
                      <a:lnTo>
                        <a:pt x="112395" y="186613"/>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3940171-5BDA-1285-EDE8-8152F75252E0}"/>
                    </a:ext>
                  </a:extLst>
                </p:cNvPr>
                <p:cNvSpPr/>
                <p:nvPr/>
              </p:nvSpPr>
              <p:spPr>
                <a:xfrm>
                  <a:off x="10976292" y="5430397"/>
                  <a:ext cx="181927" cy="192325"/>
                </a:xfrm>
                <a:custGeom>
                  <a:avLst/>
                  <a:gdLst>
                    <a:gd name="connsiteX0" fmla="*/ 11430 w 181927"/>
                    <a:gd name="connsiteY0" fmla="*/ 45701 h 192325"/>
                    <a:gd name="connsiteX1" fmla="*/ 42863 w 181927"/>
                    <a:gd name="connsiteY1" fmla="*/ 12377 h 192325"/>
                    <a:gd name="connsiteX2" fmla="*/ 91440 w 181927"/>
                    <a:gd name="connsiteY2" fmla="*/ 0 h 192325"/>
                    <a:gd name="connsiteX3" fmla="*/ 134302 w 181927"/>
                    <a:gd name="connsiteY3" fmla="*/ 9521 h 192325"/>
                    <a:gd name="connsiteX4" fmla="*/ 165735 w 181927"/>
                    <a:gd name="connsiteY4" fmla="*/ 35228 h 192325"/>
                    <a:gd name="connsiteX5" fmla="*/ 181927 w 181927"/>
                    <a:gd name="connsiteY5" fmla="*/ 74264 h 192325"/>
                    <a:gd name="connsiteX6" fmla="*/ 120015 w 181927"/>
                    <a:gd name="connsiteY6" fmla="*/ 74264 h 192325"/>
                    <a:gd name="connsiteX7" fmla="*/ 107632 w 181927"/>
                    <a:gd name="connsiteY7" fmla="*/ 59983 h 192325"/>
                    <a:gd name="connsiteX8" fmla="*/ 89535 w 181927"/>
                    <a:gd name="connsiteY8" fmla="*/ 55222 h 192325"/>
                    <a:gd name="connsiteX9" fmla="*/ 66675 w 181927"/>
                    <a:gd name="connsiteY9" fmla="*/ 66647 h 192325"/>
                    <a:gd name="connsiteX10" fmla="*/ 58102 w 181927"/>
                    <a:gd name="connsiteY10" fmla="*/ 96163 h 192325"/>
                    <a:gd name="connsiteX11" fmla="*/ 66675 w 181927"/>
                    <a:gd name="connsiteY11" fmla="*/ 125678 h 192325"/>
                    <a:gd name="connsiteX12" fmla="*/ 89535 w 181927"/>
                    <a:gd name="connsiteY12" fmla="*/ 137103 h 192325"/>
                    <a:gd name="connsiteX13" fmla="*/ 107632 w 181927"/>
                    <a:gd name="connsiteY13" fmla="*/ 132343 h 192325"/>
                    <a:gd name="connsiteX14" fmla="*/ 120015 w 181927"/>
                    <a:gd name="connsiteY14" fmla="*/ 118061 h 192325"/>
                    <a:gd name="connsiteX15" fmla="*/ 181927 w 181927"/>
                    <a:gd name="connsiteY15" fmla="*/ 118061 h 192325"/>
                    <a:gd name="connsiteX16" fmla="*/ 165735 w 181927"/>
                    <a:gd name="connsiteY16" fmla="*/ 157097 h 192325"/>
                    <a:gd name="connsiteX17" fmla="*/ 134302 w 181927"/>
                    <a:gd name="connsiteY17" fmla="*/ 182804 h 192325"/>
                    <a:gd name="connsiteX18" fmla="*/ 91440 w 181927"/>
                    <a:gd name="connsiteY18" fmla="*/ 192325 h 192325"/>
                    <a:gd name="connsiteX19" fmla="*/ 42863 w 181927"/>
                    <a:gd name="connsiteY19" fmla="*/ 179948 h 192325"/>
                    <a:gd name="connsiteX20" fmla="*/ 11430 w 181927"/>
                    <a:gd name="connsiteY20" fmla="*/ 146624 h 192325"/>
                    <a:gd name="connsiteX21" fmla="*/ 0 w 181927"/>
                    <a:gd name="connsiteY21" fmla="*/ 97115 h 192325"/>
                    <a:gd name="connsiteX22" fmla="*/ 11430 w 181927"/>
                    <a:gd name="connsiteY22" fmla="*/ 45701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927" h="192325">
                      <a:moveTo>
                        <a:pt x="11430" y="45701"/>
                      </a:moveTo>
                      <a:cubicBezTo>
                        <a:pt x="19050" y="31419"/>
                        <a:pt x="29527" y="19994"/>
                        <a:pt x="42863" y="12377"/>
                      </a:cubicBezTo>
                      <a:cubicBezTo>
                        <a:pt x="57150" y="4761"/>
                        <a:pt x="73342" y="0"/>
                        <a:pt x="91440" y="0"/>
                      </a:cubicBezTo>
                      <a:cubicBezTo>
                        <a:pt x="107632" y="0"/>
                        <a:pt x="121920" y="2856"/>
                        <a:pt x="134302" y="9521"/>
                      </a:cubicBezTo>
                      <a:cubicBezTo>
                        <a:pt x="146685" y="15234"/>
                        <a:pt x="157163" y="23803"/>
                        <a:pt x="165735" y="35228"/>
                      </a:cubicBezTo>
                      <a:cubicBezTo>
                        <a:pt x="173355" y="46653"/>
                        <a:pt x="179070" y="59030"/>
                        <a:pt x="181927" y="74264"/>
                      </a:cubicBezTo>
                      <a:lnTo>
                        <a:pt x="120015" y="74264"/>
                      </a:lnTo>
                      <a:cubicBezTo>
                        <a:pt x="117157" y="68552"/>
                        <a:pt x="113347" y="63791"/>
                        <a:pt x="107632" y="59983"/>
                      </a:cubicBezTo>
                      <a:cubicBezTo>
                        <a:pt x="101917" y="56174"/>
                        <a:pt x="96202" y="55222"/>
                        <a:pt x="89535" y="55222"/>
                      </a:cubicBezTo>
                      <a:cubicBezTo>
                        <a:pt x="80010" y="55222"/>
                        <a:pt x="72390" y="59030"/>
                        <a:pt x="66675" y="66647"/>
                      </a:cubicBezTo>
                      <a:cubicBezTo>
                        <a:pt x="60960" y="74264"/>
                        <a:pt x="58102" y="83785"/>
                        <a:pt x="58102" y="96163"/>
                      </a:cubicBezTo>
                      <a:cubicBezTo>
                        <a:pt x="58102" y="108540"/>
                        <a:pt x="60960" y="118061"/>
                        <a:pt x="66675" y="125678"/>
                      </a:cubicBezTo>
                      <a:cubicBezTo>
                        <a:pt x="72390" y="133295"/>
                        <a:pt x="80010" y="137103"/>
                        <a:pt x="89535" y="137103"/>
                      </a:cubicBezTo>
                      <a:cubicBezTo>
                        <a:pt x="96202" y="137103"/>
                        <a:pt x="101917" y="135199"/>
                        <a:pt x="107632" y="132343"/>
                      </a:cubicBezTo>
                      <a:cubicBezTo>
                        <a:pt x="112395" y="128534"/>
                        <a:pt x="117157" y="123774"/>
                        <a:pt x="120015" y="118061"/>
                      </a:cubicBezTo>
                      <a:lnTo>
                        <a:pt x="181927" y="118061"/>
                      </a:lnTo>
                      <a:cubicBezTo>
                        <a:pt x="179070" y="132343"/>
                        <a:pt x="174307" y="145672"/>
                        <a:pt x="165735" y="157097"/>
                      </a:cubicBezTo>
                      <a:cubicBezTo>
                        <a:pt x="158115" y="168522"/>
                        <a:pt x="147638" y="177092"/>
                        <a:pt x="134302" y="182804"/>
                      </a:cubicBezTo>
                      <a:cubicBezTo>
                        <a:pt x="121920" y="188517"/>
                        <a:pt x="107632" y="192325"/>
                        <a:pt x="91440" y="192325"/>
                      </a:cubicBezTo>
                      <a:cubicBezTo>
                        <a:pt x="72390" y="192325"/>
                        <a:pt x="56197" y="188517"/>
                        <a:pt x="42863" y="179948"/>
                      </a:cubicBezTo>
                      <a:cubicBezTo>
                        <a:pt x="28575" y="172331"/>
                        <a:pt x="18097" y="160906"/>
                        <a:pt x="11430" y="146624"/>
                      </a:cubicBezTo>
                      <a:cubicBezTo>
                        <a:pt x="3810" y="132343"/>
                        <a:pt x="0" y="116157"/>
                        <a:pt x="0" y="97115"/>
                      </a:cubicBezTo>
                      <a:cubicBezTo>
                        <a:pt x="0" y="76168"/>
                        <a:pt x="3810" y="59983"/>
                        <a:pt x="11430" y="45701"/>
                      </a:cubicBez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F064738-5B7F-E5DD-9DCE-481F5B0AC97A}"/>
                    </a:ext>
                  </a:extLst>
                </p:cNvPr>
                <p:cNvSpPr/>
                <p:nvPr/>
              </p:nvSpPr>
              <p:spPr>
                <a:xfrm>
                  <a:off x="11179175" y="5432301"/>
                  <a:ext cx="172402" cy="186612"/>
                </a:xfrm>
                <a:custGeom>
                  <a:avLst/>
                  <a:gdLst>
                    <a:gd name="connsiteX0" fmla="*/ 172403 w 172402"/>
                    <a:gd name="connsiteY0" fmla="*/ 0 h 186612"/>
                    <a:gd name="connsiteX1" fmla="*/ 172403 w 172402"/>
                    <a:gd name="connsiteY1" fmla="*/ 186613 h 186612"/>
                    <a:gd name="connsiteX2" fmla="*/ 114300 w 172402"/>
                    <a:gd name="connsiteY2" fmla="*/ 186613 h 186612"/>
                    <a:gd name="connsiteX3" fmla="*/ 114300 w 172402"/>
                    <a:gd name="connsiteY3" fmla="*/ 114253 h 186612"/>
                    <a:gd name="connsiteX4" fmla="*/ 59055 w 172402"/>
                    <a:gd name="connsiteY4" fmla="*/ 114253 h 186612"/>
                    <a:gd name="connsiteX5" fmla="*/ 59055 w 172402"/>
                    <a:gd name="connsiteY5" fmla="*/ 186613 h 186612"/>
                    <a:gd name="connsiteX6" fmla="*/ 0 w 172402"/>
                    <a:gd name="connsiteY6" fmla="*/ 186613 h 186612"/>
                    <a:gd name="connsiteX7" fmla="*/ 0 w 172402"/>
                    <a:gd name="connsiteY7" fmla="*/ 952 h 186612"/>
                    <a:gd name="connsiteX8" fmla="*/ 58103 w 172402"/>
                    <a:gd name="connsiteY8" fmla="*/ 952 h 186612"/>
                    <a:gd name="connsiteX9" fmla="*/ 58103 w 172402"/>
                    <a:gd name="connsiteY9" fmla="*/ 67599 h 186612"/>
                    <a:gd name="connsiteX10" fmla="*/ 113347 w 172402"/>
                    <a:gd name="connsiteY10" fmla="*/ 67599 h 186612"/>
                    <a:gd name="connsiteX11" fmla="*/ 113347 w 172402"/>
                    <a:gd name="connsiteY11" fmla="*/ 952 h 186612"/>
                    <a:gd name="connsiteX12" fmla="*/ 172403 w 172402"/>
                    <a:gd name="connsiteY12" fmla="*/ 952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402" h="186612">
                      <a:moveTo>
                        <a:pt x="172403" y="0"/>
                      </a:moveTo>
                      <a:lnTo>
                        <a:pt x="172403" y="186613"/>
                      </a:lnTo>
                      <a:lnTo>
                        <a:pt x="114300" y="186613"/>
                      </a:lnTo>
                      <a:lnTo>
                        <a:pt x="114300" y="114253"/>
                      </a:lnTo>
                      <a:lnTo>
                        <a:pt x="59055" y="114253"/>
                      </a:lnTo>
                      <a:lnTo>
                        <a:pt x="59055" y="186613"/>
                      </a:lnTo>
                      <a:lnTo>
                        <a:pt x="0" y="186613"/>
                      </a:lnTo>
                      <a:lnTo>
                        <a:pt x="0" y="952"/>
                      </a:lnTo>
                      <a:lnTo>
                        <a:pt x="58103" y="952"/>
                      </a:lnTo>
                      <a:lnTo>
                        <a:pt x="58103" y="67599"/>
                      </a:lnTo>
                      <a:lnTo>
                        <a:pt x="113347" y="67599"/>
                      </a:lnTo>
                      <a:lnTo>
                        <a:pt x="113347" y="952"/>
                      </a:lnTo>
                      <a:lnTo>
                        <a:pt x="172403" y="952"/>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ABBCC1C-2EC7-F7D0-AADC-9E9E7E6020FD}"/>
                    </a:ext>
                  </a:extLst>
                </p:cNvPr>
                <p:cNvSpPr/>
                <p:nvPr/>
              </p:nvSpPr>
              <p:spPr>
                <a:xfrm>
                  <a:off x="11364912" y="5433253"/>
                  <a:ext cx="202882" cy="185660"/>
                </a:xfrm>
                <a:custGeom>
                  <a:avLst/>
                  <a:gdLst>
                    <a:gd name="connsiteX0" fmla="*/ 132397 w 202882"/>
                    <a:gd name="connsiteY0" fmla="*/ 157097 h 185660"/>
                    <a:gd name="connsiteX1" fmla="*/ 70485 w 202882"/>
                    <a:gd name="connsiteY1" fmla="*/ 157097 h 185660"/>
                    <a:gd name="connsiteX2" fmla="*/ 60960 w 202882"/>
                    <a:gd name="connsiteY2" fmla="*/ 185660 h 185660"/>
                    <a:gd name="connsiteX3" fmla="*/ 0 w 202882"/>
                    <a:gd name="connsiteY3" fmla="*/ 185660 h 185660"/>
                    <a:gd name="connsiteX4" fmla="*/ 67628 w 202882"/>
                    <a:gd name="connsiteY4" fmla="*/ 0 h 185660"/>
                    <a:gd name="connsiteX5" fmla="*/ 135255 w 202882"/>
                    <a:gd name="connsiteY5" fmla="*/ 0 h 185660"/>
                    <a:gd name="connsiteX6" fmla="*/ 202882 w 202882"/>
                    <a:gd name="connsiteY6" fmla="*/ 185660 h 185660"/>
                    <a:gd name="connsiteX7" fmla="*/ 140970 w 202882"/>
                    <a:gd name="connsiteY7" fmla="*/ 185660 h 185660"/>
                    <a:gd name="connsiteX8" fmla="*/ 132397 w 202882"/>
                    <a:gd name="connsiteY8" fmla="*/ 157097 h 185660"/>
                    <a:gd name="connsiteX9" fmla="*/ 118110 w 202882"/>
                    <a:gd name="connsiteY9" fmla="*/ 113300 h 185660"/>
                    <a:gd name="connsiteX10" fmla="*/ 100965 w 202882"/>
                    <a:gd name="connsiteY10" fmla="*/ 61887 h 185660"/>
                    <a:gd name="connsiteX11" fmla="*/ 83820 w 202882"/>
                    <a:gd name="connsiteY11" fmla="*/ 113300 h 185660"/>
                    <a:gd name="connsiteX12" fmla="*/ 118110 w 202882"/>
                    <a:gd name="connsiteY12" fmla="*/ 113300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185660">
                      <a:moveTo>
                        <a:pt x="132397" y="157097"/>
                      </a:moveTo>
                      <a:lnTo>
                        <a:pt x="70485" y="157097"/>
                      </a:lnTo>
                      <a:lnTo>
                        <a:pt x="60960" y="185660"/>
                      </a:lnTo>
                      <a:lnTo>
                        <a:pt x="0" y="185660"/>
                      </a:lnTo>
                      <a:lnTo>
                        <a:pt x="67628" y="0"/>
                      </a:lnTo>
                      <a:lnTo>
                        <a:pt x="135255" y="0"/>
                      </a:lnTo>
                      <a:lnTo>
                        <a:pt x="202882" y="185660"/>
                      </a:lnTo>
                      <a:lnTo>
                        <a:pt x="140970" y="185660"/>
                      </a:lnTo>
                      <a:lnTo>
                        <a:pt x="132397" y="157097"/>
                      </a:lnTo>
                      <a:close/>
                      <a:moveTo>
                        <a:pt x="118110" y="113300"/>
                      </a:moveTo>
                      <a:lnTo>
                        <a:pt x="100965" y="61887"/>
                      </a:lnTo>
                      <a:lnTo>
                        <a:pt x="83820" y="113300"/>
                      </a:lnTo>
                      <a:lnTo>
                        <a:pt x="118110" y="113300"/>
                      </a:ln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E6748CA-7A6A-7FC9-AC21-7CBAA35DFD83}"/>
                    </a:ext>
                  </a:extLst>
                </p:cNvPr>
                <p:cNvSpPr/>
                <p:nvPr/>
              </p:nvSpPr>
              <p:spPr>
                <a:xfrm>
                  <a:off x="11581130" y="5432301"/>
                  <a:ext cx="58102" cy="186612"/>
                </a:xfrm>
                <a:custGeom>
                  <a:avLst/>
                  <a:gdLst>
                    <a:gd name="connsiteX0" fmla="*/ 58102 w 58102"/>
                    <a:gd name="connsiteY0" fmla="*/ 0 h 186612"/>
                    <a:gd name="connsiteX1" fmla="*/ 58102 w 58102"/>
                    <a:gd name="connsiteY1" fmla="*/ 186613 h 186612"/>
                    <a:gd name="connsiteX2" fmla="*/ 0 w 58102"/>
                    <a:gd name="connsiteY2" fmla="*/ 186613 h 186612"/>
                    <a:gd name="connsiteX3" fmla="*/ 0 w 58102"/>
                    <a:gd name="connsiteY3" fmla="*/ 952 h 186612"/>
                    <a:gd name="connsiteX4" fmla="*/ 58102 w 58102"/>
                    <a:gd name="connsiteY4" fmla="*/ 952 h 18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186612">
                      <a:moveTo>
                        <a:pt x="58102" y="0"/>
                      </a:moveTo>
                      <a:lnTo>
                        <a:pt x="58102" y="186613"/>
                      </a:lnTo>
                      <a:lnTo>
                        <a:pt x="0" y="186613"/>
                      </a:lnTo>
                      <a:lnTo>
                        <a:pt x="0" y="952"/>
                      </a:lnTo>
                      <a:lnTo>
                        <a:pt x="58102" y="952"/>
                      </a:ln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CC3881C-1EAB-CABA-203B-467E2EEE7F03}"/>
                    </a:ext>
                  </a:extLst>
                </p:cNvPr>
                <p:cNvSpPr/>
                <p:nvPr/>
              </p:nvSpPr>
              <p:spPr>
                <a:xfrm>
                  <a:off x="11665902" y="5433253"/>
                  <a:ext cx="178117" cy="185660"/>
                </a:xfrm>
                <a:custGeom>
                  <a:avLst/>
                  <a:gdLst>
                    <a:gd name="connsiteX0" fmla="*/ 178117 w 178117"/>
                    <a:gd name="connsiteY0" fmla="*/ 185660 h 185660"/>
                    <a:gd name="connsiteX1" fmla="*/ 120015 w 178117"/>
                    <a:gd name="connsiteY1" fmla="*/ 185660 h 185660"/>
                    <a:gd name="connsiteX2" fmla="*/ 58103 w 178117"/>
                    <a:gd name="connsiteY2" fmla="*/ 92354 h 185660"/>
                    <a:gd name="connsiteX3" fmla="*/ 58103 w 178117"/>
                    <a:gd name="connsiteY3" fmla="*/ 185660 h 185660"/>
                    <a:gd name="connsiteX4" fmla="*/ 0 w 178117"/>
                    <a:gd name="connsiteY4" fmla="*/ 185660 h 185660"/>
                    <a:gd name="connsiteX5" fmla="*/ 0 w 178117"/>
                    <a:gd name="connsiteY5" fmla="*/ 0 h 185660"/>
                    <a:gd name="connsiteX6" fmla="*/ 58103 w 178117"/>
                    <a:gd name="connsiteY6" fmla="*/ 0 h 185660"/>
                    <a:gd name="connsiteX7" fmla="*/ 120015 w 178117"/>
                    <a:gd name="connsiteY7" fmla="*/ 95210 h 185660"/>
                    <a:gd name="connsiteX8" fmla="*/ 120015 w 178117"/>
                    <a:gd name="connsiteY8" fmla="*/ 0 h 185660"/>
                    <a:gd name="connsiteX9" fmla="*/ 178117 w 178117"/>
                    <a:gd name="connsiteY9" fmla="*/ 0 h 185660"/>
                    <a:gd name="connsiteX10" fmla="*/ 178117 w 178117"/>
                    <a:gd name="connsiteY10" fmla="*/ 185660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117" h="185660">
                      <a:moveTo>
                        <a:pt x="178117" y="185660"/>
                      </a:moveTo>
                      <a:lnTo>
                        <a:pt x="120015" y="185660"/>
                      </a:lnTo>
                      <a:lnTo>
                        <a:pt x="58103" y="92354"/>
                      </a:lnTo>
                      <a:lnTo>
                        <a:pt x="58103" y="185660"/>
                      </a:lnTo>
                      <a:lnTo>
                        <a:pt x="0" y="185660"/>
                      </a:lnTo>
                      <a:lnTo>
                        <a:pt x="0" y="0"/>
                      </a:lnTo>
                      <a:lnTo>
                        <a:pt x="58103" y="0"/>
                      </a:lnTo>
                      <a:lnTo>
                        <a:pt x="120015" y="95210"/>
                      </a:lnTo>
                      <a:lnTo>
                        <a:pt x="120015" y="0"/>
                      </a:lnTo>
                      <a:lnTo>
                        <a:pt x="178117" y="0"/>
                      </a:lnTo>
                      <a:lnTo>
                        <a:pt x="178117" y="185660"/>
                      </a:lnTo>
                      <a:close/>
                    </a:path>
                  </a:pathLst>
                </a:custGeom>
                <a:solidFill>
                  <a:srgbClr val="FFFFFF"/>
                </a:solidFill>
                <a:ln w="9525" cap="flat">
                  <a:noFill/>
                  <a:prstDash val="solid"/>
                  <a:miter/>
                </a:ln>
              </p:spPr>
              <p:txBody>
                <a:bodyPr rtlCol="0" anchor="ctr"/>
                <a:lstStyle/>
                <a:p>
                  <a:endParaRPr lang="en-US"/>
                </a:p>
              </p:txBody>
            </p:sp>
          </p:grpSp>
          <p:grpSp>
            <p:nvGrpSpPr>
              <p:cNvPr id="16" name="Graphic 47">
                <a:extLst>
                  <a:ext uri="{FF2B5EF4-FFF2-40B4-BE49-F238E27FC236}">
                    <a16:creationId xmlns:a16="http://schemas.microsoft.com/office/drawing/2014/main" id="{045814BA-B3CE-2582-93E6-8055C007C6CB}"/>
                  </a:ext>
                </a:extLst>
              </p:cNvPr>
              <p:cNvGrpSpPr/>
              <p:nvPr/>
            </p:nvGrpSpPr>
            <p:grpSpPr>
              <a:xfrm>
                <a:off x="11013440" y="5670327"/>
                <a:ext cx="207644" cy="85689"/>
                <a:chOff x="11013440" y="5670327"/>
                <a:chExt cx="207644" cy="85689"/>
              </a:xfrm>
              <a:solidFill>
                <a:srgbClr val="FFFFFF"/>
              </a:solidFill>
            </p:grpSpPr>
            <p:sp>
              <p:nvSpPr>
                <p:cNvPr id="17" name="Freeform 16">
                  <a:extLst>
                    <a:ext uri="{FF2B5EF4-FFF2-40B4-BE49-F238E27FC236}">
                      <a16:creationId xmlns:a16="http://schemas.microsoft.com/office/drawing/2014/main" id="{CDC99A9A-CFDA-01E8-0CD4-1C1C2B40DF73}"/>
                    </a:ext>
                  </a:extLst>
                </p:cNvPr>
                <p:cNvSpPr/>
                <p:nvPr/>
              </p:nvSpPr>
              <p:spPr>
                <a:xfrm>
                  <a:off x="11013440" y="5673184"/>
                  <a:ext cx="45719" cy="81881"/>
                </a:xfrm>
                <a:custGeom>
                  <a:avLst/>
                  <a:gdLst>
                    <a:gd name="connsiteX0" fmla="*/ 45720 w 45719"/>
                    <a:gd name="connsiteY0" fmla="*/ 0 h 81881"/>
                    <a:gd name="connsiteX1" fmla="*/ 45720 w 45719"/>
                    <a:gd name="connsiteY1" fmla="*/ 8569 h 81881"/>
                    <a:gd name="connsiteX2" fmla="*/ 10478 w 45719"/>
                    <a:gd name="connsiteY2" fmla="*/ 8569 h 81881"/>
                    <a:gd name="connsiteX3" fmla="*/ 10478 w 45719"/>
                    <a:gd name="connsiteY3" fmla="*/ 36180 h 81881"/>
                    <a:gd name="connsiteX4" fmla="*/ 39053 w 45719"/>
                    <a:gd name="connsiteY4" fmla="*/ 36180 h 81881"/>
                    <a:gd name="connsiteX5" fmla="*/ 39053 w 45719"/>
                    <a:gd name="connsiteY5" fmla="*/ 44749 h 81881"/>
                    <a:gd name="connsiteX6" fmla="*/ 10478 w 45719"/>
                    <a:gd name="connsiteY6" fmla="*/ 44749 h 81881"/>
                    <a:gd name="connsiteX7" fmla="*/ 10478 w 45719"/>
                    <a:gd name="connsiteY7" fmla="*/ 81881 h 81881"/>
                    <a:gd name="connsiteX8" fmla="*/ 0 w 45719"/>
                    <a:gd name="connsiteY8" fmla="*/ 81881 h 81881"/>
                    <a:gd name="connsiteX9" fmla="*/ 0 w 45719"/>
                    <a:gd name="connsiteY9" fmla="*/ 0 h 81881"/>
                    <a:gd name="connsiteX10" fmla="*/ 45720 w 45719"/>
                    <a:gd name="connsiteY10" fmla="*/ 0 h 8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19" h="81881">
                      <a:moveTo>
                        <a:pt x="45720" y="0"/>
                      </a:moveTo>
                      <a:lnTo>
                        <a:pt x="45720" y="8569"/>
                      </a:lnTo>
                      <a:lnTo>
                        <a:pt x="10478" y="8569"/>
                      </a:lnTo>
                      <a:lnTo>
                        <a:pt x="10478" y="36180"/>
                      </a:lnTo>
                      <a:lnTo>
                        <a:pt x="39053" y="36180"/>
                      </a:lnTo>
                      <a:lnTo>
                        <a:pt x="39053" y="44749"/>
                      </a:lnTo>
                      <a:lnTo>
                        <a:pt x="10478" y="44749"/>
                      </a:lnTo>
                      <a:lnTo>
                        <a:pt x="10478" y="81881"/>
                      </a:lnTo>
                      <a:lnTo>
                        <a:pt x="0" y="81881"/>
                      </a:lnTo>
                      <a:lnTo>
                        <a:pt x="0" y="0"/>
                      </a:lnTo>
                      <a:lnTo>
                        <a:pt x="45720" y="0"/>
                      </a:ln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B6E8D18-C36F-7602-32B3-F98A79CC5AB2}"/>
                    </a:ext>
                  </a:extLst>
                </p:cNvPr>
                <p:cNvSpPr/>
                <p:nvPr/>
              </p:nvSpPr>
              <p:spPr>
                <a:xfrm>
                  <a:off x="11066780" y="5670327"/>
                  <a:ext cx="83819" cy="85689"/>
                </a:xfrm>
                <a:custGeom>
                  <a:avLst/>
                  <a:gdLst>
                    <a:gd name="connsiteX0" fmla="*/ 20955 w 83819"/>
                    <a:gd name="connsiteY0" fmla="*/ 79977 h 85689"/>
                    <a:gd name="connsiteX1" fmla="*/ 5715 w 83819"/>
                    <a:gd name="connsiteY1" fmla="*/ 64743 h 85689"/>
                    <a:gd name="connsiteX2" fmla="*/ 0 w 83819"/>
                    <a:gd name="connsiteY2" fmla="*/ 42845 h 85689"/>
                    <a:gd name="connsiteX3" fmla="*/ 5715 w 83819"/>
                    <a:gd name="connsiteY3" fmla="*/ 20946 h 85689"/>
                    <a:gd name="connsiteX4" fmla="*/ 20955 w 83819"/>
                    <a:gd name="connsiteY4" fmla="*/ 5713 h 85689"/>
                    <a:gd name="connsiteX5" fmla="*/ 41910 w 83819"/>
                    <a:gd name="connsiteY5" fmla="*/ 0 h 85689"/>
                    <a:gd name="connsiteX6" fmla="*/ 62865 w 83819"/>
                    <a:gd name="connsiteY6" fmla="*/ 5713 h 85689"/>
                    <a:gd name="connsiteX7" fmla="*/ 78105 w 83819"/>
                    <a:gd name="connsiteY7" fmla="*/ 20946 h 85689"/>
                    <a:gd name="connsiteX8" fmla="*/ 83820 w 83819"/>
                    <a:gd name="connsiteY8" fmla="*/ 42845 h 85689"/>
                    <a:gd name="connsiteX9" fmla="*/ 78105 w 83819"/>
                    <a:gd name="connsiteY9" fmla="*/ 64743 h 85689"/>
                    <a:gd name="connsiteX10" fmla="*/ 62865 w 83819"/>
                    <a:gd name="connsiteY10" fmla="*/ 79977 h 85689"/>
                    <a:gd name="connsiteX11" fmla="*/ 41910 w 83819"/>
                    <a:gd name="connsiteY11" fmla="*/ 85689 h 85689"/>
                    <a:gd name="connsiteX12" fmla="*/ 20955 w 83819"/>
                    <a:gd name="connsiteY12" fmla="*/ 79977 h 85689"/>
                    <a:gd name="connsiteX13" fmla="*/ 58102 w 83819"/>
                    <a:gd name="connsiteY13" fmla="*/ 71408 h 85689"/>
                    <a:gd name="connsiteX14" fmla="*/ 68580 w 83819"/>
                    <a:gd name="connsiteY14" fmla="*/ 59983 h 85689"/>
                    <a:gd name="connsiteX15" fmla="*/ 72390 w 83819"/>
                    <a:gd name="connsiteY15" fmla="*/ 42845 h 85689"/>
                    <a:gd name="connsiteX16" fmla="*/ 68580 w 83819"/>
                    <a:gd name="connsiteY16" fmla="*/ 25707 h 85689"/>
                    <a:gd name="connsiteX17" fmla="*/ 58102 w 83819"/>
                    <a:gd name="connsiteY17" fmla="*/ 14282 h 85689"/>
                    <a:gd name="connsiteX18" fmla="*/ 42863 w 83819"/>
                    <a:gd name="connsiteY18" fmla="*/ 10473 h 85689"/>
                    <a:gd name="connsiteX19" fmla="*/ 27622 w 83819"/>
                    <a:gd name="connsiteY19" fmla="*/ 14282 h 85689"/>
                    <a:gd name="connsiteX20" fmla="*/ 17145 w 83819"/>
                    <a:gd name="connsiteY20" fmla="*/ 25707 h 85689"/>
                    <a:gd name="connsiteX21" fmla="*/ 13335 w 83819"/>
                    <a:gd name="connsiteY21" fmla="*/ 42845 h 85689"/>
                    <a:gd name="connsiteX22" fmla="*/ 17145 w 83819"/>
                    <a:gd name="connsiteY22" fmla="*/ 59983 h 85689"/>
                    <a:gd name="connsiteX23" fmla="*/ 27622 w 83819"/>
                    <a:gd name="connsiteY23" fmla="*/ 71408 h 85689"/>
                    <a:gd name="connsiteX24" fmla="*/ 42863 w 83819"/>
                    <a:gd name="connsiteY24" fmla="*/ 75216 h 85689"/>
                    <a:gd name="connsiteX25" fmla="*/ 58102 w 83819"/>
                    <a:gd name="connsiteY25" fmla="*/ 71408 h 8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819" h="85689">
                      <a:moveTo>
                        <a:pt x="20955" y="79977"/>
                      </a:moveTo>
                      <a:cubicBezTo>
                        <a:pt x="14288" y="76168"/>
                        <a:pt x="9525" y="71408"/>
                        <a:pt x="5715" y="64743"/>
                      </a:cubicBezTo>
                      <a:cubicBezTo>
                        <a:pt x="1905" y="58078"/>
                        <a:pt x="0" y="51414"/>
                        <a:pt x="0" y="42845"/>
                      </a:cubicBezTo>
                      <a:cubicBezTo>
                        <a:pt x="0" y="35228"/>
                        <a:pt x="1905" y="27611"/>
                        <a:pt x="5715" y="20946"/>
                      </a:cubicBezTo>
                      <a:cubicBezTo>
                        <a:pt x="9525" y="14282"/>
                        <a:pt x="14288" y="9521"/>
                        <a:pt x="20955" y="5713"/>
                      </a:cubicBezTo>
                      <a:cubicBezTo>
                        <a:pt x="27622" y="1904"/>
                        <a:pt x="34290" y="0"/>
                        <a:pt x="41910" y="0"/>
                      </a:cubicBezTo>
                      <a:cubicBezTo>
                        <a:pt x="49530" y="0"/>
                        <a:pt x="56197" y="1904"/>
                        <a:pt x="62865" y="5713"/>
                      </a:cubicBezTo>
                      <a:cubicBezTo>
                        <a:pt x="69532" y="9521"/>
                        <a:pt x="74295" y="14282"/>
                        <a:pt x="78105" y="20946"/>
                      </a:cubicBezTo>
                      <a:cubicBezTo>
                        <a:pt x="81915" y="27611"/>
                        <a:pt x="83820" y="34276"/>
                        <a:pt x="83820" y="42845"/>
                      </a:cubicBezTo>
                      <a:cubicBezTo>
                        <a:pt x="83820" y="51414"/>
                        <a:pt x="81915" y="58078"/>
                        <a:pt x="78105" y="64743"/>
                      </a:cubicBezTo>
                      <a:cubicBezTo>
                        <a:pt x="74295" y="71408"/>
                        <a:pt x="69532" y="76168"/>
                        <a:pt x="62865" y="79977"/>
                      </a:cubicBezTo>
                      <a:cubicBezTo>
                        <a:pt x="56197" y="83785"/>
                        <a:pt x="49530" y="85689"/>
                        <a:pt x="41910" y="85689"/>
                      </a:cubicBezTo>
                      <a:cubicBezTo>
                        <a:pt x="34290" y="84737"/>
                        <a:pt x="27622" y="82833"/>
                        <a:pt x="20955" y="79977"/>
                      </a:cubicBezTo>
                      <a:close/>
                      <a:moveTo>
                        <a:pt x="58102" y="71408"/>
                      </a:moveTo>
                      <a:cubicBezTo>
                        <a:pt x="62865" y="68552"/>
                        <a:pt x="66675" y="64743"/>
                        <a:pt x="68580" y="59983"/>
                      </a:cubicBezTo>
                      <a:cubicBezTo>
                        <a:pt x="71438" y="55222"/>
                        <a:pt x="72390" y="49510"/>
                        <a:pt x="72390" y="42845"/>
                      </a:cubicBezTo>
                      <a:cubicBezTo>
                        <a:pt x="72390" y="36180"/>
                        <a:pt x="71438" y="30467"/>
                        <a:pt x="68580" y="25707"/>
                      </a:cubicBezTo>
                      <a:cubicBezTo>
                        <a:pt x="65722" y="20946"/>
                        <a:pt x="61913" y="17138"/>
                        <a:pt x="58102" y="14282"/>
                      </a:cubicBezTo>
                      <a:cubicBezTo>
                        <a:pt x="53340" y="11425"/>
                        <a:pt x="48577" y="10473"/>
                        <a:pt x="42863" y="10473"/>
                      </a:cubicBezTo>
                      <a:cubicBezTo>
                        <a:pt x="37147" y="10473"/>
                        <a:pt x="31432" y="11425"/>
                        <a:pt x="27622" y="14282"/>
                      </a:cubicBezTo>
                      <a:cubicBezTo>
                        <a:pt x="22860" y="17138"/>
                        <a:pt x="19050" y="20946"/>
                        <a:pt x="17145" y="25707"/>
                      </a:cubicBezTo>
                      <a:cubicBezTo>
                        <a:pt x="14288" y="30467"/>
                        <a:pt x="13335" y="36180"/>
                        <a:pt x="13335" y="42845"/>
                      </a:cubicBezTo>
                      <a:cubicBezTo>
                        <a:pt x="13335" y="49510"/>
                        <a:pt x="14288" y="55222"/>
                        <a:pt x="17145" y="59983"/>
                      </a:cubicBezTo>
                      <a:cubicBezTo>
                        <a:pt x="20002" y="64743"/>
                        <a:pt x="23813" y="68552"/>
                        <a:pt x="27622" y="71408"/>
                      </a:cubicBezTo>
                      <a:cubicBezTo>
                        <a:pt x="32385" y="74264"/>
                        <a:pt x="37147" y="75216"/>
                        <a:pt x="42863" y="75216"/>
                      </a:cubicBezTo>
                      <a:cubicBezTo>
                        <a:pt x="48577" y="75216"/>
                        <a:pt x="53340" y="74264"/>
                        <a:pt x="58102" y="71408"/>
                      </a:cubicBez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41B06D7-F6D8-69B5-2D0C-4123036C0868}"/>
                    </a:ext>
                  </a:extLst>
                </p:cNvPr>
                <p:cNvSpPr/>
                <p:nvPr/>
              </p:nvSpPr>
              <p:spPr>
                <a:xfrm>
                  <a:off x="11164887" y="5672232"/>
                  <a:ext cx="56197" cy="81880"/>
                </a:xfrm>
                <a:custGeom>
                  <a:avLst/>
                  <a:gdLst>
                    <a:gd name="connsiteX0" fmla="*/ 42863 w 56197"/>
                    <a:gd name="connsiteY0" fmla="*/ 81881 h 81880"/>
                    <a:gd name="connsiteX1" fmla="*/ 23813 w 56197"/>
                    <a:gd name="connsiteY1" fmla="*/ 48557 h 81880"/>
                    <a:gd name="connsiteX2" fmla="*/ 10478 w 56197"/>
                    <a:gd name="connsiteY2" fmla="*/ 48557 h 81880"/>
                    <a:gd name="connsiteX3" fmla="*/ 10478 w 56197"/>
                    <a:gd name="connsiteY3" fmla="*/ 81881 h 81880"/>
                    <a:gd name="connsiteX4" fmla="*/ 0 w 56197"/>
                    <a:gd name="connsiteY4" fmla="*/ 81881 h 81880"/>
                    <a:gd name="connsiteX5" fmla="*/ 0 w 56197"/>
                    <a:gd name="connsiteY5" fmla="*/ 0 h 81880"/>
                    <a:gd name="connsiteX6" fmla="*/ 26670 w 56197"/>
                    <a:gd name="connsiteY6" fmla="*/ 0 h 81880"/>
                    <a:gd name="connsiteX7" fmla="*/ 41910 w 56197"/>
                    <a:gd name="connsiteY7" fmla="*/ 2856 h 81880"/>
                    <a:gd name="connsiteX8" fmla="*/ 51435 w 56197"/>
                    <a:gd name="connsiteY8" fmla="*/ 11425 h 81880"/>
                    <a:gd name="connsiteX9" fmla="*/ 54293 w 56197"/>
                    <a:gd name="connsiteY9" fmla="*/ 23803 h 81880"/>
                    <a:gd name="connsiteX10" fmla="*/ 49530 w 56197"/>
                    <a:gd name="connsiteY10" fmla="*/ 39036 h 81880"/>
                    <a:gd name="connsiteX11" fmla="*/ 35243 w 56197"/>
                    <a:gd name="connsiteY11" fmla="*/ 47605 h 81880"/>
                    <a:gd name="connsiteX12" fmla="*/ 56197 w 56197"/>
                    <a:gd name="connsiteY12" fmla="*/ 81881 h 81880"/>
                    <a:gd name="connsiteX13" fmla="*/ 42863 w 56197"/>
                    <a:gd name="connsiteY13" fmla="*/ 81881 h 81880"/>
                    <a:gd name="connsiteX14" fmla="*/ 10478 w 56197"/>
                    <a:gd name="connsiteY14" fmla="*/ 39988 h 81880"/>
                    <a:gd name="connsiteX15" fmla="*/ 26670 w 56197"/>
                    <a:gd name="connsiteY15" fmla="*/ 39988 h 81880"/>
                    <a:gd name="connsiteX16" fmla="*/ 40005 w 56197"/>
                    <a:gd name="connsiteY16" fmla="*/ 36180 h 81880"/>
                    <a:gd name="connsiteX17" fmla="*/ 44768 w 56197"/>
                    <a:gd name="connsiteY17" fmla="*/ 24755 h 81880"/>
                    <a:gd name="connsiteX18" fmla="*/ 40957 w 56197"/>
                    <a:gd name="connsiteY18" fmla="*/ 13329 h 81880"/>
                    <a:gd name="connsiteX19" fmla="*/ 27622 w 56197"/>
                    <a:gd name="connsiteY19" fmla="*/ 9521 h 81880"/>
                    <a:gd name="connsiteX20" fmla="*/ 11430 w 56197"/>
                    <a:gd name="connsiteY20" fmla="*/ 9521 h 81880"/>
                    <a:gd name="connsiteX21" fmla="*/ 11430 w 56197"/>
                    <a:gd name="connsiteY21" fmla="*/ 39988 h 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197" h="81880">
                      <a:moveTo>
                        <a:pt x="42863" y="81881"/>
                      </a:moveTo>
                      <a:lnTo>
                        <a:pt x="23813" y="48557"/>
                      </a:lnTo>
                      <a:lnTo>
                        <a:pt x="10478" y="48557"/>
                      </a:lnTo>
                      <a:lnTo>
                        <a:pt x="10478" y="81881"/>
                      </a:lnTo>
                      <a:lnTo>
                        <a:pt x="0" y="81881"/>
                      </a:lnTo>
                      <a:lnTo>
                        <a:pt x="0" y="0"/>
                      </a:lnTo>
                      <a:lnTo>
                        <a:pt x="26670" y="0"/>
                      </a:lnTo>
                      <a:cubicBezTo>
                        <a:pt x="32385" y="0"/>
                        <a:pt x="38100" y="952"/>
                        <a:pt x="41910" y="2856"/>
                      </a:cubicBezTo>
                      <a:cubicBezTo>
                        <a:pt x="45720" y="4761"/>
                        <a:pt x="49530" y="7617"/>
                        <a:pt x="51435" y="11425"/>
                      </a:cubicBezTo>
                      <a:cubicBezTo>
                        <a:pt x="53340" y="15234"/>
                        <a:pt x="54293" y="19042"/>
                        <a:pt x="54293" y="23803"/>
                      </a:cubicBezTo>
                      <a:cubicBezTo>
                        <a:pt x="54293" y="29515"/>
                        <a:pt x="52388" y="34276"/>
                        <a:pt x="49530" y="39036"/>
                      </a:cubicBezTo>
                      <a:cubicBezTo>
                        <a:pt x="46672" y="43797"/>
                        <a:pt x="40957" y="46653"/>
                        <a:pt x="35243" y="47605"/>
                      </a:cubicBezTo>
                      <a:lnTo>
                        <a:pt x="56197" y="81881"/>
                      </a:lnTo>
                      <a:lnTo>
                        <a:pt x="42863" y="81881"/>
                      </a:lnTo>
                      <a:close/>
                      <a:moveTo>
                        <a:pt x="10478" y="39988"/>
                      </a:moveTo>
                      <a:lnTo>
                        <a:pt x="26670" y="39988"/>
                      </a:lnTo>
                      <a:cubicBezTo>
                        <a:pt x="32385" y="39988"/>
                        <a:pt x="37147" y="39036"/>
                        <a:pt x="40005" y="36180"/>
                      </a:cubicBezTo>
                      <a:cubicBezTo>
                        <a:pt x="42863" y="33324"/>
                        <a:pt x="44768" y="29515"/>
                        <a:pt x="44768" y="24755"/>
                      </a:cubicBezTo>
                      <a:cubicBezTo>
                        <a:pt x="44768" y="19994"/>
                        <a:pt x="42863" y="16186"/>
                        <a:pt x="40957" y="13329"/>
                      </a:cubicBezTo>
                      <a:cubicBezTo>
                        <a:pt x="38100" y="10473"/>
                        <a:pt x="33338" y="9521"/>
                        <a:pt x="27622" y="9521"/>
                      </a:cubicBezTo>
                      <a:lnTo>
                        <a:pt x="11430" y="9521"/>
                      </a:lnTo>
                      <a:lnTo>
                        <a:pt x="11430" y="39988"/>
                      </a:lnTo>
                      <a:close/>
                    </a:path>
                  </a:pathLst>
                </a:custGeom>
                <a:solidFill>
                  <a:srgbClr val="FFFFFF"/>
                </a:solidFill>
                <a:ln w="9525" cap="flat">
                  <a:noFill/>
                  <a:prstDash val="solid"/>
                  <a:miter/>
                </a:ln>
              </p:spPr>
              <p:txBody>
                <a:bodyPr rtlCol="0" anchor="ctr"/>
                <a:lstStyle/>
                <a:p>
                  <a:endParaRPr lang="en-US"/>
                </a:p>
              </p:txBody>
            </p:sp>
          </p:grpSp>
        </p:grpSp>
      </p:grpSp>
      <p:grpSp>
        <p:nvGrpSpPr>
          <p:cNvPr id="231" name="Graphic 231">
            <a:extLst>
              <a:ext uri="{FF2B5EF4-FFF2-40B4-BE49-F238E27FC236}">
                <a16:creationId xmlns:a16="http://schemas.microsoft.com/office/drawing/2014/main" id="{004EDCC2-EBAA-2EED-9D23-7B2F131E6CBD}"/>
              </a:ext>
            </a:extLst>
          </p:cNvPr>
          <p:cNvGrpSpPr/>
          <p:nvPr userDrawn="1"/>
        </p:nvGrpSpPr>
        <p:grpSpPr>
          <a:xfrm rot="5400000" flipH="1">
            <a:off x="627355" y="-645895"/>
            <a:ext cx="2360749" cy="3678139"/>
            <a:chOff x="12708052" y="5708395"/>
            <a:chExt cx="760809" cy="1185370"/>
          </a:xfrm>
          <a:gradFill>
            <a:gsLst>
              <a:gs pos="0">
                <a:srgbClr val="6A9D56"/>
              </a:gs>
              <a:gs pos="60540">
                <a:srgbClr val="2D8784"/>
              </a:gs>
              <a:gs pos="100000">
                <a:srgbClr val="263D94"/>
              </a:gs>
            </a:gsLst>
            <a:lin ang="5400000" scaled="0"/>
          </a:gradFill>
        </p:grpSpPr>
        <p:sp>
          <p:nvSpPr>
            <p:cNvPr id="232" name="Freeform 231">
              <a:extLst>
                <a:ext uri="{FF2B5EF4-FFF2-40B4-BE49-F238E27FC236}">
                  <a16:creationId xmlns:a16="http://schemas.microsoft.com/office/drawing/2014/main" id="{D73D051A-23DF-8AA5-6B75-EC49B09EC002}"/>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643F9367-528C-2394-FA34-AA9CD89DBA58}"/>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5DA19A0F-6C29-D602-553C-13BED9DEDBE7}"/>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85098B9-5B33-EB13-0B1E-87AECA466F43}"/>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2D106A07-8D07-7300-31FA-DD06AF358CE7}"/>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D5D772FA-6934-556F-63D5-30066DE1542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
        <p:nvSpPr>
          <p:cNvPr id="238" name="Text Placeholder 23">
            <a:extLst>
              <a:ext uri="{FF2B5EF4-FFF2-40B4-BE49-F238E27FC236}">
                <a16:creationId xmlns:a16="http://schemas.microsoft.com/office/drawing/2014/main" id="{07D2543B-9BDF-519F-6012-5E34384541F6}"/>
              </a:ext>
            </a:extLst>
          </p:cNvPr>
          <p:cNvSpPr>
            <a:spLocks noGrp="1"/>
          </p:cNvSpPr>
          <p:nvPr>
            <p:ph type="body" sz="quarter" idx="21" hasCustomPrompt="1"/>
          </p:nvPr>
        </p:nvSpPr>
        <p:spPr>
          <a:xfrm>
            <a:off x="8482130" y="1267137"/>
            <a:ext cx="3195485" cy="837258"/>
          </a:xfrm>
          <a:prstGeom prst="rect">
            <a:avLst/>
          </a:prstGeom>
        </p:spPr>
        <p:txBody>
          <a:bodyPr anchor="ctr">
            <a:normAutofit/>
          </a:bodyPr>
          <a:lstStyle>
            <a:lvl1pPr marL="0" indent="0" algn="r">
              <a:buNone/>
              <a:defRPr sz="3000" b="0" baseline="0">
                <a:solidFill>
                  <a:srgbClr val="262626"/>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309706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64"/>
          <p:cNvSpPr txBox="1">
            <a:spLocks noGrp="1"/>
          </p:cNvSpPr>
          <p:nvPr>
            <p:ph type="title"/>
          </p:nvPr>
        </p:nvSpPr>
        <p:spPr>
          <a:xfrm>
            <a:off x="1935426" y="1438502"/>
            <a:ext cx="8321149" cy="5776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171" b="1" i="0">
                <a:solidFill>
                  <a:srgbClr val="7CACD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4"/>
          <p:cNvSpPr txBox="1">
            <a:spLocks noGrp="1"/>
          </p:cNvSpPr>
          <p:nvPr>
            <p:ph type="body" idx="1"/>
          </p:nvPr>
        </p:nvSpPr>
        <p:spPr>
          <a:xfrm>
            <a:off x="1935426" y="1438502"/>
            <a:ext cx="8321149" cy="577659"/>
          </a:xfrm>
          <a:prstGeom prst="rect">
            <a:avLst/>
          </a:prstGeom>
          <a:noFill/>
          <a:ln>
            <a:noFill/>
          </a:ln>
        </p:spPr>
        <p:txBody>
          <a:bodyPr spcFirstLastPara="1" wrap="square" lIns="0" tIns="0" rIns="0" bIns="0" anchor="t" anchorCtr="0">
            <a:spAutoFit/>
          </a:bodyPr>
          <a:lstStyle>
            <a:lvl1pPr marL="414589" lvl="0" indent="-207294" algn="l">
              <a:spcBef>
                <a:spcPts val="0"/>
              </a:spcBef>
              <a:spcAft>
                <a:spcPts val="0"/>
              </a:spcAft>
              <a:buSzPts val="1400"/>
              <a:buNone/>
              <a:defRPr sz="4171" b="1" i="0">
                <a:solidFill>
                  <a:srgbClr val="7CACD2"/>
                </a:solidFill>
                <a:latin typeface="Open Sans"/>
                <a:ea typeface="Open Sans"/>
                <a:cs typeface="Open Sans"/>
                <a:sym typeface="Open Sans"/>
              </a:defRPr>
            </a:lvl1pPr>
            <a:lvl2pPr marL="829178" lvl="1" indent="-207294" algn="l">
              <a:spcBef>
                <a:spcPts val="0"/>
              </a:spcBef>
              <a:spcAft>
                <a:spcPts val="0"/>
              </a:spcAft>
              <a:buSzPts val="1400"/>
              <a:buNone/>
              <a:defRPr/>
            </a:lvl2pPr>
            <a:lvl3pPr marL="1243767" lvl="2" indent="-207294" algn="l">
              <a:spcBef>
                <a:spcPts val="0"/>
              </a:spcBef>
              <a:spcAft>
                <a:spcPts val="0"/>
              </a:spcAft>
              <a:buSzPts val="1400"/>
              <a:buNone/>
              <a:defRPr/>
            </a:lvl3pPr>
            <a:lvl4pPr marL="1658356" lvl="3" indent="-207294" algn="l">
              <a:spcBef>
                <a:spcPts val="0"/>
              </a:spcBef>
              <a:spcAft>
                <a:spcPts val="0"/>
              </a:spcAft>
              <a:buSzPts val="1400"/>
              <a:buNone/>
              <a:defRPr/>
            </a:lvl4pPr>
            <a:lvl5pPr marL="2072945" lvl="4" indent="-207294" algn="l">
              <a:spcBef>
                <a:spcPts val="0"/>
              </a:spcBef>
              <a:spcAft>
                <a:spcPts val="0"/>
              </a:spcAft>
              <a:buSzPts val="1400"/>
              <a:buNone/>
              <a:defRPr/>
            </a:lvl5pPr>
            <a:lvl6pPr marL="2487534" lvl="5" indent="-207294" algn="l">
              <a:spcBef>
                <a:spcPts val="0"/>
              </a:spcBef>
              <a:spcAft>
                <a:spcPts val="0"/>
              </a:spcAft>
              <a:buSzPts val="1400"/>
              <a:buNone/>
              <a:defRPr/>
            </a:lvl6pPr>
            <a:lvl7pPr marL="2902123" lvl="6" indent="-207294" algn="l">
              <a:spcBef>
                <a:spcPts val="0"/>
              </a:spcBef>
              <a:spcAft>
                <a:spcPts val="0"/>
              </a:spcAft>
              <a:buSzPts val="1400"/>
              <a:buNone/>
              <a:defRPr/>
            </a:lvl7pPr>
            <a:lvl8pPr marL="3316712" lvl="7" indent="-207294" algn="l">
              <a:spcBef>
                <a:spcPts val="0"/>
              </a:spcBef>
              <a:spcAft>
                <a:spcPts val="0"/>
              </a:spcAft>
              <a:buSzPts val="1400"/>
              <a:buNone/>
              <a:defRPr/>
            </a:lvl8pPr>
            <a:lvl9pPr marL="3731301" lvl="8" indent="-207294" algn="l">
              <a:spcBef>
                <a:spcPts val="0"/>
              </a:spcBef>
              <a:spcAft>
                <a:spcPts val="0"/>
              </a:spcAft>
              <a:buSzPts val="1400"/>
              <a:buNone/>
              <a:defRPr/>
            </a:lvl9pPr>
          </a:lstStyle>
          <a:p>
            <a:endParaRPr/>
          </a:p>
        </p:txBody>
      </p:sp>
      <p:sp>
        <p:nvSpPr>
          <p:cNvPr id="18" name="Google Shape;18;p64"/>
          <p:cNvSpPr txBox="1">
            <a:spLocks noGrp="1"/>
          </p:cNvSpPr>
          <p:nvPr>
            <p:ph type="ftr" idx="11"/>
          </p:nvPr>
        </p:nvSpPr>
        <p:spPr>
          <a:xfrm>
            <a:off x="4145280" y="6377939"/>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4"/>
          <p:cNvSpPr txBox="1">
            <a:spLocks noGrp="1"/>
          </p:cNvSpPr>
          <p:nvPr>
            <p:ph type="dt" idx="10"/>
          </p:nvPr>
        </p:nvSpPr>
        <p:spPr>
          <a:xfrm>
            <a:off x="609600" y="6377939"/>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4"/>
          <p:cNvSpPr txBox="1">
            <a:spLocks noGrp="1"/>
          </p:cNvSpPr>
          <p:nvPr>
            <p:ph type="sldNum" idx="12"/>
          </p:nvPr>
        </p:nvSpPr>
        <p:spPr>
          <a:xfrm>
            <a:off x="8778240" y="6377940"/>
            <a:ext cx="2804160" cy="251159"/>
          </a:xfrm>
          <a:prstGeom prst="rect">
            <a:avLst/>
          </a:prstGeom>
          <a:noFill/>
          <a:ln>
            <a:noFill/>
          </a:ln>
        </p:spPr>
        <p:txBody>
          <a:bodyPr spcFirstLastPara="1" wrap="square" lIns="0" tIns="0" rIns="0" bIns="0" anchor="t" anchorCtr="0">
            <a:spAutoFit/>
          </a:bodyPr>
          <a:lstStyle>
            <a:lvl1pPr marL="0" lvl="0" indent="0" algn="r">
              <a:spcBef>
                <a:spcPts val="0"/>
              </a:spcBef>
              <a:buNone/>
              <a:defRPr sz="1632" b="0" i="0" u="none" strike="noStrike" cap="none">
                <a:solidFill>
                  <a:srgbClr val="888888"/>
                </a:solidFill>
                <a:latin typeface="Calibri"/>
                <a:ea typeface="Calibri"/>
                <a:cs typeface="Calibri"/>
                <a:sym typeface="Calibri"/>
              </a:defRPr>
            </a:lvl1pPr>
            <a:lvl2pPr marL="0" lvl="1" indent="0" algn="r">
              <a:spcBef>
                <a:spcPts val="0"/>
              </a:spcBef>
              <a:buNone/>
              <a:defRPr sz="1632" b="0" i="0" u="none" strike="noStrike" cap="none">
                <a:solidFill>
                  <a:srgbClr val="888888"/>
                </a:solidFill>
                <a:latin typeface="Calibri"/>
                <a:ea typeface="Calibri"/>
                <a:cs typeface="Calibri"/>
                <a:sym typeface="Calibri"/>
              </a:defRPr>
            </a:lvl2pPr>
            <a:lvl3pPr marL="0" lvl="2" indent="0" algn="r">
              <a:spcBef>
                <a:spcPts val="0"/>
              </a:spcBef>
              <a:buNone/>
              <a:defRPr sz="1632" b="0" i="0" u="none" strike="noStrike" cap="none">
                <a:solidFill>
                  <a:srgbClr val="888888"/>
                </a:solidFill>
                <a:latin typeface="Calibri"/>
                <a:ea typeface="Calibri"/>
                <a:cs typeface="Calibri"/>
                <a:sym typeface="Calibri"/>
              </a:defRPr>
            </a:lvl3pPr>
            <a:lvl4pPr marL="0" lvl="3" indent="0" algn="r">
              <a:spcBef>
                <a:spcPts val="0"/>
              </a:spcBef>
              <a:buNone/>
              <a:defRPr sz="1632" b="0" i="0" u="none" strike="noStrike" cap="none">
                <a:solidFill>
                  <a:srgbClr val="888888"/>
                </a:solidFill>
                <a:latin typeface="Calibri"/>
                <a:ea typeface="Calibri"/>
                <a:cs typeface="Calibri"/>
                <a:sym typeface="Calibri"/>
              </a:defRPr>
            </a:lvl4pPr>
            <a:lvl5pPr marL="0" lvl="4" indent="0" algn="r">
              <a:spcBef>
                <a:spcPts val="0"/>
              </a:spcBef>
              <a:buNone/>
              <a:defRPr sz="1632" b="0" i="0" u="none" strike="noStrike" cap="none">
                <a:solidFill>
                  <a:srgbClr val="888888"/>
                </a:solidFill>
                <a:latin typeface="Calibri"/>
                <a:ea typeface="Calibri"/>
                <a:cs typeface="Calibri"/>
                <a:sym typeface="Calibri"/>
              </a:defRPr>
            </a:lvl5pPr>
            <a:lvl6pPr marL="0" lvl="5" indent="0" algn="r">
              <a:spcBef>
                <a:spcPts val="0"/>
              </a:spcBef>
              <a:buNone/>
              <a:defRPr sz="1632" b="0" i="0" u="none" strike="noStrike" cap="none">
                <a:solidFill>
                  <a:srgbClr val="888888"/>
                </a:solidFill>
                <a:latin typeface="Calibri"/>
                <a:ea typeface="Calibri"/>
                <a:cs typeface="Calibri"/>
                <a:sym typeface="Calibri"/>
              </a:defRPr>
            </a:lvl6pPr>
            <a:lvl7pPr marL="0" lvl="6" indent="0" algn="r">
              <a:spcBef>
                <a:spcPts val="0"/>
              </a:spcBef>
              <a:buNone/>
              <a:defRPr sz="1632" b="0" i="0" u="none" strike="noStrike" cap="none">
                <a:solidFill>
                  <a:srgbClr val="888888"/>
                </a:solidFill>
                <a:latin typeface="Calibri"/>
                <a:ea typeface="Calibri"/>
                <a:cs typeface="Calibri"/>
                <a:sym typeface="Calibri"/>
              </a:defRPr>
            </a:lvl7pPr>
            <a:lvl8pPr marL="0" lvl="7" indent="0" algn="r">
              <a:spcBef>
                <a:spcPts val="0"/>
              </a:spcBef>
              <a:buNone/>
              <a:defRPr sz="1632" b="0" i="0" u="none" strike="noStrike" cap="none">
                <a:solidFill>
                  <a:srgbClr val="888888"/>
                </a:solidFill>
                <a:latin typeface="Calibri"/>
                <a:ea typeface="Calibri"/>
                <a:cs typeface="Calibri"/>
                <a:sym typeface="Calibri"/>
              </a:defRPr>
            </a:lvl8pPr>
            <a:lvl9pPr marL="0" lvl="8" indent="0" algn="r">
              <a:spcBef>
                <a:spcPts val="0"/>
              </a:spcBef>
              <a:buNone/>
              <a:defRPr sz="1632"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6349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04" name="Picture Placeholder 203">
            <a:extLst>
              <a:ext uri="{FF2B5EF4-FFF2-40B4-BE49-F238E27FC236}">
                <a16:creationId xmlns:a16="http://schemas.microsoft.com/office/drawing/2014/main" id="{92008537-0EC7-43D0-263F-F065A14D8E63}"/>
              </a:ext>
            </a:extLst>
          </p:cNvPr>
          <p:cNvSpPr>
            <a:spLocks noGrp="1"/>
          </p:cNvSpPr>
          <p:nvPr>
            <p:ph type="pic" sz="quarter" idx="44" hasCustomPrompt="1"/>
          </p:nvPr>
        </p:nvSpPr>
        <p:spPr>
          <a:xfrm>
            <a:off x="487463" y="656405"/>
            <a:ext cx="11318019" cy="3936378"/>
          </a:xfrm>
          <a:custGeom>
            <a:avLst/>
            <a:gdLst>
              <a:gd name="connsiteX0" fmla="*/ 0 w 11318019"/>
              <a:gd name="connsiteY0" fmla="*/ 0 h 3936378"/>
              <a:gd name="connsiteX1" fmla="*/ 8099283 w 11318019"/>
              <a:gd name="connsiteY1" fmla="*/ 0 h 3936378"/>
              <a:gd name="connsiteX2" fmla="*/ 8099283 w 11318019"/>
              <a:gd name="connsiteY2" fmla="*/ 2006118 h 3936378"/>
              <a:gd name="connsiteX3" fmla="*/ 10752692 w 11318019"/>
              <a:gd name="connsiteY3" fmla="*/ 2006118 h 3936378"/>
              <a:gd name="connsiteX4" fmla="*/ 10752692 w 11318019"/>
              <a:gd name="connsiteY4" fmla="*/ 0 h 3936378"/>
              <a:gd name="connsiteX5" fmla="*/ 11318019 w 11318019"/>
              <a:gd name="connsiteY5" fmla="*/ 0 h 3936378"/>
              <a:gd name="connsiteX6" fmla="*/ 11318019 w 11318019"/>
              <a:gd name="connsiteY6" fmla="*/ 3936378 h 3936378"/>
              <a:gd name="connsiteX7" fmla="*/ 0 w 11318019"/>
              <a:gd name="connsiteY7" fmla="*/ 3936378 h 393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8019" h="3936378">
                <a:moveTo>
                  <a:pt x="0" y="0"/>
                </a:moveTo>
                <a:lnTo>
                  <a:pt x="8099283" y="0"/>
                </a:lnTo>
                <a:lnTo>
                  <a:pt x="8099283" y="2006118"/>
                </a:lnTo>
                <a:lnTo>
                  <a:pt x="10752692" y="2006118"/>
                </a:lnTo>
                <a:lnTo>
                  <a:pt x="10752692" y="0"/>
                </a:lnTo>
                <a:lnTo>
                  <a:pt x="11318019" y="0"/>
                </a:lnTo>
                <a:lnTo>
                  <a:pt x="11318019" y="3936378"/>
                </a:lnTo>
                <a:lnTo>
                  <a:pt x="0" y="3936378"/>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05" name="Freeform 204">
            <a:extLst>
              <a:ext uri="{FF2B5EF4-FFF2-40B4-BE49-F238E27FC236}">
                <a16:creationId xmlns:a16="http://schemas.microsoft.com/office/drawing/2014/main" id="{669BBDA4-4032-5623-1217-02BB7DEE19B7}"/>
              </a:ext>
            </a:extLst>
          </p:cNvPr>
          <p:cNvSpPr/>
          <p:nvPr userDrawn="1"/>
        </p:nvSpPr>
        <p:spPr>
          <a:xfrm>
            <a:off x="8586746" y="0"/>
            <a:ext cx="2653409" cy="2662521"/>
          </a:xfrm>
          <a:custGeom>
            <a:avLst/>
            <a:gdLst>
              <a:gd name="connsiteX0" fmla="*/ 0 w 1483995"/>
              <a:gd name="connsiteY0" fmla="*/ 0 h 1489091"/>
              <a:gd name="connsiteX1" fmla="*/ 1483995 w 1483995"/>
              <a:gd name="connsiteY1" fmla="*/ 0 h 1489091"/>
              <a:gd name="connsiteX2" fmla="*/ 1483995 w 1483995"/>
              <a:gd name="connsiteY2" fmla="*/ 1489092 h 1489091"/>
              <a:gd name="connsiteX3" fmla="*/ 0 w 1483995"/>
              <a:gd name="connsiteY3" fmla="*/ 1489092 h 1489091"/>
            </a:gdLst>
            <a:ahLst/>
            <a:cxnLst>
              <a:cxn ang="0">
                <a:pos x="connsiteX0" y="connsiteY0"/>
              </a:cxn>
              <a:cxn ang="0">
                <a:pos x="connsiteX1" y="connsiteY1"/>
              </a:cxn>
              <a:cxn ang="0">
                <a:pos x="connsiteX2" y="connsiteY2"/>
              </a:cxn>
              <a:cxn ang="0">
                <a:pos x="connsiteX3" y="connsiteY3"/>
              </a:cxn>
            </a:cxnLst>
            <a:rect l="l" t="t" r="r" b="b"/>
            <a:pathLst>
              <a:path w="1483995" h="1489091">
                <a:moveTo>
                  <a:pt x="0" y="0"/>
                </a:moveTo>
                <a:lnTo>
                  <a:pt x="1483995" y="0"/>
                </a:lnTo>
                <a:lnTo>
                  <a:pt x="1483995" y="1489092"/>
                </a:lnTo>
                <a:lnTo>
                  <a:pt x="0" y="1489092"/>
                </a:lnTo>
                <a:close/>
              </a:path>
            </a:pathLst>
          </a:custGeom>
          <a:gradFill>
            <a:gsLst>
              <a:gs pos="0">
                <a:srgbClr val="6A9D56"/>
              </a:gs>
              <a:gs pos="60540">
                <a:srgbClr val="2D8784"/>
              </a:gs>
              <a:gs pos="100000">
                <a:srgbClr val="263D94"/>
              </a:gs>
            </a:gsLst>
            <a:lin ang="0" scaled="1"/>
          </a:gradFill>
          <a:ln w="9525" cap="flat">
            <a:noFill/>
            <a:prstDash val="solid"/>
            <a:miter/>
          </a:ln>
        </p:spPr>
        <p:txBody>
          <a:bodyPr rtlCol="0" anchor="ctr"/>
          <a:lstStyle/>
          <a:p>
            <a:endParaRPr lang="en-US"/>
          </a:p>
        </p:txBody>
      </p:sp>
      <p:grpSp>
        <p:nvGrpSpPr>
          <p:cNvPr id="3" name="Group 2">
            <a:extLst>
              <a:ext uri="{FF2B5EF4-FFF2-40B4-BE49-F238E27FC236}">
                <a16:creationId xmlns:a16="http://schemas.microsoft.com/office/drawing/2014/main" id="{005AC5DC-E49F-D276-6C25-005747533247}"/>
              </a:ext>
            </a:extLst>
          </p:cNvPr>
          <p:cNvGrpSpPr/>
          <p:nvPr userDrawn="1"/>
        </p:nvGrpSpPr>
        <p:grpSpPr>
          <a:xfrm>
            <a:off x="9180753" y="412591"/>
            <a:ext cx="2050690" cy="2000480"/>
            <a:chOff x="10968672" y="5214269"/>
            <a:chExt cx="1344930" cy="1312000"/>
          </a:xfrm>
        </p:grpSpPr>
        <p:grpSp>
          <p:nvGrpSpPr>
            <p:cNvPr id="4" name="Graphic 47">
              <a:extLst>
                <a:ext uri="{FF2B5EF4-FFF2-40B4-BE49-F238E27FC236}">
                  <a16:creationId xmlns:a16="http://schemas.microsoft.com/office/drawing/2014/main" id="{893FBB07-50DE-8ECB-9F70-20313B72EAC4}"/>
                </a:ext>
              </a:extLst>
            </p:cNvPr>
            <p:cNvGrpSpPr/>
            <p:nvPr/>
          </p:nvGrpSpPr>
          <p:grpSpPr>
            <a:xfrm>
              <a:off x="11799728" y="5338043"/>
              <a:ext cx="373379" cy="317050"/>
              <a:chOff x="11799728" y="5338043"/>
              <a:chExt cx="373379" cy="317050"/>
            </a:xfrm>
            <a:solidFill>
              <a:srgbClr val="FFFFFF"/>
            </a:solidFill>
          </p:grpSpPr>
          <p:sp>
            <p:nvSpPr>
              <p:cNvPr id="195" name="Freeform 194">
                <a:extLst>
                  <a:ext uri="{FF2B5EF4-FFF2-40B4-BE49-F238E27FC236}">
                    <a16:creationId xmlns:a16="http://schemas.microsoft.com/office/drawing/2014/main" id="{4FB9DB29-A308-CBDC-66A0-AF5767467B60}"/>
                  </a:ext>
                </a:extLst>
              </p:cNvPr>
              <p:cNvSpPr/>
              <p:nvPr/>
            </p:nvSpPr>
            <p:spPr>
              <a:xfrm>
                <a:off x="11896645" y="5489428"/>
                <a:ext cx="275748" cy="165666"/>
              </a:xfrm>
              <a:custGeom>
                <a:avLst/>
                <a:gdLst>
                  <a:gd name="connsiteX0" fmla="*/ 3572 w 275748"/>
                  <a:gd name="connsiteY0" fmla="*/ 164714 h 165666"/>
                  <a:gd name="connsiteX1" fmla="*/ 714 w 275748"/>
                  <a:gd name="connsiteY1" fmla="*/ 161858 h 165666"/>
                  <a:gd name="connsiteX2" fmla="*/ 714 w 275748"/>
                  <a:gd name="connsiteY2" fmla="*/ 154241 h 165666"/>
                  <a:gd name="connsiteX3" fmla="*/ 82629 w 275748"/>
                  <a:gd name="connsiteY3" fmla="*/ 3809 h 165666"/>
                  <a:gd name="connsiteX4" fmla="*/ 89297 w 275748"/>
                  <a:gd name="connsiteY4" fmla="*/ 0 h 165666"/>
                  <a:gd name="connsiteX5" fmla="*/ 268367 w 275748"/>
                  <a:gd name="connsiteY5" fmla="*/ 0 h 165666"/>
                  <a:gd name="connsiteX6" fmla="*/ 275035 w 275748"/>
                  <a:gd name="connsiteY6" fmla="*/ 3809 h 165666"/>
                  <a:gd name="connsiteX7" fmla="*/ 275035 w 275748"/>
                  <a:gd name="connsiteY7" fmla="*/ 11425 h 165666"/>
                  <a:gd name="connsiteX8" fmla="*/ 193120 w 275748"/>
                  <a:gd name="connsiteY8" fmla="*/ 161858 h 165666"/>
                  <a:gd name="connsiteX9" fmla="*/ 186452 w 275748"/>
                  <a:gd name="connsiteY9" fmla="*/ 165666 h 165666"/>
                  <a:gd name="connsiteX10" fmla="*/ 7382 w 275748"/>
                  <a:gd name="connsiteY10" fmla="*/ 165666 h 165666"/>
                  <a:gd name="connsiteX11" fmla="*/ 3572 w 275748"/>
                  <a:gd name="connsiteY11" fmla="*/ 164714 h 165666"/>
                  <a:gd name="connsiteX12" fmla="*/ 93107 w 275748"/>
                  <a:gd name="connsiteY12" fmla="*/ 14282 h 165666"/>
                  <a:gd name="connsiteX13" fmla="*/ 18812 w 275748"/>
                  <a:gd name="connsiteY13" fmla="*/ 149481 h 165666"/>
                  <a:gd name="connsiteX14" fmla="*/ 180737 w 275748"/>
                  <a:gd name="connsiteY14" fmla="*/ 149481 h 165666"/>
                  <a:gd name="connsiteX15" fmla="*/ 255032 w 275748"/>
                  <a:gd name="connsiteY15" fmla="*/ 14282 h 165666"/>
                  <a:gd name="connsiteX16" fmla="*/ 93107 w 275748"/>
                  <a:gd name="connsiteY16" fmla="*/ 14282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748" h="165666">
                    <a:moveTo>
                      <a:pt x="3572" y="164714"/>
                    </a:moveTo>
                    <a:cubicBezTo>
                      <a:pt x="2620" y="163762"/>
                      <a:pt x="1667" y="162810"/>
                      <a:pt x="714" y="161858"/>
                    </a:cubicBezTo>
                    <a:cubicBezTo>
                      <a:pt x="-238" y="159954"/>
                      <a:pt x="-238" y="157097"/>
                      <a:pt x="714" y="154241"/>
                    </a:cubicBezTo>
                    <a:lnTo>
                      <a:pt x="82629" y="3809"/>
                    </a:lnTo>
                    <a:cubicBezTo>
                      <a:pt x="83582" y="952"/>
                      <a:pt x="86439" y="0"/>
                      <a:pt x="89297" y="0"/>
                    </a:cubicBezTo>
                    <a:lnTo>
                      <a:pt x="268367" y="0"/>
                    </a:lnTo>
                    <a:cubicBezTo>
                      <a:pt x="271224" y="0"/>
                      <a:pt x="273129" y="952"/>
                      <a:pt x="275035" y="3809"/>
                    </a:cubicBezTo>
                    <a:cubicBezTo>
                      <a:pt x="275987" y="5713"/>
                      <a:pt x="275987" y="8569"/>
                      <a:pt x="275035" y="11425"/>
                    </a:cubicBezTo>
                    <a:lnTo>
                      <a:pt x="193120" y="161858"/>
                    </a:lnTo>
                    <a:cubicBezTo>
                      <a:pt x="192167" y="164714"/>
                      <a:pt x="189310" y="165666"/>
                      <a:pt x="186452" y="165666"/>
                    </a:cubicBezTo>
                    <a:lnTo>
                      <a:pt x="7382" y="165666"/>
                    </a:lnTo>
                    <a:cubicBezTo>
                      <a:pt x="5477" y="164714"/>
                      <a:pt x="4524" y="164714"/>
                      <a:pt x="3572" y="164714"/>
                    </a:cubicBezTo>
                    <a:close/>
                    <a:moveTo>
                      <a:pt x="93107" y="14282"/>
                    </a:moveTo>
                    <a:lnTo>
                      <a:pt x="18812" y="149481"/>
                    </a:lnTo>
                    <a:lnTo>
                      <a:pt x="180737" y="149481"/>
                    </a:lnTo>
                    <a:lnTo>
                      <a:pt x="255032" y="14282"/>
                    </a:lnTo>
                    <a:lnTo>
                      <a:pt x="93107" y="14282"/>
                    </a:lnTo>
                    <a:close/>
                  </a:path>
                </a:pathLst>
              </a:custGeom>
              <a:solidFill>
                <a:srgbClr val="FFFFFF"/>
              </a:solidFill>
              <a:ln w="952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4BC7A048-D4B5-3723-0DD3-4F4C82326B40}"/>
                  </a:ext>
                </a:extLst>
              </p:cNvPr>
              <p:cNvSpPr/>
              <p:nvPr/>
            </p:nvSpPr>
            <p:spPr>
              <a:xfrm>
                <a:off x="11799728" y="5338995"/>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5716 w 194310"/>
                  <a:gd name="connsiteY12" fmla="*/ 157097 h 316098"/>
                  <a:gd name="connsiteX13" fmla="*/ 103346 w 194310"/>
                  <a:gd name="connsiteY13" fmla="*/ 293248 h 316098"/>
                  <a:gd name="connsiteX14" fmla="*/ 177641 w 194310"/>
                  <a:gd name="connsiteY14" fmla="*/ 158049 h 316098"/>
                  <a:gd name="connsiteX15" fmla="*/ 90011 w 194310"/>
                  <a:gd name="connsiteY15" fmla="*/ 21898 h 316098"/>
                  <a:gd name="connsiteX16" fmla="*/ 15716 w 194310"/>
                  <a:gd name="connsiteY16" fmla="*/ 157097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3"/>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3"/>
                      <a:pt x="192881" y="161858"/>
                    </a:cubicBezTo>
                    <a:lnTo>
                      <a:pt x="110966" y="312290"/>
                    </a:lnTo>
                    <a:cubicBezTo>
                      <a:pt x="110014" y="314195"/>
                      <a:pt x="107156" y="316099"/>
                      <a:pt x="104299" y="316099"/>
                    </a:cubicBezTo>
                    <a:cubicBezTo>
                      <a:pt x="102394" y="316099"/>
                      <a:pt x="101441" y="315147"/>
                      <a:pt x="100489" y="315147"/>
                    </a:cubicBezTo>
                    <a:close/>
                    <a:moveTo>
                      <a:pt x="15716" y="157097"/>
                    </a:moveTo>
                    <a:lnTo>
                      <a:pt x="103346" y="293248"/>
                    </a:lnTo>
                    <a:lnTo>
                      <a:pt x="177641" y="158049"/>
                    </a:lnTo>
                    <a:lnTo>
                      <a:pt x="90011" y="21898"/>
                    </a:lnTo>
                    <a:lnTo>
                      <a:pt x="15716" y="157097"/>
                    </a:lnTo>
                    <a:close/>
                  </a:path>
                </a:pathLst>
              </a:custGeom>
              <a:solidFill>
                <a:srgbClr val="FFFFFF"/>
              </a:solidFill>
              <a:ln w="952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0A0D4D68-BC9B-CB30-1C64-18D448E98D7F}"/>
                  </a:ext>
                </a:extLst>
              </p:cNvPr>
              <p:cNvSpPr/>
              <p:nvPr/>
            </p:nvSpPr>
            <p:spPr>
              <a:xfrm>
                <a:off x="11881643" y="5338043"/>
                <a:ext cx="291464" cy="165666"/>
              </a:xfrm>
              <a:custGeom>
                <a:avLst/>
                <a:gdLst>
                  <a:gd name="connsiteX0" fmla="*/ 100489 w 291464"/>
                  <a:gd name="connsiteY0" fmla="*/ 164714 h 165666"/>
                  <a:gd name="connsiteX1" fmla="*/ 97631 w 291464"/>
                  <a:gd name="connsiteY1" fmla="*/ 161858 h 165666"/>
                  <a:gd name="connsiteX2" fmla="*/ 1429 w 291464"/>
                  <a:gd name="connsiteY2" fmla="*/ 11425 h 165666"/>
                  <a:gd name="connsiteX3" fmla="*/ 1429 w 291464"/>
                  <a:gd name="connsiteY3" fmla="*/ 3808 h 165666"/>
                  <a:gd name="connsiteX4" fmla="*/ 8096 w 291464"/>
                  <a:gd name="connsiteY4" fmla="*/ 0 h 165666"/>
                  <a:gd name="connsiteX5" fmla="*/ 187166 w 291464"/>
                  <a:gd name="connsiteY5" fmla="*/ 0 h 165666"/>
                  <a:gd name="connsiteX6" fmla="*/ 193834 w 291464"/>
                  <a:gd name="connsiteY6" fmla="*/ 3808 h 165666"/>
                  <a:gd name="connsiteX7" fmla="*/ 290036 w 291464"/>
                  <a:gd name="connsiteY7" fmla="*/ 154241 h 165666"/>
                  <a:gd name="connsiteX8" fmla="*/ 290036 w 291464"/>
                  <a:gd name="connsiteY8" fmla="*/ 161858 h 165666"/>
                  <a:gd name="connsiteX9" fmla="*/ 283369 w 291464"/>
                  <a:gd name="connsiteY9" fmla="*/ 165666 h 165666"/>
                  <a:gd name="connsiteX10" fmla="*/ 104299 w 291464"/>
                  <a:gd name="connsiteY10" fmla="*/ 165666 h 165666"/>
                  <a:gd name="connsiteX11" fmla="*/ 100489 w 291464"/>
                  <a:gd name="connsiteY11" fmla="*/ 164714 h 165666"/>
                  <a:gd name="connsiteX12" fmla="*/ 21431 w 291464"/>
                  <a:gd name="connsiteY12" fmla="*/ 16186 h 165666"/>
                  <a:gd name="connsiteX13" fmla="*/ 108109 w 291464"/>
                  <a:gd name="connsiteY13" fmla="*/ 151385 h 165666"/>
                  <a:gd name="connsiteX14" fmla="*/ 269081 w 291464"/>
                  <a:gd name="connsiteY14" fmla="*/ 151385 h 165666"/>
                  <a:gd name="connsiteX15" fmla="*/ 182404 w 291464"/>
                  <a:gd name="connsiteY15" fmla="*/ 16186 h 165666"/>
                  <a:gd name="connsiteX16" fmla="*/ 21431 w 291464"/>
                  <a:gd name="connsiteY16" fmla="*/ 16186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4"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2394" y="165666"/>
                      <a:pt x="101441" y="165666"/>
                      <a:pt x="100489" y="164714"/>
                    </a:cubicBezTo>
                    <a:close/>
                    <a:moveTo>
                      <a:pt x="21431" y="16186"/>
                    </a:moveTo>
                    <a:lnTo>
                      <a:pt x="108109" y="151385"/>
                    </a:lnTo>
                    <a:lnTo>
                      <a:pt x="269081" y="151385"/>
                    </a:lnTo>
                    <a:lnTo>
                      <a:pt x="182404" y="16186"/>
                    </a:lnTo>
                    <a:lnTo>
                      <a:pt x="21431" y="16186"/>
                    </a:lnTo>
                    <a:close/>
                  </a:path>
                </a:pathLst>
              </a:custGeom>
              <a:solidFill>
                <a:srgbClr val="FFFFFF"/>
              </a:solidFill>
              <a:ln w="9525" cap="flat">
                <a:noFill/>
                <a:prstDash val="solid"/>
                <a:miter/>
              </a:ln>
            </p:spPr>
            <p:txBody>
              <a:bodyPr rtlCol="0" anchor="ctr"/>
              <a:lstStyle/>
              <a:p>
                <a:endParaRPr lang="en-US"/>
              </a:p>
            </p:txBody>
          </p:sp>
        </p:grpSp>
        <p:grpSp>
          <p:nvGrpSpPr>
            <p:cNvPr id="5" name="Graphic 47">
              <a:extLst>
                <a:ext uri="{FF2B5EF4-FFF2-40B4-BE49-F238E27FC236}">
                  <a16:creationId xmlns:a16="http://schemas.microsoft.com/office/drawing/2014/main" id="{574E034F-FD59-539B-1FC1-D98FD380ABB6}"/>
                </a:ext>
              </a:extLst>
            </p:cNvPr>
            <p:cNvGrpSpPr/>
            <p:nvPr/>
          </p:nvGrpSpPr>
          <p:grpSpPr>
            <a:xfrm>
              <a:off x="11553031" y="5790293"/>
              <a:ext cx="373379" cy="316098"/>
              <a:chOff x="11553031" y="5790293"/>
              <a:chExt cx="373379" cy="316098"/>
            </a:xfrm>
            <a:solidFill>
              <a:srgbClr val="FFFFFF"/>
            </a:solidFill>
          </p:grpSpPr>
          <p:sp>
            <p:nvSpPr>
              <p:cNvPr id="192" name="Freeform 191">
                <a:extLst>
                  <a:ext uri="{FF2B5EF4-FFF2-40B4-BE49-F238E27FC236}">
                    <a16:creationId xmlns:a16="http://schemas.microsoft.com/office/drawing/2014/main" id="{7CB13D77-5883-4886-F571-A32E173A367E}"/>
                  </a:ext>
                </a:extLst>
              </p:cNvPr>
              <p:cNvSpPr/>
              <p:nvPr/>
            </p:nvSpPr>
            <p:spPr>
              <a:xfrm>
                <a:off x="11649948" y="5940725"/>
                <a:ext cx="275748" cy="165666"/>
              </a:xfrm>
              <a:custGeom>
                <a:avLst/>
                <a:gdLst>
                  <a:gd name="connsiteX0" fmla="*/ 3572 w 275748"/>
                  <a:gd name="connsiteY0" fmla="*/ 164714 h 165666"/>
                  <a:gd name="connsiteX1" fmla="*/ 714 w 275748"/>
                  <a:gd name="connsiteY1" fmla="*/ 161858 h 165666"/>
                  <a:gd name="connsiteX2" fmla="*/ 714 w 275748"/>
                  <a:gd name="connsiteY2" fmla="*/ 154241 h 165666"/>
                  <a:gd name="connsiteX3" fmla="*/ 82629 w 275748"/>
                  <a:gd name="connsiteY3" fmla="*/ 3808 h 165666"/>
                  <a:gd name="connsiteX4" fmla="*/ 89297 w 275748"/>
                  <a:gd name="connsiteY4" fmla="*/ 0 h 165666"/>
                  <a:gd name="connsiteX5" fmla="*/ 268367 w 275748"/>
                  <a:gd name="connsiteY5" fmla="*/ 0 h 165666"/>
                  <a:gd name="connsiteX6" fmla="*/ 275034 w 275748"/>
                  <a:gd name="connsiteY6" fmla="*/ 3808 h 165666"/>
                  <a:gd name="connsiteX7" fmla="*/ 275034 w 275748"/>
                  <a:gd name="connsiteY7" fmla="*/ 11425 h 165666"/>
                  <a:gd name="connsiteX8" fmla="*/ 193120 w 275748"/>
                  <a:gd name="connsiteY8" fmla="*/ 161858 h 165666"/>
                  <a:gd name="connsiteX9" fmla="*/ 186452 w 275748"/>
                  <a:gd name="connsiteY9" fmla="*/ 165666 h 165666"/>
                  <a:gd name="connsiteX10" fmla="*/ 7382 w 275748"/>
                  <a:gd name="connsiteY10" fmla="*/ 165666 h 165666"/>
                  <a:gd name="connsiteX11" fmla="*/ 3572 w 275748"/>
                  <a:gd name="connsiteY11" fmla="*/ 164714 h 165666"/>
                  <a:gd name="connsiteX12" fmla="*/ 94059 w 275748"/>
                  <a:gd name="connsiteY12" fmla="*/ 15234 h 165666"/>
                  <a:gd name="connsiteX13" fmla="*/ 19764 w 275748"/>
                  <a:gd name="connsiteY13" fmla="*/ 150433 h 165666"/>
                  <a:gd name="connsiteX14" fmla="*/ 181689 w 275748"/>
                  <a:gd name="connsiteY14" fmla="*/ 150433 h 165666"/>
                  <a:gd name="connsiteX15" fmla="*/ 255984 w 275748"/>
                  <a:gd name="connsiteY15" fmla="*/ 15234 h 165666"/>
                  <a:gd name="connsiteX16" fmla="*/ 94059 w 275748"/>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748" h="165666">
                    <a:moveTo>
                      <a:pt x="3572" y="164714"/>
                    </a:moveTo>
                    <a:cubicBezTo>
                      <a:pt x="2620" y="163762"/>
                      <a:pt x="1667" y="162810"/>
                      <a:pt x="714" y="161858"/>
                    </a:cubicBezTo>
                    <a:cubicBezTo>
                      <a:pt x="-238" y="159954"/>
                      <a:pt x="-238" y="157097"/>
                      <a:pt x="714" y="154241"/>
                    </a:cubicBezTo>
                    <a:lnTo>
                      <a:pt x="82629" y="3808"/>
                    </a:lnTo>
                    <a:cubicBezTo>
                      <a:pt x="83582" y="952"/>
                      <a:pt x="86439" y="0"/>
                      <a:pt x="89297" y="0"/>
                    </a:cubicBezTo>
                    <a:lnTo>
                      <a:pt x="268367" y="0"/>
                    </a:lnTo>
                    <a:cubicBezTo>
                      <a:pt x="271224" y="0"/>
                      <a:pt x="273129" y="952"/>
                      <a:pt x="275034" y="3808"/>
                    </a:cubicBezTo>
                    <a:cubicBezTo>
                      <a:pt x="275987" y="5713"/>
                      <a:pt x="275987" y="8569"/>
                      <a:pt x="275034" y="11425"/>
                    </a:cubicBezTo>
                    <a:lnTo>
                      <a:pt x="193120" y="161858"/>
                    </a:lnTo>
                    <a:cubicBezTo>
                      <a:pt x="192167" y="164714"/>
                      <a:pt x="189309" y="165666"/>
                      <a:pt x="186452" y="165666"/>
                    </a:cubicBezTo>
                    <a:lnTo>
                      <a:pt x="7382" y="165666"/>
                    </a:lnTo>
                    <a:cubicBezTo>
                      <a:pt x="6429" y="165666"/>
                      <a:pt x="4524" y="164714"/>
                      <a:pt x="3572" y="164714"/>
                    </a:cubicBezTo>
                    <a:close/>
                    <a:moveTo>
                      <a:pt x="94059" y="15234"/>
                    </a:moveTo>
                    <a:lnTo>
                      <a:pt x="19764" y="150433"/>
                    </a:lnTo>
                    <a:lnTo>
                      <a:pt x="181689" y="150433"/>
                    </a:lnTo>
                    <a:lnTo>
                      <a:pt x="255984" y="15234"/>
                    </a:lnTo>
                    <a:lnTo>
                      <a:pt x="94059" y="15234"/>
                    </a:lnTo>
                    <a:close/>
                  </a:path>
                </a:pathLst>
              </a:custGeom>
              <a:solidFill>
                <a:srgbClr val="FFFFFF"/>
              </a:solidFill>
              <a:ln w="952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AA104BB0-9A6D-F521-C235-5930B1562988}"/>
                  </a:ext>
                </a:extLst>
              </p:cNvPr>
              <p:cNvSpPr/>
              <p:nvPr/>
            </p:nvSpPr>
            <p:spPr>
              <a:xfrm>
                <a:off x="11553031" y="5790293"/>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6669 w 194310"/>
                  <a:gd name="connsiteY12" fmla="*/ 158049 h 316098"/>
                  <a:gd name="connsiteX13" fmla="*/ 104299 w 194310"/>
                  <a:gd name="connsiteY13" fmla="*/ 294200 h 316098"/>
                  <a:gd name="connsiteX14" fmla="*/ 178594 w 194310"/>
                  <a:gd name="connsiteY14" fmla="*/ 159001 h 316098"/>
                  <a:gd name="connsiteX15" fmla="*/ 90964 w 194310"/>
                  <a:gd name="connsiteY15" fmla="*/ 22850 h 316098"/>
                  <a:gd name="connsiteX16" fmla="*/ 16669 w 194310"/>
                  <a:gd name="connsiteY16" fmla="*/ 158049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4"/>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4"/>
                      <a:pt x="192881" y="161858"/>
                    </a:cubicBezTo>
                    <a:lnTo>
                      <a:pt x="110966" y="312290"/>
                    </a:lnTo>
                    <a:cubicBezTo>
                      <a:pt x="110014" y="314195"/>
                      <a:pt x="107156" y="316099"/>
                      <a:pt x="104299" y="316099"/>
                    </a:cubicBezTo>
                    <a:cubicBezTo>
                      <a:pt x="103346" y="316099"/>
                      <a:pt x="101441" y="315147"/>
                      <a:pt x="100489" y="315147"/>
                    </a:cubicBezTo>
                    <a:close/>
                    <a:moveTo>
                      <a:pt x="16669" y="158049"/>
                    </a:moveTo>
                    <a:lnTo>
                      <a:pt x="104299" y="294200"/>
                    </a:lnTo>
                    <a:lnTo>
                      <a:pt x="178594" y="159001"/>
                    </a:lnTo>
                    <a:lnTo>
                      <a:pt x="90964" y="22850"/>
                    </a:lnTo>
                    <a:lnTo>
                      <a:pt x="16669" y="158049"/>
                    </a:lnTo>
                    <a:close/>
                  </a:path>
                </a:pathLst>
              </a:custGeom>
              <a:solidFill>
                <a:srgbClr val="FFFFFF"/>
              </a:solidFill>
              <a:ln w="952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0B86A6A6-F009-9E27-2777-8005B6C77C93}"/>
                  </a:ext>
                </a:extLst>
              </p:cNvPr>
              <p:cNvSpPr/>
              <p:nvPr/>
            </p:nvSpPr>
            <p:spPr>
              <a:xfrm>
                <a:off x="11634946" y="5790293"/>
                <a:ext cx="291465" cy="165666"/>
              </a:xfrm>
              <a:custGeom>
                <a:avLst/>
                <a:gdLst>
                  <a:gd name="connsiteX0" fmla="*/ 100489 w 291465"/>
                  <a:gd name="connsiteY0" fmla="*/ 164714 h 165666"/>
                  <a:gd name="connsiteX1" fmla="*/ 97631 w 291465"/>
                  <a:gd name="connsiteY1" fmla="*/ 161858 h 165666"/>
                  <a:gd name="connsiteX2" fmla="*/ 1429 w 291465"/>
                  <a:gd name="connsiteY2" fmla="*/ 11425 h 165666"/>
                  <a:gd name="connsiteX3" fmla="*/ 1429 w 291465"/>
                  <a:gd name="connsiteY3" fmla="*/ 3808 h 165666"/>
                  <a:gd name="connsiteX4" fmla="*/ 8096 w 291465"/>
                  <a:gd name="connsiteY4" fmla="*/ 0 h 165666"/>
                  <a:gd name="connsiteX5" fmla="*/ 187166 w 291465"/>
                  <a:gd name="connsiteY5" fmla="*/ 0 h 165666"/>
                  <a:gd name="connsiteX6" fmla="*/ 193834 w 291465"/>
                  <a:gd name="connsiteY6" fmla="*/ 3808 h 165666"/>
                  <a:gd name="connsiteX7" fmla="*/ 290036 w 291465"/>
                  <a:gd name="connsiteY7" fmla="*/ 154241 h 165666"/>
                  <a:gd name="connsiteX8" fmla="*/ 290036 w 291465"/>
                  <a:gd name="connsiteY8" fmla="*/ 161858 h 165666"/>
                  <a:gd name="connsiteX9" fmla="*/ 283369 w 291465"/>
                  <a:gd name="connsiteY9" fmla="*/ 165666 h 165666"/>
                  <a:gd name="connsiteX10" fmla="*/ 104299 w 291465"/>
                  <a:gd name="connsiteY10" fmla="*/ 165666 h 165666"/>
                  <a:gd name="connsiteX11" fmla="*/ 100489 w 291465"/>
                  <a:gd name="connsiteY11" fmla="*/ 164714 h 165666"/>
                  <a:gd name="connsiteX12" fmla="*/ 21431 w 291465"/>
                  <a:gd name="connsiteY12" fmla="*/ 15234 h 165666"/>
                  <a:gd name="connsiteX13" fmla="*/ 108109 w 291465"/>
                  <a:gd name="connsiteY13" fmla="*/ 150433 h 165666"/>
                  <a:gd name="connsiteX14" fmla="*/ 269081 w 291465"/>
                  <a:gd name="connsiteY14" fmla="*/ 150433 h 165666"/>
                  <a:gd name="connsiteX15" fmla="*/ 182404 w 291465"/>
                  <a:gd name="connsiteY15" fmla="*/ 15234 h 165666"/>
                  <a:gd name="connsiteX16" fmla="*/ 21431 w 291465"/>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5"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3346" y="165666"/>
                      <a:pt x="102394" y="164714"/>
                      <a:pt x="100489" y="164714"/>
                    </a:cubicBezTo>
                    <a:close/>
                    <a:moveTo>
                      <a:pt x="21431" y="15234"/>
                    </a:moveTo>
                    <a:lnTo>
                      <a:pt x="108109" y="150433"/>
                    </a:lnTo>
                    <a:lnTo>
                      <a:pt x="269081" y="150433"/>
                    </a:lnTo>
                    <a:lnTo>
                      <a:pt x="182404" y="15234"/>
                    </a:lnTo>
                    <a:lnTo>
                      <a:pt x="21431" y="15234"/>
                    </a:lnTo>
                    <a:close/>
                  </a:path>
                </a:pathLst>
              </a:custGeom>
              <a:solidFill>
                <a:srgbClr val="FFFFFF"/>
              </a:solidFill>
              <a:ln w="9525" cap="flat">
                <a:noFill/>
                <a:prstDash val="solid"/>
                <a:miter/>
              </a:ln>
            </p:spPr>
            <p:txBody>
              <a:bodyPr rtlCol="0" anchor="ctr"/>
              <a:lstStyle/>
              <a:p>
                <a:endParaRPr lang="en-US"/>
              </a:p>
            </p:txBody>
          </p:sp>
        </p:grpSp>
        <p:grpSp>
          <p:nvGrpSpPr>
            <p:cNvPr id="6" name="Graphic 47">
              <a:extLst>
                <a:ext uri="{FF2B5EF4-FFF2-40B4-BE49-F238E27FC236}">
                  <a16:creationId xmlns:a16="http://schemas.microsoft.com/office/drawing/2014/main" id="{23D4083F-4E5D-732F-36B5-8AD92B05B845}"/>
                </a:ext>
              </a:extLst>
            </p:cNvPr>
            <p:cNvGrpSpPr/>
            <p:nvPr/>
          </p:nvGrpSpPr>
          <p:grpSpPr>
            <a:xfrm>
              <a:off x="12091193" y="5786484"/>
              <a:ext cx="221456" cy="316098"/>
              <a:chOff x="12091193" y="5786484"/>
              <a:chExt cx="221456" cy="316098"/>
            </a:xfrm>
            <a:solidFill>
              <a:srgbClr val="FFFFFF"/>
            </a:solidFill>
          </p:grpSpPr>
          <p:sp>
            <p:nvSpPr>
              <p:cNvPr id="189" name="Freeform 188">
                <a:extLst>
                  <a:ext uri="{FF2B5EF4-FFF2-40B4-BE49-F238E27FC236}">
                    <a16:creationId xmlns:a16="http://schemas.microsoft.com/office/drawing/2014/main" id="{FA9DE0F0-4A2E-51AB-0894-9EE79698DD0F}"/>
                  </a:ext>
                </a:extLst>
              </p:cNvPr>
              <p:cNvSpPr/>
              <p:nvPr/>
            </p:nvSpPr>
            <p:spPr>
              <a:xfrm>
                <a:off x="12091193" y="5786484"/>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5716 w 194310"/>
                  <a:gd name="connsiteY12" fmla="*/ 158049 h 316098"/>
                  <a:gd name="connsiteX13" fmla="*/ 103346 w 194310"/>
                  <a:gd name="connsiteY13" fmla="*/ 294200 h 316098"/>
                  <a:gd name="connsiteX14" fmla="*/ 177641 w 194310"/>
                  <a:gd name="connsiteY14" fmla="*/ 159001 h 316098"/>
                  <a:gd name="connsiteX15" fmla="*/ 90011 w 194310"/>
                  <a:gd name="connsiteY15" fmla="*/ 22850 h 316098"/>
                  <a:gd name="connsiteX16" fmla="*/ 15716 w 194310"/>
                  <a:gd name="connsiteY16" fmla="*/ 158049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3"/>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3"/>
                      <a:pt x="192881" y="161858"/>
                    </a:cubicBezTo>
                    <a:lnTo>
                      <a:pt x="110966" y="312290"/>
                    </a:lnTo>
                    <a:cubicBezTo>
                      <a:pt x="110014" y="314195"/>
                      <a:pt x="107156" y="316099"/>
                      <a:pt x="104299" y="316099"/>
                    </a:cubicBezTo>
                    <a:cubicBezTo>
                      <a:pt x="102394" y="316099"/>
                      <a:pt x="101441" y="315147"/>
                      <a:pt x="100489" y="315147"/>
                    </a:cubicBezTo>
                    <a:close/>
                    <a:moveTo>
                      <a:pt x="15716" y="158049"/>
                    </a:moveTo>
                    <a:lnTo>
                      <a:pt x="103346" y="294200"/>
                    </a:lnTo>
                    <a:lnTo>
                      <a:pt x="177641" y="159001"/>
                    </a:lnTo>
                    <a:lnTo>
                      <a:pt x="90011" y="22850"/>
                    </a:lnTo>
                    <a:lnTo>
                      <a:pt x="15716" y="158049"/>
                    </a:lnTo>
                    <a:close/>
                  </a:path>
                </a:pathLst>
              </a:custGeom>
              <a:solidFill>
                <a:srgbClr val="FFFFFF"/>
              </a:solidFill>
              <a:ln w="952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F807E8D8-E55B-685D-5066-4FE28A5199DA}"/>
                  </a:ext>
                </a:extLst>
              </p:cNvPr>
              <p:cNvSpPr/>
              <p:nvPr/>
            </p:nvSpPr>
            <p:spPr>
              <a:xfrm>
                <a:off x="12187158" y="5936917"/>
                <a:ext cx="125491" cy="165666"/>
              </a:xfrm>
              <a:custGeom>
                <a:avLst/>
                <a:gdLst>
                  <a:gd name="connsiteX0" fmla="*/ 125492 w 125491"/>
                  <a:gd name="connsiteY0" fmla="*/ 150433 h 165666"/>
                  <a:gd name="connsiteX1" fmla="*/ 19764 w 125491"/>
                  <a:gd name="connsiteY1" fmla="*/ 150433 h 165666"/>
                  <a:gd name="connsiteX2" fmla="*/ 94060 w 125491"/>
                  <a:gd name="connsiteY2" fmla="*/ 15234 h 165666"/>
                  <a:gd name="connsiteX3" fmla="*/ 125492 w 125491"/>
                  <a:gd name="connsiteY3" fmla="*/ 15234 h 165666"/>
                  <a:gd name="connsiteX4" fmla="*/ 125492 w 125491"/>
                  <a:gd name="connsiteY4" fmla="*/ 0 h 165666"/>
                  <a:gd name="connsiteX5" fmla="*/ 89297 w 125491"/>
                  <a:gd name="connsiteY5" fmla="*/ 0 h 165666"/>
                  <a:gd name="connsiteX6" fmla="*/ 82629 w 125491"/>
                  <a:gd name="connsiteY6" fmla="*/ 3809 h 165666"/>
                  <a:gd name="connsiteX7" fmla="*/ 714 w 125491"/>
                  <a:gd name="connsiteY7" fmla="*/ 154241 h 165666"/>
                  <a:gd name="connsiteX8" fmla="*/ 714 w 125491"/>
                  <a:gd name="connsiteY8" fmla="*/ 161858 h 165666"/>
                  <a:gd name="connsiteX9" fmla="*/ 3572 w 125491"/>
                  <a:gd name="connsiteY9" fmla="*/ 164714 h 165666"/>
                  <a:gd name="connsiteX10" fmla="*/ 7382 w 125491"/>
                  <a:gd name="connsiteY10" fmla="*/ 165666 h 165666"/>
                  <a:gd name="connsiteX11" fmla="*/ 125492 w 125491"/>
                  <a:gd name="connsiteY11" fmla="*/ 165666 h 165666"/>
                  <a:gd name="connsiteX12" fmla="*/ 125492 w 125491"/>
                  <a:gd name="connsiteY12" fmla="*/ 150433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491" h="165666">
                    <a:moveTo>
                      <a:pt x="125492" y="150433"/>
                    </a:moveTo>
                    <a:lnTo>
                      <a:pt x="19764" y="150433"/>
                    </a:lnTo>
                    <a:lnTo>
                      <a:pt x="94060" y="15234"/>
                    </a:lnTo>
                    <a:lnTo>
                      <a:pt x="125492" y="15234"/>
                    </a:lnTo>
                    <a:lnTo>
                      <a:pt x="125492" y="0"/>
                    </a:lnTo>
                    <a:lnTo>
                      <a:pt x="89297" y="0"/>
                    </a:lnTo>
                    <a:cubicBezTo>
                      <a:pt x="86439" y="0"/>
                      <a:pt x="83582" y="1904"/>
                      <a:pt x="82629" y="3809"/>
                    </a:cubicBezTo>
                    <a:lnTo>
                      <a:pt x="714" y="154241"/>
                    </a:lnTo>
                    <a:cubicBezTo>
                      <a:pt x="-238" y="156145"/>
                      <a:pt x="-238" y="159002"/>
                      <a:pt x="714" y="161858"/>
                    </a:cubicBezTo>
                    <a:cubicBezTo>
                      <a:pt x="1667" y="162810"/>
                      <a:pt x="2620" y="163762"/>
                      <a:pt x="3572" y="164714"/>
                    </a:cubicBezTo>
                    <a:cubicBezTo>
                      <a:pt x="4524" y="165666"/>
                      <a:pt x="5477" y="165666"/>
                      <a:pt x="7382" y="165666"/>
                    </a:cubicBezTo>
                    <a:lnTo>
                      <a:pt x="125492" y="165666"/>
                    </a:lnTo>
                    <a:lnTo>
                      <a:pt x="125492" y="150433"/>
                    </a:lnTo>
                    <a:close/>
                  </a:path>
                </a:pathLst>
              </a:custGeom>
              <a:solidFill>
                <a:srgbClr val="FFFFFF"/>
              </a:solidFill>
              <a:ln w="952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97BEA615-C263-AF69-12D9-1977335E333E}"/>
                  </a:ext>
                </a:extLst>
              </p:cNvPr>
              <p:cNvSpPr/>
              <p:nvPr/>
            </p:nvSpPr>
            <p:spPr>
              <a:xfrm>
                <a:off x="12172870" y="5786484"/>
                <a:ext cx="139779" cy="165666"/>
              </a:xfrm>
              <a:custGeom>
                <a:avLst/>
                <a:gdLst>
                  <a:gd name="connsiteX0" fmla="*/ 139779 w 139779"/>
                  <a:gd name="connsiteY0" fmla="*/ 150432 h 165666"/>
                  <a:gd name="connsiteX1" fmla="*/ 107395 w 139779"/>
                  <a:gd name="connsiteY1" fmla="*/ 150432 h 165666"/>
                  <a:gd name="connsiteX2" fmla="*/ 20717 w 139779"/>
                  <a:gd name="connsiteY2" fmla="*/ 15234 h 165666"/>
                  <a:gd name="connsiteX3" fmla="*/ 139779 w 139779"/>
                  <a:gd name="connsiteY3" fmla="*/ 15234 h 165666"/>
                  <a:gd name="connsiteX4" fmla="*/ 139779 w 139779"/>
                  <a:gd name="connsiteY4" fmla="*/ 0 h 165666"/>
                  <a:gd name="connsiteX5" fmla="*/ 7382 w 139779"/>
                  <a:gd name="connsiteY5" fmla="*/ 0 h 165666"/>
                  <a:gd name="connsiteX6" fmla="*/ 714 w 139779"/>
                  <a:gd name="connsiteY6" fmla="*/ 3808 h 165666"/>
                  <a:gd name="connsiteX7" fmla="*/ 714 w 139779"/>
                  <a:gd name="connsiteY7" fmla="*/ 11425 h 165666"/>
                  <a:gd name="connsiteX8" fmla="*/ 96917 w 139779"/>
                  <a:gd name="connsiteY8" fmla="*/ 161858 h 165666"/>
                  <a:gd name="connsiteX9" fmla="*/ 99774 w 139779"/>
                  <a:gd name="connsiteY9" fmla="*/ 164714 h 165666"/>
                  <a:gd name="connsiteX10" fmla="*/ 103585 w 139779"/>
                  <a:gd name="connsiteY10" fmla="*/ 165666 h 165666"/>
                  <a:gd name="connsiteX11" fmla="*/ 139779 w 139779"/>
                  <a:gd name="connsiteY11" fmla="*/ 165666 h 165666"/>
                  <a:gd name="connsiteX12" fmla="*/ 139779 w 139779"/>
                  <a:gd name="connsiteY12" fmla="*/ 150432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779" h="165666">
                    <a:moveTo>
                      <a:pt x="139779" y="150432"/>
                    </a:moveTo>
                    <a:lnTo>
                      <a:pt x="107395" y="150432"/>
                    </a:lnTo>
                    <a:lnTo>
                      <a:pt x="20717" y="15234"/>
                    </a:lnTo>
                    <a:lnTo>
                      <a:pt x="139779" y="15234"/>
                    </a:lnTo>
                    <a:lnTo>
                      <a:pt x="139779" y="0"/>
                    </a:lnTo>
                    <a:lnTo>
                      <a:pt x="7382" y="0"/>
                    </a:lnTo>
                    <a:cubicBezTo>
                      <a:pt x="4524" y="0"/>
                      <a:pt x="1667" y="1904"/>
                      <a:pt x="714" y="3808"/>
                    </a:cubicBezTo>
                    <a:cubicBezTo>
                      <a:pt x="-238" y="6665"/>
                      <a:pt x="-238" y="9521"/>
                      <a:pt x="714" y="11425"/>
                    </a:cubicBezTo>
                    <a:lnTo>
                      <a:pt x="96917" y="161858"/>
                    </a:lnTo>
                    <a:cubicBezTo>
                      <a:pt x="97870" y="162810"/>
                      <a:pt x="98822" y="163762"/>
                      <a:pt x="99774" y="164714"/>
                    </a:cubicBezTo>
                    <a:cubicBezTo>
                      <a:pt x="100727" y="165666"/>
                      <a:pt x="101679" y="165666"/>
                      <a:pt x="103585" y="165666"/>
                    </a:cubicBezTo>
                    <a:lnTo>
                      <a:pt x="139779" y="165666"/>
                    </a:lnTo>
                    <a:lnTo>
                      <a:pt x="139779" y="150432"/>
                    </a:lnTo>
                    <a:close/>
                  </a:path>
                </a:pathLst>
              </a:custGeom>
              <a:solidFill>
                <a:srgbClr val="FFFFFF"/>
              </a:solidFill>
              <a:ln w="9525" cap="flat">
                <a:noFill/>
                <a:prstDash val="solid"/>
                <a:miter/>
              </a:ln>
            </p:spPr>
            <p:txBody>
              <a:bodyPr rtlCol="0" anchor="ctr"/>
              <a:lstStyle/>
              <a:p>
                <a:endParaRPr lang="en-US"/>
              </a:p>
            </p:txBody>
          </p:sp>
        </p:grpSp>
        <p:grpSp>
          <p:nvGrpSpPr>
            <p:cNvPr id="7" name="Graphic 47">
              <a:extLst>
                <a:ext uri="{FF2B5EF4-FFF2-40B4-BE49-F238E27FC236}">
                  <a16:creationId xmlns:a16="http://schemas.microsoft.com/office/drawing/2014/main" id="{92775C00-C3DB-8196-B34B-927D6ADB54AE}"/>
                </a:ext>
              </a:extLst>
            </p:cNvPr>
            <p:cNvGrpSpPr/>
            <p:nvPr/>
          </p:nvGrpSpPr>
          <p:grpSpPr>
            <a:xfrm>
              <a:off x="11846163" y="6237782"/>
              <a:ext cx="371713" cy="288487"/>
              <a:chOff x="11846163" y="6237782"/>
              <a:chExt cx="371713" cy="288487"/>
            </a:xfrm>
            <a:solidFill>
              <a:srgbClr val="FFFFFF"/>
            </a:solidFill>
          </p:grpSpPr>
          <p:sp>
            <p:nvSpPr>
              <p:cNvPr id="186" name="Freeform 185">
                <a:extLst>
                  <a:ext uri="{FF2B5EF4-FFF2-40B4-BE49-F238E27FC236}">
                    <a16:creationId xmlns:a16="http://schemas.microsoft.com/office/drawing/2014/main" id="{7CEF91C1-E03A-AE6C-01D6-9A0290E77F90}"/>
                  </a:ext>
                </a:extLst>
              </p:cNvPr>
              <p:cNvSpPr/>
              <p:nvPr/>
            </p:nvSpPr>
            <p:spPr>
              <a:xfrm>
                <a:off x="11846163" y="6238734"/>
                <a:ext cx="192881" cy="287535"/>
              </a:xfrm>
              <a:custGeom>
                <a:avLst/>
                <a:gdLst>
                  <a:gd name="connsiteX0" fmla="*/ 79772 w 192881"/>
                  <a:gd name="connsiteY0" fmla="*/ 286583 h 287535"/>
                  <a:gd name="connsiteX1" fmla="*/ 97869 w 192881"/>
                  <a:gd name="connsiteY1" fmla="*/ 286583 h 287535"/>
                  <a:gd name="connsiteX2" fmla="*/ 15002 w 192881"/>
                  <a:gd name="connsiteY2" fmla="*/ 157097 h 287535"/>
                  <a:gd name="connsiteX3" fmla="*/ 89297 w 192881"/>
                  <a:gd name="connsiteY3" fmla="*/ 21898 h 287535"/>
                  <a:gd name="connsiteX4" fmla="*/ 176927 w 192881"/>
                  <a:gd name="connsiteY4" fmla="*/ 158049 h 287535"/>
                  <a:gd name="connsiteX5" fmla="*/ 106442 w 192881"/>
                  <a:gd name="connsiteY5" fmla="*/ 287536 h 287535"/>
                  <a:gd name="connsiteX6" fmla="*/ 123587 w 192881"/>
                  <a:gd name="connsiteY6" fmla="*/ 287536 h 287535"/>
                  <a:gd name="connsiteX7" fmla="*/ 192167 w 192881"/>
                  <a:gd name="connsiteY7" fmla="*/ 161858 h 287535"/>
                  <a:gd name="connsiteX8" fmla="*/ 192167 w 192881"/>
                  <a:gd name="connsiteY8" fmla="*/ 154241 h 287535"/>
                  <a:gd name="connsiteX9" fmla="*/ 95964 w 192881"/>
                  <a:gd name="connsiteY9" fmla="*/ 3808 h 287535"/>
                  <a:gd name="connsiteX10" fmla="*/ 89297 w 192881"/>
                  <a:gd name="connsiteY10" fmla="*/ 0 h 287535"/>
                  <a:gd name="connsiteX11" fmla="*/ 82629 w 192881"/>
                  <a:gd name="connsiteY11" fmla="*/ 3808 h 287535"/>
                  <a:gd name="connsiteX12" fmla="*/ 714 w 192881"/>
                  <a:gd name="connsiteY12" fmla="*/ 154241 h 287535"/>
                  <a:gd name="connsiteX13" fmla="*/ 714 w 192881"/>
                  <a:gd name="connsiteY13" fmla="*/ 161858 h 287535"/>
                  <a:gd name="connsiteX14" fmla="*/ 79772 w 192881"/>
                  <a:gd name="connsiteY14" fmla="*/ 286583 h 28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881" h="287535">
                    <a:moveTo>
                      <a:pt x="79772" y="286583"/>
                    </a:moveTo>
                    <a:lnTo>
                      <a:pt x="97869" y="286583"/>
                    </a:lnTo>
                    <a:lnTo>
                      <a:pt x="15002" y="157097"/>
                    </a:lnTo>
                    <a:lnTo>
                      <a:pt x="89297" y="21898"/>
                    </a:lnTo>
                    <a:lnTo>
                      <a:pt x="176927" y="158049"/>
                    </a:lnTo>
                    <a:lnTo>
                      <a:pt x="106442" y="287536"/>
                    </a:lnTo>
                    <a:lnTo>
                      <a:pt x="123587" y="287536"/>
                    </a:lnTo>
                    <a:lnTo>
                      <a:pt x="192167" y="161858"/>
                    </a:lnTo>
                    <a:cubicBezTo>
                      <a:pt x="193119" y="159001"/>
                      <a:pt x="193119" y="156145"/>
                      <a:pt x="192167" y="154241"/>
                    </a:cubicBezTo>
                    <a:lnTo>
                      <a:pt x="95964" y="3808"/>
                    </a:lnTo>
                    <a:cubicBezTo>
                      <a:pt x="94059" y="1904"/>
                      <a:pt x="92154" y="0"/>
                      <a:pt x="89297" y="0"/>
                    </a:cubicBezTo>
                    <a:cubicBezTo>
                      <a:pt x="86439" y="0"/>
                      <a:pt x="84534" y="1904"/>
                      <a:pt x="82629" y="3808"/>
                    </a:cubicBezTo>
                    <a:lnTo>
                      <a:pt x="714" y="154241"/>
                    </a:lnTo>
                    <a:cubicBezTo>
                      <a:pt x="-238" y="157097"/>
                      <a:pt x="-238" y="159953"/>
                      <a:pt x="714" y="161858"/>
                    </a:cubicBezTo>
                    <a:lnTo>
                      <a:pt x="79772" y="286583"/>
                    </a:lnTo>
                    <a:close/>
                  </a:path>
                </a:pathLst>
              </a:custGeom>
              <a:solidFill>
                <a:srgbClr val="FFFFFF"/>
              </a:solidFill>
              <a:ln w="952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C1BC6C3B-3BE4-7118-1B07-AB845988B45B}"/>
                  </a:ext>
                </a:extLst>
              </p:cNvPr>
              <p:cNvSpPr/>
              <p:nvPr/>
            </p:nvSpPr>
            <p:spPr>
              <a:xfrm>
                <a:off x="11951652" y="6388214"/>
                <a:ext cx="265509" cy="137103"/>
              </a:xfrm>
              <a:custGeom>
                <a:avLst/>
                <a:gdLst>
                  <a:gd name="connsiteX0" fmla="*/ 17145 w 265509"/>
                  <a:gd name="connsiteY0" fmla="*/ 137103 h 137103"/>
                  <a:gd name="connsiteX1" fmla="*/ 83820 w 265509"/>
                  <a:gd name="connsiteY1" fmla="*/ 15234 h 137103"/>
                  <a:gd name="connsiteX2" fmla="*/ 245745 w 265509"/>
                  <a:gd name="connsiteY2" fmla="*/ 15234 h 137103"/>
                  <a:gd name="connsiteX3" fmla="*/ 179070 w 265509"/>
                  <a:gd name="connsiteY3" fmla="*/ 137103 h 137103"/>
                  <a:gd name="connsiteX4" fmla="*/ 196215 w 265509"/>
                  <a:gd name="connsiteY4" fmla="*/ 137103 h 137103"/>
                  <a:gd name="connsiteX5" fmla="*/ 264795 w 265509"/>
                  <a:gd name="connsiteY5" fmla="*/ 11425 h 137103"/>
                  <a:gd name="connsiteX6" fmla="*/ 264795 w 265509"/>
                  <a:gd name="connsiteY6" fmla="*/ 3808 h 137103"/>
                  <a:gd name="connsiteX7" fmla="*/ 258128 w 265509"/>
                  <a:gd name="connsiteY7" fmla="*/ 0 h 137103"/>
                  <a:gd name="connsiteX8" fmla="*/ 79057 w 265509"/>
                  <a:gd name="connsiteY8" fmla="*/ 0 h 137103"/>
                  <a:gd name="connsiteX9" fmla="*/ 72390 w 265509"/>
                  <a:gd name="connsiteY9" fmla="*/ 3808 h 137103"/>
                  <a:gd name="connsiteX10" fmla="*/ 0 w 265509"/>
                  <a:gd name="connsiteY10" fmla="*/ 137103 h 137103"/>
                  <a:gd name="connsiteX11" fmla="*/ 17145 w 265509"/>
                  <a:gd name="connsiteY11" fmla="*/ 137103 h 13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509" h="137103">
                    <a:moveTo>
                      <a:pt x="17145" y="137103"/>
                    </a:moveTo>
                    <a:lnTo>
                      <a:pt x="83820" y="15234"/>
                    </a:lnTo>
                    <a:lnTo>
                      <a:pt x="245745" y="15234"/>
                    </a:lnTo>
                    <a:lnTo>
                      <a:pt x="179070" y="137103"/>
                    </a:lnTo>
                    <a:lnTo>
                      <a:pt x="196215" y="137103"/>
                    </a:lnTo>
                    <a:lnTo>
                      <a:pt x="264795" y="11425"/>
                    </a:lnTo>
                    <a:cubicBezTo>
                      <a:pt x="265747" y="9521"/>
                      <a:pt x="265747" y="6665"/>
                      <a:pt x="264795" y="3808"/>
                    </a:cubicBezTo>
                    <a:cubicBezTo>
                      <a:pt x="263842" y="1904"/>
                      <a:pt x="260985" y="0"/>
                      <a:pt x="258128" y="0"/>
                    </a:cubicBezTo>
                    <a:lnTo>
                      <a:pt x="79057" y="0"/>
                    </a:lnTo>
                    <a:cubicBezTo>
                      <a:pt x="76200" y="0"/>
                      <a:pt x="73342" y="1904"/>
                      <a:pt x="72390" y="3808"/>
                    </a:cubicBezTo>
                    <a:lnTo>
                      <a:pt x="0" y="137103"/>
                    </a:lnTo>
                    <a:lnTo>
                      <a:pt x="17145" y="137103"/>
                    </a:lnTo>
                    <a:close/>
                  </a:path>
                </a:pathLst>
              </a:custGeom>
              <a:solidFill>
                <a:srgbClr val="FFFFFF"/>
              </a:solidFill>
              <a:ln w="952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2DEA59D4-C5D5-E737-DA72-A9373C5B1510}"/>
                  </a:ext>
                </a:extLst>
              </p:cNvPr>
              <p:cNvSpPr/>
              <p:nvPr/>
            </p:nvSpPr>
            <p:spPr>
              <a:xfrm>
                <a:off x="11926411" y="6237782"/>
                <a:ext cx="291465" cy="165666"/>
              </a:xfrm>
              <a:custGeom>
                <a:avLst/>
                <a:gdLst>
                  <a:gd name="connsiteX0" fmla="*/ 100489 w 291465"/>
                  <a:gd name="connsiteY0" fmla="*/ 164714 h 165666"/>
                  <a:gd name="connsiteX1" fmla="*/ 97631 w 291465"/>
                  <a:gd name="connsiteY1" fmla="*/ 161858 h 165666"/>
                  <a:gd name="connsiteX2" fmla="*/ 1429 w 291465"/>
                  <a:gd name="connsiteY2" fmla="*/ 11425 h 165666"/>
                  <a:gd name="connsiteX3" fmla="*/ 1429 w 291465"/>
                  <a:gd name="connsiteY3" fmla="*/ 3808 h 165666"/>
                  <a:gd name="connsiteX4" fmla="*/ 8096 w 291465"/>
                  <a:gd name="connsiteY4" fmla="*/ 0 h 165666"/>
                  <a:gd name="connsiteX5" fmla="*/ 187166 w 291465"/>
                  <a:gd name="connsiteY5" fmla="*/ 0 h 165666"/>
                  <a:gd name="connsiteX6" fmla="*/ 193834 w 291465"/>
                  <a:gd name="connsiteY6" fmla="*/ 3808 h 165666"/>
                  <a:gd name="connsiteX7" fmla="*/ 290036 w 291465"/>
                  <a:gd name="connsiteY7" fmla="*/ 154241 h 165666"/>
                  <a:gd name="connsiteX8" fmla="*/ 290036 w 291465"/>
                  <a:gd name="connsiteY8" fmla="*/ 161858 h 165666"/>
                  <a:gd name="connsiteX9" fmla="*/ 283369 w 291465"/>
                  <a:gd name="connsiteY9" fmla="*/ 165666 h 165666"/>
                  <a:gd name="connsiteX10" fmla="*/ 104299 w 291465"/>
                  <a:gd name="connsiteY10" fmla="*/ 165666 h 165666"/>
                  <a:gd name="connsiteX11" fmla="*/ 100489 w 291465"/>
                  <a:gd name="connsiteY11" fmla="*/ 164714 h 165666"/>
                  <a:gd name="connsiteX12" fmla="*/ 21431 w 291465"/>
                  <a:gd name="connsiteY12" fmla="*/ 15234 h 165666"/>
                  <a:gd name="connsiteX13" fmla="*/ 108109 w 291465"/>
                  <a:gd name="connsiteY13" fmla="*/ 150433 h 165666"/>
                  <a:gd name="connsiteX14" fmla="*/ 269081 w 291465"/>
                  <a:gd name="connsiteY14" fmla="*/ 150433 h 165666"/>
                  <a:gd name="connsiteX15" fmla="*/ 182404 w 291465"/>
                  <a:gd name="connsiteY15" fmla="*/ 15234 h 165666"/>
                  <a:gd name="connsiteX16" fmla="*/ 21431 w 291465"/>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5"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3346" y="165666"/>
                      <a:pt x="101441" y="164714"/>
                      <a:pt x="100489" y="164714"/>
                    </a:cubicBezTo>
                    <a:close/>
                    <a:moveTo>
                      <a:pt x="21431" y="15234"/>
                    </a:moveTo>
                    <a:lnTo>
                      <a:pt x="108109" y="150433"/>
                    </a:lnTo>
                    <a:lnTo>
                      <a:pt x="269081" y="150433"/>
                    </a:lnTo>
                    <a:lnTo>
                      <a:pt x="182404" y="15234"/>
                    </a:lnTo>
                    <a:lnTo>
                      <a:pt x="21431" y="15234"/>
                    </a:lnTo>
                    <a:close/>
                  </a:path>
                </a:pathLst>
              </a:custGeom>
              <a:solidFill>
                <a:srgbClr val="FFFFFF"/>
              </a:solidFill>
              <a:ln w="9525" cap="flat">
                <a:noFill/>
                <a:prstDash val="solid"/>
                <a:miter/>
              </a:ln>
            </p:spPr>
            <p:txBody>
              <a:bodyPr rtlCol="0" anchor="ctr"/>
              <a:lstStyle/>
              <a:p>
                <a:endParaRPr lang="en-US"/>
              </a:p>
            </p:txBody>
          </p:sp>
        </p:grpSp>
        <p:sp>
          <p:nvSpPr>
            <p:cNvPr id="8" name="Freeform 7">
              <a:extLst>
                <a:ext uri="{FF2B5EF4-FFF2-40B4-BE49-F238E27FC236}">
                  <a16:creationId xmlns:a16="http://schemas.microsoft.com/office/drawing/2014/main" id="{0F062FE7-538B-E39B-DBBF-D9F159AE06BE}"/>
                </a:ext>
              </a:extLst>
            </p:cNvPr>
            <p:cNvSpPr/>
            <p:nvPr/>
          </p:nvSpPr>
          <p:spPr>
            <a:xfrm>
              <a:off x="12064047" y="6116118"/>
              <a:ext cx="122667" cy="209052"/>
            </a:xfrm>
            <a:custGeom>
              <a:avLst/>
              <a:gdLst>
                <a:gd name="connsiteX0" fmla="*/ 118110 w 122667"/>
                <a:gd name="connsiteY0" fmla="*/ 747 h 209052"/>
                <a:gd name="connsiteX1" fmla="*/ 121920 w 122667"/>
                <a:gd name="connsiteY1" fmla="*/ 12172 h 209052"/>
                <a:gd name="connsiteX2" fmla="*/ 16193 w 122667"/>
                <a:gd name="connsiteY2" fmla="*/ 204497 h 209052"/>
                <a:gd name="connsiteX3" fmla="*/ 4763 w 122667"/>
                <a:gd name="connsiteY3" fmla="*/ 208306 h 209052"/>
                <a:gd name="connsiteX4" fmla="*/ 4763 w 122667"/>
                <a:gd name="connsiteY4" fmla="*/ 208306 h 209052"/>
                <a:gd name="connsiteX5" fmla="*/ 0 w 122667"/>
                <a:gd name="connsiteY5" fmla="*/ 200689 h 209052"/>
                <a:gd name="connsiteX6" fmla="*/ 953 w 122667"/>
                <a:gd name="connsiteY6" fmla="*/ 196880 h 209052"/>
                <a:gd name="connsiteX7" fmla="*/ 106680 w 122667"/>
                <a:gd name="connsiteY7" fmla="*/ 4555 h 209052"/>
                <a:gd name="connsiteX8" fmla="*/ 118110 w 122667"/>
                <a:gd name="connsiteY8" fmla="*/ 747 h 209052"/>
                <a:gd name="connsiteX9" fmla="*/ 118110 w 122667"/>
                <a:gd name="connsiteY9" fmla="*/ 747 h 2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667" h="209052">
                  <a:moveTo>
                    <a:pt x="118110" y="747"/>
                  </a:moveTo>
                  <a:cubicBezTo>
                    <a:pt x="121920" y="2651"/>
                    <a:pt x="123825" y="8364"/>
                    <a:pt x="121920" y="12172"/>
                  </a:cubicBezTo>
                  <a:lnTo>
                    <a:pt x="16193" y="204497"/>
                  </a:lnTo>
                  <a:cubicBezTo>
                    <a:pt x="14288" y="208306"/>
                    <a:pt x="8572" y="210210"/>
                    <a:pt x="4763" y="208306"/>
                  </a:cubicBezTo>
                  <a:cubicBezTo>
                    <a:pt x="4763" y="208306"/>
                    <a:pt x="4763" y="208306"/>
                    <a:pt x="4763" y="208306"/>
                  </a:cubicBezTo>
                  <a:cubicBezTo>
                    <a:pt x="1905" y="206402"/>
                    <a:pt x="0" y="204497"/>
                    <a:pt x="0" y="200689"/>
                  </a:cubicBezTo>
                  <a:cubicBezTo>
                    <a:pt x="0" y="199737"/>
                    <a:pt x="0" y="197833"/>
                    <a:pt x="953" y="196880"/>
                  </a:cubicBezTo>
                  <a:lnTo>
                    <a:pt x="106680" y="4555"/>
                  </a:lnTo>
                  <a:cubicBezTo>
                    <a:pt x="108585" y="747"/>
                    <a:pt x="113347" y="-1157"/>
                    <a:pt x="118110" y="747"/>
                  </a:cubicBezTo>
                  <a:cubicBezTo>
                    <a:pt x="118110" y="747"/>
                    <a:pt x="118110" y="747"/>
                    <a:pt x="118110" y="747"/>
                  </a:cubicBezTo>
                </a:path>
              </a:pathLst>
            </a:custGeom>
            <a:solidFill>
              <a:srgbClr val="FFFFFF"/>
            </a:solid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7CE617-BED4-66B1-08C1-19DE148A32B7}"/>
                </a:ext>
              </a:extLst>
            </p:cNvPr>
            <p:cNvSpPr/>
            <p:nvPr/>
          </p:nvSpPr>
          <p:spPr>
            <a:xfrm>
              <a:off x="11770677" y="5674698"/>
              <a:ext cx="122667" cy="209647"/>
            </a:xfrm>
            <a:custGeom>
              <a:avLst/>
              <a:gdLst>
                <a:gd name="connsiteX0" fmla="*/ 118110 w 122667"/>
                <a:gd name="connsiteY0" fmla="*/ 1342 h 209647"/>
                <a:gd name="connsiteX1" fmla="*/ 121920 w 122667"/>
                <a:gd name="connsiteY1" fmla="*/ 12767 h 209647"/>
                <a:gd name="connsiteX2" fmla="*/ 16192 w 122667"/>
                <a:gd name="connsiteY2" fmla="*/ 205092 h 209647"/>
                <a:gd name="connsiteX3" fmla="*/ 4763 w 122667"/>
                <a:gd name="connsiteY3" fmla="*/ 208901 h 209647"/>
                <a:gd name="connsiteX4" fmla="*/ 4763 w 122667"/>
                <a:gd name="connsiteY4" fmla="*/ 208901 h 209647"/>
                <a:gd name="connsiteX5" fmla="*/ 0 w 122667"/>
                <a:gd name="connsiteY5" fmla="*/ 201284 h 209647"/>
                <a:gd name="connsiteX6" fmla="*/ 953 w 122667"/>
                <a:gd name="connsiteY6" fmla="*/ 197476 h 209647"/>
                <a:gd name="connsiteX7" fmla="*/ 106680 w 122667"/>
                <a:gd name="connsiteY7" fmla="*/ 5150 h 209647"/>
                <a:gd name="connsiteX8" fmla="*/ 118110 w 122667"/>
                <a:gd name="connsiteY8" fmla="*/ 1342 h 209647"/>
                <a:gd name="connsiteX9" fmla="*/ 118110 w 122667"/>
                <a:gd name="connsiteY9" fmla="*/ 1342 h 20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667" h="209647">
                  <a:moveTo>
                    <a:pt x="118110" y="1342"/>
                  </a:moveTo>
                  <a:cubicBezTo>
                    <a:pt x="121920" y="3246"/>
                    <a:pt x="123825" y="8959"/>
                    <a:pt x="121920" y="12767"/>
                  </a:cubicBezTo>
                  <a:lnTo>
                    <a:pt x="16192" y="205092"/>
                  </a:lnTo>
                  <a:cubicBezTo>
                    <a:pt x="14288" y="208901"/>
                    <a:pt x="8572" y="210805"/>
                    <a:pt x="4763" y="208901"/>
                  </a:cubicBezTo>
                  <a:cubicBezTo>
                    <a:pt x="4763" y="208901"/>
                    <a:pt x="4763" y="208901"/>
                    <a:pt x="4763" y="208901"/>
                  </a:cubicBezTo>
                  <a:cubicBezTo>
                    <a:pt x="1905" y="206997"/>
                    <a:pt x="0" y="205092"/>
                    <a:pt x="0" y="201284"/>
                  </a:cubicBezTo>
                  <a:cubicBezTo>
                    <a:pt x="0" y="200332"/>
                    <a:pt x="0" y="198428"/>
                    <a:pt x="953" y="197476"/>
                  </a:cubicBezTo>
                  <a:lnTo>
                    <a:pt x="106680" y="5150"/>
                  </a:lnTo>
                  <a:cubicBezTo>
                    <a:pt x="108585" y="390"/>
                    <a:pt x="113347" y="-1514"/>
                    <a:pt x="118110" y="1342"/>
                  </a:cubicBezTo>
                  <a:cubicBezTo>
                    <a:pt x="118110" y="1342"/>
                    <a:pt x="118110" y="1342"/>
                    <a:pt x="118110" y="1342"/>
                  </a:cubicBezTo>
                </a:path>
              </a:pathLst>
            </a:custGeom>
            <a:solidFill>
              <a:srgbClr val="FFFFFF"/>
            </a:solid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52140F6B-DFA3-EFD1-5423-90AEF3BBB03A}"/>
                </a:ext>
              </a:extLst>
            </p:cNvPr>
            <p:cNvSpPr/>
            <p:nvPr/>
          </p:nvSpPr>
          <p:spPr>
            <a:xfrm>
              <a:off x="12188825" y="5489428"/>
              <a:ext cx="124777" cy="19994"/>
            </a:xfrm>
            <a:custGeom>
              <a:avLst/>
              <a:gdLst>
                <a:gd name="connsiteX0" fmla="*/ 123825 w 124777"/>
                <a:gd name="connsiteY0" fmla="*/ 0 h 19994"/>
                <a:gd name="connsiteX1" fmla="*/ 8572 w 124777"/>
                <a:gd name="connsiteY1" fmla="*/ 2856 h 19994"/>
                <a:gd name="connsiteX2" fmla="*/ 0 w 124777"/>
                <a:gd name="connsiteY2" fmla="*/ 11425 h 19994"/>
                <a:gd name="connsiteX3" fmla="*/ 4763 w 124777"/>
                <a:gd name="connsiteY3" fmla="*/ 19042 h 19994"/>
                <a:gd name="connsiteX4" fmla="*/ 8572 w 124777"/>
                <a:gd name="connsiteY4" fmla="*/ 19994 h 19994"/>
                <a:gd name="connsiteX5" fmla="*/ 124778 w 124777"/>
                <a:gd name="connsiteY5" fmla="*/ 17138 h 19994"/>
                <a:gd name="connsiteX6" fmla="*/ 124778 w 124777"/>
                <a:gd name="connsiteY6" fmla="*/ 0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123825" y="0"/>
                  </a:moveTo>
                  <a:lnTo>
                    <a:pt x="8572" y="2856"/>
                  </a:lnTo>
                  <a:cubicBezTo>
                    <a:pt x="3810" y="2856"/>
                    <a:pt x="0" y="6665"/>
                    <a:pt x="0" y="11425"/>
                  </a:cubicBezTo>
                  <a:cubicBezTo>
                    <a:pt x="0" y="14282"/>
                    <a:pt x="1905" y="17138"/>
                    <a:pt x="4763" y="19042"/>
                  </a:cubicBezTo>
                  <a:cubicBezTo>
                    <a:pt x="5715" y="19994"/>
                    <a:pt x="7620" y="19994"/>
                    <a:pt x="8572" y="19994"/>
                  </a:cubicBezTo>
                  <a:lnTo>
                    <a:pt x="124778" y="17138"/>
                  </a:lnTo>
                  <a:lnTo>
                    <a:pt x="124778" y="0"/>
                  </a:lnTo>
                  <a:close/>
                </a:path>
              </a:pathLst>
            </a:custGeom>
            <a:solidFill>
              <a:srgbClr val="FFFFFF"/>
            </a:solid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33B67B5-B8AD-5BEA-D6E7-4CAF61F350AA}"/>
                </a:ext>
              </a:extLst>
            </p:cNvPr>
            <p:cNvSpPr/>
            <p:nvPr/>
          </p:nvSpPr>
          <p:spPr>
            <a:xfrm>
              <a:off x="12258357" y="6392023"/>
              <a:ext cx="54292" cy="18090"/>
            </a:xfrm>
            <a:custGeom>
              <a:avLst/>
              <a:gdLst>
                <a:gd name="connsiteX0" fmla="*/ 54293 w 54292"/>
                <a:gd name="connsiteY0" fmla="*/ 0 h 18090"/>
                <a:gd name="connsiteX1" fmla="*/ 8573 w 54292"/>
                <a:gd name="connsiteY1" fmla="*/ 952 h 18090"/>
                <a:gd name="connsiteX2" fmla="*/ 0 w 54292"/>
                <a:gd name="connsiteY2" fmla="*/ 9521 h 18090"/>
                <a:gd name="connsiteX3" fmla="*/ 4763 w 54292"/>
                <a:gd name="connsiteY3" fmla="*/ 17138 h 18090"/>
                <a:gd name="connsiteX4" fmla="*/ 8573 w 54292"/>
                <a:gd name="connsiteY4" fmla="*/ 18090 h 18090"/>
                <a:gd name="connsiteX5" fmla="*/ 54293 w 54292"/>
                <a:gd name="connsiteY5" fmla="*/ 17138 h 18090"/>
                <a:gd name="connsiteX6" fmla="*/ 54293 w 54292"/>
                <a:gd name="connsiteY6" fmla="*/ 0 h 1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90">
                  <a:moveTo>
                    <a:pt x="54293" y="0"/>
                  </a:moveTo>
                  <a:lnTo>
                    <a:pt x="8573" y="952"/>
                  </a:lnTo>
                  <a:cubicBezTo>
                    <a:pt x="3810" y="952"/>
                    <a:pt x="0" y="4761"/>
                    <a:pt x="0" y="9521"/>
                  </a:cubicBezTo>
                  <a:cubicBezTo>
                    <a:pt x="0" y="12377"/>
                    <a:pt x="1905" y="15234"/>
                    <a:pt x="4763" y="17138"/>
                  </a:cubicBezTo>
                  <a:cubicBezTo>
                    <a:pt x="5715" y="18090"/>
                    <a:pt x="7620" y="18090"/>
                    <a:pt x="8573" y="18090"/>
                  </a:cubicBezTo>
                  <a:lnTo>
                    <a:pt x="54293" y="17138"/>
                  </a:lnTo>
                  <a:lnTo>
                    <a:pt x="54293" y="0"/>
                  </a:lnTo>
                  <a:close/>
                </a:path>
              </a:pathLst>
            </a:custGeom>
            <a:solidFill>
              <a:srgbClr val="FFFFFF"/>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1DA1CD-6186-7CD1-762C-2F94D885D1EE}"/>
                </a:ext>
              </a:extLst>
            </p:cNvPr>
            <p:cNvSpPr/>
            <p:nvPr/>
          </p:nvSpPr>
          <p:spPr>
            <a:xfrm>
              <a:off x="11787399" y="6011419"/>
              <a:ext cx="132291" cy="204940"/>
            </a:xfrm>
            <a:custGeom>
              <a:avLst/>
              <a:gdLst>
                <a:gd name="connsiteX0" fmla="*/ 12806 w 132291"/>
                <a:gd name="connsiteY0" fmla="*/ 714 h 204940"/>
                <a:gd name="connsiteX1" fmla="*/ 15663 w 132291"/>
                <a:gd name="connsiteY1" fmla="*/ 3570 h 204940"/>
                <a:gd name="connsiteX2" fmla="*/ 130916 w 132291"/>
                <a:gd name="connsiteY2" fmla="*/ 191135 h 204940"/>
                <a:gd name="connsiteX3" fmla="*/ 128058 w 132291"/>
                <a:gd name="connsiteY3" fmla="*/ 203512 h 204940"/>
                <a:gd name="connsiteX4" fmla="*/ 119486 w 132291"/>
                <a:gd name="connsiteY4" fmla="*/ 203512 h 204940"/>
                <a:gd name="connsiteX5" fmla="*/ 116628 w 132291"/>
                <a:gd name="connsiteY5" fmla="*/ 200656 h 204940"/>
                <a:gd name="connsiteX6" fmla="*/ 1376 w 132291"/>
                <a:gd name="connsiteY6" fmla="*/ 13092 h 204940"/>
                <a:gd name="connsiteX7" fmla="*/ 4233 w 132291"/>
                <a:gd name="connsiteY7" fmla="*/ 714 h 204940"/>
                <a:gd name="connsiteX8" fmla="*/ 12806 w 132291"/>
                <a:gd name="connsiteY8" fmla="*/ 714 h 20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91" h="204940">
                  <a:moveTo>
                    <a:pt x="12806" y="714"/>
                  </a:moveTo>
                  <a:cubicBezTo>
                    <a:pt x="13758" y="1666"/>
                    <a:pt x="14711" y="2618"/>
                    <a:pt x="15663" y="3570"/>
                  </a:cubicBezTo>
                  <a:lnTo>
                    <a:pt x="130916" y="191135"/>
                  </a:lnTo>
                  <a:cubicBezTo>
                    <a:pt x="133773" y="194943"/>
                    <a:pt x="131868" y="200656"/>
                    <a:pt x="128058" y="203512"/>
                  </a:cubicBezTo>
                  <a:cubicBezTo>
                    <a:pt x="125201" y="205417"/>
                    <a:pt x="122343" y="205417"/>
                    <a:pt x="119486" y="203512"/>
                  </a:cubicBezTo>
                  <a:cubicBezTo>
                    <a:pt x="118533" y="202560"/>
                    <a:pt x="117581" y="201608"/>
                    <a:pt x="116628" y="200656"/>
                  </a:cubicBezTo>
                  <a:lnTo>
                    <a:pt x="1376" y="13092"/>
                  </a:lnTo>
                  <a:cubicBezTo>
                    <a:pt x="-1482" y="9283"/>
                    <a:pt x="423" y="3570"/>
                    <a:pt x="4233" y="714"/>
                  </a:cubicBezTo>
                  <a:cubicBezTo>
                    <a:pt x="7091" y="-238"/>
                    <a:pt x="9948" y="-238"/>
                    <a:pt x="12806" y="714"/>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BD56224-8185-F800-5D98-F79C36122A84}"/>
                </a:ext>
              </a:extLst>
            </p:cNvPr>
            <p:cNvSpPr/>
            <p:nvPr/>
          </p:nvSpPr>
          <p:spPr>
            <a:xfrm>
              <a:off x="12031239" y="5564168"/>
              <a:ext cx="132291" cy="205654"/>
            </a:xfrm>
            <a:custGeom>
              <a:avLst/>
              <a:gdLst>
                <a:gd name="connsiteX0" fmla="*/ 12806 w 132291"/>
                <a:gd name="connsiteY0" fmla="*/ 1428 h 205654"/>
                <a:gd name="connsiteX1" fmla="*/ 15663 w 132291"/>
                <a:gd name="connsiteY1" fmla="*/ 4284 h 205654"/>
                <a:gd name="connsiteX2" fmla="*/ 130916 w 132291"/>
                <a:gd name="connsiteY2" fmla="*/ 191849 h 205654"/>
                <a:gd name="connsiteX3" fmla="*/ 128058 w 132291"/>
                <a:gd name="connsiteY3" fmla="*/ 204226 h 205654"/>
                <a:gd name="connsiteX4" fmla="*/ 119486 w 132291"/>
                <a:gd name="connsiteY4" fmla="*/ 204226 h 205654"/>
                <a:gd name="connsiteX5" fmla="*/ 116628 w 132291"/>
                <a:gd name="connsiteY5" fmla="*/ 201370 h 205654"/>
                <a:gd name="connsiteX6" fmla="*/ 1376 w 132291"/>
                <a:gd name="connsiteY6" fmla="*/ 13806 h 205654"/>
                <a:gd name="connsiteX7" fmla="*/ 4233 w 132291"/>
                <a:gd name="connsiteY7" fmla="*/ 1428 h 205654"/>
                <a:gd name="connsiteX8" fmla="*/ 12806 w 132291"/>
                <a:gd name="connsiteY8" fmla="*/ 1428 h 20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91" h="205654">
                  <a:moveTo>
                    <a:pt x="12806" y="1428"/>
                  </a:moveTo>
                  <a:cubicBezTo>
                    <a:pt x="13758" y="2380"/>
                    <a:pt x="14711" y="3332"/>
                    <a:pt x="15663" y="4284"/>
                  </a:cubicBezTo>
                  <a:lnTo>
                    <a:pt x="130916" y="191849"/>
                  </a:lnTo>
                  <a:cubicBezTo>
                    <a:pt x="133773" y="195658"/>
                    <a:pt x="131868" y="201370"/>
                    <a:pt x="128058" y="204226"/>
                  </a:cubicBezTo>
                  <a:cubicBezTo>
                    <a:pt x="125201" y="206131"/>
                    <a:pt x="122343" y="206131"/>
                    <a:pt x="119486" y="204226"/>
                  </a:cubicBezTo>
                  <a:cubicBezTo>
                    <a:pt x="118533" y="203274"/>
                    <a:pt x="117581" y="202322"/>
                    <a:pt x="116628" y="201370"/>
                  </a:cubicBezTo>
                  <a:lnTo>
                    <a:pt x="1376" y="13806"/>
                  </a:lnTo>
                  <a:cubicBezTo>
                    <a:pt x="-1482" y="9997"/>
                    <a:pt x="423" y="4284"/>
                    <a:pt x="4233" y="1428"/>
                  </a:cubicBezTo>
                  <a:cubicBezTo>
                    <a:pt x="7091" y="-476"/>
                    <a:pt x="9948" y="-476"/>
                    <a:pt x="12806" y="1428"/>
                  </a:cubicBezTo>
                </a:path>
              </a:pathLst>
            </a:custGeom>
            <a:solidFill>
              <a:srgbClr val="FFFFFF"/>
            </a:solidFill>
            <a:ln w="9525" cap="flat">
              <a:noFill/>
              <a:prstDash val="solid"/>
              <a:miter/>
            </a:ln>
          </p:spPr>
          <p:txBody>
            <a:bodyPr rtlCol="0" anchor="ctr"/>
            <a:lstStyle/>
            <a:p>
              <a:endParaRPr lang="en-US"/>
            </a:p>
          </p:txBody>
        </p:sp>
        <p:grpSp>
          <p:nvGrpSpPr>
            <p:cNvPr id="14" name="Graphic 47">
              <a:extLst>
                <a:ext uri="{FF2B5EF4-FFF2-40B4-BE49-F238E27FC236}">
                  <a16:creationId xmlns:a16="http://schemas.microsoft.com/office/drawing/2014/main" id="{8D6712AB-B559-B023-1F10-289E693D25FE}"/>
                </a:ext>
              </a:extLst>
            </p:cNvPr>
            <p:cNvGrpSpPr/>
            <p:nvPr/>
          </p:nvGrpSpPr>
          <p:grpSpPr>
            <a:xfrm>
              <a:off x="10968672" y="5214269"/>
              <a:ext cx="912495" cy="1194891"/>
              <a:chOff x="10968672" y="5214269"/>
              <a:chExt cx="912495" cy="1194891"/>
            </a:xfrm>
            <a:solidFill>
              <a:srgbClr val="FFFFFF"/>
            </a:solidFill>
          </p:grpSpPr>
          <p:grpSp>
            <p:nvGrpSpPr>
              <p:cNvPr id="15" name="Graphic 47">
                <a:extLst>
                  <a:ext uri="{FF2B5EF4-FFF2-40B4-BE49-F238E27FC236}">
                    <a16:creationId xmlns:a16="http://schemas.microsoft.com/office/drawing/2014/main" id="{FE070AB9-028B-FBEF-FBF7-D65B104FD198}"/>
                  </a:ext>
                </a:extLst>
              </p:cNvPr>
              <p:cNvGrpSpPr/>
              <p:nvPr/>
            </p:nvGrpSpPr>
            <p:grpSpPr>
              <a:xfrm>
                <a:off x="10968672" y="5789340"/>
                <a:ext cx="751522" cy="619820"/>
                <a:chOff x="10968672" y="5789340"/>
                <a:chExt cx="751522" cy="619820"/>
              </a:xfrm>
              <a:solidFill>
                <a:srgbClr val="FFFFFF"/>
              </a:solidFill>
            </p:grpSpPr>
            <p:sp>
              <p:nvSpPr>
                <p:cNvPr id="175" name="Freeform 174">
                  <a:extLst>
                    <a:ext uri="{FF2B5EF4-FFF2-40B4-BE49-F238E27FC236}">
                      <a16:creationId xmlns:a16="http://schemas.microsoft.com/office/drawing/2014/main" id="{A8DCB712-19CE-4D40-68D0-443F637DB353}"/>
                    </a:ext>
                  </a:extLst>
                </p:cNvPr>
                <p:cNvSpPr/>
                <p:nvPr/>
              </p:nvSpPr>
              <p:spPr>
                <a:xfrm>
                  <a:off x="10968672" y="5794101"/>
                  <a:ext cx="202882" cy="185660"/>
                </a:xfrm>
                <a:custGeom>
                  <a:avLst/>
                  <a:gdLst>
                    <a:gd name="connsiteX0" fmla="*/ 132397 w 202882"/>
                    <a:gd name="connsiteY0" fmla="*/ 157097 h 185660"/>
                    <a:gd name="connsiteX1" fmla="*/ 70485 w 202882"/>
                    <a:gd name="connsiteY1" fmla="*/ 157097 h 185660"/>
                    <a:gd name="connsiteX2" fmla="*/ 60960 w 202882"/>
                    <a:gd name="connsiteY2" fmla="*/ 185660 h 185660"/>
                    <a:gd name="connsiteX3" fmla="*/ 0 w 202882"/>
                    <a:gd name="connsiteY3" fmla="*/ 185660 h 185660"/>
                    <a:gd name="connsiteX4" fmla="*/ 67628 w 202882"/>
                    <a:gd name="connsiteY4" fmla="*/ 0 h 185660"/>
                    <a:gd name="connsiteX5" fmla="*/ 135255 w 202882"/>
                    <a:gd name="connsiteY5" fmla="*/ 0 h 185660"/>
                    <a:gd name="connsiteX6" fmla="*/ 202883 w 202882"/>
                    <a:gd name="connsiteY6" fmla="*/ 185660 h 185660"/>
                    <a:gd name="connsiteX7" fmla="*/ 140970 w 202882"/>
                    <a:gd name="connsiteY7" fmla="*/ 185660 h 185660"/>
                    <a:gd name="connsiteX8" fmla="*/ 132397 w 202882"/>
                    <a:gd name="connsiteY8" fmla="*/ 157097 h 185660"/>
                    <a:gd name="connsiteX9" fmla="*/ 118110 w 202882"/>
                    <a:gd name="connsiteY9" fmla="*/ 113301 h 185660"/>
                    <a:gd name="connsiteX10" fmla="*/ 100965 w 202882"/>
                    <a:gd name="connsiteY10" fmla="*/ 61887 h 185660"/>
                    <a:gd name="connsiteX11" fmla="*/ 83820 w 202882"/>
                    <a:gd name="connsiteY11" fmla="*/ 113301 h 185660"/>
                    <a:gd name="connsiteX12" fmla="*/ 118110 w 202882"/>
                    <a:gd name="connsiteY12" fmla="*/ 113301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185660">
                      <a:moveTo>
                        <a:pt x="132397" y="157097"/>
                      </a:moveTo>
                      <a:lnTo>
                        <a:pt x="70485" y="157097"/>
                      </a:lnTo>
                      <a:lnTo>
                        <a:pt x="60960" y="185660"/>
                      </a:lnTo>
                      <a:lnTo>
                        <a:pt x="0" y="185660"/>
                      </a:lnTo>
                      <a:lnTo>
                        <a:pt x="67628" y="0"/>
                      </a:lnTo>
                      <a:lnTo>
                        <a:pt x="135255" y="0"/>
                      </a:lnTo>
                      <a:lnTo>
                        <a:pt x="202883" y="185660"/>
                      </a:lnTo>
                      <a:lnTo>
                        <a:pt x="140970" y="185660"/>
                      </a:lnTo>
                      <a:lnTo>
                        <a:pt x="132397" y="157097"/>
                      </a:lnTo>
                      <a:close/>
                      <a:moveTo>
                        <a:pt x="118110" y="113301"/>
                      </a:moveTo>
                      <a:lnTo>
                        <a:pt x="100965" y="61887"/>
                      </a:lnTo>
                      <a:lnTo>
                        <a:pt x="83820" y="113301"/>
                      </a:lnTo>
                      <a:lnTo>
                        <a:pt x="118110" y="113301"/>
                      </a:lnTo>
                      <a:close/>
                    </a:path>
                  </a:pathLst>
                </a:custGeom>
                <a:solidFill>
                  <a:srgbClr val="FFFFFF"/>
                </a:solidFill>
                <a:ln w="952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871161D3-598E-260E-B7E2-5F605A39FC8C}"/>
                    </a:ext>
                  </a:extLst>
                </p:cNvPr>
                <p:cNvSpPr/>
                <p:nvPr/>
              </p:nvSpPr>
              <p:spPr>
                <a:xfrm>
                  <a:off x="11180127" y="5789340"/>
                  <a:ext cx="181927" cy="190420"/>
                </a:xfrm>
                <a:custGeom>
                  <a:avLst/>
                  <a:gdLst>
                    <a:gd name="connsiteX0" fmla="*/ 119063 w 181927"/>
                    <a:gd name="connsiteY0" fmla="*/ 67599 h 190420"/>
                    <a:gd name="connsiteX1" fmla="*/ 109538 w 181927"/>
                    <a:gd name="connsiteY1" fmla="*/ 59031 h 190420"/>
                    <a:gd name="connsiteX2" fmla="*/ 94297 w 181927"/>
                    <a:gd name="connsiteY2" fmla="*/ 56174 h 190420"/>
                    <a:gd name="connsiteX3" fmla="*/ 68580 w 181927"/>
                    <a:gd name="connsiteY3" fmla="*/ 66647 h 190420"/>
                    <a:gd name="connsiteX4" fmla="*/ 59055 w 181927"/>
                    <a:gd name="connsiteY4" fmla="*/ 96163 h 190420"/>
                    <a:gd name="connsiteX5" fmla="*/ 69532 w 181927"/>
                    <a:gd name="connsiteY5" fmla="*/ 128534 h 190420"/>
                    <a:gd name="connsiteX6" fmla="*/ 100965 w 181927"/>
                    <a:gd name="connsiteY6" fmla="*/ 139007 h 190420"/>
                    <a:gd name="connsiteX7" fmla="*/ 133350 w 181927"/>
                    <a:gd name="connsiteY7" fmla="*/ 122822 h 190420"/>
                    <a:gd name="connsiteX8" fmla="*/ 86678 w 181927"/>
                    <a:gd name="connsiteY8" fmla="*/ 122822 h 190420"/>
                    <a:gd name="connsiteX9" fmla="*/ 86678 w 181927"/>
                    <a:gd name="connsiteY9" fmla="*/ 81881 h 190420"/>
                    <a:gd name="connsiteX10" fmla="*/ 181928 w 181927"/>
                    <a:gd name="connsiteY10" fmla="*/ 81881 h 190420"/>
                    <a:gd name="connsiteX11" fmla="*/ 181928 w 181927"/>
                    <a:gd name="connsiteY11" fmla="*/ 139960 h 190420"/>
                    <a:gd name="connsiteX12" fmla="*/ 148590 w 181927"/>
                    <a:gd name="connsiteY12" fmla="*/ 175187 h 190420"/>
                    <a:gd name="connsiteX13" fmla="*/ 94297 w 181927"/>
                    <a:gd name="connsiteY13" fmla="*/ 190421 h 190420"/>
                    <a:gd name="connsiteX14" fmla="*/ 43815 w 181927"/>
                    <a:gd name="connsiteY14" fmla="*/ 178044 h 190420"/>
                    <a:gd name="connsiteX15" fmla="*/ 11430 w 181927"/>
                    <a:gd name="connsiteY15" fmla="*/ 144720 h 190420"/>
                    <a:gd name="connsiteX16" fmla="*/ 0 w 181927"/>
                    <a:gd name="connsiteY16" fmla="*/ 95210 h 190420"/>
                    <a:gd name="connsiteX17" fmla="*/ 11430 w 181927"/>
                    <a:gd name="connsiteY17" fmla="*/ 45701 h 190420"/>
                    <a:gd name="connsiteX18" fmla="*/ 43815 w 181927"/>
                    <a:gd name="connsiteY18" fmla="*/ 12377 h 190420"/>
                    <a:gd name="connsiteX19" fmla="*/ 93345 w 181927"/>
                    <a:gd name="connsiteY19" fmla="*/ 0 h 190420"/>
                    <a:gd name="connsiteX20" fmla="*/ 152400 w 181927"/>
                    <a:gd name="connsiteY20" fmla="*/ 17138 h 190420"/>
                    <a:gd name="connsiteX21" fmla="*/ 180022 w 181927"/>
                    <a:gd name="connsiteY21" fmla="*/ 64743 h 190420"/>
                    <a:gd name="connsiteX22" fmla="*/ 119063 w 181927"/>
                    <a:gd name="connsiteY22" fmla="*/ 64743 h 19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927" h="190420">
                      <a:moveTo>
                        <a:pt x="119063" y="67599"/>
                      </a:moveTo>
                      <a:cubicBezTo>
                        <a:pt x="117157" y="63791"/>
                        <a:pt x="113347" y="60935"/>
                        <a:pt x="109538" y="59031"/>
                      </a:cubicBezTo>
                      <a:cubicBezTo>
                        <a:pt x="105728" y="57126"/>
                        <a:pt x="100013" y="56174"/>
                        <a:pt x="94297" y="56174"/>
                      </a:cubicBezTo>
                      <a:cubicBezTo>
                        <a:pt x="82867" y="56174"/>
                        <a:pt x="74295" y="59983"/>
                        <a:pt x="68580" y="66647"/>
                      </a:cubicBezTo>
                      <a:cubicBezTo>
                        <a:pt x="62865" y="74264"/>
                        <a:pt x="59055" y="83785"/>
                        <a:pt x="59055" y="96163"/>
                      </a:cubicBezTo>
                      <a:cubicBezTo>
                        <a:pt x="59055" y="110444"/>
                        <a:pt x="62865" y="121869"/>
                        <a:pt x="69532" y="128534"/>
                      </a:cubicBezTo>
                      <a:cubicBezTo>
                        <a:pt x="76200" y="136151"/>
                        <a:pt x="86678" y="139007"/>
                        <a:pt x="100965" y="139007"/>
                      </a:cubicBezTo>
                      <a:cubicBezTo>
                        <a:pt x="114300" y="139007"/>
                        <a:pt x="125730" y="133295"/>
                        <a:pt x="133350" y="122822"/>
                      </a:cubicBezTo>
                      <a:lnTo>
                        <a:pt x="86678" y="122822"/>
                      </a:lnTo>
                      <a:lnTo>
                        <a:pt x="86678" y="81881"/>
                      </a:lnTo>
                      <a:lnTo>
                        <a:pt x="181928" y="81881"/>
                      </a:lnTo>
                      <a:lnTo>
                        <a:pt x="181928" y="139960"/>
                      </a:lnTo>
                      <a:cubicBezTo>
                        <a:pt x="174307" y="154241"/>
                        <a:pt x="162878" y="165666"/>
                        <a:pt x="148590" y="175187"/>
                      </a:cubicBezTo>
                      <a:cubicBezTo>
                        <a:pt x="134303" y="184708"/>
                        <a:pt x="116205" y="190421"/>
                        <a:pt x="94297" y="190421"/>
                      </a:cubicBezTo>
                      <a:cubicBezTo>
                        <a:pt x="75247" y="190421"/>
                        <a:pt x="58103" y="186613"/>
                        <a:pt x="43815" y="178044"/>
                      </a:cubicBezTo>
                      <a:cubicBezTo>
                        <a:pt x="29528" y="170427"/>
                        <a:pt x="19050" y="159002"/>
                        <a:pt x="11430" y="144720"/>
                      </a:cubicBezTo>
                      <a:cubicBezTo>
                        <a:pt x="3810" y="130438"/>
                        <a:pt x="0" y="114253"/>
                        <a:pt x="0" y="95210"/>
                      </a:cubicBezTo>
                      <a:cubicBezTo>
                        <a:pt x="0" y="77121"/>
                        <a:pt x="3810" y="60935"/>
                        <a:pt x="11430" y="45701"/>
                      </a:cubicBezTo>
                      <a:cubicBezTo>
                        <a:pt x="19050" y="31419"/>
                        <a:pt x="29528" y="19994"/>
                        <a:pt x="43815" y="12377"/>
                      </a:cubicBezTo>
                      <a:cubicBezTo>
                        <a:pt x="58103" y="4761"/>
                        <a:pt x="74295" y="0"/>
                        <a:pt x="93345" y="0"/>
                      </a:cubicBezTo>
                      <a:cubicBezTo>
                        <a:pt x="118110" y="0"/>
                        <a:pt x="137160" y="5713"/>
                        <a:pt x="152400" y="17138"/>
                      </a:cubicBezTo>
                      <a:cubicBezTo>
                        <a:pt x="167640" y="28563"/>
                        <a:pt x="177165" y="44749"/>
                        <a:pt x="180022" y="64743"/>
                      </a:cubicBezTo>
                      <a:lnTo>
                        <a:pt x="119063" y="64743"/>
                      </a:lnTo>
                      <a:close/>
                    </a:path>
                  </a:pathLst>
                </a:custGeom>
                <a:solidFill>
                  <a:srgbClr val="FFFFFF"/>
                </a:solidFill>
                <a:ln w="952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3001EE7E-08C5-4E54-8AC7-0FB5B82E0192}"/>
                    </a:ext>
                  </a:extLst>
                </p:cNvPr>
                <p:cNvSpPr/>
                <p:nvPr/>
              </p:nvSpPr>
              <p:spPr>
                <a:xfrm>
                  <a:off x="11383009" y="5793149"/>
                  <a:ext cx="157162" cy="186612"/>
                </a:xfrm>
                <a:custGeom>
                  <a:avLst/>
                  <a:gdLst>
                    <a:gd name="connsiteX0" fmla="*/ 93345 w 157162"/>
                    <a:gd name="connsiteY0" fmla="*/ 185660 h 186612"/>
                    <a:gd name="connsiteX1" fmla="*/ 58103 w 157162"/>
                    <a:gd name="connsiteY1" fmla="*/ 119013 h 186612"/>
                    <a:gd name="connsiteX2" fmla="*/ 58103 w 157162"/>
                    <a:gd name="connsiteY2" fmla="*/ 119013 h 186612"/>
                    <a:gd name="connsiteX3" fmla="*/ 58103 w 157162"/>
                    <a:gd name="connsiteY3" fmla="*/ 185660 h 186612"/>
                    <a:gd name="connsiteX4" fmla="*/ 0 w 157162"/>
                    <a:gd name="connsiteY4" fmla="*/ 185660 h 186612"/>
                    <a:gd name="connsiteX5" fmla="*/ 0 w 157162"/>
                    <a:gd name="connsiteY5" fmla="*/ 0 h 186612"/>
                    <a:gd name="connsiteX6" fmla="*/ 86678 w 157162"/>
                    <a:gd name="connsiteY6" fmla="*/ 0 h 186612"/>
                    <a:gd name="connsiteX7" fmla="*/ 125730 w 157162"/>
                    <a:gd name="connsiteY7" fmla="*/ 7617 h 186612"/>
                    <a:gd name="connsiteX8" fmla="*/ 149543 w 157162"/>
                    <a:gd name="connsiteY8" fmla="*/ 29515 h 186612"/>
                    <a:gd name="connsiteX9" fmla="*/ 157163 w 157162"/>
                    <a:gd name="connsiteY9" fmla="*/ 60935 h 186612"/>
                    <a:gd name="connsiteX10" fmla="*/ 146685 w 157162"/>
                    <a:gd name="connsiteY10" fmla="*/ 94258 h 186612"/>
                    <a:gd name="connsiteX11" fmla="*/ 117158 w 157162"/>
                    <a:gd name="connsiteY11" fmla="*/ 115205 h 186612"/>
                    <a:gd name="connsiteX12" fmla="*/ 157163 w 157162"/>
                    <a:gd name="connsiteY12" fmla="*/ 186612 h 186612"/>
                    <a:gd name="connsiteX13" fmla="*/ 93345 w 157162"/>
                    <a:gd name="connsiteY13" fmla="*/ 186612 h 186612"/>
                    <a:gd name="connsiteX14" fmla="*/ 58103 w 157162"/>
                    <a:gd name="connsiteY14" fmla="*/ 79977 h 186612"/>
                    <a:gd name="connsiteX15" fmla="*/ 80963 w 157162"/>
                    <a:gd name="connsiteY15" fmla="*/ 79977 h 186612"/>
                    <a:gd name="connsiteX16" fmla="*/ 93345 w 157162"/>
                    <a:gd name="connsiteY16" fmla="*/ 76168 h 186612"/>
                    <a:gd name="connsiteX17" fmla="*/ 97155 w 157162"/>
                    <a:gd name="connsiteY17" fmla="*/ 63791 h 186612"/>
                    <a:gd name="connsiteX18" fmla="*/ 92393 w 157162"/>
                    <a:gd name="connsiteY18" fmla="*/ 52366 h 186612"/>
                    <a:gd name="connsiteX19" fmla="*/ 80010 w 157162"/>
                    <a:gd name="connsiteY19" fmla="*/ 48557 h 186612"/>
                    <a:gd name="connsiteX20" fmla="*/ 57150 w 157162"/>
                    <a:gd name="connsiteY20" fmla="*/ 48557 h 186612"/>
                    <a:gd name="connsiteX21" fmla="*/ 57150 w 157162"/>
                    <a:gd name="connsiteY21" fmla="*/ 79977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162" h="186612">
                      <a:moveTo>
                        <a:pt x="93345" y="185660"/>
                      </a:moveTo>
                      <a:lnTo>
                        <a:pt x="58103" y="119013"/>
                      </a:lnTo>
                      <a:lnTo>
                        <a:pt x="58103" y="119013"/>
                      </a:lnTo>
                      <a:lnTo>
                        <a:pt x="58103" y="185660"/>
                      </a:lnTo>
                      <a:lnTo>
                        <a:pt x="0" y="185660"/>
                      </a:lnTo>
                      <a:lnTo>
                        <a:pt x="0" y="0"/>
                      </a:lnTo>
                      <a:lnTo>
                        <a:pt x="86678" y="0"/>
                      </a:lnTo>
                      <a:cubicBezTo>
                        <a:pt x="101918" y="0"/>
                        <a:pt x="114300" y="2856"/>
                        <a:pt x="125730" y="7617"/>
                      </a:cubicBezTo>
                      <a:cubicBezTo>
                        <a:pt x="136208" y="13329"/>
                        <a:pt x="144780" y="19994"/>
                        <a:pt x="149543" y="29515"/>
                      </a:cubicBezTo>
                      <a:cubicBezTo>
                        <a:pt x="154305" y="39036"/>
                        <a:pt x="157163" y="49509"/>
                        <a:pt x="157163" y="60935"/>
                      </a:cubicBezTo>
                      <a:cubicBezTo>
                        <a:pt x="157163" y="73312"/>
                        <a:pt x="153353" y="84737"/>
                        <a:pt x="146685" y="94258"/>
                      </a:cubicBezTo>
                      <a:cubicBezTo>
                        <a:pt x="140018" y="103779"/>
                        <a:pt x="129540" y="110444"/>
                        <a:pt x="117158" y="115205"/>
                      </a:cubicBezTo>
                      <a:lnTo>
                        <a:pt x="157163" y="186612"/>
                      </a:lnTo>
                      <a:lnTo>
                        <a:pt x="93345" y="186612"/>
                      </a:lnTo>
                      <a:close/>
                      <a:moveTo>
                        <a:pt x="58103" y="79977"/>
                      </a:moveTo>
                      <a:lnTo>
                        <a:pt x="80963" y="79977"/>
                      </a:lnTo>
                      <a:cubicBezTo>
                        <a:pt x="86678" y="79977"/>
                        <a:pt x="90488" y="79025"/>
                        <a:pt x="93345" y="76168"/>
                      </a:cubicBezTo>
                      <a:cubicBezTo>
                        <a:pt x="96203" y="73312"/>
                        <a:pt x="97155" y="69504"/>
                        <a:pt x="97155" y="63791"/>
                      </a:cubicBezTo>
                      <a:cubicBezTo>
                        <a:pt x="97155" y="59030"/>
                        <a:pt x="95250" y="55222"/>
                        <a:pt x="92393" y="52366"/>
                      </a:cubicBezTo>
                      <a:cubicBezTo>
                        <a:pt x="89535" y="49509"/>
                        <a:pt x="85725" y="48557"/>
                        <a:pt x="80010" y="48557"/>
                      </a:cubicBezTo>
                      <a:lnTo>
                        <a:pt x="57150" y="48557"/>
                      </a:lnTo>
                      <a:lnTo>
                        <a:pt x="57150" y="79977"/>
                      </a:lnTo>
                      <a:close/>
                    </a:path>
                  </a:pathLst>
                </a:custGeom>
                <a:solidFill>
                  <a:srgbClr val="FFFFFF"/>
                </a:solidFill>
                <a:ln w="952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DE5CFEA2-0DBA-7B32-B22A-71FE6EC0CFC3}"/>
                    </a:ext>
                  </a:extLst>
                </p:cNvPr>
                <p:cNvSpPr/>
                <p:nvPr/>
              </p:nvSpPr>
              <p:spPr>
                <a:xfrm>
                  <a:off x="11558269" y="5793149"/>
                  <a:ext cx="58102" cy="185660"/>
                </a:xfrm>
                <a:custGeom>
                  <a:avLst/>
                  <a:gdLst>
                    <a:gd name="connsiteX0" fmla="*/ 58103 w 58102"/>
                    <a:gd name="connsiteY0" fmla="*/ 0 h 185660"/>
                    <a:gd name="connsiteX1" fmla="*/ 58103 w 58102"/>
                    <a:gd name="connsiteY1" fmla="*/ 185660 h 185660"/>
                    <a:gd name="connsiteX2" fmla="*/ 0 w 58102"/>
                    <a:gd name="connsiteY2" fmla="*/ 185660 h 185660"/>
                    <a:gd name="connsiteX3" fmla="*/ 0 w 58102"/>
                    <a:gd name="connsiteY3" fmla="*/ 0 h 185660"/>
                    <a:gd name="connsiteX4" fmla="*/ 58103 w 58102"/>
                    <a:gd name="connsiteY4" fmla="*/ 0 h 18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185660">
                      <a:moveTo>
                        <a:pt x="58103" y="0"/>
                      </a:moveTo>
                      <a:lnTo>
                        <a:pt x="58103" y="185660"/>
                      </a:lnTo>
                      <a:lnTo>
                        <a:pt x="0" y="185660"/>
                      </a:lnTo>
                      <a:lnTo>
                        <a:pt x="0" y="0"/>
                      </a:lnTo>
                      <a:lnTo>
                        <a:pt x="58103" y="0"/>
                      </a:lnTo>
                      <a:close/>
                    </a:path>
                  </a:pathLst>
                </a:custGeom>
                <a:solidFill>
                  <a:srgbClr val="FFFFFF"/>
                </a:solidFill>
                <a:ln w="952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762E4429-085D-6291-9250-795C2F77E95C}"/>
                    </a:ext>
                  </a:extLst>
                </p:cNvPr>
                <p:cNvSpPr/>
                <p:nvPr/>
              </p:nvSpPr>
              <p:spPr>
                <a:xfrm>
                  <a:off x="10982007" y="6007373"/>
                  <a:ext cx="131445" cy="186612"/>
                </a:xfrm>
                <a:custGeom>
                  <a:avLst/>
                  <a:gdLst>
                    <a:gd name="connsiteX0" fmla="*/ 131445 w 131445"/>
                    <a:gd name="connsiteY0" fmla="*/ 0 h 186612"/>
                    <a:gd name="connsiteX1" fmla="*/ 131445 w 131445"/>
                    <a:gd name="connsiteY1" fmla="*/ 46653 h 186612"/>
                    <a:gd name="connsiteX2" fmla="*/ 58103 w 131445"/>
                    <a:gd name="connsiteY2" fmla="*/ 46653 h 186612"/>
                    <a:gd name="connsiteX3" fmla="*/ 58103 w 131445"/>
                    <a:gd name="connsiteY3" fmla="*/ 72360 h 186612"/>
                    <a:gd name="connsiteX4" fmla="*/ 110490 w 131445"/>
                    <a:gd name="connsiteY4" fmla="*/ 72360 h 186612"/>
                    <a:gd name="connsiteX5" fmla="*/ 110490 w 131445"/>
                    <a:gd name="connsiteY5" fmla="*/ 116157 h 186612"/>
                    <a:gd name="connsiteX6" fmla="*/ 58103 w 131445"/>
                    <a:gd name="connsiteY6" fmla="*/ 116157 h 186612"/>
                    <a:gd name="connsiteX7" fmla="*/ 58103 w 131445"/>
                    <a:gd name="connsiteY7" fmla="*/ 186612 h 186612"/>
                    <a:gd name="connsiteX8" fmla="*/ 0 w 131445"/>
                    <a:gd name="connsiteY8" fmla="*/ 186612 h 186612"/>
                    <a:gd name="connsiteX9" fmla="*/ 0 w 131445"/>
                    <a:gd name="connsiteY9" fmla="*/ 952 h 186612"/>
                    <a:gd name="connsiteX10" fmla="*/ 131445 w 131445"/>
                    <a:gd name="connsiteY10" fmla="*/ 952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5" h="186612">
                      <a:moveTo>
                        <a:pt x="131445" y="0"/>
                      </a:moveTo>
                      <a:lnTo>
                        <a:pt x="131445" y="46653"/>
                      </a:lnTo>
                      <a:lnTo>
                        <a:pt x="58103" y="46653"/>
                      </a:lnTo>
                      <a:lnTo>
                        <a:pt x="58103" y="72360"/>
                      </a:lnTo>
                      <a:lnTo>
                        <a:pt x="110490" y="72360"/>
                      </a:lnTo>
                      <a:lnTo>
                        <a:pt x="110490" y="116157"/>
                      </a:lnTo>
                      <a:lnTo>
                        <a:pt x="58103" y="116157"/>
                      </a:lnTo>
                      <a:lnTo>
                        <a:pt x="58103" y="186612"/>
                      </a:lnTo>
                      <a:lnTo>
                        <a:pt x="0" y="186612"/>
                      </a:lnTo>
                      <a:lnTo>
                        <a:pt x="0" y="952"/>
                      </a:lnTo>
                      <a:lnTo>
                        <a:pt x="131445" y="952"/>
                      </a:lnTo>
                      <a:close/>
                    </a:path>
                  </a:pathLst>
                </a:custGeom>
                <a:solidFill>
                  <a:srgbClr val="FFFFFF"/>
                </a:solidFill>
                <a:ln w="952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86208DB4-049F-300B-2910-F2EE7C7C1192}"/>
                    </a:ext>
                  </a:extLst>
                </p:cNvPr>
                <p:cNvSpPr/>
                <p:nvPr/>
              </p:nvSpPr>
              <p:spPr>
                <a:xfrm>
                  <a:off x="11126787" y="6002612"/>
                  <a:ext cx="191452" cy="192325"/>
                </a:xfrm>
                <a:custGeom>
                  <a:avLst/>
                  <a:gdLst>
                    <a:gd name="connsiteX0" fmla="*/ 48578 w 191452"/>
                    <a:gd name="connsiteY0" fmla="*/ 179948 h 192325"/>
                    <a:gd name="connsiteX1" fmla="*/ 13335 w 191452"/>
                    <a:gd name="connsiteY1" fmla="*/ 145672 h 192325"/>
                    <a:gd name="connsiteX2" fmla="*/ 0 w 191452"/>
                    <a:gd name="connsiteY2" fmla="*/ 96162 h 192325"/>
                    <a:gd name="connsiteX3" fmla="*/ 13335 w 191452"/>
                    <a:gd name="connsiteY3" fmla="*/ 46653 h 192325"/>
                    <a:gd name="connsiteX4" fmla="*/ 48578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3 w 191452"/>
                    <a:gd name="connsiteY8" fmla="*/ 96162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8 w 191452"/>
                    <a:gd name="connsiteY12" fmla="*/ 179948 h 192325"/>
                    <a:gd name="connsiteX13" fmla="*/ 123825 w 191452"/>
                    <a:gd name="connsiteY13" fmla="*/ 126630 h 192325"/>
                    <a:gd name="connsiteX14" fmla="*/ 133350 w 191452"/>
                    <a:gd name="connsiteY14" fmla="*/ 96162 h 192325"/>
                    <a:gd name="connsiteX15" fmla="*/ 123825 w 191452"/>
                    <a:gd name="connsiteY15" fmla="*/ 65695 h 192325"/>
                    <a:gd name="connsiteX16" fmla="*/ 97155 w 191452"/>
                    <a:gd name="connsiteY16" fmla="*/ 54270 h 192325"/>
                    <a:gd name="connsiteX17" fmla="*/ 70485 w 191452"/>
                    <a:gd name="connsiteY17" fmla="*/ 65695 h 192325"/>
                    <a:gd name="connsiteX18" fmla="*/ 60960 w 191452"/>
                    <a:gd name="connsiteY18" fmla="*/ 96162 h 192325"/>
                    <a:gd name="connsiteX19" fmla="*/ 70485 w 191452"/>
                    <a:gd name="connsiteY19" fmla="*/ 126630 h 192325"/>
                    <a:gd name="connsiteX20" fmla="*/ 97155 w 191452"/>
                    <a:gd name="connsiteY20" fmla="*/ 138055 h 192325"/>
                    <a:gd name="connsiteX21" fmla="*/ 123825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8" y="179948"/>
                      </a:moveTo>
                      <a:cubicBezTo>
                        <a:pt x="34290" y="171379"/>
                        <a:pt x="21907" y="159954"/>
                        <a:pt x="13335" y="145672"/>
                      </a:cubicBezTo>
                      <a:cubicBezTo>
                        <a:pt x="4763" y="131390"/>
                        <a:pt x="0" y="115205"/>
                        <a:pt x="0" y="96162"/>
                      </a:cubicBezTo>
                      <a:cubicBezTo>
                        <a:pt x="0" y="78073"/>
                        <a:pt x="4763" y="61887"/>
                        <a:pt x="13335" y="46653"/>
                      </a:cubicBezTo>
                      <a:cubicBezTo>
                        <a:pt x="21907" y="32371"/>
                        <a:pt x="33338" y="20946"/>
                        <a:pt x="48578" y="12377"/>
                      </a:cubicBezTo>
                      <a:cubicBezTo>
                        <a:pt x="62865" y="3808"/>
                        <a:pt x="79057" y="0"/>
                        <a:pt x="97155" y="0"/>
                      </a:cubicBezTo>
                      <a:cubicBezTo>
                        <a:pt x="115253" y="0"/>
                        <a:pt x="130493" y="3808"/>
                        <a:pt x="144780" y="12377"/>
                      </a:cubicBezTo>
                      <a:cubicBezTo>
                        <a:pt x="159068" y="20946"/>
                        <a:pt x="170497" y="31419"/>
                        <a:pt x="179070" y="46653"/>
                      </a:cubicBezTo>
                      <a:cubicBezTo>
                        <a:pt x="187643" y="60935"/>
                        <a:pt x="191453" y="77120"/>
                        <a:pt x="191453" y="96162"/>
                      </a:cubicBezTo>
                      <a:cubicBezTo>
                        <a:pt x="191453" y="114253"/>
                        <a:pt x="187643" y="130438"/>
                        <a:pt x="179070" y="145672"/>
                      </a:cubicBezTo>
                      <a:cubicBezTo>
                        <a:pt x="170497" y="159954"/>
                        <a:pt x="159068" y="171379"/>
                        <a:pt x="144780" y="179948"/>
                      </a:cubicBezTo>
                      <a:cubicBezTo>
                        <a:pt x="130493" y="188517"/>
                        <a:pt x="114300" y="192325"/>
                        <a:pt x="97155" y="192325"/>
                      </a:cubicBezTo>
                      <a:cubicBezTo>
                        <a:pt x="79057" y="192325"/>
                        <a:pt x="62865" y="188517"/>
                        <a:pt x="48578" y="179948"/>
                      </a:cubicBezTo>
                      <a:close/>
                      <a:moveTo>
                        <a:pt x="123825" y="126630"/>
                      </a:moveTo>
                      <a:cubicBezTo>
                        <a:pt x="130493" y="119013"/>
                        <a:pt x="133350" y="109492"/>
                        <a:pt x="133350" y="96162"/>
                      </a:cubicBezTo>
                      <a:cubicBezTo>
                        <a:pt x="133350" y="83785"/>
                        <a:pt x="130493" y="73312"/>
                        <a:pt x="123825" y="65695"/>
                      </a:cubicBezTo>
                      <a:cubicBezTo>
                        <a:pt x="117157" y="58078"/>
                        <a:pt x="108585" y="54270"/>
                        <a:pt x="97155" y="54270"/>
                      </a:cubicBezTo>
                      <a:cubicBezTo>
                        <a:pt x="85725" y="54270"/>
                        <a:pt x="76200" y="58078"/>
                        <a:pt x="70485" y="65695"/>
                      </a:cubicBezTo>
                      <a:cubicBezTo>
                        <a:pt x="63818" y="73312"/>
                        <a:pt x="60960" y="82833"/>
                        <a:pt x="60960" y="96162"/>
                      </a:cubicBezTo>
                      <a:cubicBezTo>
                        <a:pt x="60960" y="108540"/>
                        <a:pt x="63818" y="119013"/>
                        <a:pt x="70485" y="126630"/>
                      </a:cubicBezTo>
                      <a:cubicBezTo>
                        <a:pt x="77153" y="134247"/>
                        <a:pt x="85725" y="138055"/>
                        <a:pt x="97155" y="138055"/>
                      </a:cubicBezTo>
                      <a:cubicBezTo>
                        <a:pt x="108585" y="138055"/>
                        <a:pt x="117157" y="134247"/>
                        <a:pt x="123825" y="126630"/>
                      </a:cubicBezTo>
                      <a:close/>
                    </a:path>
                  </a:pathLst>
                </a:custGeom>
                <a:solidFill>
                  <a:srgbClr val="FFFFFF"/>
                </a:solidFill>
                <a:ln w="952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C8828254-0383-7640-30E6-26907B30F60C}"/>
                    </a:ext>
                  </a:extLst>
                </p:cNvPr>
                <p:cNvSpPr/>
                <p:nvPr/>
              </p:nvSpPr>
              <p:spPr>
                <a:xfrm>
                  <a:off x="11333480" y="6002612"/>
                  <a:ext cx="191452" cy="192325"/>
                </a:xfrm>
                <a:custGeom>
                  <a:avLst/>
                  <a:gdLst>
                    <a:gd name="connsiteX0" fmla="*/ 48577 w 191452"/>
                    <a:gd name="connsiteY0" fmla="*/ 179948 h 192325"/>
                    <a:gd name="connsiteX1" fmla="*/ 13335 w 191452"/>
                    <a:gd name="connsiteY1" fmla="*/ 145672 h 192325"/>
                    <a:gd name="connsiteX2" fmla="*/ 0 w 191452"/>
                    <a:gd name="connsiteY2" fmla="*/ 96162 h 192325"/>
                    <a:gd name="connsiteX3" fmla="*/ 13335 w 191452"/>
                    <a:gd name="connsiteY3" fmla="*/ 46653 h 192325"/>
                    <a:gd name="connsiteX4" fmla="*/ 48577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2 w 191452"/>
                    <a:gd name="connsiteY8" fmla="*/ 96162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7 w 191452"/>
                    <a:gd name="connsiteY12" fmla="*/ 179948 h 192325"/>
                    <a:gd name="connsiteX13" fmla="*/ 123825 w 191452"/>
                    <a:gd name="connsiteY13" fmla="*/ 126630 h 192325"/>
                    <a:gd name="connsiteX14" fmla="*/ 133350 w 191452"/>
                    <a:gd name="connsiteY14" fmla="*/ 96162 h 192325"/>
                    <a:gd name="connsiteX15" fmla="*/ 123825 w 191452"/>
                    <a:gd name="connsiteY15" fmla="*/ 65695 h 192325"/>
                    <a:gd name="connsiteX16" fmla="*/ 97155 w 191452"/>
                    <a:gd name="connsiteY16" fmla="*/ 54270 h 192325"/>
                    <a:gd name="connsiteX17" fmla="*/ 70485 w 191452"/>
                    <a:gd name="connsiteY17" fmla="*/ 65695 h 192325"/>
                    <a:gd name="connsiteX18" fmla="*/ 60960 w 191452"/>
                    <a:gd name="connsiteY18" fmla="*/ 96162 h 192325"/>
                    <a:gd name="connsiteX19" fmla="*/ 70485 w 191452"/>
                    <a:gd name="connsiteY19" fmla="*/ 126630 h 192325"/>
                    <a:gd name="connsiteX20" fmla="*/ 97155 w 191452"/>
                    <a:gd name="connsiteY20" fmla="*/ 138055 h 192325"/>
                    <a:gd name="connsiteX21" fmla="*/ 123825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7" y="179948"/>
                      </a:moveTo>
                      <a:cubicBezTo>
                        <a:pt x="34290" y="171379"/>
                        <a:pt x="21907" y="159954"/>
                        <a:pt x="13335" y="145672"/>
                      </a:cubicBezTo>
                      <a:cubicBezTo>
                        <a:pt x="4763" y="131390"/>
                        <a:pt x="0" y="115205"/>
                        <a:pt x="0" y="96162"/>
                      </a:cubicBezTo>
                      <a:cubicBezTo>
                        <a:pt x="0" y="78073"/>
                        <a:pt x="4763" y="61887"/>
                        <a:pt x="13335" y="46653"/>
                      </a:cubicBezTo>
                      <a:cubicBezTo>
                        <a:pt x="21907" y="32371"/>
                        <a:pt x="33338" y="20946"/>
                        <a:pt x="48577" y="12377"/>
                      </a:cubicBezTo>
                      <a:cubicBezTo>
                        <a:pt x="62865" y="3808"/>
                        <a:pt x="79057" y="0"/>
                        <a:pt x="97155" y="0"/>
                      </a:cubicBezTo>
                      <a:cubicBezTo>
                        <a:pt x="115252" y="0"/>
                        <a:pt x="130492" y="3808"/>
                        <a:pt x="144780" y="12377"/>
                      </a:cubicBezTo>
                      <a:cubicBezTo>
                        <a:pt x="159067" y="20946"/>
                        <a:pt x="170497" y="31419"/>
                        <a:pt x="179070" y="46653"/>
                      </a:cubicBezTo>
                      <a:cubicBezTo>
                        <a:pt x="187642" y="60935"/>
                        <a:pt x="191452" y="77120"/>
                        <a:pt x="191452" y="96162"/>
                      </a:cubicBezTo>
                      <a:cubicBezTo>
                        <a:pt x="191452" y="114253"/>
                        <a:pt x="187642" y="130438"/>
                        <a:pt x="179070" y="145672"/>
                      </a:cubicBezTo>
                      <a:cubicBezTo>
                        <a:pt x="170497" y="159954"/>
                        <a:pt x="159067" y="171379"/>
                        <a:pt x="144780" y="179948"/>
                      </a:cubicBezTo>
                      <a:cubicBezTo>
                        <a:pt x="130492" y="188517"/>
                        <a:pt x="114300" y="192325"/>
                        <a:pt x="97155" y="192325"/>
                      </a:cubicBezTo>
                      <a:cubicBezTo>
                        <a:pt x="80010" y="192325"/>
                        <a:pt x="63817" y="188517"/>
                        <a:pt x="48577" y="179948"/>
                      </a:cubicBezTo>
                      <a:close/>
                      <a:moveTo>
                        <a:pt x="123825" y="126630"/>
                      </a:moveTo>
                      <a:cubicBezTo>
                        <a:pt x="130492" y="119013"/>
                        <a:pt x="133350" y="109492"/>
                        <a:pt x="133350" y="96162"/>
                      </a:cubicBezTo>
                      <a:cubicBezTo>
                        <a:pt x="133350" y="83785"/>
                        <a:pt x="130492" y="73312"/>
                        <a:pt x="123825" y="65695"/>
                      </a:cubicBezTo>
                      <a:cubicBezTo>
                        <a:pt x="117157" y="58078"/>
                        <a:pt x="108585" y="54270"/>
                        <a:pt x="97155" y="54270"/>
                      </a:cubicBezTo>
                      <a:cubicBezTo>
                        <a:pt x="85725" y="54270"/>
                        <a:pt x="76200" y="58078"/>
                        <a:pt x="70485" y="65695"/>
                      </a:cubicBezTo>
                      <a:cubicBezTo>
                        <a:pt x="63817" y="73312"/>
                        <a:pt x="60960" y="82833"/>
                        <a:pt x="60960" y="96162"/>
                      </a:cubicBezTo>
                      <a:cubicBezTo>
                        <a:pt x="60960" y="108540"/>
                        <a:pt x="63817" y="119013"/>
                        <a:pt x="70485" y="126630"/>
                      </a:cubicBezTo>
                      <a:cubicBezTo>
                        <a:pt x="77152" y="134247"/>
                        <a:pt x="85725" y="138055"/>
                        <a:pt x="97155" y="138055"/>
                      </a:cubicBezTo>
                      <a:cubicBezTo>
                        <a:pt x="108585" y="138055"/>
                        <a:pt x="117157" y="134247"/>
                        <a:pt x="123825" y="126630"/>
                      </a:cubicBezTo>
                      <a:close/>
                    </a:path>
                  </a:pathLst>
                </a:custGeom>
                <a:solidFill>
                  <a:srgbClr val="FFFFFF"/>
                </a:solidFill>
                <a:ln w="952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8640FB5F-2D24-0E45-EBED-0CF82094BD34}"/>
                    </a:ext>
                  </a:extLst>
                </p:cNvPr>
                <p:cNvSpPr/>
                <p:nvPr/>
              </p:nvSpPr>
              <p:spPr>
                <a:xfrm>
                  <a:off x="11546840" y="6006420"/>
                  <a:ext cx="173354" cy="185660"/>
                </a:xfrm>
                <a:custGeom>
                  <a:avLst/>
                  <a:gdLst>
                    <a:gd name="connsiteX0" fmla="*/ 128588 w 173354"/>
                    <a:gd name="connsiteY0" fmla="*/ 12377 h 185660"/>
                    <a:gd name="connsiteX1" fmla="*/ 161925 w 173354"/>
                    <a:gd name="connsiteY1" fmla="*/ 44749 h 185660"/>
                    <a:gd name="connsiteX2" fmla="*/ 173355 w 173354"/>
                    <a:gd name="connsiteY2" fmla="*/ 92354 h 185660"/>
                    <a:gd name="connsiteX3" fmla="*/ 161925 w 173354"/>
                    <a:gd name="connsiteY3" fmla="*/ 139959 h 185660"/>
                    <a:gd name="connsiteX4" fmla="*/ 128588 w 173354"/>
                    <a:gd name="connsiteY4" fmla="*/ 173283 h 185660"/>
                    <a:gd name="connsiteX5" fmla="*/ 77153 w 173354"/>
                    <a:gd name="connsiteY5" fmla="*/ 185660 h 185660"/>
                    <a:gd name="connsiteX6" fmla="*/ 0 w 173354"/>
                    <a:gd name="connsiteY6" fmla="*/ 185660 h 185660"/>
                    <a:gd name="connsiteX7" fmla="*/ 0 w 173354"/>
                    <a:gd name="connsiteY7" fmla="*/ 0 h 185660"/>
                    <a:gd name="connsiteX8" fmla="*/ 77153 w 173354"/>
                    <a:gd name="connsiteY8" fmla="*/ 0 h 185660"/>
                    <a:gd name="connsiteX9" fmla="*/ 128588 w 173354"/>
                    <a:gd name="connsiteY9" fmla="*/ 12377 h 185660"/>
                    <a:gd name="connsiteX10" fmla="*/ 103822 w 173354"/>
                    <a:gd name="connsiteY10" fmla="*/ 123774 h 185660"/>
                    <a:gd name="connsiteX11" fmla="*/ 115253 w 173354"/>
                    <a:gd name="connsiteY11" fmla="*/ 93306 h 185660"/>
                    <a:gd name="connsiteX12" fmla="*/ 103822 w 173354"/>
                    <a:gd name="connsiteY12" fmla="*/ 62839 h 185660"/>
                    <a:gd name="connsiteX13" fmla="*/ 72390 w 173354"/>
                    <a:gd name="connsiteY13" fmla="*/ 52366 h 185660"/>
                    <a:gd name="connsiteX14" fmla="*/ 58103 w 173354"/>
                    <a:gd name="connsiteY14" fmla="*/ 52366 h 185660"/>
                    <a:gd name="connsiteX15" fmla="*/ 58103 w 173354"/>
                    <a:gd name="connsiteY15" fmla="*/ 135199 h 185660"/>
                    <a:gd name="connsiteX16" fmla="*/ 72390 w 173354"/>
                    <a:gd name="connsiteY16" fmla="*/ 135199 h 185660"/>
                    <a:gd name="connsiteX17" fmla="*/ 103822 w 173354"/>
                    <a:gd name="connsiteY17" fmla="*/ 12377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354" h="185660">
                      <a:moveTo>
                        <a:pt x="128588" y="12377"/>
                      </a:moveTo>
                      <a:cubicBezTo>
                        <a:pt x="142875" y="19994"/>
                        <a:pt x="154305" y="31419"/>
                        <a:pt x="161925" y="44749"/>
                      </a:cubicBezTo>
                      <a:cubicBezTo>
                        <a:pt x="169545" y="58078"/>
                        <a:pt x="173355" y="74264"/>
                        <a:pt x="173355" y="92354"/>
                      </a:cubicBezTo>
                      <a:cubicBezTo>
                        <a:pt x="173355" y="110444"/>
                        <a:pt x="169545" y="125678"/>
                        <a:pt x="161925" y="139959"/>
                      </a:cubicBezTo>
                      <a:cubicBezTo>
                        <a:pt x="154305" y="154241"/>
                        <a:pt x="142875" y="165666"/>
                        <a:pt x="128588" y="173283"/>
                      </a:cubicBezTo>
                      <a:cubicBezTo>
                        <a:pt x="114300" y="180900"/>
                        <a:pt x="97155" y="185660"/>
                        <a:pt x="77153" y="185660"/>
                      </a:cubicBezTo>
                      <a:lnTo>
                        <a:pt x="0" y="185660"/>
                      </a:lnTo>
                      <a:lnTo>
                        <a:pt x="0" y="0"/>
                      </a:lnTo>
                      <a:lnTo>
                        <a:pt x="77153" y="0"/>
                      </a:lnTo>
                      <a:cubicBezTo>
                        <a:pt x="97155" y="952"/>
                        <a:pt x="114300" y="4761"/>
                        <a:pt x="128588" y="12377"/>
                      </a:cubicBezTo>
                      <a:close/>
                      <a:moveTo>
                        <a:pt x="103822" y="123774"/>
                      </a:moveTo>
                      <a:cubicBezTo>
                        <a:pt x="111442" y="116157"/>
                        <a:pt x="115253" y="106636"/>
                        <a:pt x="115253" y="93306"/>
                      </a:cubicBezTo>
                      <a:cubicBezTo>
                        <a:pt x="115253" y="79977"/>
                        <a:pt x="111442" y="69504"/>
                        <a:pt x="103822" y="62839"/>
                      </a:cubicBezTo>
                      <a:cubicBezTo>
                        <a:pt x="96203" y="55222"/>
                        <a:pt x="85725" y="52366"/>
                        <a:pt x="72390" y="52366"/>
                      </a:cubicBezTo>
                      <a:lnTo>
                        <a:pt x="58103" y="52366"/>
                      </a:lnTo>
                      <a:lnTo>
                        <a:pt x="58103" y="135199"/>
                      </a:lnTo>
                      <a:lnTo>
                        <a:pt x="72390" y="135199"/>
                      </a:lnTo>
                      <a:cubicBezTo>
                        <a:pt x="85725" y="134247"/>
                        <a:pt x="96203" y="131390"/>
                        <a:pt x="103822" y="123774"/>
                      </a:cubicBezTo>
                      <a:close/>
                    </a:path>
                  </a:pathLst>
                </a:custGeom>
                <a:solidFill>
                  <a:srgbClr val="FFFFFF"/>
                </a:solidFill>
                <a:ln w="952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EBD0D415-7522-D9BD-257F-07DACE37F680}"/>
                    </a:ext>
                  </a:extLst>
                </p:cNvPr>
                <p:cNvSpPr/>
                <p:nvPr/>
              </p:nvSpPr>
              <p:spPr>
                <a:xfrm>
                  <a:off x="10982007" y="6221596"/>
                  <a:ext cx="123825" cy="185660"/>
                </a:xfrm>
                <a:custGeom>
                  <a:avLst/>
                  <a:gdLst>
                    <a:gd name="connsiteX0" fmla="*/ 58103 w 123825"/>
                    <a:gd name="connsiteY0" fmla="*/ 45701 h 185660"/>
                    <a:gd name="connsiteX1" fmla="*/ 58103 w 123825"/>
                    <a:gd name="connsiteY1" fmla="*/ 68552 h 185660"/>
                    <a:gd name="connsiteX2" fmla="*/ 116205 w 123825"/>
                    <a:gd name="connsiteY2" fmla="*/ 68552 h 185660"/>
                    <a:gd name="connsiteX3" fmla="*/ 116205 w 123825"/>
                    <a:gd name="connsiteY3" fmla="*/ 112348 h 185660"/>
                    <a:gd name="connsiteX4" fmla="*/ 58103 w 123825"/>
                    <a:gd name="connsiteY4" fmla="*/ 112348 h 185660"/>
                    <a:gd name="connsiteX5" fmla="*/ 58103 w 123825"/>
                    <a:gd name="connsiteY5" fmla="*/ 139007 h 185660"/>
                    <a:gd name="connsiteX6" fmla="*/ 123825 w 123825"/>
                    <a:gd name="connsiteY6" fmla="*/ 139007 h 185660"/>
                    <a:gd name="connsiteX7" fmla="*/ 123825 w 123825"/>
                    <a:gd name="connsiteY7" fmla="*/ 185660 h 185660"/>
                    <a:gd name="connsiteX8" fmla="*/ 0 w 123825"/>
                    <a:gd name="connsiteY8" fmla="*/ 185660 h 185660"/>
                    <a:gd name="connsiteX9" fmla="*/ 0 w 123825"/>
                    <a:gd name="connsiteY9" fmla="*/ 0 h 185660"/>
                    <a:gd name="connsiteX10" fmla="*/ 123825 w 123825"/>
                    <a:gd name="connsiteY10" fmla="*/ 0 h 185660"/>
                    <a:gd name="connsiteX11" fmla="*/ 123825 w 123825"/>
                    <a:gd name="connsiteY11" fmla="*/ 46653 h 185660"/>
                    <a:gd name="connsiteX12" fmla="*/ 58103 w 123825"/>
                    <a:gd name="connsiteY12" fmla="*/ 46653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85660">
                      <a:moveTo>
                        <a:pt x="58103" y="45701"/>
                      </a:moveTo>
                      <a:lnTo>
                        <a:pt x="58103" y="68552"/>
                      </a:lnTo>
                      <a:lnTo>
                        <a:pt x="116205" y="68552"/>
                      </a:lnTo>
                      <a:lnTo>
                        <a:pt x="116205" y="112348"/>
                      </a:lnTo>
                      <a:lnTo>
                        <a:pt x="58103" y="112348"/>
                      </a:lnTo>
                      <a:lnTo>
                        <a:pt x="58103" y="139007"/>
                      </a:lnTo>
                      <a:lnTo>
                        <a:pt x="123825" y="139007"/>
                      </a:lnTo>
                      <a:lnTo>
                        <a:pt x="123825" y="185660"/>
                      </a:lnTo>
                      <a:lnTo>
                        <a:pt x="0" y="185660"/>
                      </a:lnTo>
                      <a:lnTo>
                        <a:pt x="0" y="0"/>
                      </a:lnTo>
                      <a:lnTo>
                        <a:pt x="123825" y="0"/>
                      </a:lnTo>
                      <a:lnTo>
                        <a:pt x="123825" y="46653"/>
                      </a:lnTo>
                      <a:lnTo>
                        <a:pt x="58103" y="46653"/>
                      </a:lnTo>
                      <a:close/>
                    </a:path>
                  </a:pathLst>
                </a:custGeom>
                <a:solidFill>
                  <a:srgbClr val="FFFFFF"/>
                </a:solidFill>
                <a:ln w="952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239F06AA-3B86-0D88-2AF7-E6C79F973344}"/>
                    </a:ext>
                  </a:extLst>
                </p:cNvPr>
                <p:cNvSpPr/>
                <p:nvPr/>
              </p:nvSpPr>
              <p:spPr>
                <a:xfrm>
                  <a:off x="11127740" y="6220644"/>
                  <a:ext cx="173354" cy="185660"/>
                </a:xfrm>
                <a:custGeom>
                  <a:avLst/>
                  <a:gdLst>
                    <a:gd name="connsiteX0" fmla="*/ 128588 w 173354"/>
                    <a:gd name="connsiteY0" fmla="*/ 12377 h 185660"/>
                    <a:gd name="connsiteX1" fmla="*/ 161925 w 173354"/>
                    <a:gd name="connsiteY1" fmla="*/ 44749 h 185660"/>
                    <a:gd name="connsiteX2" fmla="*/ 173355 w 173354"/>
                    <a:gd name="connsiteY2" fmla="*/ 92354 h 185660"/>
                    <a:gd name="connsiteX3" fmla="*/ 161925 w 173354"/>
                    <a:gd name="connsiteY3" fmla="*/ 139959 h 185660"/>
                    <a:gd name="connsiteX4" fmla="*/ 128588 w 173354"/>
                    <a:gd name="connsiteY4" fmla="*/ 173283 h 185660"/>
                    <a:gd name="connsiteX5" fmla="*/ 77153 w 173354"/>
                    <a:gd name="connsiteY5" fmla="*/ 185660 h 185660"/>
                    <a:gd name="connsiteX6" fmla="*/ 0 w 173354"/>
                    <a:gd name="connsiteY6" fmla="*/ 185660 h 185660"/>
                    <a:gd name="connsiteX7" fmla="*/ 0 w 173354"/>
                    <a:gd name="connsiteY7" fmla="*/ 0 h 185660"/>
                    <a:gd name="connsiteX8" fmla="*/ 77153 w 173354"/>
                    <a:gd name="connsiteY8" fmla="*/ 0 h 185660"/>
                    <a:gd name="connsiteX9" fmla="*/ 128588 w 173354"/>
                    <a:gd name="connsiteY9" fmla="*/ 12377 h 185660"/>
                    <a:gd name="connsiteX10" fmla="*/ 103822 w 173354"/>
                    <a:gd name="connsiteY10" fmla="*/ 123774 h 185660"/>
                    <a:gd name="connsiteX11" fmla="*/ 115253 w 173354"/>
                    <a:gd name="connsiteY11" fmla="*/ 93306 h 185660"/>
                    <a:gd name="connsiteX12" fmla="*/ 103822 w 173354"/>
                    <a:gd name="connsiteY12" fmla="*/ 62839 h 185660"/>
                    <a:gd name="connsiteX13" fmla="*/ 72390 w 173354"/>
                    <a:gd name="connsiteY13" fmla="*/ 52366 h 185660"/>
                    <a:gd name="connsiteX14" fmla="*/ 58103 w 173354"/>
                    <a:gd name="connsiteY14" fmla="*/ 52366 h 185660"/>
                    <a:gd name="connsiteX15" fmla="*/ 58103 w 173354"/>
                    <a:gd name="connsiteY15" fmla="*/ 135199 h 185660"/>
                    <a:gd name="connsiteX16" fmla="*/ 72390 w 173354"/>
                    <a:gd name="connsiteY16" fmla="*/ 135199 h 185660"/>
                    <a:gd name="connsiteX17" fmla="*/ 103822 w 173354"/>
                    <a:gd name="connsiteY17" fmla="*/ 12377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354" h="185660">
                      <a:moveTo>
                        <a:pt x="128588" y="12377"/>
                      </a:moveTo>
                      <a:cubicBezTo>
                        <a:pt x="142875" y="19994"/>
                        <a:pt x="154305" y="31419"/>
                        <a:pt x="161925" y="44749"/>
                      </a:cubicBezTo>
                      <a:cubicBezTo>
                        <a:pt x="169545" y="58078"/>
                        <a:pt x="173355" y="74264"/>
                        <a:pt x="173355" y="92354"/>
                      </a:cubicBezTo>
                      <a:cubicBezTo>
                        <a:pt x="173355" y="110444"/>
                        <a:pt x="169545" y="125678"/>
                        <a:pt x="161925" y="139959"/>
                      </a:cubicBezTo>
                      <a:cubicBezTo>
                        <a:pt x="154305" y="154241"/>
                        <a:pt x="142875" y="165666"/>
                        <a:pt x="128588" y="173283"/>
                      </a:cubicBezTo>
                      <a:cubicBezTo>
                        <a:pt x="114300" y="180900"/>
                        <a:pt x="97155" y="185660"/>
                        <a:pt x="77153" y="185660"/>
                      </a:cubicBezTo>
                      <a:lnTo>
                        <a:pt x="0" y="185660"/>
                      </a:lnTo>
                      <a:lnTo>
                        <a:pt x="0" y="0"/>
                      </a:lnTo>
                      <a:lnTo>
                        <a:pt x="77153" y="0"/>
                      </a:lnTo>
                      <a:cubicBezTo>
                        <a:pt x="97155" y="0"/>
                        <a:pt x="114300" y="3809"/>
                        <a:pt x="128588" y="12377"/>
                      </a:cubicBezTo>
                      <a:close/>
                      <a:moveTo>
                        <a:pt x="103822" y="123774"/>
                      </a:moveTo>
                      <a:cubicBezTo>
                        <a:pt x="111442" y="116157"/>
                        <a:pt x="115253" y="106636"/>
                        <a:pt x="115253" y="93306"/>
                      </a:cubicBezTo>
                      <a:cubicBezTo>
                        <a:pt x="115253" y="79977"/>
                        <a:pt x="111442" y="69504"/>
                        <a:pt x="103822" y="62839"/>
                      </a:cubicBezTo>
                      <a:cubicBezTo>
                        <a:pt x="96203" y="55222"/>
                        <a:pt x="85725" y="52366"/>
                        <a:pt x="72390" y="52366"/>
                      </a:cubicBezTo>
                      <a:lnTo>
                        <a:pt x="58103" y="52366"/>
                      </a:lnTo>
                      <a:lnTo>
                        <a:pt x="58103" y="135199"/>
                      </a:lnTo>
                      <a:lnTo>
                        <a:pt x="72390" y="135199"/>
                      </a:lnTo>
                      <a:cubicBezTo>
                        <a:pt x="85725" y="134247"/>
                        <a:pt x="96203" y="130438"/>
                        <a:pt x="103822" y="123774"/>
                      </a:cubicBezTo>
                      <a:close/>
                    </a:path>
                  </a:pathLst>
                </a:custGeom>
                <a:solidFill>
                  <a:srgbClr val="FFFFFF"/>
                </a:solidFill>
                <a:ln w="952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9E69E5E4-04A2-8538-F4AD-EC7EABFA9B2B}"/>
                    </a:ext>
                  </a:extLst>
                </p:cNvPr>
                <p:cNvSpPr/>
                <p:nvPr/>
              </p:nvSpPr>
              <p:spPr>
                <a:xfrm>
                  <a:off x="11321097" y="6220644"/>
                  <a:ext cx="165734" cy="188516"/>
                </a:xfrm>
                <a:custGeom>
                  <a:avLst/>
                  <a:gdLst>
                    <a:gd name="connsiteX0" fmla="*/ 59055 w 165734"/>
                    <a:gd name="connsiteY0" fmla="*/ 0 h 188516"/>
                    <a:gd name="connsiteX1" fmla="*/ 59055 w 165734"/>
                    <a:gd name="connsiteY1" fmla="*/ 104732 h 188516"/>
                    <a:gd name="connsiteX2" fmla="*/ 64770 w 165734"/>
                    <a:gd name="connsiteY2" fmla="*/ 124726 h 188516"/>
                    <a:gd name="connsiteX3" fmla="*/ 82868 w 165734"/>
                    <a:gd name="connsiteY3" fmla="*/ 132343 h 188516"/>
                    <a:gd name="connsiteX4" fmla="*/ 101918 w 165734"/>
                    <a:gd name="connsiteY4" fmla="*/ 124726 h 188516"/>
                    <a:gd name="connsiteX5" fmla="*/ 107633 w 165734"/>
                    <a:gd name="connsiteY5" fmla="*/ 104732 h 188516"/>
                    <a:gd name="connsiteX6" fmla="*/ 107633 w 165734"/>
                    <a:gd name="connsiteY6" fmla="*/ 0 h 188516"/>
                    <a:gd name="connsiteX7" fmla="*/ 165735 w 165734"/>
                    <a:gd name="connsiteY7" fmla="*/ 0 h 188516"/>
                    <a:gd name="connsiteX8" fmla="*/ 165735 w 165734"/>
                    <a:gd name="connsiteY8" fmla="*/ 104732 h 188516"/>
                    <a:gd name="connsiteX9" fmla="*/ 154305 w 165734"/>
                    <a:gd name="connsiteY9" fmla="*/ 150433 h 188516"/>
                    <a:gd name="connsiteX10" fmla="*/ 123825 w 165734"/>
                    <a:gd name="connsiteY10" fmla="*/ 178996 h 188516"/>
                    <a:gd name="connsiteX11" fmla="*/ 80963 w 165734"/>
                    <a:gd name="connsiteY11" fmla="*/ 188517 h 188516"/>
                    <a:gd name="connsiteX12" fmla="*/ 39053 w 165734"/>
                    <a:gd name="connsiteY12" fmla="*/ 178996 h 188516"/>
                    <a:gd name="connsiteX13" fmla="*/ 10478 w 165734"/>
                    <a:gd name="connsiteY13" fmla="*/ 150433 h 188516"/>
                    <a:gd name="connsiteX14" fmla="*/ 0 w 165734"/>
                    <a:gd name="connsiteY14" fmla="*/ 104732 h 188516"/>
                    <a:gd name="connsiteX15" fmla="*/ 0 w 165734"/>
                    <a:gd name="connsiteY15" fmla="*/ 0 h 188516"/>
                    <a:gd name="connsiteX16" fmla="*/ 59055 w 165734"/>
                    <a:gd name="connsiteY16" fmla="*/ 0 h 18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188516">
                      <a:moveTo>
                        <a:pt x="59055" y="0"/>
                      </a:moveTo>
                      <a:lnTo>
                        <a:pt x="59055" y="104732"/>
                      </a:lnTo>
                      <a:cubicBezTo>
                        <a:pt x="59055" y="113301"/>
                        <a:pt x="60960" y="119965"/>
                        <a:pt x="64770" y="124726"/>
                      </a:cubicBezTo>
                      <a:cubicBezTo>
                        <a:pt x="68580" y="129486"/>
                        <a:pt x="74295" y="132343"/>
                        <a:pt x="82868" y="132343"/>
                      </a:cubicBezTo>
                      <a:cubicBezTo>
                        <a:pt x="91440" y="132343"/>
                        <a:pt x="97155" y="129486"/>
                        <a:pt x="101918" y="124726"/>
                      </a:cubicBezTo>
                      <a:cubicBezTo>
                        <a:pt x="105728" y="119965"/>
                        <a:pt x="107633" y="113301"/>
                        <a:pt x="107633" y="104732"/>
                      </a:cubicBezTo>
                      <a:lnTo>
                        <a:pt x="107633" y="0"/>
                      </a:lnTo>
                      <a:lnTo>
                        <a:pt x="165735" y="0"/>
                      </a:lnTo>
                      <a:lnTo>
                        <a:pt x="165735" y="104732"/>
                      </a:lnTo>
                      <a:cubicBezTo>
                        <a:pt x="165735" y="122822"/>
                        <a:pt x="161925" y="137103"/>
                        <a:pt x="154305" y="150433"/>
                      </a:cubicBezTo>
                      <a:cubicBezTo>
                        <a:pt x="146685" y="162810"/>
                        <a:pt x="137160" y="172331"/>
                        <a:pt x="123825" y="178996"/>
                      </a:cubicBezTo>
                      <a:cubicBezTo>
                        <a:pt x="111443" y="185660"/>
                        <a:pt x="97155" y="188517"/>
                        <a:pt x="80963" y="188517"/>
                      </a:cubicBezTo>
                      <a:cubicBezTo>
                        <a:pt x="64770" y="188517"/>
                        <a:pt x="51435" y="185660"/>
                        <a:pt x="39053" y="178996"/>
                      </a:cubicBezTo>
                      <a:cubicBezTo>
                        <a:pt x="26670" y="172331"/>
                        <a:pt x="17145" y="163762"/>
                        <a:pt x="10478" y="150433"/>
                      </a:cubicBezTo>
                      <a:cubicBezTo>
                        <a:pt x="3810" y="138055"/>
                        <a:pt x="0" y="122822"/>
                        <a:pt x="0" y="104732"/>
                      </a:cubicBezTo>
                      <a:lnTo>
                        <a:pt x="0" y="0"/>
                      </a:lnTo>
                      <a:lnTo>
                        <a:pt x="59055" y="0"/>
                      </a:lnTo>
                      <a:close/>
                    </a:path>
                  </a:pathLst>
                </a:custGeom>
                <a:solidFill>
                  <a:srgbClr val="FFFFFF"/>
                </a:solidFill>
                <a:ln w="9525" cap="flat">
                  <a:noFill/>
                  <a:prstDash val="solid"/>
                  <a:miter/>
                </a:ln>
              </p:spPr>
              <p:txBody>
                <a:bodyPr rtlCol="0" anchor="ctr"/>
                <a:lstStyle/>
                <a:p>
                  <a:endParaRPr lang="en-US"/>
                </a:p>
              </p:txBody>
            </p:sp>
          </p:grpSp>
          <p:grpSp>
            <p:nvGrpSpPr>
              <p:cNvPr id="17" name="Graphic 47">
                <a:extLst>
                  <a:ext uri="{FF2B5EF4-FFF2-40B4-BE49-F238E27FC236}">
                    <a16:creationId xmlns:a16="http://schemas.microsoft.com/office/drawing/2014/main" id="{6F0CE7EB-260B-AED0-7ECB-0D4111FDB8BE}"/>
                  </a:ext>
                </a:extLst>
              </p:cNvPr>
              <p:cNvGrpSpPr/>
              <p:nvPr/>
            </p:nvGrpSpPr>
            <p:grpSpPr>
              <a:xfrm>
                <a:off x="10976292" y="5214269"/>
                <a:ext cx="904875" cy="408452"/>
                <a:chOff x="10976292" y="5214269"/>
                <a:chExt cx="904875" cy="408452"/>
              </a:xfrm>
              <a:solidFill>
                <a:srgbClr val="FFFFFF"/>
              </a:solidFill>
            </p:grpSpPr>
            <p:sp>
              <p:nvSpPr>
                <p:cNvPr id="161" name="Freeform 160">
                  <a:extLst>
                    <a:ext uri="{FF2B5EF4-FFF2-40B4-BE49-F238E27FC236}">
                      <a16:creationId xmlns:a16="http://schemas.microsoft.com/office/drawing/2014/main" id="{0922034D-04F9-9E4E-66FA-10EF7CF0286B}"/>
                    </a:ext>
                  </a:extLst>
                </p:cNvPr>
                <p:cNvSpPr/>
                <p:nvPr/>
              </p:nvSpPr>
              <p:spPr>
                <a:xfrm>
                  <a:off x="10982007" y="5219030"/>
                  <a:ext cx="160020" cy="186612"/>
                </a:xfrm>
                <a:custGeom>
                  <a:avLst/>
                  <a:gdLst>
                    <a:gd name="connsiteX0" fmla="*/ 150495 w 160020"/>
                    <a:gd name="connsiteY0" fmla="*/ 106636 h 186612"/>
                    <a:gd name="connsiteX1" fmla="*/ 160020 w 160020"/>
                    <a:gd name="connsiteY1" fmla="*/ 135199 h 186612"/>
                    <a:gd name="connsiteX2" fmla="*/ 143828 w 160020"/>
                    <a:gd name="connsiteY2" fmla="*/ 173283 h 186612"/>
                    <a:gd name="connsiteX3" fmla="*/ 97155 w 160020"/>
                    <a:gd name="connsiteY3" fmla="*/ 186613 h 186612"/>
                    <a:gd name="connsiteX4" fmla="*/ 0 w 160020"/>
                    <a:gd name="connsiteY4" fmla="*/ 186613 h 186612"/>
                    <a:gd name="connsiteX5" fmla="*/ 0 w 160020"/>
                    <a:gd name="connsiteY5" fmla="*/ 0 h 186612"/>
                    <a:gd name="connsiteX6" fmla="*/ 95250 w 160020"/>
                    <a:gd name="connsiteY6" fmla="*/ 0 h 186612"/>
                    <a:gd name="connsiteX7" fmla="*/ 140018 w 160020"/>
                    <a:gd name="connsiteY7" fmla="*/ 12377 h 186612"/>
                    <a:gd name="connsiteX8" fmla="*/ 156210 w 160020"/>
                    <a:gd name="connsiteY8" fmla="*/ 48557 h 186612"/>
                    <a:gd name="connsiteX9" fmla="*/ 147638 w 160020"/>
                    <a:gd name="connsiteY9" fmla="*/ 76168 h 186612"/>
                    <a:gd name="connsiteX10" fmla="*/ 124778 w 160020"/>
                    <a:gd name="connsiteY10" fmla="*/ 91402 h 186612"/>
                    <a:gd name="connsiteX11" fmla="*/ 150495 w 160020"/>
                    <a:gd name="connsiteY11" fmla="*/ 106636 h 186612"/>
                    <a:gd name="connsiteX12" fmla="*/ 58103 w 160020"/>
                    <a:gd name="connsiteY12" fmla="*/ 72360 h 186612"/>
                    <a:gd name="connsiteX13" fmla="*/ 80963 w 160020"/>
                    <a:gd name="connsiteY13" fmla="*/ 72360 h 186612"/>
                    <a:gd name="connsiteX14" fmla="*/ 92393 w 160020"/>
                    <a:gd name="connsiteY14" fmla="*/ 69504 h 186612"/>
                    <a:gd name="connsiteX15" fmla="*/ 96203 w 160020"/>
                    <a:gd name="connsiteY15" fmla="*/ 59983 h 186612"/>
                    <a:gd name="connsiteX16" fmla="*/ 92393 w 160020"/>
                    <a:gd name="connsiteY16" fmla="*/ 49509 h 186612"/>
                    <a:gd name="connsiteX17" fmla="*/ 80963 w 160020"/>
                    <a:gd name="connsiteY17" fmla="*/ 46653 h 186612"/>
                    <a:gd name="connsiteX18" fmla="*/ 58103 w 160020"/>
                    <a:gd name="connsiteY18" fmla="*/ 46653 h 186612"/>
                    <a:gd name="connsiteX19" fmla="*/ 58103 w 160020"/>
                    <a:gd name="connsiteY19" fmla="*/ 72360 h 186612"/>
                    <a:gd name="connsiteX20" fmla="*/ 96203 w 160020"/>
                    <a:gd name="connsiteY20" fmla="*/ 136151 h 186612"/>
                    <a:gd name="connsiteX21" fmla="*/ 100013 w 160020"/>
                    <a:gd name="connsiteY21" fmla="*/ 126630 h 186612"/>
                    <a:gd name="connsiteX22" fmla="*/ 84773 w 160020"/>
                    <a:gd name="connsiteY22" fmla="*/ 113300 h 186612"/>
                    <a:gd name="connsiteX23" fmla="*/ 58103 w 160020"/>
                    <a:gd name="connsiteY23" fmla="*/ 113300 h 186612"/>
                    <a:gd name="connsiteX24" fmla="*/ 58103 w 160020"/>
                    <a:gd name="connsiteY24" fmla="*/ 139959 h 186612"/>
                    <a:gd name="connsiteX25" fmla="*/ 84773 w 160020"/>
                    <a:gd name="connsiteY25" fmla="*/ 139959 h 186612"/>
                    <a:gd name="connsiteX26" fmla="*/ 96203 w 160020"/>
                    <a:gd name="connsiteY26" fmla="*/ 136151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 h="186612">
                      <a:moveTo>
                        <a:pt x="150495" y="106636"/>
                      </a:moveTo>
                      <a:cubicBezTo>
                        <a:pt x="157163" y="115205"/>
                        <a:pt x="160020" y="123774"/>
                        <a:pt x="160020" y="135199"/>
                      </a:cubicBezTo>
                      <a:cubicBezTo>
                        <a:pt x="160020" y="151385"/>
                        <a:pt x="154305" y="163762"/>
                        <a:pt x="143828" y="173283"/>
                      </a:cubicBezTo>
                      <a:cubicBezTo>
                        <a:pt x="133350" y="181852"/>
                        <a:pt x="117158" y="186613"/>
                        <a:pt x="97155" y="186613"/>
                      </a:cubicBezTo>
                      <a:lnTo>
                        <a:pt x="0" y="186613"/>
                      </a:lnTo>
                      <a:lnTo>
                        <a:pt x="0" y="0"/>
                      </a:lnTo>
                      <a:lnTo>
                        <a:pt x="95250" y="0"/>
                      </a:lnTo>
                      <a:cubicBezTo>
                        <a:pt x="114300" y="0"/>
                        <a:pt x="128588" y="3808"/>
                        <a:pt x="140018" y="12377"/>
                      </a:cubicBezTo>
                      <a:cubicBezTo>
                        <a:pt x="150495" y="20946"/>
                        <a:pt x="156210" y="32372"/>
                        <a:pt x="156210" y="48557"/>
                      </a:cubicBezTo>
                      <a:cubicBezTo>
                        <a:pt x="156210" y="59030"/>
                        <a:pt x="153353" y="68552"/>
                        <a:pt x="147638" y="76168"/>
                      </a:cubicBezTo>
                      <a:cubicBezTo>
                        <a:pt x="141923" y="83785"/>
                        <a:pt x="134303" y="88546"/>
                        <a:pt x="124778" y="91402"/>
                      </a:cubicBezTo>
                      <a:cubicBezTo>
                        <a:pt x="135255" y="93306"/>
                        <a:pt x="143828" y="98067"/>
                        <a:pt x="150495" y="106636"/>
                      </a:cubicBezTo>
                      <a:close/>
                      <a:moveTo>
                        <a:pt x="58103" y="72360"/>
                      </a:moveTo>
                      <a:lnTo>
                        <a:pt x="80963" y="72360"/>
                      </a:lnTo>
                      <a:cubicBezTo>
                        <a:pt x="86678" y="72360"/>
                        <a:pt x="90488" y="71408"/>
                        <a:pt x="92393" y="69504"/>
                      </a:cubicBezTo>
                      <a:cubicBezTo>
                        <a:pt x="95250" y="67599"/>
                        <a:pt x="96203" y="63791"/>
                        <a:pt x="96203" y="59983"/>
                      </a:cubicBezTo>
                      <a:cubicBezTo>
                        <a:pt x="96203" y="55222"/>
                        <a:pt x="95250" y="52366"/>
                        <a:pt x="92393" y="49509"/>
                      </a:cubicBezTo>
                      <a:cubicBezTo>
                        <a:pt x="89535" y="47605"/>
                        <a:pt x="85725" y="46653"/>
                        <a:pt x="80963" y="46653"/>
                      </a:cubicBezTo>
                      <a:lnTo>
                        <a:pt x="58103" y="46653"/>
                      </a:lnTo>
                      <a:lnTo>
                        <a:pt x="58103" y="72360"/>
                      </a:lnTo>
                      <a:close/>
                      <a:moveTo>
                        <a:pt x="96203" y="136151"/>
                      </a:moveTo>
                      <a:cubicBezTo>
                        <a:pt x="99060" y="134247"/>
                        <a:pt x="100013" y="130438"/>
                        <a:pt x="100013" y="126630"/>
                      </a:cubicBezTo>
                      <a:cubicBezTo>
                        <a:pt x="100013" y="118061"/>
                        <a:pt x="95250" y="113300"/>
                        <a:pt x="84773" y="113300"/>
                      </a:cubicBezTo>
                      <a:lnTo>
                        <a:pt x="58103" y="113300"/>
                      </a:lnTo>
                      <a:lnTo>
                        <a:pt x="58103" y="139959"/>
                      </a:lnTo>
                      <a:lnTo>
                        <a:pt x="84773" y="139959"/>
                      </a:lnTo>
                      <a:cubicBezTo>
                        <a:pt x="89535" y="139007"/>
                        <a:pt x="93345" y="138055"/>
                        <a:pt x="96203" y="136151"/>
                      </a:cubicBezTo>
                      <a:close/>
                    </a:path>
                  </a:pathLst>
                </a:custGeom>
                <a:solidFill>
                  <a:srgbClr val="FFFFFF"/>
                </a:solidFill>
                <a:ln w="952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DAAF524A-5DDB-1879-C10D-5EDA6B9E76D2}"/>
                    </a:ext>
                  </a:extLst>
                </p:cNvPr>
                <p:cNvSpPr/>
                <p:nvPr/>
              </p:nvSpPr>
              <p:spPr>
                <a:xfrm>
                  <a:off x="11162030" y="5219030"/>
                  <a:ext cx="114300" cy="185660"/>
                </a:xfrm>
                <a:custGeom>
                  <a:avLst/>
                  <a:gdLst>
                    <a:gd name="connsiteX0" fmla="*/ 58102 w 114300"/>
                    <a:gd name="connsiteY0" fmla="*/ 141864 h 185660"/>
                    <a:gd name="connsiteX1" fmla="*/ 114300 w 114300"/>
                    <a:gd name="connsiteY1" fmla="*/ 141864 h 185660"/>
                    <a:gd name="connsiteX2" fmla="*/ 114300 w 114300"/>
                    <a:gd name="connsiteY2" fmla="*/ 185660 h 185660"/>
                    <a:gd name="connsiteX3" fmla="*/ 0 w 114300"/>
                    <a:gd name="connsiteY3" fmla="*/ 185660 h 185660"/>
                    <a:gd name="connsiteX4" fmla="*/ 0 w 114300"/>
                    <a:gd name="connsiteY4" fmla="*/ 0 h 185660"/>
                    <a:gd name="connsiteX5" fmla="*/ 58102 w 114300"/>
                    <a:gd name="connsiteY5" fmla="*/ 0 h 185660"/>
                    <a:gd name="connsiteX6" fmla="*/ 58102 w 114300"/>
                    <a:gd name="connsiteY6" fmla="*/ 14186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85660">
                      <a:moveTo>
                        <a:pt x="58102" y="141864"/>
                      </a:moveTo>
                      <a:lnTo>
                        <a:pt x="114300" y="141864"/>
                      </a:lnTo>
                      <a:lnTo>
                        <a:pt x="114300" y="185660"/>
                      </a:lnTo>
                      <a:lnTo>
                        <a:pt x="0" y="185660"/>
                      </a:lnTo>
                      <a:lnTo>
                        <a:pt x="0" y="0"/>
                      </a:lnTo>
                      <a:lnTo>
                        <a:pt x="58102" y="0"/>
                      </a:lnTo>
                      <a:lnTo>
                        <a:pt x="58102" y="141864"/>
                      </a:lnTo>
                      <a:close/>
                    </a:path>
                  </a:pathLst>
                </a:custGeom>
                <a:solidFill>
                  <a:srgbClr val="FFFFFF"/>
                </a:solidFill>
                <a:ln w="952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EF406C6D-8A8A-6BC2-EC3D-02505B9F9D55}"/>
                    </a:ext>
                  </a:extLst>
                </p:cNvPr>
                <p:cNvSpPr/>
                <p:nvPr/>
              </p:nvSpPr>
              <p:spPr>
                <a:xfrm>
                  <a:off x="11288712" y="5214269"/>
                  <a:ext cx="191452" cy="192325"/>
                </a:xfrm>
                <a:custGeom>
                  <a:avLst/>
                  <a:gdLst>
                    <a:gd name="connsiteX0" fmla="*/ 48578 w 191452"/>
                    <a:gd name="connsiteY0" fmla="*/ 179948 h 192325"/>
                    <a:gd name="connsiteX1" fmla="*/ 13335 w 191452"/>
                    <a:gd name="connsiteY1" fmla="*/ 145672 h 192325"/>
                    <a:gd name="connsiteX2" fmla="*/ 0 w 191452"/>
                    <a:gd name="connsiteY2" fmla="*/ 96163 h 192325"/>
                    <a:gd name="connsiteX3" fmla="*/ 13335 w 191452"/>
                    <a:gd name="connsiteY3" fmla="*/ 46653 h 192325"/>
                    <a:gd name="connsiteX4" fmla="*/ 48578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3 w 191452"/>
                    <a:gd name="connsiteY8" fmla="*/ 96163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8 w 191452"/>
                    <a:gd name="connsiteY12" fmla="*/ 179948 h 192325"/>
                    <a:gd name="connsiteX13" fmla="*/ 122872 w 191452"/>
                    <a:gd name="connsiteY13" fmla="*/ 126630 h 192325"/>
                    <a:gd name="connsiteX14" fmla="*/ 132397 w 191452"/>
                    <a:gd name="connsiteY14" fmla="*/ 96163 h 192325"/>
                    <a:gd name="connsiteX15" fmla="*/ 122872 w 191452"/>
                    <a:gd name="connsiteY15" fmla="*/ 65695 h 192325"/>
                    <a:gd name="connsiteX16" fmla="*/ 96203 w 191452"/>
                    <a:gd name="connsiteY16" fmla="*/ 54270 h 192325"/>
                    <a:gd name="connsiteX17" fmla="*/ 69532 w 191452"/>
                    <a:gd name="connsiteY17" fmla="*/ 65695 h 192325"/>
                    <a:gd name="connsiteX18" fmla="*/ 60007 w 191452"/>
                    <a:gd name="connsiteY18" fmla="*/ 96163 h 192325"/>
                    <a:gd name="connsiteX19" fmla="*/ 69532 w 191452"/>
                    <a:gd name="connsiteY19" fmla="*/ 126630 h 192325"/>
                    <a:gd name="connsiteX20" fmla="*/ 96203 w 191452"/>
                    <a:gd name="connsiteY20" fmla="*/ 138055 h 192325"/>
                    <a:gd name="connsiteX21" fmla="*/ 122872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8" y="179948"/>
                      </a:moveTo>
                      <a:cubicBezTo>
                        <a:pt x="34290" y="171379"/>
                        <a:pt x="21907" y="159954"/>
                        <a:pt x="13335" y="145672"/>
                      </a:cubicBezTo>
                      <a:cubicBezTo>
                        <a:pt x="4763" y="131390"/>
                        <a:pt x="0" y="115205"/>
                        <a:pt x="0" y="96163"/>
                      </a:cubicBezTo>
                      <a:cubicBezTo>
                        <a:pt x="0" y="78073"/>
                        <a:pt x="4763" y="61887"/>
                        <a:pt x="13335" y="46653"/>
                      </a:cubicBezTo>
                      <a:cubicBezTo>
                        <a:pt x="21907" y="31419"/>
                        <a:pt x="33338" y="20946"/>
                        <a:pt x="48578" y="12377"/>
                      </a:cubicBezTo>
                      <a:cubicBezTo>
                        <a:pt x="62865" y="3808"/>
                        <a:pt x="79057" y="0"/>
                        <a:pt x="97155" y="0"/>
                      </a:cubicBezTo>
                      <a:cubicBezTo>
                        <a:pt x="114300" y="0"/>
                        <a:pt x="130493" y="3808"/>
                        <a:pt x="144780" y="12377"/>
                      </a:cubicBezTo>
                      <a:cubicBezTo>
                        <a:pt x="159068" y="20946"/>
                        <a:pt x="170497" y="31419"/>
                        <a:pt x="179070" y="46653"/>
                      </a:cubicBezTo>
                      <a:cubicBezTo>
                        <a:pt x="187643" y="61887"/>
                        <a:pt x="191453" y="77120"/>
                        <a:pt x="191453" y="96163"/>
                      </a:cubicBezTo>
                      <a:cubicBezTo>
                        <a:pt x="191453" y="114253"/>
                        <a:pt x="187643" y="130438"/>
                        <a:pt x="179070" y="145672"/>
                      </a:cubicBezTo>
                      <a:cubicBezTo>
                        <a:pt x="170497" y="160906"/>
                        <a:pt x="159068" y="171379"/>
                        <a:pt x="144780" y="179948"/>
                      </a:cubicBezTo>
                      <a:cubicBezTo>
                        <a:pt x="130493" y="188517"/>
                        <a:pt x="114300" y="192325"/>
                        <a:pt x="97155" y="192325"/>
                      </a:cubicBezTo>
                      <a:cubicBezTo>
                        <a:pt x="79057" y="192325"/>
                        <a:pt x="62865" y="188517"/>
                        <a:pt x="48578" y="179948"/>
                      </a:cubicBezTo>
                      <a:close/>
                      <a:moveTo>
                        <a:pt x="122872" y="126630"/>
                      </a:moveTo>
                      <a:cubicBezTo>
                        <a:pt x="129540" y="119013"/>
                        <a:pt x="132397" y="109492"/>
                        <a:pt x="132397" y="96163"/>
                      </a:cubicBezTo>
                      <a:cubicBezTo>
                        <a:pt x="132397" y="83785"/>
                        <a:pt x="129540" y="73312"/>
                        <a:pt x="122872" y="65695"/>
                      </a:cubicBezTo>
                      <a:cubicBezTo>
                        <a:pt x="116205" y="58078"/>
                        <a:pt x="107632" y="54270"/>
                        <a:pt x="96203" y="54270"/>
                      </a:cubicBezTo>
                      <a:cubicBezTo>
                        <a:pt x="84772" y="54270"/>
                        <a:pt x="75247" y="58078"/>
                        <a:pt x="69532" y="65695"/>
                      </a:cubicBezTo>
                      <a:cubicBezTo>
                        <a:pt x="62865" y="73312"/>
                        <a:pt x="60007" y="82833"/>
                        <a:pt x="60007" y="96163"/>
                      </a:cubicBezTo>
                      <a:cubicBezTo>
                        <a:pt x="60007" y="108540"/>
                        <a:pt x="62865" y="119013"/>
                        <a:pt x="69532" y="126630"/>
                      </a:cubicBezTo>
                      <a:cubicBezTo>
                        <a:pt x="76200" y="134247"/>
                        <a:pt x="84772" y="138055"/>
                        <a:pt x="96203" y="138055"/>
                      </a:cubicBezTo>
                      <a:cubicBezTo>
                        <a:pt x="107632" y="138055"/>
                        <a:pt x="117157" y="134247"/>
                        <a:pt x="122872" y="126630"/>
                      </a:cubicBezTo>
                      <a:close/>
                    </a:path>
                  </a:pathLst>
                </a:custGeom>
                <a:solidFill>
                  <a:srgbClr val="FFFFFF"/>
                </a:solidFill>
                <a:ln w="952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218AA75D-B1F0-C675-17CB-A05E88DC15FC}"/>
                    </a:ext>
                  </a:extLst>
                </p:cNvPr>
                <p:cNvSpPr/>
                <p:nvPr/>
              </p:nvSpPr>
              <p:spPr>
                <a:xfrm>
                  <a:off x="11496357" y="5216174"/>
                  <a:ext cx="182880" cy="192325"/>
                </a:xfrm>
                <a:custGeom>
                  <a:avLst/>
                  <a:gdLst>
                    <a:gd name="connsiteX0" fmla="*/ 11430 w 182880"/>
                    <a:gd name="connsiteY0" fmla="*/ 45701 h 192325"/>
                    <a:gd name="connsiteX1" fmla="*/ 43815 w 182880"/>
                    <a:gd name="connsiteY1" fmla="*/ 12377 h 192325"/>
                    <a:gd name="connsiteX2" fmla="*/ 92393 w 182880"/>
                    <a:gd name="connsiteY2" fmla="*/ 0 h 192325"/>
                    <a:gd name="connsiteX3" fmla="*/ 135255 w 182880"/>
                    <a:gd name="connsiteY3" fmla="*/ 9521 h 192325"/>
                    <a:gd name="connsiteX4" fmla="*/ 166688 w 182880"/>
                    <a:gd name="connsiteY4" fmla="*/ 35228 h 192325"/>
                    <a:gd name="connsiteX5" fmla="*/ 182880 w 182880"/>
                    <a:gd name="connsiteY5" fmla="*/ 74264 h 192325"/>
                    <a:gd name="connsiteX6" fmla="*/ 120968 w 182880"/>
                    <a:gd name="connsiteY6" fmla="*/ 74264 h 192325"/>
                    <a:gd name="connsiteX7" fmla="*/ 108585 w 182880"/>
                    <a:gd name="connsiteY7" fmla="*/ 59983 h 192325"/>
                    <a:gd name="connsiteX8" fmla="*/ 90488 w 182880"/>
                    <a:gd name="connsiteY8" fmla="*/ 55222 h 192325"/>
                    <a:gd name="connsiteX9" fmla="*/ 67628 w 182880"/>
                    <a:gd name="connsiteY9" fmla="*/ 66647 h 192325"/>
                    <a:gd name="connsiteX10" fmla="*/ 59055 w 182880"/>
                    <a:gd name="connsiteY10" fmla="*/ 96163 h 192325"/>
                    <a:gd name="connsiteX11" fmla="*/ 67628 w 182880"/>
                    <a:gd name="connsiteY11" fmla="*/ 125678 h 192325"/>
                    <a:gd name="connsiteX12" fmla="*/ 90488 w 182880"/>
                    <a:gd name="connsiteY12" fmla="*/ 137103 h 192325"/>
                    <a:gd name="connsiteX13" fmla="*/ 108585 w 182880"/>
                    <a:gd name="connsiteY13" fmla="*/ 132343 h 192325"/>
                    <a:gd name="connsiteX14" fmla="*/ 120968 w 182880"/>
                    <a:gd name="connsiteY14" fmla="*/ 118061 h 192325"/>
                    <a:gd name="connsiteX15" fmla="*/ 182880 w 182880"/>
                    <a:gd name="connsiteY15" fmla="*/ 118061 h 192325"/>
                    <a:gd name="connsiteX16" fmla="*/ 166688 w 182880"/>
                    <a:gd name="connsiteY16" fmla="*/ 157097 h 192325"/>
                    <a:gd name="connsiteX17" fmla="*/ 135255 w 182880"/>
                    <a:gd name="connsiteY17" fmla="*/ 182804 h 192325"/>
                    <a:gd name="connsiteX18" fmla="*/ 92393 w 182880"/>
                    <a:gd name="connsiteY18" fmla="*/ 192325 h 192325"/>
                    <a:gd name="connsiteX19" fmla="*/ 43815 w 182880"/>
                    <a:gd name="connsiteY19" fmla="*/ 179948 h 192325"/>
                    <a:gd name="connsiteX20" fmla="*/ 11430 w 182880"/>
                    <a:gd name="connsiteY20" fmla="*/ 146624 h 192325"/>
                    <a:gd name="connsiteX21" fmla="*/ 0 w 182880"/>
                    <a:gd name="connsiteY21" fmla="*/ 97115 h 192325"/>
                    <a:gd name="connsiteX22" fmla="*/ 11430 w 182880"/>
                    <a:gd name="connsiteY22" fmla="*/ 45701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880" h="192325">
                      <a:moveTo>
                        <a:pt x="11430" y="45701"/>
                      </a:moveTo>
                      <a:cubicBezTo>
                        <a:pt x="19050" y="31419"/>
                        <a:pt x="29528" y="19994"/>
                        <a:pt x="43815" y="12377"/>
                      </a:cubicBezTo>
                      <a:cubicBezTo>
                        <a:pt x="58103" y="4761"/>
                        <a:pt x="74295" y="0"/>
                        <a:pt x="92393" y="0"/>
                      </a:cubicBezTo>
                      <a:cubicBezTo>
                        <a:pt x="108585" y="0"/>
                        <a:pt x="122873" y="2856"/>
                        <a:pt x="135255" y="9521"/>
                      </a:cubicBezTo>
                      <a:cubicBezTo>
                        <a:pt x="147638" y="15234"/>
                        <a:pt x="158115" y="23803"/>
                        <a:pt x="166688" y="35228"/>
                      </a:cubicBezTo>
                      <a:cubicBezTo>
                        <a:pt x="174308" y="46653"/>
                        <a:pt x="180023" y="59031"/>
                        <a:pt x="182880" y="74264"/>
                      </a:cubicBezTo>
                      <a:lnTo>
                        <a:pt x="120968" y="74264"/>
                      </a:lnTo>
                      <a:cubicBezTo>
                        <a:pt x="118110" y="68552"/>
                        <a:pt x="114300" y="63791"/>
                        <a:pt x="108585" y="59983"/>
                      </a:cubicBezTo>
                      <a:cubicBezTo>
                        <a:pt x="103823" y="56174"/>
                        <a:pt x="97155" y="55222"/>
                        <a:pt x="90488" y="55222"/>
                      </a:cubicBezTo>
                      <a:cubicBezTo>
                        <a:pt x="80963" y="55222"/>
                        <a:pt x="73343" y="59031"/>
                        <a:pt x="67628" y="66647"/>
                      </a:cubicBezTo>
                      <a:cubicBezTo>
                        <a:pt x="61913" y="74264"/>
                        <a:pt x="59055" y="83785"/>
                        <a:pt x="59055" y="96163"/>
                      </a:cubicBezTo>
                      <a:cubicBezTo>
                        <a:pt x="59055" y="108540"/>
                        <a:pt x="61913" y="118061"/>
                        <a:pt x="67628" y="125678"/>
                      </a:cubicBezTo>
                      <a:cubicBezTo>
                        <a:pt x="73343" y="133295"/>
                        <a:pt x="80963" y="137103"/>
                        <a:pt x="90488" y="137103"/>
                      </a:cubicBezTo>
                      <a:cubicBezTo>
                        <a:pt x="97155" y="137103"/>
                        <a:pt x="102870" y="135199"/>
                        <a:pt x="108585" y="132343"/>
                      </a:cubicBezTo>
                      <a:cubicBezTo>
                        <a:pt x="113348" y="128534"/>
                        <a:pt x="118110" y="123774"/>
                        <a:pt x="120968" y="118061"/>
                      </a:cubicBezTo>
                      <a:lnTo>
                        <a:pt x="182880" y="118061"/>
                      </a:lnTo>
                      <a:cubicBezTo>
                        <a:pt x="180023" y="132343"/>
                        <a:pt x="175260" y="145672"/>
                        <a:pt x="166688" y="157097"/>
                      </a:cubicBezTo>
                      <a:cubicBezTo>
                        <a:pt x="159068" y="168522"/>
                        <a:pt x="148590" y="177092"/>
                        <a:pt x="135255" y="182804"/>
                      </a:cubicBezTo>
                      <a:cubicBezTo>
                        <a:pt x="122873" y="188517"/>
                        <a:pt x="108585" y="192325"/>
                        <a:pt x="92393" y="192325"/>
                      </a:cubicBezTo>
                      <a:cubicBezTo>
                        <a:pt x="73343" y="192325"/>
                        <a:pt x="57150" y="188517"/>
                        <a:pt x="43815" y="179948"/>
                      </a:cubicBezTo>
                      <a:cubicBezTo>
                        <a:pt x="29528" y="172331"/>
                        <a:pt x="19050" y="160906"/>
                        <a:pt x="11430" y="146624"/>
                      </a:cubicBezTo>
                      <a:cubicBezTo>
                        <a:pt x="3810" y="132343"/>
                        <a:pt x="0" y="116157"/>
                        <a:pt x="0" y="97115"/>
                      </a:cubicBezTo>
                      <a:cubicBezTo>
                        <a:pt x="0" y="77121"/>
                        <a:pt x="3810" y="60935"/>
                        <a:pt x="11430" y="45701"/>
                      </a:cubicBezTo>
                      <a:close/>
                    </a:path>
                  </a:pathLst>
                </a:custGeom>
                <a:solidFill>
                  <a:srgbClr val="FFFFFF"/>
                </a:solidFill>
                <a:ln w="952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CF90E105-AC27-D620-132B-7ECE86891876}"/>
                    </a:ext>
                  </a:extLst>
                </p:cNvPr>
                <p:cNvSpPr/>
                <p:nvPr/>
              </p:nvSpPr>
              <p:spPr>
                <a:xfrm>
                  <a:off x="11699240" y="5219030"/>
                  <a:ext cx="181927" cy="186612"/>
                </a:xfrm>
                <a:custGeom>
                  <a:avLst/>
                  <a:gdLst>
                    <a:gd name="connsiteX0" fmla="*/ 112395 w 181927"/>
                    <a:gd name="connsiteY0" fmla="*/ 185660 h 186612"/>
                    <a:gd name="connsiteX1" fmla="*/ 58103 w 181927"/>
                    <a:gd name="connsiteY1" fmla="*/ 104732 h 186612"/>
                    <a:gd name="connsiteX2" fmla="*/ 58103 w 181927"/>
                    <a:gd name="connsiteY2" fmla="*/ 185660 h 186612"/>
                    <a:gd name="connsiteX3" fmla="*/ 0 w 181927"/>
                    <a:gd name="connsiteY3" fmla="*/ 185660 h 186612"/>
                    <a:gd name="connsiteX4" fmla="*/ 0 w 181927"/>
                    <a:gd name="connsiteY4" fmla="*/ 0 h 186612"/>
                    <a:gd name="connsiteX5" fmla="*/ 58103 w 181927"/>
                    <a:gd name="connsiteY5" fmla="*/ 0 h 186612"/>
                    <a:gd name="connsiteX6" fmla="*/ 58103 w 181927"/>
                    <a:gd name="connsiteY6" fmla="*/ 78073 h 186612"/>
                    <a:gd name="connsiteX7" fmla="*/ 111442 w 181927"/>
                    <a:gd name="connsiteY7" fmla="*/ 0 h 186612"/>
                    <a:gd name="connsiteX8" fmla="*/ 177165 w 181927"/>
                    <a:gd name="connsiteY8" fmla="*/ 0 h 186612"/>
                    <a:gd name="connsiteX9" fmla="*/ 113347 w 181927"/>
                    <a:gd name="connsiteY9" fmla="*/ 89498 h 186612"/>
                    <a:gd name="connsiteX10" fmla="*/ 181928 w 181927"/>
                    <a:gd name="connsiteY10" fmla="*/ 186613 h 186612"/>
                    <a:gd name="connsiteX11" fmla="*/ 112395 w 181927"/>
                    <a:gd name="connsiteY11" fmla="*/ 186613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 h="186612">
                      <a:moveTo>
                        <a:pt x="112395" y="185660"/>
                      </a:moveTo>
                      <a:lnTo>
                        <a:pt x="58103" y="104732"/>
                      </a:lnTo>
                      <a:lnTo>
                        <a:pt x="58103" y="185660"/>
                      </a:lnTo>
                      <a:lnTo>
                        <a:pt x="0" y="185660"/>
                      </a:lnTo>
                      <a:lnTo>
                        <a:pt x="0" y="0"/>
                      </a:lnTo>
                      <a:lnTo>
                        <a:pt x="58103" y="0"/>
                      </a:lnTo>
                      <a:lnTo>
                        <a:pt x="58103" y="78073"/>
                      </a:lnTo>
                      <a:lnTo>
                        <a:pt x="111442" y="0"/>
                      </a:lnTo>
                      <a:lnTo>
                        <a:pt x="177165" y="0"/>
                      </a:lnTo>
                      <a:lnTo>
                        <a:pt x="113347" y="89498"/>
                      </a:lnTo>
                      <a:lnTo>
                        <a:pt x="181928" y="186613"/>
                      </a:lnTo>
                      <a:lnTo>
                        <a:pt x="112395" y="186613"/>
                      </a:lnTo>
                      <a:close/>
                    </a:path>
                  </a:pathLst>
                </a:custGeom>
                <a:solidFill>
                  <a:srgbClr val="FFFFFF"/>
                </a:solidFill>
                <a:ln w="952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E0FB056C-A7B3-4416-E68A-B8BCC51A4BB7}"/>
                    </a:ext>
                  </a:extLst>
                </p:cNvPr>
                <p:cNvSpPr/>
                <p:nvPr/>
              </p:nvSpPr>
              <p:spPr>
                <a:xfrm>
                  <a:off x="10976292" y="5430397"/>
                  <a:ext cx="181927" cy="192325"/>
                </a:xfrm>
                <a:custGeom>
                  <a:avLst/>
                  <a:gdLst>
                    <a:gd name="connsiteX0" fmla="*/ 11430 w 181927"/>
                    <a:gd name="connsiteY0" fmla="*/ 45701 h 192325"/>
                    <a:gd name="connsiteX1" fmla="*/ 42863 w 181927"/>
                    <a:gd name="connsiteY1" fmla="*/ 12377 h 192325"/>
                    <a:gd name="connsiteX2" fmla="*/ 91440 w 181927"/>
                    <a:gd name="connsiteY2" fmla="*/ 0 h 192325"/>
                    <a:gd name="connsiteX3" fmla="*/ 134302 w 181927"/>
                    <a:gd name="connsiteY3" fmla="*/ 9521 h 192325"/>
                    <a:gd name="connsiteX4" fmla="*/ 165735 w 181927"/>
                    <a:gd name="connsiteY4" fmla="*/ 35228 h 192325"/>
                    <a:gd name="connsiteX5" fmla="*/ 181927 w 181927"/>
                    <a:gd name="connsiteY5" fmla="*/ 74264 h 192325"/>
                    <a:gd name="connsiteX6" fmla="*/ 120015 w 181927"/>
                    <a:gd name="connsiteY6" fmla="*/ 74264 h 192325"/>
                    <a:gd name="connsiteX7" fmla="*/ 107632 w 181927"/>
                    <a:gd name="connsiteY7" fmla="*/ 59983 h 192325"/>
                    <a:gd name="connsiteX8" fmla="*/ 89535 w 181927"/>
                    <a:gd name="connsiteY8" fmla="*/ 55222 h 192325"/>
                    <a:gd name="connsiteX9" fmla="*/ 66675 w 181927"/>
                    <a:gd name="connsiteY9" fmla="*/ 66647 h 192325"/>
                    <a:gd name="connsiteX10" fmla="*/ 58102 w 181927"/>
                    <a:gd name="connsiteY10" fmla="*/ 96163 h 192325"/>
                    <a:gd name="connsiteX11" fmla="*/ 66675 w 181927"/>
                    <a:gd name="connsiteY11" fmla="*/ 125678 h 192325"/>
                    <a:gd name="connsiteX12" fmla="*/ 89535 w 181927"/>
                    <a:gd name="connsiteY12" fmla="*/ 137103 h 192325"/>
                    <a:gd name="connsiteX13" fmla="*/ 107632 w 181927"/>
                    <a:gd name="connsiteY13" fmla="*/ 132343 h 192325"/>
                    <a:gd name="connsiteX14" fmla="*/ 120015 w 181927"/>
                    <a:gd name="connsiteY14" fmla="*/ 118061 h 192325"/>
                    <a:gd name="connsiteX15" fmla="*/ 181927 w 181927"/>
                    <a:gd name="connsiteY15" fmla="*/ 118061 h 192325"/>
                    <a:gd name="connsiteX16" fmla="*/ 165735 w 181927"/>
                    <a:gd name="connsiteY16" fmla="*/ 157097 h 192325"/>
                    <a:gd name="connsiteX17" fmla="*/ 134302 w 181927"/>
                    <a:gd name="connsiteY17" fmla="*/ 182804 h 192325"/>
                    <a:gd name="connsiteX18" fmla="*/ 91440 w 181927"/>
                    <a:gd name="connsiteY18" fmla="*/ 192325 h 192325"/>
                    <a:gd name="connsiteX19" fmla="*/ 42863 w 181927"/>
                    <a:gd name="connsiteY19" fmla="*/ 179948 h 192325"/>
                    <a:gd name="connsiteX20" fmla="*/ 11430 w 181927"/>
                    <a:gd name="connsiteY20" fmla="*/ 146624 h 192325"/>
                    <a:gd name="connsiteX21" fmla="*/ 0 w 181927"/>
                    <a:gd name="connsiteY21" fmla="*/ 97115 h 192325"/>
                    <a:gd name="connsiteX22" fmla="*/ 11430 w 181927"/>
                    <a:gd name="connsiteY22" fmla="*/ 45701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927" h="192325">
                      <a:moveTo>
                        <a:pt x="11430" y="45701"/>
                      </a:moveTo>
                      <a:cubicBezTo>
                        <a:pt x="19050" y="31419"/>
                        <a:pt x="29527" y="19994"/>
                        <a:pt x="42863" y="12377"/>
                      </a:cubicBezTo>
                      <a:cubicBezTo>
                        <a:pt x="57150" y="4761"/>
                        <a:pt x="73342" y="0"/>
                        <a:pt x="91440" y="0"/>
                      </a:cubicBezTo>
                      <a:cubicBezTo>
                        <a:pt x="107632" y="0"/>
                        <a:pt x="121920" y="2856"/>
                        <a:pt x="134302" y="9521"/>
                      </a:cubicBezTo>
                      <a:cubicBezTo>
                        <a:pt x="146685" y="15234"/>
                        <a:pt x="157163" y="23803"/>
                        <a:pt x="165735" y="35228"/>
                      </a:cubicBezTo>
                      <a:cubicBezTo>
                        <a:pt x="173355" y="46653"/>
                        <a:pt x="179070" y="59030"/>
                        <a:pt x="181927" y="74264"/>
                      </a:cubicBezTo>
                      <a:lnTo>
                        <a:pt x="120015" y="74264"/>
                      </a:lnTo>
                      <a:cubicBezTo>
                        <a:pt x="117157" y="68552"/>
                        <a:pt x="113347" y="63791"/>
                        <a:pt x="107632" y="59983"/>
                      </a:cubicBezTo>
                      <a:cubicBezTo>
                        <a:pt x="101917" y="56174"/>
                        <a:pt x="96202" y="55222"/>
                        <a:pt x="89535" y="55222"/>
                      </a:cubicBezTo>
                      <a:cubicBezTo>
                        <a:pt x="80010" y="55222"/>
                        <a:pt x="72390" y="59030"/>
                        <a:pt x="66675" y="66647"/>
                      </a:cubicBezTo>
                      <a:cubicBezTo>
                        <a:pt x="60960" y="74264"/>
                        <a:pt x="58102" y="83785"/>
                        <a:pt x="58102" y="96163"/>
                      </a:cubicBezTo>
                      <a:cubicBezTo>
                        <a:pt x="58102" y="108540"/>
                        <a:pt x="60960" y="118061"/>
                        <a:pt x="66675" y="125678"/>
                      </a:cubicBezTo>
                      <a:cubicBezTo>
                        <a:pt x="72390" y="133295"/>
                        <a:pt x="80010" y="137103"/>
                        <a:pt x="89535" y="137103"/>
                      </a:cubicBezTo>
                      <a:cubicBezTo>
                        <a:pt x="96202" y="137103"/>
                        <a:pt x="101917" y="135199"/>
                        <a:pt x="107632" y="132343"/>
                      </a:cubicBezTo>
                      <a:cubicBezTo>
                        <a:pt x="112395" y="128534"/>
                        <a:pt x="117157" y="123774"/>
                        <a:pt x="120015" y="118061"/>
                      </a:cubicBezTo>
                      <a:lnTo>
                        <a:pt x="181927" y="118061"/>
                      </a:lnTo>
                      <a:cubicBezTo>
                        <a:pt x="179070" y="132343"/>
                        <a:pt x="174307" y="145672"/>
                        <a:pt x="165735" y="157097"/>
                      </a:cubicBezTo>
                      <a:cubicBezTo>
                        <a:pt x="158115" y="168522"/>
                        <a:pt x="147638" y="177092"/>
                        <a:pt x="134302" y="182804"/>
                      </a:cubicBezTo>
                      <a:cubicBezTo>
                        <a:pt x="121920" y="188517"/>
                        <a:pt x="107632" y="192325"/>
                        <a:pt x="91440" y="192325"/>
                      </a:cubicBezTo>
                      <a:cubicBezTo>
                        <a:pt x="72390" y="192325"/>
                        <a:pt x="56197" y="188517"/>
                        <a:pt x="42863" y="179948"/>
                      </a:cubicBezTo>
                      <a:cubicBezTo>
                        <a:pt x="28575" y="172331"/>
                        <a:pt x="18097" y="160906"/>
                        <a:pt x="11430" y="146624"/>
                      </a:cubicBezTo>
                      <a:cubicBezTo>
                        <a:pt x="3810" y="132343"/>
                        <a:pt x="0" y="116157"/>
                        <a:pt x="0" y="97115"/>
                      </a:cubicBezTo>
                      <a:cubicBezTo>
                        <a:pt x="0" y="76168"/>
                        <a:pt x="3810" y="59983"/>
                        <a:pt x="11430" y="45701"/>
                      </a:cubicBezTo>
                      <a:close/>
                    </a:path>
                  </a:pathLst>
                </a:custGeom>
                <a:solidFill>
                  <a:srgbClr val="FFFFFF"/>
                </a:solidFill>
                <a:ln w="952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0734F01E-02F9-2649-01A4-47FDF6E16AE4}"/>
                    </a:ext>
                  </a:extLst>
                </p:cNvPr>
                <p:cNvSpPr/>
                <p:nvPr/>
              </p:nvSpPr>
              <p:spPr>
                <a:xfrm>
                  <a:off x="11179175" y="5432301"/>
                  <a:ext cx="172402" cy="186612"/>
                </a:xfrm>
                <a:custGeom>
                  <a:avLst/>
                  <a:gdLst>
                    <a:gd name="connsiteX0" fmla="*/ 172403 w 172402"/>
                    <a:gd name="connsiteY0" fmla="*/ 0 h 186612"/>
                    <a:gd name="connsiteX1" fmla="*/ 172403 w 172402"/>
                    <a:gd name="connsiteY1" fmla="*/ 186613 h 186612"/>
                    <a:gd name="connsiteX2" fmla="*/ 114300 w 172402"/>
                    <a:gd name="connsiteY2" fmla="*/ 186613 h 186612"/>
                    <a:gd name="connsiteX3" fmla="*/ 114300 w 172402"/>
                    <a:gd name="connsiteY3" fmla="*/ 114253 h 186612"/>
                    <a:gd name="connsiteX4" fmla="*/ 59055 w 172402"/>
                    <a:gd name="connsiteY4" fmla="*/ 114253 h 186612"/>
                    <a:gd name="connsiteX5" fmla="*/ 59055 w 172402"/>
                    <a:gd name="connsiteY5" fmla="*/ 186613 h 186612"/>
                    <a:gd name="connsiteX6" fmla="*/ 0 w 172402"/>
                    <a:gd name="connsiteY6" fmla="*/ 186613 h 186612"/>
                    <a:gd name="connsiteX7" fmla="*/ 0 w 172402"/>
                    <a:gd name="connsiteY7" fmla="*/ 952 h 186612"/>
                    <a:gd name="connsiteX8" fmla="*/ 58103 w 172402"/>
                    <a:gd name="connsiteY8" fmla="*/ 952 h 186612"/>
                    <a:gd name="connsiteX9" fmla="*/ 58103 w 172402"/>
                    <a:gd name="connsiteY9" fmla="*/ 67599 h 186612"/>
                    <a:gd name="connsiteX10" fmla="*/ 113347 w 172402"/>
                    <a:gd name="connsiteY10" fmla="*/ 67599 h 186612"/>
                    <a:gd name="connsiteX11" fmla="*/ 113347 w 172402"/>
                    <a:gd name="connsiteY11" fmla="*/ 952 h 186612"/>
                    <a:gd name="connsiteX12" fmla="*/ 172403 w 172402"/>
                    <a:gd name="connsiteY12" fmla="*/ 952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402" h="186612">
                      <a:moveTo>
                        <a:pt x="172403" y="0"/>
                      </a:moveTo>
                      <a:lnTo>
                        <a:pt x="172403" y="186613"/>
                      </a:lnTo>
                      <a:lnTo>
                        <a:pt x="114300" y="186613"/>
                      </a:lnTo>
                      <a:lnTo>
                        <a:pt x="114300" y="114253"/>
                      </a:lnTo>
                      <a:lnTo>
                        <a:pt x="59055" y="114253"/>
                      </a:lnTo>
                      <a:lnTo>
                        <a:pt x="59055" y="186613"/>
                      </a:lnTo>
                      <a:lnTo>
                        <a:pt x="0" y="186613"/>
                      </a:lnTo>
                      <a:lnTo>
                        <a:pt x="0" y="952"/>
                      </a:lnTo>
                      <a:lnTo>
                        <a:pt x="58103" y="952"/>
                      </a:lnTo>
                      <a:lnTo>
                        <a:pt x="58103" y="67599"/>
                      </a:lnTo>
                      <a:lnTo>
                        <a:pt x="113347" y="67599"/>
                      </a:lnTo>
                      <a:lnTo>
                        <a:pt x="113347" y="952"/>
                      </a:lnTo>
                      <a:lnTo>
                        <a:pt x="172403" y="952"/>
                      </a:lnTo>
                      <a:close/>
                    </a:path>
                  </a:pathLst>
                </a:custGeom>
                <a:solidFill>
                  <a:srgbClr val="FFFFFF"/>
                </a:solidFill>
                <a:ln w="952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C9C948E3-EA5F-0E19-4A8C-929C0F9C6727}"/>
                    </a:ext>
                  </a:extLst>
                </p:cNvPr>
                <p:cNvSpPr/>
                <p:nvPr/>
              </p:nvSpPr>
              <p:spPr>
                <a:xfrm>
                  <a:off x="11364912" y="5433253"/>
                  <a:ext cx="202882" cy="185660"/>
                </a:xfrm>
                <a:custGeom>
                  <a:avLst/>
                  <a:gdLst>
                    <a:gd name="connsiteX0" fmla="*/ 132397 w 202882"/>
                    <a:gd name="connsiteY0" fmla="*/ 157097 h 185660"/>
                    <a:gd name="connsiteX1" fmla="*/ 70485 w 202882"/>
                    <a:gd name="connsiteY1" fmla="*/ 157097 h 185660"/>
                    <a:gd name="connsiteX2" fmla="*/ 60960 w 202882"/>
                    <a:gd name="connsiteY2" fmla="*/ 185660 h 185660"/>
                    <a:gd name="connsiteX3" fmla="*/ 0 w 202882"/>
                    <a:gd name="connsiteY3" fmla="*/ 185660 h 185660"/>
                    <a:gd name="connsiteX4" fmla="*/ 67628 w 202882"/>
                    <a:gd name="connsiteY4" fmla="*/ 0 h 185660"/>
                    <a:gd name="connsiteX5" fmla="*/ 135255 w 202882"/>
                    <a:gd name="connsiteY5" fmla="*/ 0 h 185660"/>
                    <a:gd name="connsiteX6" fmla="*/ 202882 w 202882"/>
                    <a:gd name="connsiteY6" fmla="*/ 185660 h 185660"/>
                    <a:gd name="connsiteX7" fmla="*/ 140970 w 202882"/>
                    <a:gd name="connsiteY7" fmla="*/ 185660 h 185660"/>
                    <a:gd name="connsiteX8" fmla="*/ 132397 w 202882"/>
                    <a:gd name="connsiteY8" fmla="*/ 157097 h 185660"/>
                    <a:gd name="connsiteX9" fmla="*/ 118110 w 202882"/>
                    <a:gd name="connsiteY9" fmla="*/ 113300 h 185660"/>
                    <a:gd name="connsiteX10" fmla="*/ 100965 w 202882"/>
                    <a:gd name="connsiteY10" fmla="*/ 61887 h 185660"/>
                    <a:gd name="connsiteX11" fmla="*/ 83820 w 202882"/>
                    <a:gd name="connsiteY11" fmla="*/ 113300 h 185660"/>
                    <a:gd name="connsiteX12" fmla="*/ 118110 w 202882"/>
                    <a:gd name="connsiteY12" fmla="*/ 113300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185660">
                      <a:moveTo>
                        <a:pt x="132397" y="157097"/>
                      </a:moveTo>
                      <a:lnTo>
                        <a:pt x="70485" y="157097"/>
                      </a:lnTo>
                      <a:lnTo>
                        <a:pt x="60960" y="185660"/>
                      </a:lnTo>
                      <a:lnTo>
                        <a:pt x="0" y="185660"/>
                      </a:lnTo>
                      <a:lnTo>
                        <a:pt x="67628" y="0"/>
                      </a:lnTo>
                      <a:lnTo>
                        <a:pt x="135255" y="0"/>
                      </a:lnTo>
                      <a:lnTo>
                        <a:pt x="202882" y="185660"/>
                      </a:lnTo>
                      <a:lnTo>
                        <a:pt x="140970" y="185660"/>
                      </a:lnTo>
                      <a:lnTo>
                        <a:pt x="132397" y="157097"/>
                      </a:lnTo>
                      <a:close/>
                      <a:moveTo>
                        <a:pt x="118110" y="113300"/>
                      </a:moveTo>
                      <a:lnTo>
                        <a:pt x="100965" y="61887"/>
                      </a:lnTo>
                      <a:lnTo>
                        <a:pt x="83820" y="113300"/>
                      </a:lnTo>
                      <a:lnTo>
                        <a:pt x="118110" y="113300"/>
                      </a:lnTo>
                      <a:close/>
                    </a:path>
                  </a:pathLst>
                </a:custGeom>
                <a:solidFill>
                  <a:srgbClr val="FFFFFF"/>
                </a:solidFill>
                <a:ln w="952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B11006F7-1969-34A2-21F5-42AA5E725902}"/>
                    </a:ext>
                  </a:extLst>
                </p:cNvPr>
                <p:cNvSpPr/>
                <p:nvPr/>
              </p:nvSpPr>
              <p:spPr>
                <a:xfrm>
                  <a:off x="11581130" y="5432301"/>
                  <a:ext cx="58102" cy="186612"/>
                </a:xfrm>
                <a:custGeom>
                  <a:avLst/>
                  <a:gdLst>
                    <a:gd name="connsiteX0" fmla="*/ 58102 w 58102"/>
                    <a:gd name="connsiteY0" fmla="*/ 0 h 186612"/>
                    <a:gd name="connsiteX1" fmla="*/ 58102 w 58102"/>
                    <a:gd name="connsiteY1" fmla="*/ 186613 h 186612"/>
                    <a:gd name="connsiteX2" fmla="*/ 0 w 58102"/>
                    <a:gd name="connsiteY2" fmla="*/ 186613 h 186612"/>
                    <a:gd name="connsiteX3" fmla="*/ 0 w 58102"/>
                    <a:gd name="connsiteY3" fmla="*/ 952 h 186612"/>
                    <a:gd name="connsiteX4" fmla="*/ 58102 w 58102"/>
                    <a:gd name="connsiteY4" fmla="*/ 952 h 18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186612">
                      <a:moveTo>
                        <a:pt x="58102" y="0"/>
                      </a:moveTo>
                      <a:lnTo>
                        <a:pt x="58102" y="186613"/>
                      </a:lnTo>
                      <a:lnTo>
                        <a:pt x="0" y="186613"/>
                      </a:lnTo>
                      <a:lnTo>
                        <a:pt x="0" y="952"/>
                      </a:lnTo>
                      <a:lnTo>
                        <a:pt x="58102" y="952"/>
                      </a:lnTo>
                      <a:close/>
                    </a:path>
                  </a:pathLst>
                </a:custGeom>
                <a:solidFill>
                  <a:srgbClr val="FFFFFF"/>
                </a:solidFill>
                <a:ln w="952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2536366E-3B53-47B6-4D89-77D2A09A9E96}"/>
                    </a:ext>
                  </a:extLst>
                </p:cNvPr>
                <p:cNvSpPr/>
                <p:nvPr/>
              </p:nvSpPr>
              <p:spPr>
                <a:xfrm>
                  <a:off x="11665902" y="5433253"/>
                  <a:ext cx="178117" cy="185660"/>
                </a:xfrm>
                <a:custGeom>
                  <a:avLst/>
                  <a:gdLst>
                    <a:gd name="connsiteX0" fmla="*/ 178117 w 178117"/>
                    <a:gd name="connsiteY0" fmla="*/ 185660 h 185660"/>
                    <a:gd name="connsiteX1" fmla="*/ 120015 w 178117"/>
                    <a:gd name="connsiteY1" fmla="*/ 185660 h 185660"/>
                    <a:gd name="connsiteX2" fmla="*/ 58103 w 178117"/>
                    <a:gd name="connsiteY2" fmla="*/ 92354 h 185660"/>
                    <a:gd name="connsiteX3" fmla="*/ 58103 w 178117"/>
                    <a:gd name="connsiteY3" fmla="*/ 185660 h 185660"/>
                    <a:gd name="connsiteX4" fmla="*/ 0 w 178117"/>
                    <a:gd name="connsiteY4" fmla="*/ 185660 h 185660"/>
                    <a:gd name="connsiteX5" fmla="*/ 0 w 178117"/>
                    <a:gd name="connsiteY5" fmla="*/ 0 h 185660"/>
                    <a:gd name="connsiteX6" fmla="*/ 58103 w 178117"/>
                    <a:gd name="connsiteY6" fmla="*/ 0 h 185660"/>
                    <a:gd name="connsiteX7" fmla="*/ 120015 w 178117"/>
                    <a:gd name="connsiteY7" fmla="*/ 95210 h 185660"/>
                    <a:gd name="connsiteX8" fmla="*/ 120015 w 178117"/>
                    <a:gd name="connsiteY8" fmla="*/ 0 h 185660"/>
                    <a:gd name="connsiteX9" fmla="*/ 178117 w 178117"/>
                    <a:gd name="connsiteY9" fmla="*/ 0 h 185660"/>
                    <a:gd name="connsiteX10" fmla="*/ 178117 w 178117"/>
                    <a:gd name="connsiteY10" fmla="*/ 185660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117" h="185660">
                      <a:moveTo>
                        <a:pt x="178117" y="185660"/>
                      </a:moveTo>
                      <a:lnTo>
                        <a:pt x="120015" y="185660"/>
                      </a:lnTo>
                      <a:lnTo>
                        <a:pt x="58103" y="92354"/>
                      </a:lnTo>
                      <a:lnTo>
                        <a:pt x="58103" y="185660"/>
                      </a:lnTo>
                      <a:lnTo>
                        <a:pt x="0" y="185660"/>
                      </a:lnTo>
                      <a:lnTo>
                        <a:pt x="0" y="0"/>
                      </a:lnTo>
                      <a:lnTo>
                        <a:pt x="58103" y="0"/>
                      </a:lnTo>
                      <a:lnTo>
                        <a:pt x="120015" y="95210"/>
                      </a:lnTo>
                      <a:lnTo>
                        <a:pt x="120015" y="0"/>
                      </a:lnTo>
                      <a:lnTo>
                        <a:pt x="178117" y="0"/>
                      </a:lnTo>
                      <a:lnTo>
                        <a:pt x="178117" y="185660"/>
                      </a:lnTo>
                      <a:close/>
                    </a:path>
                  </a:pathLst>
                </a:custGeom>
                <a:solidFill>
                  <a:srgbClr val="FFFFFF"/>
                </a:solidFill>
                <a:ln w="9525" cap="flat">
                  <a:noFill/>
                  <a:prstDash val="solid"/>
                  <a:miter/>
                </a:ln>
              </p:spPr>
              <p:txBody>
                <a:bodyPr rtlCol="0" anchor="ctr"/>
                <a:lstStyle/>
                <a:p>
                  <a:endParaRPr lang="en-US"/>
                </a:p>
              </p:txBody>
            </p:sp>
          </p:grpSp>
          <p:grpSp>
            <p:nvGrpSpPr>
              <p:cNvPr id="18" name="Graphic 47">
                <a:extLst>
                  <a:ext uri="{FF2B5EF4-FFF2-40B4-BE49-F238E27FC236}">
                    <a16:creationId xmlns:a16="http://schemas.microsoft.com/office/drawing/2014/main" id="{F189C371-8945-6FED-A350-9BD7D700359A}"/>
                  </a:ext>
                </a:extLst>
              </p:cNvPr>
              <p:cNvGrpSpPr/>
              <p:nvPr/>
            </p:nvGrpSpPr>
            <p:grpSpPr>
              <a:xfrm>
                <a:off x="11013440" y="5670327"/>
                <a:ext cx="207644" cy="85689"/>
                <a:chOff x="11013440" y="5670327"/>
                <a:chExt cx="207644" cy="85689"/>
              </a:xfrm>
              <a:solidFill>
                <a:srgbClr val="FFFFFF"/>
              </a:solidFill>
            </p:grpSpPr>
            <p:sp>
              <p:nvSpPr>
                <p:cNvPr id="19" name="Freeform 18">
                  <a:extLst>
                    <a:ext uri="{FF2B5EF4-FFF2-40B4-BE49-F238E27FC236}">
                      <a16:creationId xmlns:a16="http://schemas.microsoft.com/office/drawing/2014/main" id="{B8C3DD5D-5DD1-1AE2-3277-133F32140457}"/>
                    </a:ext>
                  </a:extLst>
                </p:cNvPr>
                <p:cNvSpPr/>
                <p:nvPr/>
              </p:nvSpPr>
              <p:spPr>
                <a:xfrm>
                  <a:off x="11013440" y="5673184"/>
                  <a:ext cx="45719" cy="81881"/>
                </a:xfrm>
                <a:custGeom>
                  <a:avLst/>
                  <a:gdLst>
                    <a:gd name="connsiteX0" fmla="*/ 45720 w 45719"/>
                    <a:gd name="connsiteY0" fmla="*/ 0 h 81881"/>
                    <a:gd name="connsiteX1" fmla="*/ 45720 w 45719"/>
                    <a:gd name="connsiteY1" fmla="*/ 8569 h 81881"/>
                    <a:gd name="connsiteX2" fmla="*/ 10478 w 45719"/>
                    <a:gd name="connsiteY2" fmla="*/ 8569 h 81881"/>
                    <a:gd name="connsiteX3" fmla="*/ 10478 w 45719"/>
                    <a:gd name="connsiteY3" fmla="*/ 36180 h 81881"/>
                    <a:gd name="connsiteX4" fmla="*/ 39053 w 45719"/>
                    <a:gd name="connsiteY4" fmla="*/ 36180 h 81881"/>
                    <a:gd name="connsiteX5" fmla="*/ 39053 w 45719"/>
                    <a:gd name="connsiteY5" fmla="*/ 44749 h 81881"/>
                    <a:gd name="connsiteX6" fmla="*/ 10478 w 45719"/>
                    <a:gd name="connsiteY6" fmla="*/ 44749 h 81881"/>
                    <a:gd name="connsiteX7" fmla="*/ 10478 w 45719"/>
                    <a:gd name="connsiteY7" fmla="*/ 81881 h 81881"/>
                    <a:gd name="connsiteX8" fmla="*/ 0 w 45719"/>
                    <a:gd name="connsiteY8" fmla="*/ 81881 h 81881"/>
                    <a:gd name="connsiteX9" fmla="*/ 0 w 45719"/>
                    <a:gd name="connsiteY9" fmla="*/ 0 h 81881"/>
                    <a:gd name="connsiteX10" fmla="*/ 45720 w 45719"/>
                    <a:gd name="connsiteY10" fmla="*/ 0 h 8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19" h="81881">
                      <a:moveTo>
                        <a:pt x="45720" y="0"/>
                      </a:moveTo>
                      <a:lnTo>
                        <a:pt x="45720" y="8569"/>
                      </a:lnTo>
                      <a:lnTo>
                        <a:pt x="10478" y="8569"/>
                      </a:lnTo>
                      <a:lnTo>
                        <a:pt x="10478" y="36180"/>
                      </a:lnTo>
                      <a:lnTo>
                        <a:pt x="39053" y="36180"/>
                      </a:lnTo>
                      <a:lnTo>
                        <a:pt x="39053" y="44749"/>
                      </a:lnTo>
                      <a:lnTo>
                        <a:pt x="10478" y="44749"/>
                      </a:lnTo>
                      <a:lnTo>
                        <a:pt x="10478" y="81881"/>
                      </a:lnTo>
                      <a:lnTo>
                        <a:pt x="0" y="81881"/>
                      </a:lnTo>
                      <a:lnTo>
                        <a:pt x="0" y="0"/>
                      </a:lnTo>
                      <a:lnTo>
                        <a:pt x="45720" y="0"/>
                      </a:lnTo>
                      <a:close/>
                    </a:path>
                  </a:pathLst>
                </a:custGeom>
                <a:solidFill>
                  <a:srgbClr val="FFFFFF"/>
                </a:solidFill>
                <a:ln w="952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4CC3600-FB08-6DD3-EB8F-B241FB07DCA0}"/>
                    </a:ext>
                  </a:extLst>
                </p:cNvPr>
                <p:cNvSpPr/>
                <p:nvPr/>
              </p:nvSpPr>
              <p:spPr>
                <a:xfrm>
                  <a:off x="11066780" y="5670327"/>
                  <a:ext cx="83819" cy="85689"/>
                </a:xfrm>
                <a:custGeom>
                  <a:avLst/>
                  <a:gdLst>
                    <a:gd name="connsiteX0" fmla="*/ 20955 w 83819"/>
                    <a:gd name="connsiteY0" fmla="*/ 79977 h 85689"/>
                    <a:gd name="connsiteX1" fmla="*/ 5715 w 83819"/>
                    <a:gd name="connsiteY1" fmla="*/ 64743 h 85689"/>
                    <a:gd name="connsiteX2" fmla="*/ 0 w 83819"/>
                    <a:gd name="connsiteY2" fmla="*/ 42845 h 85689"/>
                    <a:gd name="connsiteX3" fmla="*/ 5715 w 83819"/>
                    <a:gd name="connsiteY3" fmla="*/ 20946 h 85689"/>
                    <a:gd name="connsiteX4" fmla="*/ 20955 w 83819"/>
                    <a:gd name="connsiteY4" fmla="*/ 5713 h 85689"/>
                    <a:gd name="connsiteX5" fmla="*/ 41910 w 83819"/>
                    <a:gd name="connsiteY5" fmla="*/ 0 h 85689"/>
                    <a:gd name="connsiteX6" fmla="*/ 62865 w 83819"/>
                    <a:gd name="connsiteY6" fmla="*/ 5713 h 85689"/>
                    <a:gd name="connsiteX7" fmla="*/ 78105 w 83819"/>
                    <a:gd name="connsiteY7" fmla="*/ 20946 h 85689"/>
                    <a:gd name="connsiteX8" fmla="*/ 83820 w 83819"/>
                    <a:gd name="connsiteY8" fmla="*/ 42845 h 85689"/>
                    <a:gd name="connsiteX9" fmla="*/ 78105 w 83819"/>
                    <a:gd name="connsiteY9" fmla="*/ 64743 h 85689"/>
                    <a:gd name="connsiteX10" fmla="*/ 62865 w 83819"/>
                    <a:gd name="connsiteY10" fmla="*/ 79977 h 85689"/>
                    <a:gd name="connsiteX11" fmla="*/ 41910 w 83819"/>
                    <a:gd name="connsiteY11" fmla="*/ 85689 h 85689"/>
                    <a:gd name="connsiteX12" fmla="*/ 20955 w 83819"/>
                    <a:gd name="connsiteY12" fmla="*/ 79977 h 85689"/>
                    <a:gd name="connsiteX13" fmla="*/ 58102 w 83819"/>
                    <a:gd name="connsiteY13" fmla="*/ 71408 h 85689"/>
                    <a:gd name="connsiteX14" fmla="*/ 68580 w 83819"/>
                    <a:gd name="connsiteY14" fmla="*/ 59983 h 85689"/>
                    <a:gd name="connsiteX15" fmla="*/ 72390 w 83819"/>
                    <a:gd name="connsiteY15" fmla="*/ 42845 h 85689"/>
                    <a:gd name="connsiteX16" fmla="*/ 68580 w 83819"/>
                    <a:gd name="connsiteY16" fmla="*/ 25707 h 85689"/>
                    <a:gd name="connsiteX17" fmla="*/ 58102 w 83819"/>
                    <a:gd name="connsiteY17" fmla="*/ 14282 h 85689"/>
                    <a:gd name="connsiteX18" fmla="*/ 42863 w 83819"/>
                    <a:gd name="connsiteY18" fmla="*/ 10473 h 85689"/>
                    <a:gd name="connsiteX19" fmla="*/ 27622 w 83819"/>
                    <a:gd name="connsiteY19" fmla="*/ 14282 h 85689"/>
                    <a:gd name="connsiteX20" fmla="*/ 17145 w 83819"/>
                    <a:gd name="connsiteY20" fmla="*/ 25707 h 85689"/>
                    <a:gd name="connsiteX21" fmla="*/ 13335 w 83819"/>
                    <a:gd name="connsiteY21" fmla="*/ 42845 h 85689"/>
                    <a:gd name="connsiteX22" fmla="*/ 17145 w 83819"/>
                    <a:gd name="connsiteY22" fmla="*/ 59983 h 85689"/>
                    <a:gd name="connsiteX23" fmla="*/ 27622 w 83819"/>
                    <a:gd name="connsiteY23" fmla="*/ 71408 h 85689"/>
                    <a:gd name="connsiteX24" fmla="*/ 42863 w 83819"/>
                    <a:gd name="connsiteY24" fmla="*/ 75216 h 85689"/>
                    <a:gd name="connsiteX25" fmla="*/ 58102 w 83819"/>
                    <a:gd name="connsiteY25" fmla="*/ 71408 h 8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819" h="85689">
                      <a:moveTo>
                        <a:pt x="20955" y="79977"/>
                      </a:moveTo>
                      <a:cubicBezTo>
                        <a:pt x="14288" y="76168"/>
                        <a:pt x="9525" y="71408"/>
                        <a:pt x="5715" y="64743"/>
                      </a:cubicBezTo>
                      <a:cubicBezTo>
                        <a:pt x="1905" y="58078"/>
                        <a:pt x="0" y="51414"/>
                        <a:pt x="0" y="42845"/>
                      </a:cubicBezTo>
                      <a:cubicBezTo>
                        <a:pt x="0" y="35228"/>
                        <a:pt x="1905" y="27611"/>
                        <a:pt x="5715" y="20946"/>
                      </a:cubicBezTo>
                      <a:cubicBezTo>
                        <a:pt x="9525" y="14282"/>
                        <a:pt x="14288" y="9521"/>
                        <a:pt x="20955" y="5713"/>
                      </a:cubicBezTo>
                      <a:cubicBezTo>
                        <a:pt x="27622" y="1904"/>
                        <a:pt x="34290" y="0"/>
                        <a:pt x="41910" y="0"/>
                      </a:cubicBezTo>
                      <a:cubicBezTo>
                        <a:pt x="49530" y="0"/>
                        <a:pt x="56197" y="1904"/>
                        <a:pt x="62865" y="5713"/>
                      </a:cubicBezTo>
                      <a:cubicBezTo>
                        <a:pt x="69532" y="9521"/>
                        <a:pt x="74295" y="14282"/>
                        <a:pt x="78105" y="20946"/>
                      </a:cubicBezTo>
                      <a:cubicBezTo>
                        <a:pt x="81915" y="27611"/>
                        <a:pt x="83820" y="34276"/>
                        <a:pt x="83820" y="42845"/>
                      </a:cubicBezTo>
                      <a:cubicBezTo>
                        <a:pt x="83820" y="51414"/>
                        <a:pt x="81915" y="58078"/>
                        <a:pt x="78105" y="64743"/>
                      </a:cubicBezTo>
                      <a:cubicBezTo>
                        <a:pt x="74295" y="71408"/>
                        <a:pt x="69532" y="76168"/>
                        <a:pt x="62865" y="79977"/>
                      </a:cubicBezTo>
                      <a:cubicBezTo>
                        <a:pt x="56197" y="83785"/>
                        <a:pt x="49530" y="85689"/>
                        <a:pt x="41910" y="85689"/>
                      </a:cubicBezTo>
                      <a:cubicBezTo>
                        <a:pt x="34290" y="84737"/>
                        <a:pt x="27622" y="82833"/>
                        <a:pt x="20955" y="79977"/>
                      </a:cubicBezTo>
                      <a:close/>
                      <a:moveTo>
                        <a:pt x="58102" y="71408"/>
                      </a:moveTo>
                      <a:cubicBezTo>
                        <a:pt x="62865" y="68552"/>
                        <a:pt x="66675" y="64743"/>
                        <a:pt x="68580" y="59983"/>
                      </a:cubicBezTo>
                      <a:cubicBezTo>
                        <a:pt x="71438" y="55222"/>
                        <a:pt x="72390" y="49510"/>
                        <a:pt x="72390" y="42845"/>
                      </a:cubicBezTo>
                      <a:cubicBezTo>
                        <a:pt x="72390" y="36180"/>
                        <a:pt x="71438" y="30467"/>
                        <a:pt x="68580" y="25707"/>
                      </a:cubicBezTo>
                      <a:cubicBezTo>
                        <a:pt x="65722" y="20946"/>
                        <a:pt x="61913" y="17138"/>
                        <a:pt x="58102" y="14282"/>
                      </a:cubicBezTo>
                      <a:cubicBezTo>
                        <a:pt x="53340" y="11425"/>
                        <a:pt x="48577" y="10473"/>
                        <a:pt x="42863" y="10473"/>
                      </a:cubicBezTo>
                      <a:cubicBezTo>
                        <a:pt x="37147" y="10473"/>
                        <a:pt x="31432" y="11425"/>
                        <a:pt x="27622" y="14282"/>
                      </a:cubicBezTo>
                      <a:cubicBezTo>
                        <a:pt x="22860" y="17138"/>
                        <a:pt x="19050" y="20946"/>
                        <a:pt x="17145" y="25707"/>
                      </a:cubicBezTo>
                      <a:cubicBezTo>
                        <a:pt x="14288" y="30467"/>
                        <a:pt x="13335" y="36180"/>
                        <a:pt x="13335" y="42845"/>
                      </a:cubicBezTo>
                      <a:cubicBezTo>
                        <a:pt x="13335" y="49510"/>
                        <a:pt x="14288" y="55222"/>
                        <a:pt x="17145" y="59983"/>
                      </a:cubicBezTo>
                      <a:cubicBezTo>
                        <a:pt x="20002" y="64743"/>
                        <a:pt x="23813" y="68552"/>
                        <a:pt x="27622" y="71408"/>
                      </a:cubicBezTo>
                      <a:cubicBezTo>
                        <a:pt x="32385" y="74264"/>
                        <a:pt x="37147" y="75216"/>
                        <a:pt x="42863" y="75216"/>
                      </a:cubicBezTo>
                      <a:cubicBezTo>
                        <a:pt x="48577" y="75216"/>
                        <a:pt x="53340" y="74264"/>
                        <a:pt x="58102" y="71408"/>
                      </a:cubicBezTo>
                      <a:close/>
                    </a:path>
                  </a:pathLst>
                </a:custGeom>
                <a:solidFill>
                  <a:srgbClr val="FFFFFF"/>
                </a:solidFill>
                <a:ln w="952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1CD92339-1DB4-A4E5-751B-5D49EA44F48D}"/>
                    </a:ext>
                  </a:extLst>
                </p:cNvPr>
                <p:cNvSpPr/>
                <p:nvPr/>
              </p:nvSpPr>
              <p:spPr>
                <a:xfrm>
                  <a:off x="11164887" y="5672232"/>
                  <a:ext cx="56197" cy="81880"/>
                </a:xfrm>
                <a:custGeom>
                  <a:avLst/>
                  <a:gdLst>
                    <a:gd name="connsiteX0" fmla="*/ 42863 w 56197"/>
                    <a:gd name="connsiteY0" fmla="*/ 81881 h 81880"/>
                    <a:gd name="connsiteX1" fmla="*/ 23813 w 56197"/>
                    <a:gd name="connsiteY1" fmla="*/ 48557 h 81880"/>
                    <a:gd name="connsiteX2" fmla="*/ 10478 w 56197"/>
                    <a:gd name="connsiteY2" fmla="*/ 48557 h 81880"/>
                    <a:gd name="connsiteX3" fmla="*/ 10478 w 56197"/>
                    <a:gd name="connsiteY3" fmla="*/ 81881 h 81880"/>
                    <a:gd name="connsiteX4" fmla="*/ 0 w 56197"/>
                    <a:gd name="connsiteY4" fmla="*/ 81881 h 81880"/>
                    <a:gd name="connsiteX5" fmla="*/ 0 w 56197"/>
                    <a:gd name="connsiteY5" fmla="*/ 0 h 81880"/>
                    <a:gd name="connsiteX6" fmla="*/ 26670 w 56197"/>
                    <a:gd name="connsiteY6" fmla="*/ 0 h 81880"/>
                    <a:gd name="connsiteX7" fmla="*/ 41910 w 56197"/>
                    <a:gd name="connsiteY7" fmla="*/ 2856 h 81880"/>
                    <a:gd name="connsiteX8" fmla="*/ 51435 w 56197"/>
                    <a:gd name="connsiteY8" fmla="*/ 11425 h 81880"/>
                    <a:gd name="connsiteX9" fmla="*/ 54293 w 56197"/>
                    <a:gd name="connsiteY9" fmla="*/ 23803 h 81880"/>
                    <a:gd name="connsiteX10" fmla="*/ 49530 w 56197"/>
                    <a:gd name="connsiteY10" fmla="*/ 39036 h 81880"/>
                    <a:gd name="connsiteX11" fmla="*/ 35243 w 56197"/>
                    <a:gd name="connsiteY11" fmla="*/ 47605 h 81880"/>
                    <a:gd name="connsiteX12" fmla="*/ 56197 w 56197"/>
                    <a:gd name="connsiteY12" fmla="*/ 81881 h 81880"/>
                    <a:gd name="connsiteX13" fmla="*/ 42863 w 56197"/>
                    <a:gd name="connsiteY13" fmla="*/ 81881 h 81880"/>
                    <a:gd name="connsiteX14" fmla="*/ 10478 w 56197"/>
                    <a:gd name="connsiteY14" fmla="*/ 39988 h 81880"/>
                    <a:gd name="connsiteX15" fmla="*/ 26670 w 56197"/>
                    <a:gd name="connsiteY15" fmla="*/ 39988 h 81880"/>
                    <a:gd name="connsiteX16" fmla="*/ 40005 w 56197"/>
                    <a:gd name="connsiteY16" fmla="*/ 36180 h 81880"/>
                    <a:gd name="connsiteX17" fmla="*/ 44768 w 56197"/>
                    <a:gd name="connsiteY17" fmla="*/ 24755 h 81880"/>
                    <a:gd name="connsiteX18" fmla="*/ 40957 w 56197"/>
                    <a:gd name="connsiteY18" fmla="*/ 13329 h 81880"/>
                    <a:gd name="connsiteX19" fmla="*/ 27622 w 56197"/>
                    <a:gd name="connsiteY19" fmla="*/ 9521 h 81880"/>
                    <a:gd name="connsiteX20" fmla="*/ 11430 w 56197"/>
                    <a:gd name="connsiteY20" fmla="*/ 9521 h 81880"/>
                    <a:gd name="connsiteX21" fmla="*/ 11430 w 56197"/>
                    <a:gd name="connsiteY21" fmla="*/ 39988 h 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197" h="81880">
                      <a:moveTo>
                        <a:pt x="42863" y="81881"/>
                      </a:moveTo>
                      <a:lnTo>
                        <a:pt x="23813" y="48557"/>
                      </a:lnTo>
                      <a:lnTo>
                        <a:pt x="10478" y="48557"/>
                      </a:lnTo>
                      <a:lnTo>
                        <a:pt x="10478" y="81881"/>
                      </a:lnTo>
                      <a:lnTo>
                        <a:pt x="0" y="81881"/>
                      </a:lnTo>
                      <a:lnTo>
                        <a:pt x="0" y="0"/>
                      </a:lnTo>
                      <a:lnTo>
                        <a:pt x="26670" y="0"/>
                      </a:lnTo>
                      <a:cubicBezTo>
                        <a:pt x="32385" y="0"/>
                        <a:pt x="38100" y="952"/>
                        <a:pt x="41910" y="2856"/>
                      </a:cubicBezTo>
                      <a:cubicBezTo>
                        <a:pt x="45720" y="4761"/>
                        <a:pt x="49530" y="7617"/>
                        <a:pt x="51435" y="11425"/>
                      </a:cubicBezTo>
                      <a:cubicBezTo>
                        <a:pt x="53340" y="15234"/>
                        <a:pt x="54293" y="19042"/>
                        <a:pt x="54293" y="23803"/>
                      </a:cubicBezTo>
                      <a:cubicBezTo>
                        <a:pt x="54293" y="29515"/>
                        <a:pt x="52388" y="34276"/>
                        <a:pt x="49530" y="39036"/>
                      </a:cubicBezTo>
                      <a:cubicBezTo>
                        <a:pt x="46672" y="43797"/>
                        <a:pt x="40957" y="46653"/>
                        <a:pt x="35243" y="47605"/>
                      </a:cubicBezTo>
                      <a:lnTo>
                        <a:pt x="56197" y="81881"/>
                      </a:lnTo>
                      <a:lnTo>
                        <a:pt x="42863" y="81881"/>
                      </a:lnTo>
                      <a:close/>
                      <a:moveTo>
                        <a:pt x="10478" y="39988"/>
                      </a:moveTo>
                      <a:lnTo>
                        <a:pt x="26670" y="39988"/>
                      </a:lnTo>
                      <a:cubicBezTo>
                        <a:pt x="32385" y="39988"/>
                        <a:pt x="37147" y="39036"/>
                        <a:pt x="40005" y="36180"/>
                      </a:cubicBezTo>
                      <a:cubicBezTo>
                        <a:pt x="42863" y="33324"/>
                        <a:pt x="44768" y="29515"/>
                        <a:pt x="44768" y="24755"/>
                      </a:cubicBezTo>
                      <a:cubicBezTo>
                        <a:pt x="44768" y="19994"/>
                        <a:pt x="42863" y="16186"/>
                        <a:pt x="40957" y="13329"/>
                      </a:cubicBezTo>
                      <a:cubicBezTo>
                        <a:pt x="38100" y="10473"/>
                        <a:pt x="33338" y="9521"/>
                        <a:pt x="27622" y="9521"/>
                      </a:cubicBezTo>
                      <a:lnTo>
                        <a:pt x="11430" y="9521"/>
                      </a:lnTo>
                      <a:lnTo>
                        <a:pt x="11430" y="39988"/>
                      </a:lnTo>
                      <a:close/>
                    </a:path>
                  </a:pathLst>
                </a:custGeom>
                <a:solidFill>
                  <a:srgbClr val="FFFFFF"/>
                </a:solidFill>
                <a:ln w="9525" cap="flat">
                  <a:noFill/>
                  <a:prstDash val="solid"/>
                  <a:miter/>
                </a:ln>
              </p:spPr>
              <p:txBody>
                <a:bodyPr rtlCol="0" anchor="ctr"/>
                <a:lstStyle/>
                <a:p>
                  <a:endParaRPr lang="en-US"/>
                </a:p>
              </p:txBody>
            </p:sp>
          </p:grpSp>
        </p:grpSp>
      </p:grpSp>
      <p:sp>
        <p:nvSpPr>
          <p:cNvPr id="200" name="Text Placeholder 32">
            <a:extLst>
              <a:ext uri="{FF2B5EF4-FFF2-40B4-BE49-F238E27FC236}">
                <a16:creationId xmlns:a16="http://schemas.microsoft.com/office/drawing/2014/main" id="{F051E687-1A34-CAAD-989D-122ABB88D2EE}"/>
              </a:ext>
            </a:extLst>
          </p:cNvPr>
          <p:cNvSpPr>
            <a:spLocks noGrp="1"/>
          </p:cNvSpPr>
          <p:nvPr>
            <p:ph type="body" sz="quarter" idx="19" hasCustomPrompt="1"/>
          </p:nvPr>
        </p:nvSpPr>
        <p:spPr>
          <a:xfrm>
            <a:off x="926524" y="4210794"/>
            <a:ext cx="3335229" cy="756631"/>
          </a:xfrm>
          <a:prstGeom prst="rect">
            <a:avLst/>
          </a:prstGeom>
          <a:gradFill>
            <a:gsLst>
              <a:gs pos="0">
                <a:srgbClr val="6A9D56"/>
              </a:gs>
              <a:gs pos="56000">
                <a:srgbClr val="2D8784"/>
              </a:gs>
              <a:gs pos="100000">
                <a:srgbClr val="263D94"/>
              </a:gs>
            </a:gsLst>
            <a:lin ang="0" scaled="0"/>
          </a:gradFill>
        </p:spPr>
        <p:txBody>
          <a:bodyPr anchor="ctr">
            <a:noAutofit/>
          </a:bodyPr>
          <a:lstStyle>
            <a:lvl1pPr marL="0" indent="0" algn="l">
              <a:lnSpc>
                <a:spcPct val="100000"/>
              </a:lnSpc>
              <a:spcBef>
                <a:spcPts val="0"/>
              </a:spcBef>
              <a:buNone/>
              <a:defRPr sz="39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02" name="Text Placeholder 32">
            <a:extLst>
              <a:ext uri="{FF2B5EF4-FFF2-40B4-BE49-F238E27FC236}">
                <a16:creationId xmlns:a16="http://schemas.microsoft.com/office/drawing/2014/main" id="{F961FD57-F4AF-47CF-D2F7-BF7FB3131E95}"/>
              </a:ext>
            </a:extLst>
          </p:cNvPr>
          <p:cNvSpPr>
            <a:spLocks noGrp="1"/>
          </p:cNvSpPr>
          <p:nvPr>
            <p:ph type="body" sz="quarter" idx="21" hasCustomPrompt="1"/>
          </p:nvPr>
        </p:nvSpPr>
        <p:spPr>
          <a:xfrm>
            <a:off x="883983" y="5335740"/>
            <a:ext cx="3629734" cy="1038225"/>
          </a:xfrm>
          <a:prstGeom prst="rect">
            <a:avLst/>
          </a:prstGeom>
        </p:spPr>
        <p:txBody>
          <a:bodyPr>
            <a:noAutofit/>
          </a:bodyPr>
          <a:lstStyle>
            <a:lvl1pPr marL="0" indent="0">
              <a:lnSpc>
                <a:spcPts val="3120"/>
              </a:lnSpc>
              <a:spcBef>
                <a:spcPts val="0"/>
              </a:spcBef>
              <a:buNone/>
              <a:defRPr sz="3900" b="1" i="0">
                <a:solidFill>
                  <a:srgbClr val="2626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Blockchain for Agri Food Edu</a:t>
            </a:r>
            <a:endParaRPr lang="en-US" dirty="0"/>
          </a:p>
        </p:txBody>
      </p:sp>
    </p:spTree>
    <p:extLst>
      <p:ext uri="{BB962C8B-B14F-4D97-AF65-F5344CB8AC3E}">
        <p14:creationId xmlns:p14="http://schemas.microsoft.com/office/powerpoint/2010/main" val="424729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2643669" y="1937363"/>
            <a:ext cx="700387" cy="689518"/>
          </a:xfrm>
          <a:prstGeom prst="rect">
            <a:avLst/>
          </a:prstGeom>
          <a:noFill/>
        </p:spPr>
        <p:txBody>
          <a:bodyPr anchor="ctr">
            <a:noAutofit/>
          </a:bodyPr>
          <a:lstStyle>
            <a:lvl1pPr marL="0" indent="0" algn="ctr">
              <a:buNone/>
              <a:defRPr sz="3200" b="1"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3478966" y="1937363"/>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2643669" y="2649153"/>
            <a:ext cx="700387" cy="689518"/>
          </a:xfrm>
          <a:prstGeom prst="rect">
            <a:avLst/>
          </a:prstGeom>
          <a:noFill/>
        </p:spPr>
        <p:txBody>
          <a:bodyPr anchor="ctr">
            <a:noAutofit/>
          </a:bodyPr>
          <a:lstStyle>
            <a:lvl1pPr marL="0" indent="0" algn="ctr">
              <a:buNone/>
              <a:defRPr sz="3200" b="1"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3478966" y="2649153"/>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2643669" y="3360940"/>
            <a:ext cx="700387" cy="689518"/>
          </a:xfrm>
          <a:prstGeom prst="rect">
            <a:avLst/>
          </a:prstGeom>
          <a:noFill/>
        </p:spPr>
        <p:txBody>
          <a:bodyPr anchor="ctr">
            <a:noAutofit/>
          </a:bodyPr>
          <a:lstStyle>
            <a:lvl1pPr marL="0" indent="0" algn="ctr">
              <a:buNone/>
              <a:defRPr sz="3200" b="1"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3478966" y="3360940"/>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2643669" y="4072732"/>
            <a:ext cx="700387" cy="689518"/>
          </a:xfrm>
          <a:prstGeom prst="rect">
            <a:avLst/>
          </a:prstGeom>
          <a:noFill/>
        </p:spPr>
        <p:txBody>
          <a:bodyPr anchor="ctr">
            <a:noAutofit/>
          </a:bodyPr>
          <a:lstStyle>
            <a:lvl1pPr marL="0" indent="0" algn="ctr">
              <a:buNone/>
              <a:defRPr sz="3200" b="1"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3478966" y="4072732"/>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2643669" y="4767585"/>
            <a:ext cx="700387" cy="689518"/>
          </a:xfrm>
          <a:prstGeom prst="rect">
            <a:avLst/>
          </a:prstGeom>
          <a:noFill/>
        </p:spPr>
        <p:txBody>
          <a:bodyPr anchor="ctr">
            <a:noAutofit/>
          </a:bodyPr>
          <a:lstStyle>
            <a:lvl1pPr marL="0" indent="0" algn="ctr">
              <a:buNone/>
              <a:defRPr sz="3200" b="1"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3478966" y="4767585"/>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959545" y="5843126"/>
            <a:ext cx="5457798" cy="57708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262626"/>
                </a:solidFill>
                <a:latin typeface="Calibri" panose="020F0502020204030204" pitchFamily="34" charset="0"/>
                <a:ea typeface="Open Sans" panose="020B0606030504020204" pitchFamily="34" charset="0"/>
                <a:cs typeface="Calibri" panose="020F0502020204030204" pitchFamily="34" charset="0"/>
              </a:rPr>
              <a:t>This </a:t>
            </a:r>
            <a:r>
              <a:rPr lang="en-US" sz="1050" b="0" i="0" dirty="0" err="1">
                <a:solidFill>
                  <a:srgbClr val="262626"/>
                </a:solidFill>
                <a:latin typeface="Calibri" panose="020F0502020204030204" pitchFamily="34" charset="0"/>
                <a:ea typeface="Open Sans" panose="020B0606030504020204" pitchFamily="34" charset="0"/>
                <a:cs typeface="Calibri" panose="020F0502020204030204" pitchFamily="34" charset="0"/>
              </a:rPr>
              <a:t>programme</a:t>
            </a:r>
            <a:r>
              <a:rPr lang="en-US" sz="1050" b="0" i="0" dirty="0">
                <a:solidFill>
                  <a:srgbClr val="262626"/>
                </a:solidFill>
                <a:latin typeface="Calibri" panose="020F0502020204030204" pitchFamily="34" charset="0"/>
                <a:ea typeface="Open Sans" panose="020B0606030504020204" pitchFamily="34" charset="0"/>
                <a:cs typeface="Calibri" panose="020F0502020204030204" pitchFamily="34" charset="0"/>
              </a:rPr>
              <a:t> has been funded with support from the European Commission. The author is solely responsible for this publication (communication) and the Commission accepts no responsibility for any  use that may be made of the information contained therein</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2799" y="5619"/>
            <a:ext cx="2185652" cy="6852379"/>
          </a:xfrm>
          <a:prstGeom prst="rect">
            <a:avLst/>
          </a:prstGeom>
          <a:gradFill>
            <a:gsLst>
              <a:gs pos="0">
                <a:srgbClr val="6A9D56"/>
              </a:gs>
              <a:gs pos="60540">
                <a:srgbClr val="2D8784"/>
              </a:gs>
              <a:gs pos="100000">
                <a:srgbClr val="263D9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2654199" y="734017"/>
            <a:ext cx="5041923" cy="720752"/>
          </a:xfrm>
          <a:prstGeom prst="rect">
            <a:avLst/>
          </a:prstGeom>
          <a:noFill/>
        </p:spPr>
        <p:txBody>
          <a:bodyPr anchor="ctr">
            <a:noAutofit/>
          </a:bodyPr>
          <a:lstStyle>
            <a:lvl1pPr marL="0" indent="0" algn="l">
              <a:buNone/>
              <a:defRPr sz="3600" b="1" i="0">
                <a:solidFill>
                  <a:srgbClr val="262626"/>
                </a:solidFill>
                <a:latin typeface="+mn-lt"/>
              </a:defRPr>
            </a:lvl1pPr>
          </a:lstStyle>
          <a:p>
            <a:pPr lvl="0"/>
            <a:r>
              <a:rPr lang="en-US" dirty="0"/>
              <a:t>TABLE OF CONTENTS</a:t>
            </a:r>
          </a:p>
        </p:txBody>
      </p:sp>
      <p:grpSp>
        <p:nvGrpSpPr>
          <p:cNvPr id="2" name="Group 1">
            <a:extLst>
              <a:ext uri="{FF2B5EF4-FFF2-40B4-BE49-F238E27FC236}">
                <a16:creationId xmlns:a16="http://schemas.microsoft.com/office/drawing/2014/main" id="{DD16246E-EAF0-2591-C676-C0CDCD9AA862}"/>
              </a:ext>
            </a:extLst>
          </p:cNvPr>
          <p:cNvGrpSpPr/>
          <p:nvPr userDrawn="1"/>
        </p:nvGrpSpPr>
        <p:grpSpPr>
          <a:xfrm>
            <a:off x="2600040" y="2646874"/>
            <a:ext cx="7753586" cy="2110705"/>
            <a:chOff x="1265109" y="2728756"/>
            <a:chExt cx="4752000" cy="1567084"/>
          </a:xfrm>
          <a:solidFill>
            <a:srgbClr val="6A9D56"/>
          </a:solidFill>
        </p:grpSpPr>
        <p:sp>
          <p:nvSpPr>
            <p:cNvPr id="3" name="Rectangle 2">
              <a:extLst>
                <a:ext uri="{FF2B5EF4-FFF2-40B4-BE49-F238E27FC236}">
                  <a16:creationId xmlns:a16="http://schemas.microsoft.com/office/drawing/2014/main" id="{06231B09-CEB4-43F4-B671-457B6A63A72E}"/>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10101"/>
                </a:solidFill>
                <a:latin typeface="Montserrat" panose="00000500000000000000" pitchFamily="50" charset="0"/>
              </a:endParaRPr>
            </a:p>
          </p:txBody>
        </p:sp>
        <p:sp>
          <p:nvSpPr>
            <p:cNvPr id="4" name="Rectangle 3">
              <a:extLst>
                <a:ext uri="{FF2B5EF4-FFF2-40B4-BE49-F238E27FC236}">
                  <a16:creationId xmlns:a16="http://schemas.microsoft.com/office/drawing/2014/main" id="{212B9FAD-9E74-90E4-3126-18AAD98951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10101"/>
                </a:solidFill>
                <a:latin typeface="Montserrat" panose="00000500000000000000" pitchFamily="50" charset="0"/>
              </a:endParaRPr>
            </a:p>
          </p:txBody>
        </p:sp>
        <p:sp>
          <p:nvSpPr>
            <p:cNvPr id="5" name="Rectangle 4">
              <a:extLst>
                <a:ext uri="{FF2B5EF4-FFF2-40B4-BE49-F238E27FC236}">
                  <a16:creationId xmlns:a16="http://schemas.microsoft.com/office/drawing/2014/main" id="{9FF3C6D7-7B7C-237B-8959-9D6E4B0F8599}"/>
                </a:ext>
              </a:extLst>
            </p:cNvPr>
            <p:cNvSpPr/>
            <p:nvPr userDrawn="1"/>
          </p:nvSpPr>
          <p:spPr>
            <a:xfrm>
              <a:off x="1265109" y="375211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10101"/>
                </a:solidFill>
                <a:latin typeface="Montserrat" panose="00000500000000000000" pitchFamily="50" charset="0"/>
              </a:endParaRPr>
            </a:p>
          </p:txBody>
        </p:sp>
        <p:sp>
          <p:nvSpPr>
            <p:cNvPr id="6" name="Rectangle 5">
              <a:extLst>
                <a:ext uri="{FF2B5EF4-FFF2-40B4-BE49-F238E27FC236}">
                  <a16:creationId xmlns:a16="http://schemas.microsoft.com/office/drawing/2014/main" id="{15DD351C-A634-8CC3-FDB4-B7E2F2171808}"/>
                </a:ext>
              </a:extLst>
            </p:cNvPr>
            <p:cNvSpPr/>
            <p:nvPr userDrawn="1"/>
          </p:nvSpPr>
          <p:spPr>
            <a:xfrm>
              <a:off x="1265109" y="427424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10101"/>
                </a:solidFill>
                <a:latin typeface="Montserrat" panose="00000500000000000000" pitchFamily="50" charset="0"/>
              </a:endParaRPr>
            </a:p>
          </p:txBody>
        </p:sp>
      </p:grpSp>
      <p:grpSp>
        <p:nvGrpSpPr>
          <p:cNvPr id="7" name="Group 6">
            <a:extLst>
              <a:ext uri="{FF2B5EF4-FFF2-40B4-BE49-F238E27FC236}">
                <a16:creationId xmlns:a16="http://schemas.microsoft.com/office/drawing/2014/main" id="{48CC97FC-73AC-A85F-6F4A-D922C317D56F}"/>
              </a:ext>
            </a:extLst>
          </p:cNvPr>
          <p:cNvGrpSpPr/>
          <p:nvPr userDrawn="1"/>
        </p:nvGrpSpPr>
        <p:grpSpPr>
          <a:xfrm>
            <a:off x="343586" y="4825263"/>
            <a:ext cx="1579575" cy="1540900"/>
            <a:chOff x="10968672" y="5214269"/>
            <a:chExt cx="1344930" cy="1312000"/>
          </a:xfrm>
        </p:grpSpPr>
        <p:grpSp>
          <p:nvGrpSpPr>
            <p:cNvPr id="8" name="Graphic 47">
              <a:extLst>
                <a:ext uri="{FF2B5EF4-FFF2-40B4-BE49-F238E27FC236}">
                  <a16:creationId xmlns:a16="http://schemas.microsoft.com/office/drawing/2014/main" id="{09CFD8E2-23DE-836F-0B89-B140F0732425}"/>
                </a:ext>
              </a:extLst>
            </p:cNvPr>
            <p:cNvGrpSpPr/>
            <p:nvPr/>
          </p:nvGrpSpPr>
          <p:grpSpPr>
            <a:xfrm>
              <a:off x="11799728" y="5338043"/>
              <a:ext cx="373379" cy="317050"/>
              <a:chOff x="11799728" y="5338043"/>
              <a:chExt cx="373379" cy="317050"/>
            </a:xfrm>
            <a:solidFill>
              <a:srgbClr val="FFFFFF"/>
            </a:solidFill>
          </p:grpSpPr>
          <p:sp>
            <p:nvSpPr>
              <p:cNvPr id="63" name="Freeform 62">
                <a:extLst>
                  <a:ext uri="{FF2B5EF4-FFF2-40B4-BE49-F238E27FC236}">
                    <a16:creationId xmlns:a16="http://schemas.microsoft.com/office/drawing/2014/main" id="{592324C3-CAF5-408C-43C9-D884862BE512}"/>
                  </a:ext>
                </a:extLst>
              </p:cNvPr>
              <p:cNvSpPr/>
              <p:nvPr/>
            </p:nvSpPr>
            <p:spPr>
              <a:xfrm>
                <a:off x="11896645" y="5489428"/>
                <a:ext cx="275748" cy="165666"/>
              </a:xfrm>
              <a:custGeom>
                <a:avLst/>
                <a:gdLst>
                  <a:gd name="connsiteX0" fmla="*/ 3572 w 275748"/>
                  <a:gd name="connsiteY0" fmla="*/ 164714 h 165666"/>
                  <a:gd name="connsiteX1" fmla="*/ 714 w 275748"/>
                  <a:gd name="connsiteY1" fmla="*/ 161858 h 165666"/>
                  <a:gd name="connsiteX2" fmla="*/ 714 w 275748"/>
                  <a:gd name="connsiteY2" fmla="*/ 154241 h 165666"/>
                  <a:gd name="connsiteX3" fmla="*/ 82629 w 275748"/>
                  <a:gd name="connsiteY3" fmla="*/ 3809 h 165666"/>
                  <a:gd name="connsiteX4" fmla="*/ 89297 w 275748"/>
                  <a:gd name="connsiteY4" fmla="*/ 0 h 165666"/>
                  <a:gd name="connsiteX5" fmla="*/ 268367 w 275748"/>
                  <a:gd name="connsiteY5" fmla="*/ 0 h 165666"/>
                  <a:gd name="connsiteX6" fmla="*/ 275035 w 275748"/>
                  <a:gd name="connsiteY6" fmla="*/ 3809 h 165666"/>
                  <a:gd name="connsiteX7" fmla="*/ 275035 w 275748"/>
                  <a:gd name="connsiteY7" fmla="*/ 11425 h 165666"/>
                  <a:gd name="connsiteX8" fmla="*/ 193120 w 275748"/>
                  <a:gd name="connsiteY8" fmla="*/ 161858 h 165666"/>
                  <a:gd name="connsiteX9" fmla="*/ 186452 w 275748"/>
                  <a:gd name="connsiteY9" fmla="*/ 165666 h 165666"/>
                  <a:gd name="connsiteX10" fmla="*/ 7382 w 275748"/>
                  <a:gd name="connsiteY10" fmla="*/ 165666 h 165666"/>
                  <a:gd name="connsiteX11" fmla="*/ 3572 w 275748"/>
                  <a:gd name="connsiteY11" fmla="*/ 164714 h 165666"/>
                  <a:gd name="connsiteX12" fmla="*/ 93107 w 275748"/>
                  <a:gd name="connsiteY12" fmla="*/ 14282 h 165666"/>
                  <a:gd name="connsiteX13" fmla="*/ 18812 w 275748"/>
                  <a:gd name="connsiteY13" fmla="*/ 149481 h 165666"/>
                  <a:gd name="connsiteX14" fmla="*/ 180737 w 275748"/>
                  <a:gd name="connsiteY14" fmla="*/ 149481 h 165666"/>
                  <a:gd name="connsiteX15" fmla="*/ 255032 w 275748"/>
                  <a:gd name="connsiteY15" fmla="*/ 14282 h 165666"/>
                  <a:gd name="connsiteX16" fmla="*/ 93107 w 275748"/>
                  <a:gd name="connsiteY16" fmla="*/ 14282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748" h="165666">
                    <a:moveTo>
                      <a:pt x="3572" y="164714"/>
                    </a:moveTo>
                    <a:cubicBezTo>
                      <a:pt x="2620" y="163762"/>
                      <a:pt x="1667" y="162810"/>
                      <a:pt x="714" y="161858"/>
                    </a:cubicBezTo>
                    <a:cubicBezTo>
                      <a:pt x="-238" y="159954"/>
                      <a:pt x="-238" y="157097"/>
                      <a:pt x="714" y="154241"/>
                    </a:cubicBezTo>
                    <a:lnTo>
                      <a:pt x="82629" y="3809"/>
                    </a:lnTo>
                    <a:cubicBezTo>
                      <a:pt x="83582" y="952"/>
                      <a:pt x="86439" y="0"/>
                      <a:pt x="89297" y="0"/>
                    </a:cubicBezTo>
                    <a:lnTo>
                      <a:pt x="268367" y="0"/>
                    </a:lnTo>
                    <a:cubicBezTo>
                      <a:pt x="271224" y="0"/>
                      <a:pt x="273129" y="952"/>
                      <a:pt x="275035" y="3809"/>
                    </a:cubicBezTo>
                    <a:cubicBezTo>
                      <a:pt x="275987" y="5713"/>
                      <a:pt x="275987" y="8569"/>
                      <a:pt x="275035" y="11425"/>
                    </a:cubicBezTo>
                    <a:lnTo>
                      <a:pt x="193120" y="161858"/>
                    </a:lnTo>
                    <a:cubicBezTo>
                      <a:pt x="192167" y="164714"/>
                      <a:pt x="189310" y="165666"/>
                      <a:pt x="186452" y="165666"/>
                    </a:cubicBezTo>
                    <a:lnTo>
                      <a:pt x="7382" y="165666"/>
                    </a:lnTo>
                    <a:cubicBezTo>
                      <a:pt x="5477" y="164714"/>
                      <a:pt x="4524" y="164714"/>
                      <a:pt x="3572" y="164714"/>
                    </a:cubicBezTo>
                    <a:close/>
                    <a:moveTo>
                      <a:pt x="93107" y="14282"/>
                    </a:moveTo>
                    <a:lnTo>
                      <a:pt x="18812" y="149481"/>
                    </a:lnTo>
                    <a:lnTo>
                      <a:pt x="180737" y="149481"/>
                    </a:lnTo>
                    <a:lnTo>
                      <a:pt x="255032" y="14282"/>
                    </a:lnTo>
                    <a:lnTo>
                      <a:pt x="93107" y="14282"/>
                    </a:lnTo>
                    <a:close/>
                  </a:path>
                </a:pathLst>
              </a:custGeom>
              <a:solidFill>
                <a:srgbClr val="FFFFFF"/>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8A9495B-CF00-4D5F-1C7F-5FC58634A1FD}"/>
                  </a:ext>
                </a:extLst>
              </p:cNvPr>
              <p:cNvSpPr/>
              <p:nvPr/>
            </p:nvSpPr>
            <p:spPr>
              <a:xfrm>
                <a:off x="11799728" y="5338995"/>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5716 w 194310"/>
                  <a:gd name="connsiteY12" fmla="*/ 157097 h 316098"/>
                  <a:gd name="connsiteX13" fmla="*/ 103346 w 194310"/>
                  <a:gd name="connsiteY13" fmla="*/ 293248 h 316098"/>
                  <a:gd name="connsiteX14" fmla="*/ 177641 w 194310"/>
                  <a:gd name="connsiteY14" fmla="*/ 158049 h 316098"/>
                  <a:gd name="connsiteX15" fmla="*/ 90011 w 194310"/>
                  <a:gd name="connsiteY15" fmla="*/ 21898 h 316098"/>
                  <a:gd name="connsiteX16" fmla="*/ 15716 w 194310"/>
                  <a:gd name="connsiteY16" fmla="*/ 157097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3"/>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3"/>
                      <a:pt x="192881" y="161858"/>
                    </a:cubicBezTo>
                    <a:lnTo>
                      <a:pt x="110966" y="312290"/>
                    </a:lnTo>
                    <a:cubicBezTo>
                      <a:pt x="110014" y="314195"/>
                      <a:pt x="107156" y="316099"/>
                      <a:pt x="104299" y="316099"/>
                    </a:cubicBezTo>
                    <a:cubicBezTo>
                      <a:pt x="102394" y="316099"/>
                      <a:pt x="101441" y="315147"/>
                      <a:pt x="100489" y="315147"/>
                    </a:cubicBezTo>
                    <a:close/>
                    <a:moveTo>
                      <a:pt x="15716" y="157097"/>
                    </a:moveTo>
                    <a:lnTo>
                      <a:pt x="103346" y="293248"/>
                    </a:lnTo>
                    <a:lnTo>
                      <a:pt x="177641" y="158049"/>
                    </a:lnTo>
                    <a:lnTo>
                      <a:pt x="90011" y="21898"/>
                    </a:lnTo>
                    <a:lnTo>
                      <a:pt x="15716" y="157097"/>
                    </a:lnTo>
                    <a:close/>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CA80518-CBE9-E597-06FA-B069C63037A7}"/>
                  </a:ext>
                </a:extLst>
              </p:cNvPr>
              <p:cNvSpPr/>
              <p:nvPr/>
            </p:nvSpPr>
            <p:spPr>
              <a:xfrm>
                <a:off x="11881643" y="5338043"/>
                <a:ext cx="291464" cy="165666"/>
              </a:xfrm>
              <a:custGeom>
                <a:avLst/>
                <a:gdLst>
                  <a:gd name="connsiteX0" fmla="*/ 100489 w 291464"/>
                  <a:gd name="connsiteY0" fmla="*/ 164714 h 165666"/>
                  <a:gd name="connsiteX1" fmla="*/ 97631 w 291464"/>
                  <a:gd name="connsiteY1" fmla="*/ 161858 h 165666"/>
                  <a:gd name="connsiteX2" fmla="*/ 1429 w 291464"/>
                  <a:gd name="connsiteY2" fmla="*/ 11425 h 165666"/>
                  <a:gd name="connsiteX3" fmla="*/ 1429 w 291464"/>
                  <a:gd name="connsiteY3" fmla="*/ 3808 h 165666"/>
                  <a:gd name="connsiteX4" fmla="*/ 8096 w 291464"/>
                  <a:gd name="connsiteY4" fmla="*/ 0 h 165666"/>
                  <a:gd name="connsiteX5" fmla="*/ 187166 w 291464"/>
                  <a:gd name="connsiteY5" fmla="*/ 0 h 165666"/>
                  <a:gd name="connsiteX6" fmla="*/ 193834 w 291464"/>
                  <a:gd name="connsiteY6" fmla="*/ 3808 h 165666"/>
                  <a:gd name="connsiteX7" fmla="*/ 290036 w 291464"/>
                  <a:gd name="connsiteY7" fmla="*/ 154241 h 165666"/>
                  <a:gd name="connsiteX8" fmla="*/ 290036 w 291464"/>
                  <a:gd name="connsiteY8" fmla="*/ 161858 h 165666"/>
                  <a:gd name="connsiteX9" fmla="*/ 283369 w 291464"/>
                  <a:gd name="connsiteY9" fmla="*/ 165666 h 165666"/>
                  <a:gd name="connsiteX10" fmla="*/ 104299 w 291464"/>
                  <a:gd name="connsiteY10" fmla="*/ 165666 h 165666"/>
                  <a:gd name="connsiteX11" fmla="*/ 100489 w 291464"/>
                  <a:gd name="connsiteY11" fmla="*/ 164714 h 165666"/>
                  <a:gd name="connsiteX12" fmla="*/ 21431 w 291464"/>
                  <a:gd name="connsiteY12" fmla="*/ 16186 h 165666"/>
                  <a:gd name="connsiteX13" fmla="*/ 108109 w 291464"/>
                  <a:gd name="connsiteY13" fmla="*/ 151385 h 165666"/>
                  <a:gd name="connsiteX14" fmla="*/ 269081 w 291464"/>
                  <a:gd name="connsiteY14" fmla="*/ 151385 h 165666"/>
                  <a:gd name="connsiteX15" fmla="*/ 182404 w 291464"/>
                  <a:gd name="connsiteY15" fmla="*/ 16186 h 165666"/>
                  <a:gd name="connsiteX16" fmla="*/ 21431 w 291464"/>
                  <a:gd name="connsiteY16" fmla="*/ 16186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4"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2394" y="165666"/>
                      <a:pt x="101441" y="165666"/>
                      <a:pt x="100489" y="164714"/>
                    </a:cubicBezTo>
                    <a:close/>
                    <a:moveTo>
                      <a:pt x="21431" y="16186"/>
                    </a:moveTo>
                    <a:lnTo>
                      <a:pt x="108109" y="151385"/>
                    </a:lnTo>
                    <a:lnTo>
                      <a:pt x="269081" y="151385"/>
                    </a:lnTo>
                    <a:lnTo>
                      <a:pt x="182404" y="16186"/>
                    </a:lnTo>
                    <a:lnTo>
                      <a:pt x="21431" y="16186"/>
                    </a:lnTo>
                    <a:close/>
                  </a:path>
                </a:pathLst>
              </a:custGeom>
              <a:solidFill>
                <a:srgbClr val="FFFFFF"/>
              </a:solidFill>
              <a:ln w="9525" cap="flat">
                <a:noFill/>
                <a:prstDash val="solid"/>
                <a:miter/>
              </a:ln>
            </p:spPr>
            <p:txBody>
              <a:bodyPr rtlCol="0" anchor="ctr"/>
              <a:lstStyle/>
              <a:p>
                <a:endParaRPr lang="en-US"/>
              </a:p>
            </p:txBody>
          </p:sp>
        </p:grpSp>
        <p:grpSp>
          <p:nvGrpSpPr>
            <p:cNvPr id="9" name="Graphic 47">
              <a:extLst>
                <a:ext uri="{FF2B5EF4-FFF2-40B4-BE49-F238E27FC236}">
                  <a16:creationId xmlns:a16="http://schemas.microsoft.com/office/drawing/2014/main" id="{2CDD3A1D-9DA3-7643-C608-6EB47FCCF61D}"/>
                </a:ext>
              </a:extLst>
            </p:cNvPr>
            <p:cNvGrpSpPr/>
            <p:nvPr/>
          </p:nvGrpSpPr>
          <p:grpSpPr>
            <a:xfrm>
              <a:off x="11553031" y="5790293"/>
              <a:ext cx="373379" cy="316098"/>
              <a:chOff x="11553031" y="5790293"/>
              <a:chExt cx="373379" cy="316098"/>
            </a:xfrm>
            <a:solidFill>
              <a:srgbClr val="FFFFFF"/>
            </a:solidFill>
          </p:grpSpPr>
          <p:sp>
            <p:nvSpPr>
              <p:cNvPr id="58" name="Freeform 57">
                <a:extLst>
                  <a:ext uri="{FF2B5EF4-FFF2-40B4-BE49-F238E27FC236}">
                    <a16:creationId xmlns:a16="http://schemas.microsoft.com/office/drawing/2014/main" id="{F4DD0433-AD0F-BCD8-0395-14E3EBCE087D}"/>
                  </a:ext>
                </a:extLst>
              </p:cNvPr>
              <p:cNvSpPr/>
              <p:nvPr/>
            </p:nvSpPr>
            <p:spPr>
              <a:xfrm>
                <a:off x="11649948" y="5940725"/>
                <a:ext cx="275748" cy="165666"/>
              </a:xfrm>
              <a:custGeom>
                <a:avLst/>
                <a:gdLst>
                  <a:gd name="connsiteX0" fmla="*/ 3572 w 275748"/>
                  <a:gd name="connsiteY0" fmla="*/ 164714 h 165666"/>
                  <a:gd name="connsiteX1" fmla="*/ 714 w 275748"/>
                  <a:gd name="connsiteY1" fmla="*/ 161858 h 165666"/>
                  <a:gd name="connsiteX2" fmla="*/ 714 w 275748"/>
                  <a:gd name="connsiteY2" fmla="*/ 154241 h 165666"/>
                  <a:gd name="connsiteX3" fmla="*/ 82629 w 275748"/>
                  <a:gd name="connsiteY3" fmla="*/ 3808 h 165666"/>
                  <a:gd name="connsiteX4" fmla="*/ 89297 w 275748"/>
                  <a:gd name="connsiteY4" fmla="*/ 0 h 165666"/>
                  <a:gd name="connsiteX5" fmla="*/ 268367 w 275748"/>
                  <a:gd name="connsiteY5" fmla="*/ 0 h 165666"/>
                  <a:gd name="connsiteX6" fmla="*/ 275034 w 275748"/>
                  <a:gd name="connsiteY6" fmla="*/ 3808 h 165666"/>
                  <a:gd name="connsiteX7" fmla="*/ 275034 w 275748"/>
                  <a:gd name="connsiteY7" fmla="*/ 11425 h 165666"/>
                  <a:gd name="connsiteX8" fmla="*/ 193120 w 275748"/>
                  <a:gd name="connsiteY8" fmla="*/ 161858 h 165666"/>
                  <a:gd name="connsiteX9" fmla="*/ 186452 w 275748"/>
                  <a:gd name="connsiteY9" fmla="*/ 165666 h 165666"/>
                  <a:gd name="connsiteX10" fmla="*/ 7382 w 275748"/>
                  <a:gd name="connsiteY10" fmla="*/ 165666 h 165666"/>
                  <a:gd name="connsiteX11" fmla="*/ 3572 w 275748"/>
                  <a:gd name="connsiteY11" fmla="*/ 164714 h 165666"/>
                  <a:gd name="connsiteX12" fmla="*/ 94059 w 275748"/>
                  <a:gd name="connsiteY12" fmla="*/ 15234 h 165666"/>
                  <a:gd name="connsiteX13" fmla="*/ 19764 w 275748"/>
                  <a:gd name="connsiteY13" fmla="*/ 150433 h 165666"/>
                  <a:gd name="connsiteX14" fmla="*/ 181689 w 275748"/>
                  <a:gd name="connsiteY14" fmla="*/ 150433 h 165666"/>
                  <a:gd name="connsiteX15" fmla="*/ 255984 w 275748"/>
                  <a:gd name="connsiteY15" fmla="*/ 15234 h 165666"/>
                  <a:gd name="connsiteX16" fmla="*/ 94059 w 275748"/>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748" h="165666">
                    <a:moveTo>
                      <a:pt x="3572" y="164714"/>
                    </a:moveTo>
                    <a:cubicBezTo>
                      <a:pt x="2620" y="163762"/>
                      <a:pt x="1667" y="162810"/>
                      <a:pt x="714" y="161858"/>
                    </a:cubicBezTo>
                    <a:cubicBezTo>
                      <a:pt x="-238" y="159954"/>
                      <a:pt x="-238" y="157097"/>
                      <a:pt x="714" y="154241"/>
                    </a:cubicBezTo>
                    <a:lnTo>
                      <a:pt x="82629" y="3808"/>
                    </a:lnTo>
                    <a:cubicBezTo>
                      <a:pt x="83582" y="952"/>
                      <a:pt x="86439" y="0"/>
                      <a:pt x="89297" y="0"/>
                    </a:cubicBezTo>
                    <a:lnTo>
                      <a:pt x="268367" y="0"/>
                    </a:lnTo>
                    <a:cubicBezTo>
                      <a:pt x="271224" y="0"/>
                      <a:pt x="273129" y="952"/>
                      <a:pt x="275034" y="3808"/>
                    </a:cubicBezTo>
                    <a:cubicBezTo>
                      <a:pt x="275987" y="5713"/>
                      <a:pt x="275987" y="8569"/>
                      <a:pt x="275034" y="11425"/>
                    </a:cubicBezTo>
                    <a:lnTo>
                      <a:pt x="193120" y="161858"/>
                    </a:lnTo>
                    <a:cubicBezTo>
                      <a:pt x="192167" y="164714"/>
                      <a:pt x="189309" y="165666"/>
                      <a:pt x="186452" y="165666"/>
                    </a:cubicBezTo>
                    <a:lnTo>
                      <a:pt x="7382" y="165666"/>
                    </a:lnTo>
                    <a:cubicBezTo>
                      <a:pt x="6429" y="165666"/>
                      <a:pt x="4524" y="164714"/>
                      <a:pt x="3572" y="164714"/>
                    </a:cubicBezTo>
                    <a:close/>
                    <a:moveTo>
                      <a:pt x="94059" y="15234"/>
                    </a:moveTo>
                    <a:lnTo>
                      <a:pt x="19764" y="150433"/>
                    </a:lnTo>
                    <a:lnTo>
                      <a:pt x="181689" y="150433"/>
                    </a:lnTo>
                    <a:lnTo>
                      <a:pt x="255984" y="15234"/>
                    </a:lnTo>
                    <a:lnTo>
                      <a:pt x="94059" y="15234"/>
                    </a:lnTo>
                    <a:close/>
                  </a:path>
                </a:pathLst>
              </a:custGeom>
              <a:solidFill>
                <a:srgbClr val="FFFFFF"/>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70AC0BB-0DBE-603A-695E-3EF2E0062637}"/>
                  </a:ext>
                </a:extLst>
              </p:cNvPr>
              <p:cNvSpPr/>
              <p:nvPr/>
            </p:nvSpPr>
            <p:spPr>
              <a:xfrm>
                <a:off x="11553031" y="5790293"/>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6669 w 194310"/>
                  <a:gd name="connsiteY12" fmla="*/ 158049 h 316098"/>
                  <a:gd name="connsiteX13" fmla="*/ 104299 w 194310"/>
                  <a:gd name="connsiteY13" fmla="*/ 294200 h 316098"/>
                  <a:gd name="connsiteX14" fmla="*/ 178594 w 194310"/>
                  <a:gd name="connsiteY14" fmla="*/ 159001 h 316098"/>
                  <a:gd name="connsiteX15" fmla="*/ 90964 w 194310"/>
                  <a:gd name="connsiteY15" fmla="*/ 22850 h 316098"/>
                  <a:gd name="connsiteX16" fmla="*/ 16669 w 194310"/>
                  <a:gd name="connsiteY16" fmla="*/ 158049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4"/>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4"/>
                      <a:pt x="192881" y="161858"/>
                    </a:cubicBezTo>
                    <a:lnTo>
                      <a:pt x="110966" y="312290"/>
                    </a:lnTo>
                    <a:cubicBezTo>
                      <a:pt x="110014" y="314195"/>
                      <a:pt x="107156" y="316099"/>
                      <a:pt x="104299" y="316099"/>
                    </a:cubicBezTo>
                    <a:cubicBezTo>
                      <a:pt x="103346" y="316099"/>
                      <a:pt x="101441" y="315147"/>
                      <a:pt x="100489" y="315147"/>
                    </a:cubicBezTo>
                    <a:close/>
                    <a:moveTo>
                      <a:pt x="16669" y="158049"/>
                    </a:moveTo>
                    <a:lnTo>
                      <a:pt x="104299" y="294200"/>
                    </a:lnTo>
                    <a:lnTo>
                      <a:pt x="178594" y="159001"/>
                    </a:lnTo>
                    <a:lnTo>
                      <a:pt x="90964" y="22850"/>
                    </a:lnTo>
                    <a:lnTo>
                      <a:pt x="16669" y="158049"/>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5B5B243-0B02-5CF9-2579-6C0159B23572}"/>
                  </a:ext>
                </a:extLst>
              </p:cNvPr>
              <p:cNvSpPr/>
              <p:nvPr/>
            </p:nvSpPr>
            <p:spPr>
              <a:xfrm>
                <a:off x="11634946" y="5790293"/>
                <a:ext cx="291465" cy="165666"/>
              </a:xfrm>
              <a:custGeom>
                <a:avLst/>
                <a:gdLst>
                  <a:gd name="connsiteX0" fmla="*/ 100489 w 291465"/>
                  <a:gd name="connsiteY0" fmla="*/ 164714 h 165666"/>
                  <a:gd name="connsiteX1" fmla="*/ 97631 w 291465"/>
                  <a:gd name="connsiteY1" fmla="*/ 161858 h 165666"/>
                  <a:gd name="connsiteX2" fmla="*/ 1429 w 291465"/>
                  <a:gd name="connsiteY2" fmla="*/ 11425 h 165666"/>
                  <a:gd name="connsiteX3" fmla="*/ 1429 w 291465"/>
                  <a:gd name="connsiteY3" fmla="*/ 3808 h 165666"/>
                  <a:gd name="connsiteX4" fmla="*/ 8096 w 291465"/>
                  <a:gd name="connsiteY4" fmla="*/ 0 h 165666"/>
                  <a:gd name="connsiteX5" fmla="*/ 187166 w 291465"/>
                  <a:gd name="connsiteY5" fmla="*/ 0 h 165666"/>
                  <a:gd name="connsiteX6" fmla="*/ 193834 w 291465"/>
                  <a:gd name="connsiteY6" fmla="*/ 3808 h 165666"/>
                  <a:gd name="connsiteX7" fmla="*/ 290036 w 291465"/>
                  <a:gd name="connsiteY7" fmla="*/ 154241 h 165666"/>
                  <a:gd name="connsiteX8" fmla="*/ 290036 w 291465"/>
                  <a:gd name="connsiteY8" fmla="*/ 161858 h 165666"/>
                  <a:gd name="connsiteX9" fmla="*/ 283369 w 291465"/>
                  <a:gd name="connsiteY9" fmla="*/ 165666 h 165666"/>
                  <a:gd name="connsiteX10" fmla="*/ 104299 w 291465"/>
                  <a:gd name="connsiteY10" fmla="*/ 165666 h 165666"/>
                  <a:gd name="connsiteX11" fmla="*/ 100489 w 291465"/>
                  <a:gd name="connsiteY11" fmla="*/ 164714 h 165666"/>
                  <a:gd name="connsiteX12" fmla="*/ 21431 w 291465"/>
                  <a:gd name="connsiteY12" fmla="*/ 15234 h 165666"/>
                  <a:gd name="connsiteX13" fmla="*/ 108109 w 291465"/>
                  <a:gd name="connsiteY13" fmla="*/ 150433 h 165666"/>
                  <a:gd name="connsiteX14" fmla="*/ 269081 w 291465"/>
                  <a:gd name="connsiteY14" fmla="*/ 150433 h 165666"/>
                  <a:gd name="connsiteX15" fmla="*/ 182404 w 291465"/>
                  <a:gd name="connsiteY15" fmla="*/ 15234 h 165666"/>
                  <a:gd name="connsiteX16" fmla="*/ 21431 w 291465"/>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5"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3346" y="165666"/>
                      <a:pt x="102394" y="164714"/>
                      <a:pt x="100489" y="164714"/>
                    </a:cubicBezTo>
                    <a:close/>
                    <a:moveTo>
                      <a:pt x="21431" y="15234"/>
                    </a:moveTo>
                    <a:lnTo>
                      <a:pt x="108109" y="150433"/>
                    </a:lnTo>
                    <a:lnTo>
                      <a:pt x="269081" y="150433"/>
                    </a:lnTo>
                    <a:lnTo>
                      <a:pt x="182404" y="15234"/>
                    </a:lnTo>
                    <a:lnTo>
                      <a:pt x="21431" y="15234"/>
                    </a:lnTo>
                    <a:close/>
                  </a:path>
                </a:pathLst>
              </a:custGeom>
              <a:solidFill>
                <a:srgbClr val="FFFFFF"/>
              </a:solidFill>
              <a:ln w="9525" cap="flat">
                <a:noFill/>
                <a:prstDash val="solid"/>
                <a:miter/>
              </a:ln>
            </p:spPr>
            <p:txBody>
              <a:bodyPr rtlCol="0" anchor="ctr"/>
              <a:lstStyle/>
              <a:p>
                <a:endParaRPr lang="en-US"/>
              </a:p>
            </p:txBody>
          </p:sp>
        </p:grpSp>
        <p:grpSp>
          <p:nvGrpSpPr>
            <p:cNvPr id="10" name="Graphic 47">
              <a:extLst>
                <a:ext uri="{FF2B5EF4-FFF2-40B4-BE49-F238E27FC236}">
                  <a16:creationId xmlns:a16="http://schemas.microsoft.com/office/drawing/2014/main" id="{797B3436-C911-5A7D-7B37-5D604DA7E3DB}"/>
                </a:ext>
              </a:extLst>
            </p:cNvPr>
            <p:cNvGrpSpPr/>
            <p:nvPr/>
          </p:nvGrpSpPr>
          <p:grpSpPr>
            <a:xfrm>
              <a:off x="12091193" y="5786484"/>
              <a:ext cx="221456" cy="316098"/>
              <a:chOff x="12091193" y="5786484"/>
              <a:chExt cx="221456" cy="316098"/>
            </a:xfrm>
            <a:solidFill>
              <a:srgbClr val="FFFFFF"/>
            </a:solidFill>
          </p:grpSpPr>
          <p:sp>
            <p:nvSpPr>
              <p:cNvPr id="55" name="Freeform 54">
                <a:extLst>
                  <a:ext uri="{FF2B5EF4-FFF2-40B4-BE49-F238E27FC236}">
                    <a16:creationId xmlns:a16="http://schemas.microsoft.com/office/drawing/2014/main" id="{E5F10092-DE61-C6A4-F49B-E7DE3AD4815B}"/>
                  </a:ext>
                </a:extLst>
              </p:cNvPr>
              <p:cNvSpPr/>
              <p:nvPr/>
            </p:nvSpPr>
            <p:spPr>
              <a:xfrm>
                <a:off x="12091193" y="5786484"/>
                <a:ext cx="194310" cy="316098"/>
              </a:xfrm>
              <a:custGeom>
                <a:avLst/>
                <a:gdLst>
                  <a:gd name="connsiteX0" fmla="*/ 100489 w 194310"/>
                  <a:gd name="connsiteY0" fmla="*/ 315147 h 316098"/>
                  <a:gd name="connsiteX1" fmla="*/ 97631 w 194310"/>
                  <a:gd name="connsiteY1" fmla="*/ 312290 h 316098"/>
                  <a:gd name="connsiteX2" fmla="*/ 1429 w 194310"/>
                  <a:gd name="connsiteY2" fmla="*/ 161858 h 316098"/>
                  <a:gd name="connsiteX3" fmla="*/ 1429 w 194310"/>
                  <a:gd name="connsiteY3" fmla="*/ 154241 h 316098"/>
                  <a:gd name="connsiteX4" fmla="*/ 83344 w 194310"/>
                  <a:gd name="connsiteY4" fmla="*/ 3808 h 316098"/>
                  <a:gd name="connsiteX5" fmla="*/ 90011 w 194310"/>
                  <a:gd name="connsiteY5" fmla="*/ 0 h 316098"/>
                  <a:gd name="connsiteX6" fmla="*/ 96679 w 194310"/>
                  <a:gd name="connsiteY6" fmla="*/ 3808 h 316098"/>
                  <a:gd name="connsiteX7" fmla="*/ 192881 w 194310"/>
                  <a:gd name="connsiteY7" fmla="*/ 154241 h 316098"/>
                  <a:gd name="connsiteX8" fmla="*/ 192881 w 194310"/>
                  <a:gd name="connsiteY8" fmla="*/ 161858 h 316098"/>
                  <a:gd name="connsiteX9" fmla="*/ 110966 w 194310"/>
                  <a:gd name="connsiteY9" fmla="*/ 312290 h 316098"/>
                  <a:gd name="connsiteX10" fmla="*/ 104299 w 194310"/>
                  <a:gd name="connsiteY10" fmla="*/ 316099 h 316098"/>
                  <a:gd name="connsiteX11" fmla="*/ 100489 w 194310"/>
                  <a:gd name="connsiteY11" fmla="*/ 315147 h 316098"/>
                  <a:gd name="connsiteX12" fmla="*/ 15716 w 194310"/>
                  <a:gd name="connsiteY12" fmla="*/ 158049 h 316098"/>
                  <a:gd name="connsiteX13" fmla="*/ 103346 w 194310"/>
                  <a:gd name="connsiteY13" fmla="*/ 294200 h 316098"/>
                  <a:gd name="connsiteX14" fmla="*/ 177641 w 194310"/>
                  <a:gd name="connsiteY14" fmla="*/ 159001 h 316098"/>
                  <a:gd name="connsiteX15" fmla="*/ 90011 w 194310"/>
                  <a:gd name="connsiteY15" fmla="*/ 22850 h 316098"/>
                  <a:gd name="connsiteX16" fmla="*/ 15716 w 194310"/>
                  <a:gd name="connsiteY16" fmla="*/ 158049 h 3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310" h="316098">
                    <a:moveTo>
                      <a:pt x="100489" y="315147"/>
                    </a:moveTo>
                    <a:cubicBezTo>
                      <a:pt x="99536" y="314195"/>
                      <a:pt x="98584" y="313242"/>
                      <a:pt x="97631" y="312290"/>
                    </a:cubicBezTo>
                    <a:lnTo>
                      <a:pt x="1429" y="161858"/>
                    </a:lnTo>
                    <a:cubicBezTo>
                      <a:pt x="-476" y="159953"/>
                      <a:pt x="-476" y="156145"/>
                      <a:pt x="1429" y="154241"/>
                    </a:cubicBezTo>
                    <a:lnTo>
                      <a:pt x="83344" y="3808"/>
                    </a:lnTo>
                    <a:cubicBezTo>
                      <a:pt x="84296" y="1904"/>
                      <a:pt x="87154" y="0"/>
                      <a:pt x="90011" y="0"/>
                    </a:cubicBezTo>
                    <a:cubicBezTo>
                      <a:pt x="92869" y="0"/>
                      <a:pt x="94774" y="952"/>
                      <a:pt x="96679" y="3808"/>
                    </a:cubicBezTo>
                    <a:lnTo>
                      <a:pt x="192881" y="154241"/>
                    </a:lnTo>
                    <a:cubicBezTo>
                      <a:pt x="194786" y="156145"/>
                      <a:pt x="194786" y="159953"/>
                      <a:pt x="192881" y="161858"/>
                    </a:cubicBezTo>
                    <a:lnTo>
                      <a:pt x="110966" y="312290"/>
                    </a:lnTo>
                    <a:cubicBezTo>
                      <a:pt x="110014" y="314195"/>
                      <a:pt x="107156" y="316099"/>
                      <a:pt x="104299" y="316099"/>
                    </a:cubicBezTo>
                    <a:cubicBezTo>
                      <a:pt x="102394" y="316099"/>
                      <a:pt x="101441" y="315147"/>
                      <a:pt x="100489" y="315147"/>
                    </a:cubicBezTo>
                    <a:close/>
                    <a:moveTo>
                      <a:pt x="15716" y="158049"/>
                    </a:moveTo>
                    <a:lnTo>
                      <a:pt x="103346" y="294200"/>
                    </a:lnTo>
                    <a:lnTo>
                      <a:pt x="177641" y="159001"/>
                    </a:lnTo>
                    <a:lnTo>
                      <a:pt x="90011" y="22850"/>
                    </a:lnTo>
                    <a:lnTo>
                      <a:pt x="15716" y="158049"/>
                    </a:lnTo>
                    <a:close/>
                  </a:path>
                </a:pathLst>
              </a:custGeom>
              <a:solidFill>
                <a:srgbClr val="FFFFFF"/>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F0B2F215-7011-EEDE-0E8E-09E2982699E9}"/>
                  </a:ext>
                </a:extLst>
              </p:cNvPr>
              <p:cNvSpPr/>
              <p:nvPr/>
            </p:nvSpPr>
            <p:spPr>
              <a:xfrm>
                <a:off x="12187158" y="5936917"/>
                <a:ext cx="125491" cy="165666"/>
              </a:xfrm>
              <a:custGeom>
                <a:avLst/>
                <a:gdLst>
                  <a:gd name="connsiteX0" fmla="*/ 125492 w 125491"/>
                  <a:gd name="connsiteY0" fmla="*/ 150433 h 165666"/>
                  <a:gd name="connsiteX1" fmla="*/ 19764 w 125491"/>
                  <a:gd name="connsiteY1" fmla="*/ 150433 h 165666"/>
                  <a:gd name="connsiteX2" fmla="*/ 94060 w 125491"/>
                  <a:gd name="connsiteY2" fmla="*/ 15234 h 165666"/>
                  <a:gd name="connsiteX3" fmla="*/ 125492 w 125491"/>
                  <a:gd name="connsiteY3" fmla="*/ 15234 h 165666"/>
                  <a:gd name="connsiteX4" fmla="*/ 125492 w 125491"/>
                  <a:gd name="connsiteY4" fmla="*/ 0 h 165666"/>
                  <a:gd name="connsiteX5" fmla="*/ 89297 w 125491"/>
                  <a:gd name="connsiteY5" fmla="*/ 0 h 165666"/>
                  <a:gd name="connsiteX6" fmla="*/ 82629 w 125491"/>
                  <a:gd name="connsiteY6" fmla="*/ 3809 h 165666"/>
                  <a:gd name="connsiteX7" fmla="*/ 714 w 125491"/>
                  <a:gd name="connsiteY7" fmla="*/ 154241 h 165666"/>
                  <a:gd name="connsiteX8" fmla="*/ 714 w 125491"/>
                  <a:gd name="connsiteY8" fmla="*/ 161858 h 165666"/>
                  <a:gd name="connsiteX9" fmla="*/ 3572 w 125491"/>
                  <a:gd name="connsiteY9" fmla="*/ 164714 h 165666"/>
                  <a:gd name="connsiteX10" fmla="*/ 7382 w 125491"/>
                  <a:gd name="connsiteY10" fmla="*/ 165666 h 165666"/>
                  <a:gd name="connsiteX11" fmla="*/ 125492 w 125491"/>
                  <a:gd name="connsiteY11" fmla="*/ 165666 h 165666"/>
                  <a:gd name="connsiteX12" fmla="*/ 125492 w 125491"/>
                  <a:gd name="connsiteY12" fmla="*/ 150433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491" h="165666">
                    <a:moveTo>
                      <a:pt x="125492" y="150433"/>
                    </a:moveTo>
                    <a:lnTo>
                      <a:pt x="19764" y="150433"/>
                    </a:lnTo>
                    <a:lnTo>
                      <a:pt x="94060" y="15234"/>
                    </a:lnTo>
                    <a:lnTo>
                      <a:pt x="125492" y="15234"/>
                    </a:lnTo>
                    <a:lnTo>
                      <a:pt x="125492" y="0"/>
                    </a:lnTo>
                    <a:lnTo>
                      <a:pt x="89297" y="0"/>
                    </a:lnTo>
                    <a:cubicBezTo>
                      <a:pt x="86439" y="0"/>
                      <a:pt x="83582" y="1904"/>
                      <a:pt x="82629" y="3809"/>
                    </a:cubicBezTo>
                    <a:lnTo>
                      <a:pt x="714" y="154241"/>
                    </a:lnTo>
                    <a:cubicBezTo>
                      <a:pt x="-238" y="156145"/>
                      <a:pt x="-238" y="159002"/>
                      <a:pt x="714" y="161858"/>
                    </a:cubicBezTo>
                    <a:cubicBezTo>
                      <a:pt x="1667" y="162810"/>
                      <a:pt x="2620" y="163762"/>
                      <a:pt x="3572" y="164714"/>
                    </a:cubicBezTo>
                    <a:cubicBezTo>
                      <a:pt x="4524" y="165666"/>
                      <a:pt x="5477" y="165666"/>
                      <a:pt x="7382" y="165666"/>
                    </a:cubicBezTo>
                    <a:lnTo>
                      <a:pt x="125492" y="165666"/>
                    </a:lnTo>
                    <a:lnTo>
                      <a:pt x="125492" y="150433"/>
                    </a:lnTo>
                    <a:close/>
                  </a:path>
                </a:pathLst>
              </a:custGeom>
              <a:solidFill>
                <a:srgbClr val="FFFFFF"/>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49F9D11-A495-1075-FF08-60D468CBF4F8}"/>
                  </a:ext>
                </a:extLst>
              </p:cNvPr>
              <p:cNvSpPr/>
              <p:nvPr/>
            </p:nvSpPr>
            <p:spPr>
              <a:xfrm>
                <a:off x="12172870" y="5786484"/>
                <a:ext cx="139779" cy="165666"/>
              </a:xfrm>
              <a:custGeom>
                <a:avLst/>
                <a:gdLst>
                  <a:gd name="connsiteX0" fmla="*/ 139779 w 139779"/>
                  <a:gd name="connsiteY0" fmla="*/ 150432 h 165666"/>
                  <a:gd name="connsiteX1" fmla="*/ 107395 w 139779"/>
                  <a:gd name="connsiteY1" fmla="*/ 150432 h 165666"/>
                  <a:gd name="connsiteX2" fmla="*/ 20717 w 139779"/>
                  <a:gd name="connsiteY2" fmla="*/ 15234 h 165666"/>
                  <a:gd name="connsiteX3" fmla="*/ 139779 w 139779"/>
                  <a:gd name="connsiteY3" fmla="*/ 15234 h 165666"/>
                  <a:gd name="connsiteX4" fmla="*/ 139779 w 139779"/>
                  <a:gd name="connsiteY4" fmla="*/ 0 h 165666"/>
                  <a:gd name="connsiteX5" fmla="*/ 7382 w 139779"/>
                  <a:gd name="connsiteY5" fmla="*/ 0 h 165666"/>
                  <a:gd name="connsiteX6" fmla="*/ 714 w 139779"/>
                  <a:gd name="connsiteY6" fmla="*/ 3808 h 165666"/>
                  <a:gd name="connsiteX7" fmla="*/ 714 w 139779"/>
                  <a:gd name="connsiteY7" fmla="*/ 11425 h 165666"/>
                  <a:gd name="connsiteX8" fmla="*/ 96917 w 139779"/>
                  <a:gd name="connsiteY8" fmla="*/ 161858 h 165666"/>
                  <a:gd name="connsiteX9" fmla="*/ 99774 w 139779"/>
                  <a:gd name="connsiteY9" fmla="*/ 164714 h 165666"/>
                  <a:gd name="connsiteX10" fmla="*/ 103585 w 139779"/>
                  <a:gd name="connsiteY10" fmla="*/ 165666 h 165666"/>
                  <a:gd name="connsiteX11" fmla="*/ 139779 w 139779"/>
                  <a:gd name="connsiteY11" fmla="*/ 165666 h 165666"/>
                  <a:gd name="connsiteX12" fmla="*/ 139779 w 139779"/>
                  <a:gd name="connsiteY12" fmla="*/ 150432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779" h="165666">
                    <a:moveTo>
                      <a:pt x="139779" y="150432"/>
                    </a:moveTo>
                    <a:lnTo>
                      <a:pt x="107395" y="150432"/>
                    </a:lnTo>
                    <a:lnTo>
                      <a:pt x="20717" y="15234"/>
                    </a:lnTo>
                    <a:lnTo>
                      <a:pt x="139779" y="15234"/>
                    </a:lnTo>
                    <a:lnTo>
                      <a:pt x="139779" y="0"/>
                    </a:lnTo>
                    <a:lnTo>
                      <a:pt x="7382" y="0"/>
                    </a:lnTo>
                    <a:cubicBezTo>
                      <a:pt x="4524" y="0"/>
                      <a:pt x="1667" y="1904"/>
                      <a:pt x="714" y="3808"/>
                    </a:cubicBezTo>
                    <a:cubicBezTo>
                      <a:pt x="-238" y="6665"/>
                      <a:pt x="-238" y="9521"/>
                      <a:pt x="714" y="11425"/>
                    </a:cubicBezTo>
                    <a:lnTo>
                      <a:pt x="96917" y="161858"/>
                    </a:lnTo>
                    <a:cubicBezTo>
                      <a:pt x="97870" y="162810"/>
                      <a:pt x="98822" y="163762"/>
                      <a:pt x="99774" y="164714"/>
                    </a:cubicBezTo>
                    <a:cubicBezTo>
                      <a:pt x="100727" y="165666"/>
                      <a:pt x="101679" y="165666"/>
                      <a:pt x="103585" y="165666"/>
                    </a:cubicBezTo>
                    <a:lnTo>
                      <a:pt x="139779" y="165666"/>
                    </a:lnTo>
                    <a:lnTo>
                      <a:pt x="139779" y="150432"/>
                    </a:lnTo>
                    <a:close/>
                  </a:path>
                </a:pathLst>
              </a:custGeom>
              <a:solidFill>
                <a:srgbClr val="FFFFFF"/>
              </a:solidFill>
              <a:ln w="9525" cap="flat">
                <a:noFill/>
                <a:prstDash val="solid"/>
                <a:miter/>
              </a:ln>
            </p:spPr>
            <p:txBody>
              <a:bodyPr rtlCol="0" anchor="ctr"/>
              <a:lstStyle/>
              <a:p>
                <a:endParaRPr lang="en-US"/>
              </a:p>
            </p:txBody>
          </p:sp>
        </p:grpSp>
        <p:grpSp>
          <p:nvGrpSpPr>
            <p:cNvPr id="11" name="Graphic 47">
              <a:extLst>
                <a:ext uri="{FF2B5EF4-FFF2-40B4-BE49-F238E27FC236}">
                  <a16:creationId xmlns:a16="http://schemas.microsoft.com/office/drawing/2014/main" id="{4AC094B9-66D3-3E96-986E-CE62FE5BEADB}"/>
                </a:ext>
              </a:extLst>
            </p:cNvPr>
            <p:cNvGrpSpPr/>
            <p:nvPr/>
          </p:nvGrpSpPr>
          <p:grpSpPr>
            <a:xfrm>
              <a:off x="11846163" y="6237782"/>
              <a:ext cx="371713" cy="288487"/>
              <a:chOff x="11846163" y="6237782"/>
              <a:chExt cx="371713" cy="288487"/>
            </a:xfrm>
            <a:solidFill>
              <a:srgbClr val="FFFFFF"/>
            </a:solidFill>
          </p:grpSpPr>
          <p:sp>
            <p:nvSpPr>
              <p:cNvPr id="52" name="Freeform 51">
                <a:extLst>
                  <a:ext uri="{FF2B5EF4-FFF2-40B4-BE49-F238E27FC236}">
                    <a16:creationId xmlns:a16="http://schemas.microsoft.com/office/drawing/2014/main" id="{6138926A-5A7F-71FC-9CB6-142E34C07C15}"/>
                  </a:ext>
                </a:extLst>
              </p:cNvPr>
              <p:cNvSpPr/>
              <p:nvPr/>
            </p:nvSpPr>
            <p:spPr>
              <a:xfrm>
                <a:off x="11846163" y="6238734"/>
                <a:ext cx="192881" cy="287535"/>
              </a:xfrm>
              <a:custGeom>
                <a:avLst/>
                <a:gdLst>
                  <a:gd name="connsiteX0" fmla="*/ 79772 w 192881"/>
                  <a:gd name="connsiteY0" fmla="*/ 286583 h 287535"/>
                  <a:gd name="connsiteX1" fmla="*/ 97869 w 192881"/>
                  <a:gd name="connsiteY1" fmla="*/ 286583 h 287535"/>
                  <a:gd name="connsiteX2" fmla="*/ 15002 w 192881"/>
                  <a:gd name="connsiteY2" fmla="*/ 157097 h 287535"/>
                  <a:gd name="connsiteX3" fmla="*/ 89297 w 192881"/>
                  <a:gd name="connsiteY3" fmla="*/ 21898 h 287535"/>
                  <a:gd name="connsiteX4" fmla="*/ 176927 w 192881"/>
                  <a:gd name="connsiteY4" fmla="*/ 158049 h 287535"/>
                  <a:gd name="connsiteX5" fmla="*/ 106442 w 192881"/>
                  <a:gd name="connsiteY5" fmla="*/ 287536 h 287535"/>
                  <a:gd name="connsiteX6" fmla="*/ 123587 w 192881"/>
                  <a:gd name="connsiteY6" fmla="*/ 287536 h 287535"/>
                  <a:gd name="connsiteX7" fmla="*/ 192167 w 192881"/>
                  <a:gd name="connsiteY7" fmla="*/ 161858 h 287535"/>
                  <a:gd name="connsiteX8" fmla="*/ 192167 w 192881"/>
                  <a:gd name="connsiteY8" fmla="*/ 154241 h 287535"/>
                  <a:gd name="connsiteX9" fmla="*/ 95964 w 192881"/>
                  <a:gd name="connsiteY9" fmla="*/ 3808 h 287535"/>
                  <a:gd name="connsiteX10" fmla="*/ 89297 w 192881"/>
                  <a:gd name="connsiteY10" fmla="*/ 0 h 287535"/>
                  <a:gd name="connsiteX11" fmla="*/ 82629 w 192881"/>
                  <a:gd name="connsiteY11" fmla="*/ 3808 h 287535"/>
                  <a:gd name="connsiteX12" fmla="*/ 714 w 192881"/>
                  <a:gd name="connsiteY12" fmla="*/ 154241 h 287535"/>
                  <a:gd name="connsiteX13" fmla="*/ 714 w 192881"/>
                  <a:gd name="connsiteY13" fmla="*/ 161858 h 287535"/>
                  <a:gd name="connsiteX14" fmla="*/ 79772 w 192881"/>
                  <a:gd name="connsiteY14" fmla="*/ 286583 h 28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881" h="287535">
                    <a:moveTo>
                      <a:pt x="79772" y="286583"/>
                    </a:moveTo>
                    <a:lnTo>
                      <a:pt x="97869" y="286583"/>
                    </a:lnTo>
                    <a:lnTo>
                      <a:pt x="15002" y="157097"/>
                    </a:lnTo>
                    <a:lnTo>
                      <a:pt x="89297" y="21898"/>
                    </a:lnTo>
                    <a:lnTo>
                      <a:pt x="176927" y="158049"/>
                    </a:lnTo>
                    <a:lnTo>
                      <a:pt x="106442" y="287536"/>
                    </a:lnTo>
                    <a:lnTo>
                      <a:pt x="123587" y="287536"/>
                    </a:lnTo>
                    <a:lnTo>
                      <a:pt x="192167" y="161858"/>
                    </a:lnTo>
                    <a:cubicBezTo>
                      <a:pt x="193119" y="159001"/>
                      <a:pt x="193119" y="156145"/>
                      <a:pt x="192167" y="154241"/>
                    </a:cubicBezTo>
                    <a:lnTo>
                      <a:pt x="95964" y="3808"/>
                    </a:lnTo>
                    <a:cubicBezTo>
                      <a:pt x="94059" y="1904"/>
                      <a:pt x="92154" y="0"/>
                      <a:pt x="89297" y="0"/>
                    </a:cubicBezTo>
                    <a:cubicBezTo>
                      <a:pt x="86439" y="0"/>
                      <a:pt x="84534" y="1904"/>
                      <a:pt x="82629" y="3808"/>
                    </a:cubicBezTo>
                    <a:lnTo>
                      <a:pt x="714" y="154241"/>
                    </a:lnTo>
                    <a:cubicBezTo>
                      <a:pt x="-238" y="157097"/>
                      <a:pt x="-238" y="159953"/>
                      <a:pt x="714" y="161858"/>
                    </a:cubicBezTo>
                    <a:lnTo>
                      <a:pt x="79772" y="286583"/>
                    </a:lnTo>
                    <a:close/>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EAD3D86-263F-5161-820E-A73992C3EB30}"/>
                  </a:ext>
                </a:extLst>
              </p:cNvPr>
              <p:cNvSpPr/>
              <p:nvPr/>
            </p:nvSpPr>
            <p:spPr>
              <a:xfrm>
                <a:off x="11951652" y="6388214"/>
                <a:ext cx="265509" cy="137103"/>
              </a:xfrm>
              <a:custGeom>
                <a:avLst/>
                <a:gdLst>
                  <a:gd name="connsiteX0" fmla="*/ 17145 w 265509"/>
                  <a:gd name="connsiteY0" fmla="*/ 137103 h 137103"/>
                  <a:gd name="connsiteX1" fmla="*/ 83820 w 265509"/>
                  <a:gd name="connsiteY1" fmla="*/ 15234 h 137103"/>
                  <a:gd name="connsiteX2" fmla="*/ 245745 w 265509"/>
                  <a:gd name="connsiteY2" fmla="*/ 15234 h 137103"/>
                  <a:gd name="connsiteX3" fmla="*/ 179070 w 265509"/>
                  <a:gd name="connsiteY3" fmla="*/ 137103 h 137103"/>
                  <a:gd name="connsiteX4" fmla="*/ 196215 w 265509"/>
                  <a:gd name="connsiteY4" fmla="*/ 137103 h 137103"/>
                  <a:gd name="connsiteX5" fmla="*/ 264795 w 265509"/>
                  <a:gd name="connsiteY5" fmla="*/ 11425 h 137103"/>
                  <a:gd name="connsiteX6" fmla="*/ 264795 w 265509"/>
                  <a:gd name="connsiteY6" fmla="*/ 3808 h 137103"/>
                  <a:gd name="connsiteX7" fmla="*/ 258128 w 265509"/>
                  <a:gd name="connsiteY7" fmla="*/ 0 h 137103"/>
                  <a:gd name="connsiteX8" fmla="*/ 79057 w 265509"/>
                  <a:gd name="connsiteY8" fmla="*/ 0 h 137103"/>
                  <a:gd name="connsiteX9" fmla="*/ 72390 w 265509"/>
                  <a:gd name="connsiteY9" fmla="*/ 3808 h 137103"/>
                  <a:gd name="connsiteX10" fmla="*/ 0 w 265509"/>
                  <a:gd name="connsiteY10" fmla="*/ 137103 h 137103"/>
                  <a:gd name="connsiteX11" fmla="*/ 17145 w 265509"/>
                  <a:gd name="connsiteY11" fmla="*/ 137103 h 13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509" h="137103">
                    <a:moveTo>
                      <a:pt x="17145" y="137103"/>
                    </a:moveTo>
                    <a:lnTo>
                      <a:pt x="83820" y="15234"/>
                    </a:lnTo>
                    <a:lnTo>
                      <a:pt x="245745" y="15234"/>
                    </a:lnTo>
                    <a:lnTo>
                      <a:pt x="179070" y="137103"/>
                    </a:lnTo>
                    <a:lnTo>
                      <a:pt x="196215" y="137103"/>
                    </a:lnTo>
                    <a:lnTo>
                      <a:pt x="264795" y="11425"/>
                    </a:lnTo>
                    <a:cubicBezTo>
                      <a:pt x="265747" y="9521"/>
                      <a:pt x="265747" y="6665"/>
                      <a:pt x="264795" y="3808"/>
                    </a:cubicBezTo>
                    <a:cubicBezTo>
                      <a:pt x="263842" y="1904"/>
                      <a:pt x="260985" y="0"/>
                      <a:pt x="258128" y="0"/>
                    </a:cubicBezTo>
                    <a:lnTo>
                      <a:pt x="79057" y="0"/>
                    </a:lnTo>
                    <a:cubicBezTo>
                      <a:pt x="76200" y="0"/>
                      <a:pt x="73342" y="1904"/>
                      <a:pt x="72390" y="3808"/>
                    </a:cubicBezTo>
                    <a:lnTo>
                      <a:pt x="0" y="137103"/>
                    </a:lnTo>
                    <a:lnTo>
                      <a:pt x="17145" y="137103"/>
                    </a:lnTo>
                    <a:close/>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4868319B-7472-F938-3FD1-BB755B209283}"/>
                  </a:ext>
                </a:extLst>
              </p:cNvPr>
              <p:cNvSpPr/>
              <p:nvPr/>
            </p:nvSpPr>
            <p:spPr>
              <a:xfrm>
                <a:off x="11926411" y="6237782"/>
                <a:ext cx="291465" cy="165666"/>
              </a:xfrm>
              <a:custGeom>
                <a:avLst/>
                <a:gdLst>
                  <a:gd name="connsiteX0" fmla="*/ 100489 w 291465"/>
                  <a:gd name="connsiteY0" fmla="*/ 164714 h 165666"/>
                  <a:gd name="connsiteX1" fmla="*/ 97631 w 291465"/>
                  <a:gd name="connsiteY1" fmla="*/ 161858 h 165666"/>
                  <a:gd name="connsiteX2" fmla="*/ 1429 w 291465"/>
                  <a:gd name="connsiteY2" fmla="*/ 11425 h 165666"/>
                  <a:gd name="connsiteX3" fmla="*/ 1429 w 291465"/>
                  <a:gd name="connsiteY3" fmla="*/ 3808 h 165666"/>
                  <a:gd name="connsiteX4" fmla="*/ 8096 w 291465"/>
                  <a:gd name="connsiteY4" fmla="*/ 0 h 165666"/>
                  <a:gd name="connsiteX5" fmla="*/ 187166 w 291465"/>
                  <a:gd name="connsiteY5" fmla="*/ 0 h 165666"/>
                  <a:gd name="connsiteX6" fmla="*/ 193834 w 291465"/>
                  <a:gd name="connsiteY6" fmla="*/ 3808 h 165666"/>
                  <a:gd name="connsiteX7" fmla="*/ 290036 w 291465"/>
                  <a:gd name="connsiteY7" fmla="*/ 154241 h 165666"/>
                  <a:gd name="connsiteX8" fmla="*/ 290036 w 291465"/>
                  <a:gd name="connsiteY8" fmla="*/ 161858 h 165666"/>
                  <a:gd name="connsiteX9" fmla="*/ 283369 w 291465"/>
                  <a:gd name="connsiteY9" fmla="*/ 165666 h 165666"/>
                  <a:gd name="connsiteX10" fmla="*/ 104299 w 291465"/>
                  <a:gd name="connsiteY10" fmla="*/ 165666 h 165666"/>
                  <a:gd name="connsiteX11" fmla="*/ 100489 w 291465"/>
                  <a:gd name="connsiteY11" fmla="*/ 164714 h 165666"/>
                  <a:gd name="connsiteX12" fmla="*/ 21431 w 291465"/>
                  <a:gd name="connsiteY12" fmla="*/ 15234 h 165666"/>
                  <a:gd name="connsiteX13" fmla="*/ 108109 w 291465"/>
                  <a:gd name="connsiteY13" fmla="*/ 150433 h 165666"/>
                  <a:gd name="connsiteX14" fmla="*/ 269081 w 291465"/>
                  <a:gd name="connsiteY14" fmla="*/ 150433 h 165666"/>
                  <a:gd name="connsiteX15" fmla="*/ 182404 w 291465"/>
                  <a:gd name="connsiteY15" fmla="*/ 15234 h 165666"/>
                  <a:gd name="connsiteX16" fmla="*/ 21431 w 291465"/>
                  <a:gd name="connsiteY16" fmla="*/ 15234 h 16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65" h="165666">
                    <a:moveTo>
                      <a:pt x="100489" y="164714"/>
                    </a:moveTo>
                    <a:cubicBezTo>
                      <a:pt x="99536" y="163762"/>
                      <a:pt x="98584" y="162810"/>
                      <a:pt x="97631" y="161858"/>
                    </a:cubicBezTo>
                    <a:lnTo>
                      <a:pt x="1429" y="11425"/>
                    </a:lnTo>
                    <a:cubicBezTo>
                      <a:pt x="-476" y="9521"/>
                      <a:pt x="-476" y="5713"/>
                      <a:pt x="1429" y="3808"/>
                    </a:cubicBezTo>
                    <a:cubicBezTo>
                      <a:pt x="2381" y="952"/>
                      <a:pt x="5239" y="0"/>
                      <a:pt x="8096" y="0"/>
                    </a:cubicBezTo>
                    <a:lnTo>
                      <a:pt x="187166" y="0"/>
                    </a:lnTo>
                    <a:cubicBezTo>
                      <a:pt x="190024" y="0"/>
                      <a:pt x="191929" y="952"/>
                      <a:pt x="193834" y="3808"/>
                    </a:cubicBezTo>
                    <a:lnTo>
                      <a:pt x="290036" y="154241"/>
                    </a:lnTo>
                    <a:cubicBezTo>
                      <a:pt x="291941" y="156145"/>
                      <a:pt x="291941" y="159954"/>
                      <a:pt x="290036" y="161858"/>
                    </a:cubicBezTo>
                    <a:cubicBezTo>
                      <a:pt x="289084" y="164714"/>
                      <a:pt x="286226" y="165666"/>
                      <a:pt x="283369" y="165666"/>
                    </a:cubicBezTo>
                    <a:lnTo>
                      <a:pt x="104299" y="165666"/>
                    </a:lnTo>
                    <a:cubicBezTo>
                      <a:pt x="103346" y="165666"/>
                      <a:pt x="101441" y="164714"/>
                      <a:pt x="100489" y="164714"/>
                    </a:cubicBezTo>
                    <a:close/>
                    <a:moveTo>
                      <a:pt x="21431" y="15234"/>
                    </a:moveTo>
                    <a:lnTo>
                      <a:pt x="108109" y="150433"/>
                    </a:lnTo>
                    <a:lnTo>
                      <a:pt x="269081" y="150433"/>
                    </a:lnTo>
                    <a:lnTo>
                      <a:pt x="182404" y="15234"/>
                    </a:lnTo>
                    <a:lnTo>
                      <a:pt x="21431" y="15234"/>
                    </a:lnTo>
                    <a:close/>
                  </a:path>
                </a:pathLst>
              </a:custGeom>
              <a:solidFill>
                <a:srgbClr val="FFFFFF"/>
              </a:solidFill>
              <a:ln w="9525"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B618F388-C3D0-A248-42C3-783DEC937ABF}"/>
                </a:ext>
              </a:extLst>
            </p:cNvPr>
            <p:cNvSpPr/>
            <p:nvPr/>
          </p:nvSpPr>
          <p:spPr>
            <a:xfrm>
              <a:off x="12064047" y="6116118"/>
              <a:ext cx="122667" cy="209052"/>
            </a:xfrm>
            <a:custGeom>
              <a:avLst/>
              <a:gdLst>
                <a:gd name="connsiteX0" fmla="*/ 118110 w 122667"/>
                <a:gd name="connsiteY0" fmla="*/ 747 h 209052"/>
                <a:gd name="connsiteX1" fmla="*/ 121920 w 122667"/>
                <a:gd name="connsiteY1" fmla="*/ 12172 h 209052"/>
                <a:gd name="connsiteX2" fmla="*/ 16193 w 122667"/>
                <a:gd name="connsiteY2" fmla="*/ 204497 h 209052"/>
                <a:gd name="connsiteX3" fmla="*/ 4763 w 122667"/>
                <a:gd name="connsiteY3" fmla="*/ 208306 h 209052"/>
                <a:gd name="connsiteX4" fmla="*/ 4763 w 122667"/>
                <a:gd name="connsiteY4" fmla="*/ 208306 h 209052"/>
                <a:gd name="connsiteX5" fmla="*/ 0 w 122667"/>
                <a:gd name="connsiteY5" fmla="*/ 200689 h 209052"/>
                <a:gd name="connsiteX6" fmla="*/ 953 w 122667"/>
                <a:gd name="connsiteY6" fmla="*/ 196880 h 209052"/>
                <a:gd name="connsiteX7" fmla="*/ 106680 w 122667"/>
                <a:gd name="connsiteY7" fmla="*/ 4555 h 209052"/>
                <a:gd name="connsiteX8" fmla="*/ 118110 w 122667"/>
                <a:gd name="connsiteY8" fmla="*/ 747 h 209052"/>
                <a:gd name="connsiteX9" fmla="*/ 118110 w 122667"/>
                <a:gd name="connsiteY9" fmla="*/ 747 h 2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667" h="209052">
                  <a:moveTo>
                    <a:pt x="118110" y="747"/>
                  </a:moveTo>
                  <a:cubicBezTo>
                    <a:pt x="121920" y="2651"/>
                    <a:pt x="123825" y="8364"/>
                    <a:pt x="121920" y="12172"/>
                  </a:cubicBezTo>
                  <a:lnTo>
                    <a:pt x="16193" y="204497"/>
                  </a:lnTo>
                  <a:cubicBezTo>
                    <a:pt x="14288" y="208306"/>
                    <a:pt x="8572" y="210210"/>
                    <a:pt x="4763" y="208306"/>
                  </a:cubicBezTo>
                  <a:cubicBezTo>
                    <a:pt x="4763" y="208306"/>
                    <a:pt x="4763" y="208306"/>
                    <a:pt x="4763" y="208306"/>
                  </a:cubicBezTo>
                  <a:cubicBezTo>
                    <a:pt x="1905" y="206402"/>
                    <a:pt x="0" y="204497"/>
                    <a:pt x="0" y="200689"/>
                  </a:cubicBezTo>
                  <a:cubicBezTo>
                    <a:pt x="0" y="199737"/>
                    <a:pt x="0" y="197833"/>
                    <a:pt x="953" y="196880"/>
                  </a:cubicBezTo>
                  <a:lnTo>
                    <a:pt x="106680" y="4555"/>
                  </a:lnTo>
                  <a:cubicBezTo>
                    <a:pt x="108585" y="747"/>
                    <a:pt x="113347" y="-1157"/>
                    <a:pt x="118110" y="747"/>
                  </a:cubicBezTo>
                  <a:cubicBezTo>
                    <a:pt x="118110" y="747"/>
                    <a:pt x="118110" y="747"/>
                    <a:pt x="118110" y="747"/>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BF685FE-FFF5-399A-E6AA-F2989C5075F7}"/>
                </a:ext>
              </a:extLst>
            </p:cNvPr>
            <p:cNvSpPr/>
            <p:nvPr/>
          </p:nvSpPr>
          <p:spPr>
            <a:xfrm>
              <a:off x="11770677" y="5674698"/>
              <a:ext cx="122667" cy="209647"/>
            </a:xfrm>
            <a:custGeom>
              <a:avLst/>
              <a:gdLst>
                <a:gd name="connsiteX0" fmla="*/ 118110 w 122667"/>
                <a:gd name="connsiteY0" fmla="*/ 1342 h 209647"/>
                <a:gd name="connsiteX1" fmla="*/ 121920 w 122667"/>
                <a:gd name="connsiteY1" fmla="*/ 12767 h 209647"/>
                <a:gd name="connsiteX2" fmla="*/ 16192 w 122667"/>
                <a:gd name="connsiteY2" fmla="*/ 205092 h 209647"/>
                <a:gd name="connsiteX3" fmla="*/ 4763 w 122667"/>
                <a:gd name="connsiteY3" fmla="*/ 208901 h 209647"/>
                <a:gd name="connsiteX4" fmla="*/ 4763 w 122667"/>
                <a:gd name="connsiteY4" fmla="*/ 208901 h 209647"/>
                <a:gd name="connsiteX5" fmla="*/ 0 w 122667"/>
                <a:gd name="connsiteY5" fmla="*/ 201284 h 209647"/>
                <a:gd name="connsiteX6" fmla="*/ 953 w 122667"/>
                <a:gd name="connsiteY6" fmla="*/ 197476 h 209647"/>
                <a:gd name="connsiteX7" fmla="*/ 106680 w 122667"/>
                <a:gd name="connsiteY7" fmla="*/ 5150 h 209647"/>
                <a:gd name="connsiteX8" fmla="*/ 118110 w 122667"/>
                <a:gd name="connsiteY8" fmla="*/ 1342 h 209647"/>
                <a:gd name="connsiteX9" fmla="*/ 118110 w 122667"/>
                <a:gd name="connsiteY9" fmla="*/ 1342 h 20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667" h="209647">
                  <a:moveTo>
                    <a:pt x="118110" y="1342"/>
                  </a:moveTo>
                  <a:cubicBezTo>
                    <a:pt x="121920" y="3246"/>
                    <a:pt x="123825" y="8959"/>
                    <a:pt x="121920" y="12767"/>
                  </a:cubicBezTo>
                  <a:lnTo>
                    <a:pt x="16192" y="205092"/>
                  </a:lnTo>
                  <a:cubicBezTo>
                    <a:pt x="14288" y="208901"/>
                    <a:pt x="8572" y="210805"/>
                    <a:pt x="4763" y="208901"/>
                  </a:cubicBezTo>
                  <a:cubicBezTo>
                    <a:pt x="4763" y="208901"/>
                    <a:pt x="4763" y="208901"/>
                    <a:pt x="4763" y="208901"/>
                  </a:cubicBezTo>
                  <a:cubicBezTo>
                    <a:pt x="1905" y="206997"/>
                    <a:pt x="0" y="205092"/>
                    <a:pt x="0" y="201284"/>
                  </a:cubicBezTo>
                  <a:cubicBezTo>
                    <a:pt x="0" y="200332"/>
                    <a:pt x="0" y="198428"/>
                    <a:pt x="953" y="197476"/>
                  </a:cubicBezTo>
                  <a:lnTo>
                    <a:pt x="106680" y="5150"/>
                  </a:lnTo>
                  <a:cubicBezTo>
                    <a:pt x="108585" y="390"/>
                    <a:pt x="113347" y="-1514"/>
                    <a:pt x="118110" y="1342"/>
                  </a:cubicBezTo>
                  <a:cubicBezTo>
                    <a:pt x="118110" y="1342"/>
                    <a:pt x="118110" y="1342"/>
                    <a:pt x="118110" y="1342"/>
                  </a:cubicBezTo>
                </a:path>
              </a:pathLst>
            </a:custGeom>
            <a:solidFill>
              <a:srgbClr val="FFFFFF"/>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FD24180-F1A1-83A4-2F20-8064AD6E7330}"/>
                </a:ext>
              </a:extLst>
            </p:cNvPr>
            <p:cNvSpPr/>
            <p:nvPr/>
          </p:nvSpPr>
          <p:spPr>
            <a:xfrm>
              <a:off x="12188825" y="5489428"/>
              <a:ext cx="124777" cy="19994"/>
            </a:xfrm>
            <a:custGeom>
              <a:avLst/>
              <a:gdLst>
                <a:gd name="connsiteX0" fmla="*/ 123825 w 124777"/>
                <a:gd name="connsiteY0" fmla="*/ 0 h 19994"/>
                <a:gd name="connsiteX1" fmla="*/ 8572 w 124777"/>
                <a:gd name="connsiteY1" fmla="*/ 2856 h 19994"/>
                <a:gd name="connsiteX2" fmla="*/ 0 w 124777"/>
                <a:gd name="connsiteY2" fmla="*/ 11425 h 19994"/>
                <a:gd name="connsiteX3" fmla="*/ 4763 w 124777"/>
                <a:gd name="connsiteY3" fmla="*/ 19042 h 19994"/>
                <a:gd name="connsiteX4" fmla="*/ 8572 w 124777"/>
                <a:gd name="connsiteY4" fmla="*/ 19994 h 19994"/>
                <a:gd name="connsiteX5" fmla="*/ 124778 w 124777"/>
                <a:gd name="connsiteY5" fmla="*/ 17138 h 19994"/>
                <a:gd name="connsiteX6" fmla="*/ 124778 w 124777"/>
                <a:gd name="connsiteY6" fmla="*/ 0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123825" y="0"/>
                  </a:moveTo>
                  <a:lnTo>
                    <a:pt x="8572" y="2856"/>
                  </a:lnTo>
                  <a:cubicBezTo>
                    <a:pt x="3810" y="2856"/>
                    <a:pt x="0" y="6665"/>
                    <a:pt x="0" y="11425"/>
                  </a:cubicBezTo>
                  <a:cubicBezTo>
                    <a:pt x="0" y="14282"/>
                    <a:pt x="1905" y="17138"/>
                    <a:pt x="4763" y="19042"/>
                  </a:cubicBezTo>
                  <a:cubicBezTo>
                    <a:pt x="5715" y="19994"/>
                    <a:pt x="7620" y="19994"/>
                    <a:pt x="8572" y="19994"/>
                  </a:cubicBezTo>
                  <a:lnTo>
                    <a:pt x="124778" y="17138"/>
                  </a:lnTo>
                  <a:lnTo>
                    <a:pt x="124778"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660163-5EC6-ADF7-98DE-D4C1DDDFDBD4}"/>
                </a:ext>
              </a:extLst>
            </p:cNvPr>
            <p:cNvSpPr/>
            <p:nvPr/>
          </p:nvSpPr>
          <p:spPr>
            <a:xfrm>
              <a:off x="12258357" y="6392023"/>
              <a:ext cx="54292" cy="18090"/>
            </a:xfrm>
            <a:custGeom>
              <a:avLst/>
              <a:gdLst>
                <a:gd name="connsiteX0" fmla="*/ 54293 w 54292"/>
                <a:gd name="connsiteY0" fmla="*/ 0 h 18090"/>
                <a:gd name="connsiteX1" fmla="*/ 8573 w 54292"/>
                <a:gd name="connsiteY1" fmla="*/ 952 h 18090"/>
                <a:gd name="connsiteX2" fmla="*/ 0 w 54292"/>
                <a:gd name="connsiteY2" fmla="*/ 9521 h 18090"/>
                <a:gd name="connsiteX3" fmla="*/ 4763 w 54292"/>
                <a:gd name="connsiteY3" fmla="*/ 17138 h 18090"/>
                <a:gd name="connsiteX4" fmla="*/ 8573 w 54292"/>
                <a:gd name="connsiteY4" fmla="*/ 18090 h 18090"/>
                <a:gd name="connsiteX5" fmla="*/ 54293 w 54292"/>
                <a:gd name="connsiteY5" fmla="*/ 17138 h 18090"/>
                <a:gd name="connsiteX6" fmla="*/ 54293 w 54292"/>
                <a:gd name="connsiteY6" fmla="*/ 0 h 1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90">
                  <a:moveTo>
                    <a:pt x="54293" y="0"/>
                  </a:moveTo>
                  <a:lnTo>
                    <a:pt x="8573" y="952"/>
                  </a:lnTo>
                  <a:cubicBezTo>
                    <a:pt x="3810" y="952"/>
                    <a:pt x="0" y="4761"/>
                    <a:pt x="0" y="9521"/>
                  </a:cubicBezTo>
                  <a:cubicBezTo>
                    <a:pt x="0" y="12377"/>
                    <a:pt x="1905" y="15234"/>
                    <a:pt x="4763" y="17138"/>
                  </a:cubicBezTo>
                  <a:cubicBezTo>
                    <a:pt x="5715" y="18090"/>
                    <a:pt x="7620" y="18090"/>
                    <a:pt x="8573" y="18090"/>
                  </a:cubicBezTo>
                  <a:lnTo>
                    <a:pt x="54293" y="17138"/>
                  </a:lnTo>
                  <a:lnTo>
                    <a:pt x="54293" y="0"/>
                  </a:ln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6CE33C3-2134-BC79-1F10-EFF3B6E7B737}"/>
                </a:ext>
              </a:extLst>
            </p:cNvPr>
            <p:cNvSpPr/>
            <p:nvPr/>
          </p:nvSpPr>
          <p:spPr>
            <a:xfrm>
              <a:off x="11787399" y="6011419"/>
              <a:ext cx="132291" cy="204940"/>
            </a:xfrm>
            <a:custGeom>
              <a:avLst/>
              <a:gdLst>
                <a:gd name="connsiteX0" fmla="*/ 12806 w 132291"/>
                <a:gd name="connsiteY0" fmla="*/ 714 h 204940"/>
                <a:gd name="connsiteX1" fmla="*/ 15663 w 132291"/>
                <a:gd name="connsiteY1" fmla="*/ 3570 h 204940"/>
                <a:gd name="connsiteX2" fmla="*/ 130916 w 132291"/>
                <a:gd name="connsiteY2" fmla="*/ 191135 h 204940"/>
                <a:gd name="connsiteX3" fmla="*/ 128058 w 132291"/>
                <a:gd name="connsiteY3" fmla="*/ 203512 h 204940"/>
                <a:gd name="connsiteX4" fmla="*/ 119486 w 132291"/>
                <a:gd name="connsiteY4" fmla="*/ 203512 h 204940"/>
                <a:gd name="connsiteX5" fmla="*/ 116628 w 132291"/>
                <a:gd name="connsiteY5" fmla="*/ 200656 h 204940"/>
                <a:gd name="connsiteX6" fmla="*/ 1376 w 132291"/>
                <a:gd name="connsiteY6" fmla="*/ 13092 h 204940"/>
                <a:gd name="connsiteX7" fmla="*/ 4233 w 132291"/>
                <a:gd name="connsiteY7" fmla="*/ 714 h 204940"/>
                <a:gd name="connsiteX8" fmla="*/ 12806 w 132291"/>
                <a:gd name="connsiteY8" fmla="*/ 714 h 20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91" h="204940">
                  <a:moveTo>
                    <a:pt x="12806" y="714"/>
                  </a:moveTo>
                  <a:cubicBezTo>
                    <a:pt x="13758" y="1666"/>
                    <a:pt x="14711" y="2618"/>
                    <a:pt x="15663" y="3570"/>
                  </a:cubicBezTo>
                  <a:lnTo>
                    <a:pt x="130916" y="191135"/>
                  </a:lnTo>
                  <a:cubicBezTo>
                    <a:pt x="133773" y="194943"/>
                    <a:pt x="131868" y="200656"/>
                    <a:pt x="128058" y="203512"/>
                  </a:cubicBezTo>
                  <a:cubicBezTo>
                    <a:pt x="125201" y="205417"/>
                    <a:pt x="122343" y="205417"/>
                    <a:pt x="119486" y="203512"/>
                  </a:cubicBezTo>
                  <a:cubicBezTo>
                    <a:pt x="118533" y="202560"/>
                    <a:pt x="117581" y="201608"/>
                    <a:pt x="116628" y="200656"/>
                  </a:cubicBezTo>
                  <a:lnTo>
                    <a:pt x="1376" y="13092"/>
                  </a:lnTo>
                  <a:cubicBezTo>
                    <a:pt x="-1482" y="9283"/>
                    <a:pt x="423" y="3570"/>
                    <a:pt x="4233" y="714"/>
                  </a:cubicBezTo>
                  <a:cubicBezTo>
                    <a:pt x="7091" y="-238"/>
                    <a:pt x="9948" y="-238"/>
                    <a:pt x="12806" y="714"/>
                  </a:cubicBezTo>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E2F0A1-440E-2E86-AEF9-208F6480AD69}"/>
                </a:ext>
              </a:extLst>
            </p:cNvPr>
            <p:cNvSpPr/>
            <p:nvPr/>
          </p:nvSpPr>
          <p:spPr>
            <a:xfrm>
              <a:off x="12031239" y="5564168"/>
              <a:ext cx="132291" cy="205654"/>
            </a:xfrm>
            <a:custGeom>
              <a:avLst/>
              <a:gdLst>
                <a:gd name="connsiteX0" fmla="*/ 12806 w 132291"/>
                <a:gd name="connsiteY0" fmla="*/ 1428 h 205654"/>
                <a:gd name="connsiteX1" fmla="*/ 15663 w 132291"/>
                <a:gd name="connsiteY1" fmla="*/ 4284 h 205654"/>
                <a:gd name="connsiteX2" fmla="*/ 130916 w 132291"/>
                <a:gd name="connsiteY2" fmla="*/ 191849 h 205654"/>
                <a:gd name="connsiteX3" fmla="*/ 128058 w 132291"/>
                <a:gd name="connsiteY3" fmla="*/ 204226 h 205654"/>
                <a:gd name="connsiteX4" fmla="*/ 119486 w 132291"/>
                <a:gd name="connsiteY4" fmla="*/ 204226 h 205654"/>
                <a:gd name="connsiteX5" fmla="*/ 116628 w 132291"/>
                <a:gd name="connsiteY5" fmla="*/ 201370 h 205654"/>
                <a:gd name="connsiteX6" fmla="*/ 1376 w 132291"/>
                <a:gd name="connsiteY6" fmla="*/ 13806 h 205654"/>
                <a:gd name="connsiteX7" fmla="*/ 4233 w 132291"/>
                <a:gd name="connsiteY7" fmla="*/ 1428 h 205654"/>
                <a:gd name="connsiteX8" fmla="*/ 12806 w 132291"/>
                <a:gd name="connsiteY8" fmla="*/ 1428 h 20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91" h="205654">
                  <a:moveTo>
                    <a:pt x="12806" y="1428"/>
                  </a:moveTo>
                  <a:cubicBezTo>
                    <a:pt x="13758" y="2380"/>
                    <a:pt x="14711" y="3332"/>
                    <a:pt x="15663" y="4284"/>
                  </a:cubicBezTo>
                  <a:lnTo>
                    <a:pt x="130916" y="191849"/>
                  </a:lnTo>
                  <a:cubicBezTo>
                    <a:pt x="133773" y="195658"/>
                    <a:pt x="131868" y="201370"/>
                    <a:pt x="128058" y="204226"/>
                  </a:cubicBezTo>
                  <a:cubicBezTo>
                    <a:pt x="125201" y="206131"/>
                    <a:pt x="122343" y="206131"/>
                    <a:pt x="119486" y="204226"/>
                  </a:cubicBezTo>
                  <a:cubicBezTo>
                    <a:pt x="118533" y="203274"/>
                    <a:pt x="117581" y="202322"/>
                    <a:pt x="116628" y="201370"/>
                  </a:cubicBezTo>
                  <a:lnTo>
                    <a:pt x="1376" y="13806"/>
                  </a:lnTo>
                  <a:cubicBezTo>
                    <a:pt x="-1482" y="9997"/>
                    <a:pt x="423" y="4284"/>
                    <a:pt x="4233" y="1428"/>
                  </a:cubicBezTo>
                  <a:cubicBezTo>
                    <a:pt x="7091" y="-476"/>
                    <a:pt x="9948" y="-476"/>
                    <a:pt x="12806" y="1428"/>
                  </a:cubicBezTo>
                </a:path>
              </a:pathLst>
            </a:custGeom>
            <a:solidFill>
              <a:srgbClr val="FFFFFF"/>
            </a:solidFill>
            <a:ln w="9525" cap="flat">
              <a:noFill/>
              <a:prstDash val="solid"/>
              <a:miter/>
            </a:ln>
          </p:spPr>
          <p:txBody>
            <a:bodyPr rtlCol="0" anchor="ctr"/>
            <a:lstStyle/>
            <a:p>
              <a:endParaRPr lang="en-US"/>
            </a:p>
          </p:txBody>
        </p:sp>
        <p:grpSp>
          <p:nvGrpSpPr>
            <p:cNvPr id="18" name="Graphic 47">
              <a:extLst>
                <a:ext uri="{FF2B5EF4-FFF2-40B4-BE49-F238E27FC236}">
                  <a16:creationId xmlns:a16="http://schemas.microsoft.com/office/drawing/2014/main" id="{2585782C-9F55-7B39-41AF-2BD78FC82D01}"/>
                </a:ext>
              </a:extLst>
            </p:cNvPr>
            <p:cNvGrpSpPr/>
            <p:nvPr/>
          </p:nvGrpSpPr>
          <p:grpSpPr>
            <a:xfrm>
              <a:off x="10968672" y="5214269"/>
              <a:ext cx="912495" cy="1194891"/>
              <a:chOff x="10968672" y="5214269"/>
              <a:chExt cx="912495" cy="1194891"/>
            </a:xfrm>
            <a:solidFill>
              <a:srgbClr val="FFFFFF"/>
            </a:solidFill>
          </p:grpSpPr>
          <p:grpSp>
            <p:nvGrpSpPr>
              <p:cNvPr id="20" name="Graphic 47">
                <a:extLst>
                  <a:ext uri="{FF2B5EF4-FFF2-40B4-BE49-F238E27FC236}">
                    <a16:creationId xmlns:a16="http://schemas.microsoft.com/office/drawing/2014/main" id="{8E140808-1446-31F1-C015-7B3EA9C0AD52}"/>
                  </a:ext>
                </a:extLst>
              </p:cNvPr>
              <p:cNvGrpSpPr/>
              <p:nvPr/>
            </p:nvGrpSpPr>
            <p:grpSpPr>
              <a:xfrm>
                <a:off x="10968672" y="5789340"/>
                <a:ext cx="751522" cy="619820"/>
                <a:chOff x="10968672" y="5789340"/>
                <a:chExt cx="751522" cy="619820"/>
              </a:xfrm>
              <a:solidFill>
                <a:srgbClr val="FFFFFF"/>
              </a:solidFill>
            </p:grpSpPr>
            <p:sp>
              <p:nvSpPr>
                <p:cNvPr id="40" name="Freeform 39">
                  <a:extLst>
                    <a:ext uri="{FF2B5EF4-FFF2-40B4-BE49-F238E27FC236}">
                      <a16:creationId xmlns:a16="http://schemas.microsoft.com/office/drawing/2014/main" id="{BEAD21C3-8BC4-BE46-D595-F2109170F680}"/>
                    </a:ext>
                  </a:extLst>
                </p:cNvPr>
                <p:cNvSpPr/>
                <p:nvPr/>
              </p:nvSpPr>
              <p:spPr>
                <a:xfrm>
                  <a:off x="10968672" y="5794101"/>
                  <a:ext cx="202882" cy="185660"/>
                </a:xfrm>
                <a:custGeom>
                  <a:avLst/>
                  <a:gdLst>
                    <a:gd name="connsiteX0" fmla="*/ 132397 w 202882"/>
                    <a:gd name="connsiteY0" fmla="*/ 157097 h 185660"/>
                    <a:gd name="connsiteX1" fmla="*/ 70485 w 202882"/>
                    <a:gd name="connsiteY1" fmla="*/ 157097 h 185660"/>
                    <a:gd name="connsiteX2" fmla="*/ 60960 w 202882"/>
                    <a:gd name="connsiteY2" fmla="*/ 185660 h 185660"/>
                    <a:gd name="connsiteX3" fmla="*/ 0 w 202882"/>
                    <a:gd name="connsiteY3" fmla="*/ 185660 h 185660"/>
                    <a:gd name="connsiteX4" fmla="*/ 67628 w 202882"/>
                    <a:gd name="connsiteY4" fmla="*/ 0 h 185660"/>
                    <a:gd name="connsiteX5" fmla="*/ 135255 w 202882"/>
                    <a:gd name="connsiteY5" fmla="*/ 0 h 185660"/>
                    <a:gd name="connsiteX6" fmla="*/ 202883 w 202882"/>
                    <a:gd name="connsiteY6" fmla="*/ 185660 h 185660"/>
                    <a:gd name="connsiteX7" fmla="*/ 140970 w 202882"/>
                    <a:gd name="connsiteY7" fmla="*/ 185660 h 185660"/>
                    <a:gd name="connsiteX8" fmla="*/ 132397 w 202882"/>
                    <a:gd name="connsiteY8" fmla="*/ 157097 h 185660"/>
                    <a:gd name="connsiteX9" fmla="*/ 118110 w 202882"/>
                    <a:gd name="connsiteY9" fmla="*/ 113301 h 185660"/>
                    <a:gd name="connsiteX10" fmla="*/ 100965 w 202882"/>
                    <a:gd name="connsiteY10" fmla="*/ 61887 h 185660"/>
                    <a:gd name="connsiteX11" fmla="*/ 83820 w 202882"/>
                    <a:gd name="connsiteY11" fmla="*/ 113301 h 185660"/>
                    <a:gd name="connsiteX12" fmla="*/ 118110 w 202882"/>
                    <a:gd name="connsiteY12" fmla="*/ 113301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185660">
                      <a:moveTo>
                        <a:pt x="132397" y="157097"/>
                      </a:moveTo>
                      <a:lnTo>
                        <a:pt x="70485" y="157097"/>
                      </a:lnTo>
                      <a:lnTo>
                        <a:pt x="60960" y="185660"/>
                      </a:lnTo>
                      <a:lnTo>
                        <a:pt x="0" y="185660"/>
                      </a:lnTo>
                      <a:lnTo>
                        <a:pt x="67628" y="0"/>
                      </a:lnTo>
                      <a:lnTo>
                        <a:pt x="135255" y="0"/>
                      </a:lnTo>
                      <a:lnTo>
                        <a:pt x="202883" y="185660"/>
                      </a:lnTo>
                      <a:lnTo>
                        <a:pt x="140970" y="185660"/>
                      </a:lnTo>
                      <a:lnTo>
                        <a:pt x="132397" y="157097"/>
                      </a:lnTo>
                      <a:close/>
                      <a:moveTo>
                        <a:pt x="118110" y="113301"/>
                      </a:moveTo>
                      <a:lnTo>
                        <a:pt x="100965" y="61887"/>
                      </a:lnTo>
                      <a:lnTo>
                        <a:pt x="83820" y="113301"/>
                      </a:lnTo>
                      <a:lnTo>
                        <a:pt x="118110" y="113301"/>
                      </a:ln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70E5EE4-04AF-4297-4688-6C9FF82794A7}"/>
                    </a:ext>
                  </a:extLst>
                </p:cNvPr>
                <p:cNvSpPr/>
                <p:nvPr/>
              </p:nvSpPr>
              <p:spPr>
                <a:xfrm>
                  <a:off x="11180127" y="5789340"/>
                  <a:ext cx="181927" cy="190420"/>
                </a:xfrm>
                <a:custGeom>
                  <a:avLst/>
                  <a:gdLst>
                    <a:gd name="connsiteX0" fmla="*/ 119063 w 181927"/>
                    <a:gd name="connsiteY0" fmla="*/ 67599 h 190420"/>
                    <a:gd name="connsiteX1" fmla="*/ 109538 w 181927"/>
                    <a:gd name="connsiteY1" fmla="*/ 59031 h 190420"/>
                    <a:gd name="connsiteX2" fmla="*/ 94297 w 181927"/>
                    <a:gd name="connsiteY2" fmla="*/ 56174 h 190420"/>
                    <a:gd name="connsiteX3" fmla="*/ 68580 w 181927"/>
                    <a:gd name="connsiteY3" fmla="*/ 66647 h 190420"/>
                    <a:gd name="connsiteX4" fmla="*/ 59055 w 181927"/>
                    <a:gd name="connsiteY4" fmla="*/ 96163 h 190420"/>
                    <a:gd name="connsiteX5" fmla="*/ 69532 w 181927"/>
                    <a:gd name="connsiteY5" fmla="*/ 128534 h 190420"/>
                    <a:gd name="connsiteX6" fmla="*/ 100965 w 181927"/>
                    <a:gd name="connsiteY6" fmla="*/ 139007 h 190420"/>
                    <a:gd name="connsiteX7" fmla="*/ 133350 w 181927"/>
                    <a:gd name="connsiteY7" fmla="*/ 122822 h 190420"/>
                    <a:gd name="connsiteX8" fmla="*/ 86678 w 181927"/>
                    <a:gd name="connsiteY8" fmla="*/ 122822 h 190420"/>
                    <a:gd name="connsiteX9" fmla="*/ 86678 w 181927"/>
                    <a:gd name="connsiteY9" fmla="*/ 81881 h 190420"/>
                    <a:gd name="connsiteX10" fmla="*/ 181928 w 181927"/>
                    <a:gd name="connsiteY10" fmla="*/ 81881 h 190420"/>
                    <a:gd name="connsiteX11" fmla="*/ 181928 w 181927"/>
                    <a:gd name="connsiteY11" fmla="*/ 139960 h 190420"/>
                    <a:gd name="connsiteX12" fmla="*/ 148590 w 181927"/>
                    <a:gd name="connsiteY12" fmla="*/ 175187 h 190420"/>
                    <a:gd name="connsiteX13" fmla="*/ 94297 w 181927"/>
                    <a:gd name="connsiteY13" fmla="*/ 190421 h 190420"/>
                    <a:gd name="connsiteX14" fmla="*/ 43815 w 181927"/>
                    <a:gd name="connsiteY14" fmla="*/ 178044 h 190420"/>
                    <a:gd name="connsiteX15" fmla="*/ 11430 w 181927"/>
                    <a:gd name="connsiteY15" fmla="*/ 144720 h 190420"/>
                    <a:gd name="connsiteX16" fmla="*/ 0 w 181927"/>
                    <a:gd name="connsiteY16" fmla="*/ 95210 h 190420"/>
                    <a:gd name="connsiteX17" fmla="*/ 11430 w 181927"/>
                    <a:gd name="connsiteY17" fmla="*/ 45701 h 190420"/>
                    <a:gd name="connsiteX18" fmla="*/ 43815 w 181927"/>
                    <a:gd name="connsiteY18" fmla="*/ 12377 h 190420"/>
                    <a:gd name="connsiteX19" fmla="*/ 93345 w 181927"/>
                    <a:gd name="connsiteY19" fmla="*/ 0 h 190420"/>
                    <a:gd name="connsiteX20" fmla="*/ 152400 w 181927"/>
                    <a:gd name="connsiteY20" fmla="*/ 17138 h 190420"/>
                    <a:gd name="connsiteX21" fmla="*/ 180022 w 181927"/>
                    <a:gd name="connsiteY21" fmla="*/ 64743 h 190420"/>
                    <a:gd name="connsiteX22" fmla="*/ 119063 w 181927"/>
                    <a:gd name="connsiteY22" fmla="*/ 64743 h 19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927" h="190420">
                      <a:moveTo>
                        <a:pt x="119063" y="67599"/>
                      </a:moveTo>
                      <a:cubicBezTo>
                        <a:pt x="117157" y="63791"/>
                        <a:pt x="113347" y="60935"/>
                        <a:pt x="109538" y="59031"/>
                      </a:cubicBezTo>
                      <a:cubicBezTo>
                        <a:pt x="105728" y="57126"/>
                        <a:pt x="100013" y="56174"/>
                        <a:pt x="94297" y="56174"/>
                      </a:cubicBezTo>
                      <a:cubicBezTo>
                        <a:pt x="82867" y="56174"/>
                        <a:pt x="74295" y="59983"/>
                        <a:pt x="68580" y="66647"/>
                      </a:cubicBezTo>
                      <a:cubicBezTo>
                        <a:pt x="62865" y="74264"/>
                        <a:pt x="59055" y="83785"/>
                        <a:pt x="59055" y="96163"/>
                      </a:cubicBezTo>
                      <a:cubicBezTo>
                        <a:pt x="59055" y="110444"/>
                        <a:pt x="62865" y="121869"/>
                        <a:pt x="69532" y="128534"/>
                      </a:cubicBezTo>
                      <a:cubicBezTo>
                        <a:pt x="76200" y="136151"/>
                        <a:pt x="86678" y="139007"/>
                        <a:pt x="100965" y="139007"/>
                      </a:cubicBezTo>
                      <a:cubicBezTo>
                        <a:pt x="114300" y="139007"/>
                        <a:pt x="125730" y="133295"/>
                        <a:pt x="133350" y="122822"/>
                      </a:cubicBezTo>
                      <a:lnTo>
                        <a:pt x="86678" y="122822"/>
                      </a:lnTo>
                      <a:lnTo>
                        <a:pt x="86678" y="81881"/>
                      </a:lnTo>
                      <a:lnTo>
                        <a:pt x="181928" y="81881"/>
                      </a:lnTo>
                      <a:lnTo>
                        <a:pt x="181928" y="139960"/>
                      </a:lnTo>
                      <a:cubicBezTo>
                        <a:pt x="174307" y="154241"/>
                        <a:pt x="162878" y="165666"/>
                        <a:pt x="148590" y="175187"/>
                      </a:cubicBezTo>
                      <a:cubicBezTo>
                        <a:pt x="134303" y="184708"/>
                        <a:pt x="116205" y="190421"/>
                        <a:pt x="94297" y="190421"/>
                      </a:cubicBezTo>
                      <a:cubicBezTo>
                        <a:pt x="75247" y="190421"/>
                        <a:pt x="58103" y="186613"/>
                        <a:pt x="43815" y="178044"/>
                      </a:cubicBezTo>
                      <a:cubicBezTo>
                        <a:pt x="29528" y="170427"/>
                        <a:pt x="19050" y="159002"/>
                        <a:pt x="11430" y="144720"/>
                      </a:cubicBezTo>
                      <a:cubicBezTo>
                        <a:pt x="3810" y="130438"/>
                        <a:pt x="0" y="114253"/>
                        <a:pt x="0" y="95210"/>
                      </a:cubicBezTo>
                      <a:cubicBezTo>
                        <a:pt x="0" y="77121"/>
                        <a:pt x="3810" y="60935"/>
                        <a:pt x="11430" y="45701"/>
                      </a:cubicBezTo>
                      <a:cubicBezTo>
                        <a:pt x="19050" y="31419"/>
                        <a:pt x="29528" y="19994"/>
                        <a:pt x="43815" y="12377"/>
                      </a:cubicBezTo>
                      <a:cubicBezTo>
                        <a:pt x="58103" y="4761"/>
                        <a:pt x="74295" y="0"/>
                        <a:pt x="93345" y="0"/>
                      </a:cubicBezTo>
                      <a:cubicBezTo>
                        <a:pt x="118110" y="0"/>
                        <a:pt x="137160" y="5713"/>
                        <a:pt x="152400" y="17138"/>
                      </a:cubicBezTo>
                      <a:cubicBezTo>
                        <a:pt x="167640" y="28563"/>
                        <a:pt x="177165" y="44749"/>
                        <a:pt x="180022" y="64743"/>
                      </a:cubicBezTo>
                      <a:lnTo>
                        <a:pt x="119063" y="64743"/>
                      </a:ln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168C947-0CA4-9344-00C6-C7EF65AA301E}"/>
                    </a:ext>
                  </a:extLst>
                </p:cNvPr>
                <p:cNvSpPr/>
                <p:nvPr/>
              </p:nvSpPr>
              <p:spPr>
                <a:xfrm>
                  <a:off x="11383009" y="5793149"/>
                  <a:ext cx="157162" cy="186612"/>
                </a:xfrm>
                <a:custGeom>
                  <a:avLst/>
                  <a:gdLst>
                    <a:gd name="connsiteX0" fmla="*/ 93345 w 157162"/>
                    <a:gd name="connsiteY0" fmla="*/ 185660 h 186612"/>
                    <a:gd name="connsiteX1" fmla="*/ 58103 w 157162"/>
                    <a:gd name="connsiteY1" fmla="*/ 119013 h 186612"/>
                    <a:gd name="connsiteX2" fmla="*/ 58103 w 157162"/>
                    <a:gd name="connsiteY2" fmla="*/ 119013 h 186612"/>
                    <a:gd name="connsiteX3" fmla="*/ 58103 w 157162"/>
                    <a:gd name="connsiteY3" fmla="*/ 185660 h 186612"/>
                    <a:gd name="connsiteX4" fmla="*/ 0 w 157162"/>
                    <a:gd name="connsiteY4" fmla="*/ 185660 h 186612"/>
                    <a:gd name="connsiteX5" fmla="*/ 0 w 157162"/>
                    <a:gd name="connsiteY5" fmla="*/ 0 h 186612"/>
                    <a:gd name="connsiteX6" fmla="*/ 86678 w 157162"/>
                    <a:gd name="connsiteY6" fmla="*/ 0 h 186612"/>
                    <a:gd name="connsiteX7" fmla="*/ 125730 w 157162"/>
                    <a:gd name="connsiteY7" fmla="*/ 7617 h 186612"/>
                    <a:gd name="connsiteX8" fmla="*/ 149543 w 157162"/>
                    <a:gd name="connsiteY8" fmla="*/ 29515 h 186612"/>
                    <a:gd name="connsiteX9" fmla="*/ 157163 w 157162"/>
                    <a:gd name="connsiteY9" fmla="*/ 60935 h 186612"/>
                    <a:gd name="connsiteX10" fmla="*/ 146685 w 157162"/>
                    <a:gd name="connsiteY10" fmla="*/ 94258 h 186612"/>
                    <a:gd name="connsiteX11" fmla="*/ 117158 w 157162"/>
                    <a:gd name="connsiteY11" fmla="*/ 115205 h 186612"/>
                    <a:gd name="connsiteX12" fmla="*/ 157163 w 157162"/>
                    <a:gd name="connsiteY12" fmla="*/ 186612 h 186612"/>
                    <a:gd name="connsiteX13" fmla="*/ 93345 w 157162"/>
                    <a:gd name="connsiteY13" fmla="*/ 186612 h 186612"/>
                    <a:gd name="connsiteX14" fmla="*/ 58103 w 157162"/>
                    <a:gd name="connsiteY14" fmla="*/ 79977 h 186612"/>
                    <a:gd name="connsiteX15" fmla="*/ 80963 w 157162"/>
                    <a:gd name="connsiteY15" fmla="*/ 79977 h 186612"/>
                    <a:gd name="connsiteX16" fmla="*/ 93345 w 157162"/>
                    <a:gd name="connsiteY16" fmla="*/ 76168 h 186612"/>
                    <a:gd name="connsiteX17" fmla="*/ 97155 w 157162"/>
                    <a:gd name="connsiteY17" fmla="*/ 63791 h 186612"/>
                    <a:gd name="connsiteX18" fmla="*/ 92393 w 157162"/>
                    <a:gd name="connsiteY18" fmla="*/ 52366 h 186612"/>
                    <a:gd name="connsiteX19" fmla="*/ 80010 w 157162"/>
                    <a:gd name="connsiteY19" fmla="*/ 48557 h 186612"/>
                    <a:gd name="connsiteX20" fmla="*/ 57150 w 157162"/>
                    <a:gd name="connsiteY20" fmla="*/ 48557 h 186612"/>
                    <a:gd name="connsiteX21" fmla="*/ 57150 w 157162"/>
                    <a:gd name="connsiteY21" fmla="*/ 79977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162" h="186612">
                      <a:moveTo>
                        <a:pt x="93345" y="185660"/>
                      </a:moveTo>
                      <a:lnTo>
                        <a:pt x="58103" y="119013"/>
                      </a:lnTo>
                      <a:lnTo>
                        <a:pt x="58103" y="119013"/>
                      </a:lnTo>
                      <a:lnTo>
                        <a:pt x="58103" y="185660"/>
                      </a:lnTo>
                      <a:lnTo>
                        <a:pt x="0" y="185660"/>
                      </a:lnTo>
                      <a:lnTo>
                        <a:pt x="0" y="0"/>
                      </a:lnTo>
                      <a:lnTo>
                        <a:pt x="86678" y="0"/>
                      </a:lnTo>
                      <a:cubicBezTo>
                        <a:pt x="101918" y="0"/>
                        <a:pt x="114300" y="2856"/>
                        <a:pt x="125730" y="7617"/>
                      </a:cubicBezTo>
                      <a:cubicBezTo>
                        <a:pt x="136208" y="13329"/>
                        <a:pt x="144780" y="19994"/>
                        <a:pt x="149543" y="29515"/>
                      </a:cubicBezTo>
                      <a:cubicBezTo>
                        <a:pt x="154305" y="39036"/>
                        <a:pt x="157163" y="49509"/>
                        <a:pt x="157163" y="60935"/>
                      </a:cubicBezTo>
                      <a:cubicBezTo>
                        <a:pt x="157163" y="73312"/>
                        <a:pt x="153353" y="84737"/>
                        <a:pt x="146685" y="94258"/>
                      </a:cubicBezTo>
                      <a:cubicBezTo>
                        <a:pt x="140018" y="103779"/>
                        <a:pt x="129540" y="110444"/>
                        <a:pt x="117158" y="115205"/>
                      </a:cubicBezTo>
                      <a:lnTo>
                        <a:pt x="157163" y="186612"/>
                      </a:lnTo>
                      <a:lnTo>
                        <a:pt x="93345" y="186612"/>
                      </a:lnTo>
                      <a:close/>
                      <a:moveTo>
                        <a:pt x="58103" y="79977"/>
                      </a:moveTo>
                      <a:lnTo>
                        <a:pt x="80963" y="79977"/>
                      </a:lnTo>
                      <a:cubicBezTo>
                        <a:pt x="86678" y="79977"/>
                        <a:pt x="90488" y="79025"/>
                        <a:pt x="93345" y="76168"/>
                      </a:cubicBezTo>
                      <a:cubicBezTo>
                        <a:pt x="96203" y="73312"/>
                        <a:pt x="97155" y="69504"/>
                        <a:pt x="97155" y="63791"/>
                      </a:cubicBezTo>
                      <a:cubicBezTo>
                        <a:pt x="97155" y="59030"/>
                        <a:pt x="95250" y="55222"/>
                        <a:pt x="92393" y="52366"/>
                      </a:cubicBezTo>
                      <a:cubicBezTo>
                        <a:pt x="89535" y="49509"/>
                        <a:pt x="85725" y="48557"/>
                        <a:pt x="80010" y="48557"/>
                      </a:cubicBezTo>
                      <a:lnTo>
                        <a:pt x="57150" y="48557"/>
                      </a:lnTo>
                      <a:lnTo>
                        <a:pt x="57150" y="79977"/>
                      </a:ln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CEC47CF-D0C2-E545-02C1-D4B14D597574}"/>
                    </a:ext>
                  </a:extLst>
                </p:cNvPr>
                <p:cNvSpPr/>
                <p:nvPr/>
              </p:nvSpPr>
              <p:spPr>
                <a:xfrm>
                  <a:off x="11558269" y="5793149"/>
                  <a:ext cx="58102" cy="185660"/>
                </a:xfrm>
                <a:custGeom>
                  <a:avLst/>
                  <a:gdLst>
                    <a:gd name="connsiteX0" fmla="*/ 58103 w 58102"/>
                    <a:gd name="connsiteY0" fmla="*/ 0 h 185660"/>
                    <a:gd name="connsiteX1" fmla="*/ 58103 w 58102"/>
                    <a:gd name="connsiteY1" fmla="*/ 185660 h 185660"/>
                    <a:gd name="connsiteX2" fmla="*/ 0 w 58102"/>
                    <a:gd name="connsiteY2" fmla="*/ 185660 h 185660"/>
                    <a:gd name="connsiteX3" fmla="*/ 0 w 58102"/>
                    <a:gd name="connsiteY3" fmla="*/ 0 h 185660"/>
                    <a:gd name="connsiteX4" fmla="*/ 58103 w 58102"/>
                    <a:gd name="connsiteY4" fmla="*/ 0 h 18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185660">
                      <a:moveTo>
                        <a:pt x="58103" y="0"/>
                      </a:moveTo>
                      <a:lnTo>
                        <a:pt x="58103" y="185660"/>
                      </a:lnTo>
                      <a:lnTo>
                        <a:pt x="0" y="185660"/>
                      </a:lnTo>
                      <a:lnTo>
                        <a:pt x="0" y="0"/>
                      </a:lnTo>
                      <a:lnTo>
                        <a:pt x="58103" y="0"/>
                      </a:ln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0338FF7-C1D4-75A8-7AB3-3DBFAD76DFDC}"/>
                    </a:ext>
                  </a:extLst>
                </p:cNvPr>
                <p:cNvSpPr/>
                <p:nvPr/>
              </p:nvSpPr>
              <p:spPr>
                <a:xfrm>
                  <a:off x="10982007" y="6007373"/>
                  <a:ext cx="131445" cy="186612"/>
                </a:xfrm>
                <a:custGeom>
                  <a:avLst/>
                  <a:gdLst>
                    <a:gd name="connsiteX0" fmla="*/ 131445 w 131445"/>
                    <a:gd name="connsiteY0" fmla="*/ 0 h 186612"/>
                    <a:gd name="connsiteX1" fmla="*/ 131445 w 131445"/>
                    <a:gd name="connsiteY1" fmla="*/ 46653 h 186612"/>
                    <a:gd name="connsiteX2" fmla="*/ 58103 w 131445"/>
                    <a:gd name="connsiteY2" fmla="*/ 46653 h 186612"/>
                    <a:gd name="connsiteX3" fmla="*/ 58103 w 131445"/>
                    <a:gd name="connsiteY3" fmla="*/ 72360 h 186612"/>
                    <a:gd name="connsiteX4" fmla="*/ 110490 w 131445"/>
                    <a:gd name="connsiteY4" fmla="*/ 72360 h 186612"/>
                    <a:gd name="connsiteX5" fmla="*/ 110490 w 131445"/>
                    <a:gd name="connsiteY5" fmla="*/ 116157 h 186612"/>
                    <a:gd name="connsiteX6" fmla="*/ 58103 w 131445"/>
                    <a:gd name="connsiteY6" fmla="*/ 116157 h 186612"/>
                    <a:gd name="connsiteX7" fmla="*/ 58103 w 131445"/>
                    <a:gd name="connsiteY7" fmla="*/ 186612 h 186612"/>
                    <a:gd name="connsiteX8" fmla="*/ 0 w 131445"/>
                    <a:gd name="connsiteY8" fmla="*/ 186612 h 186612"/>
                    <a:gd name="connsiteX9" fmla="*/ 0 w 131445"/>
                    <a:gd name="connsiteY9" fmla="*/ 952 h 186612"/>
                    <a:gd name="connsiteX10" fmla="*/ 131445 w 131445"/>
                    <a:gd name="connsiteY10" fmla="*/ 952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445" h="186612">
                      <a:moveTo>
                        <a:pt x="131445" y="0"/>
                      </a:moveTo>
                      <a:lnTo>
                        <a:pt x="131445" y="46653"/>
                      </a:lnTo>
                      <a:lnTo>
                        <a:pt x="58103" y="46653"/>
                      </a:lnTo>
                      <a:lnTo>
                        <a:pt x="58103" y="72360"/>
                      </a:lnTo>
                      <a:lnTo>
                        <a:pt x="110490" y="72360"/>
                      </a:lnTo>
                      <a:lnTo>
                        <a:pt x="110490" y="116157"/>
                      </a:lnTo>
                      <a:lnTo>
                        <a:pt x="58103" y="116157"/>
                      </a:lnTo>
                      <a:lnTo>
                        <a:pt x="58103" y="186612"/>
                      </a:lnTo>
                      <a:lnTo>
                        <a:pt x="0" y="186612"/>
                      </a:lnTo>
                      <a:lnTo>
                        <a:pt x="0" y="952"/>
                      </a:lnTo>
                      <a:lnTo>
                        <a:pt x="131445" y="952"/>
                      </a:ln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6E0A9A1-8C8A-2871-FDA4-02D5DFFEA45A}"/>
                    </a:ext>
                  </a:extLst>
                </p:cNvPr>
                <p:cNvSpPr/>
                <p:nvPr/>
              </p:nvSpPr>
              <p:spPr>
                <a:xfrm>
                  <a:off x="11126787" y="6002612"/>
                  <a:ext cx="191452" cy="192325"/>
                </a:xfrm>
                <a:custGeom>
                  <a:avLst/>
                  <a:gdLst>
                    <a:gd name="connsiteX0" fmla="*/ 48578 w 191452"/>
                    <a:gd name="connsiteY0" fmla="*/ 179948 h 192325"/>
                    <a:gd name="connsiteX1" fmla="*/ 13335 w 191452"/>
                    <a:gd name="connsiteY1" fmla="*/ 145672 h 192325"/>
                    <a:gd name="connsiteX2" fmla="*/ 0 w 191452"/>
                    <a:gd name="connsiteY2" fmla="*/ 96162 h 192325"/>
                    <a:gd name="connsiteX3" fmla="*/ 13335 w 191452"/>
                    <a:gd name="connsiteY3" fmla="*/ 46653 h 192325"/>
                    <a:gd name="connsiteX4" fmla="*/ 48578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3 w 191452"/>
                    <a:gd name="connsiteY8" fmla="*/ 96162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8 w 191452"/>
                    <a:gd name="connsiteY12" fmla="*/ 179948 h 192325"/>
                    <a:gd name="connsiteX13" fmla="*/ 123825 w 191452"/>
                    <a:gd name="connsiteY13" fmla="*/ 126630 h 192325"/>
                    <a:gd name="connsiteX14" fmla="*/ 133350 w 191452"/>
                    <a:gd name="connsiteY14" fmla="*/ 96162 h 192325"/>
                    <a:gd name="connsiteX15" fmla="*/ 123825 w 191452"/>
                    <a:gd name="connsiteY15" fmla="*/ 65695 h 192325"/>
                    <a:gd name="connsiteX16" fmla="*/ 97155 w 191452"/>
                    <a:gd name="connsiteY16" fmla="*/ 54270 h 192325"/>
                    <a:gd name="connsiteX17" fmla="*/ 70485 w 191452"/>
                    <a:gd name="connsiteY17" fmla="*/ 65695 h 192325"/>
                    <a:gd name="connsiteX18" fmla="*/ 60960 w 191452"/>
                    <a:gd name="connsiteY18" fmla="*/ 96162 h 192325"/>
                    <a:gd name="connsiteX19" fmla="*/ 70485 w 191452"/>
                    <a:gd name="connsiteY19" fmla="*/ 126630 h 192325"/>
                    <a:gd name="connsiteX20" fmla="*/ 97155 w 191452"/>
                    <a:gd name="connsiteY20" fmla="*/ 138055 h 192325"/>
                    <a:gd name="connsiteX21" fmla="*/ 123825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8" y="179948"/>
                      </a:moveTo>
                      <a:cubicBezTo>
                        <a:pt x="34290" y="171379"/>
                        <a:pt x="21907" y="159954"/>
                        <a:pt x="13335" y="145672"/>
                      </a:cubicBezTo>
                      <a:cubicBezTo>
                        <a:pt x="4763" y="131390"/>
                        <a:pt x="0" y="115205"/>
                        <a:pt x="0" y="96162"/>
                      </a:cubicBezTo>
                      <a:cubicBezTo>
                        <a:pt x="0" y="78073"/>
                        <a:pt x="4763" y="61887"/>
                        <a:pt x="13335" y="46653"/>
                      </a:cubicBezTo>
                      <a:cubicBezTo>
                        <a:pt x="21907" y="32371"/>
                        <a:pt x="33338" y="20946"/>
                        <a:pt x="48578" y="12377"/>
                      </a:cubicBezTo>
                      <a:cubicBezTo>
                        <a:pt x="62865" y="3808"/>
                        <a:pt x="79057" y="0"/>
                        <a:pt x="97155" y="0"/>
                      </a:cubicBezTo>
                      <a:cubicBezTo>
                        <a:pt x="115253" y="0"/>
                        <a:pt x="130493" y="3808"/>
                        <a:pt x="144780" y="12377"/>
                      </a:cubicBezTo>
                      <a:cubicBezTo>
                        <a:pt x="159068" y="20946"/>
                        <a:pt x="170497" y="31419"/>
                        <a:pt x="179070" y="46653"/>
                      </a:cubicBezTo>
                      <a:cubicBezTo>
                        <a:pt x="187643" y="60935"/>
                        <a:pt x="191453" y="77120"/>
                        <a:pt x="191453" y="96162"/>
                      </a:cubicBezTo>
                      <a:cubicBezTo>
                        <a:pt x="191453" y="114253"/>
                        <a:pt x="187643" y="130438"/>
                        <a:pt x="179070" y="145672"/>
                      </a:cubicBezTo>
                      <a:cubicBezTo>
                        <a:pt x="170497" y="159954"/>
                        <a:pt x="159068" y="171379"/>
                        <a:pt x="144780" y="179948"/>
                      </a:cubicBezTo>
                      <a:cubicBezTo>
                        <a:pt x="130493" y="188517"/>
                        <a:pt x="114300" y="192325"/>
                        <a:pt x="97155" y="192325"/>
                      </a:cubicBezTo>
                      <a:cubicBezTo>
                        <a:pt x="79057" y="192325"/>
                        <a:pt x="62865" y="188517"/>
                        <a:pt x="48578" y="179948"/>
                      </a:cubicBezTo>
                      <a:close/>
                      <a:moveTo>
                        <a:pt x="123825" y="126630"/>
                      </a:moveTo>
                      <a:cubicBezTo>
                        <a:pt x="130493" y="119013"/>
                        <a:pt x="133350" y="109492"/>
                        <a:pt x="133350" y="96162"/>
                      </a:cubicBezTo>
                      <a:cubicBezTo>
                        <a:pt x="133350" y="83785"/>
                        <a:pt x="130493" y="73312"/>
                        <a:pt x="123825" y="65695"/>
                      </a:cubicBezTo>
                      <a:cubicBezTo>
                        <a:pt x="117157" y="58078"/>
                        <a:pt x="108585" y="54270"/>
                        <a:pt x="97155" y="54270"/>
                      </a:cubicBezTo>
                      <a:cubicBezTo>
                        <a:pt x="85725" y="54270"/>
                        <a:pt x="76200" y="58078"/>
                        <a:pt x="70485" y="65695"/>
                      </a:cubicBezTo>
                      <a:cubicBezTo>
                        <a:pt x="63818" y="73312"/>
                        <a:pt x="60960" y="82833"/>
                        <a:pt x="60960" y="96162"/>
                      </a:cubicBezTo>
                      <a:cubicBezTo>
                        <a:pt x="60960" y="108540"/>
                        <a:pt x="63818" y="119013"/>
                        <a:pt x="70485" y="126630"/>
                      </a:cubicBezTo>
                      <a:cubicBezTo>
                        <a:pt x="77153" y="134247"/>
                        <a:pt x="85725" y="138055"/>
                        <a:pt x="97155" y="138055"/>
                      </a:cubicBezTo>
                      <a:cubicBezTo>
                        <a:pt x="108585" y="138055"/>
                        <a:pt x="117157" y="134247"/>
                        <a:pt x="123825" y="126630"/>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C0CCB59-3B0E-45E9-56DB-7C5E8914BE94}"/>
                    </a:ext>
                  </a:extLst>
                </p:cNvPr>
                <p:cNvSpPr/>
                <p:nvPr/>
              </p:nvSpPr>
              <p:spPr>
                <a:xfrm>
                  <a:off x="11333480" y="6002612"/>
                  <a:ext cx="191452" cy="192325"/>
                </a:xfrm>
                <a:custGeom>
                  <a:avLst/>
                  <a:gdLst>
                    <a:gd name="connsiteX0" fmla="*/ 48577 w 191452"/>
                    <a:gd name="connsiteY0" fmla="*/ 179948 h 192325"/>
                    <a:gd name="connsiteX1" fmla="*/ 13335 w 191452"/>
                    <a:gd name="connsiteY1" fmla="*/ 145672 h 192325"/>
                    <a:gd name="connsiteX2" fmla="*/ 0 w 191452"/>
                    <a:gd name="connsiteY2" fmla="*/ 96162 h 192325"/>
                    <a:gd name="connsiteX3" fmla="*/ 13335 w 191452"/>
                    <a:gd name="connsiteY3" fmla="*/ 46653 h 192325"/>
                    <a:gd name="connsiteX4" fmla="*/ 48577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2 w 191452"/>
                    <a:gd name="connsiteY8" fmla="*/ 96162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7 w 191452"/>
                    <a:gd name="connsiteY12" fmla="*/ 179948 h 192325"/>
                    <a:gd name="connsiteX13" fmla="*/ 123825 w 191452"/>
                    <a:gd name="connsiteY13" fmla="*/ 126630 h 192325"/>
                    <a:gd name="connsiteX14" fmla="*/ 133350 w 191452"/>
                    <a:gd name="connsiteY14" fmla="*/ 96162 h 192325"/>
                    <a:gd name="connsiteX15" fmla="*/ 123825 w 191452"/>
                    <a:gd name="connsiteY15" fmla="*/ 65695 h 192325"/>
                    <a:gd name="connsiteX16" fmla="*/ 97155 w 191452"/>
                    <a:gd name="connsiteY16" fmla="*/ 54270 h 192325"/>
                    <a:gd name="connsiteX17" fmla="*/ 70485 w 191452"/>
                    <a:gd name="connsiteY17" fmla="*/ 65695 h 192325"/>
                    <a:gd name="connsiteX18" fmla="*/ 60960 w 191452"/>
                    <a:gd name="connsiteY18" fmla="*/ 96162 h 192325"/>
                    <a:gd name="connsiteX19" fmla="*/ 70485 w 191452"/>
                    <a:gd name="connsiteY19" fmla="*/ 126630 h 192325"/>
                    <a:gd name="connsiteX20" fmla="*/ 97155 w 191452"/>
                    <a:gd name="connsiteY20" fmla="*/ 138055 h 192325"/>
                    <a:gd name="connsiteX21" fmla="*/ 123825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7" y="179948"/>
                      </a:moveTo>
                      <a:cubicBezTo>
                        <a:pt x="34290" y="171379"/>
                        <a:pt x="21907" y="159954"/>
                        <a:pt x="13335" y="145672"/>
                      </a:cubicBezTo>
                      <a:cubicBezTo>
                        <a:pt x="4763" y="131390"/>
                        <a:pt x="0" y="115205"/>
                        <a:pt x="0" y="96162"/>
                      </a:cubicBezTo>
                      <a:cubicBezTo>
                        <a:pt x="0" y="78073"/>
                        <a:pt x="4763" y="61887"/>
                        <a:pt x="13335" y="46653"/>
                      </a:cubicBezTo>
                      <a:cubicBezTo>
                        <a:pt x="21907" y="32371"/>
                        <a:pt x="33338" y="20946"/>
                        <a:pt x="48577" y="12377"/>
                      </a:cubicBezTo>
                      <a:cubicBezTo>
                        <a:pt x="62865" y="3808"/>
                        <a:pt x="79057" y="0"/>
                        <a:pt x="97155" y="0"/>
                      </a:cubicBezTo>
                      <a:cubicBezTo>
                        <a:pt x="115252" y="0"/>
                        <a:pt x="130492" y="3808"/>
                        <a:pt x="144780" y="12377"/>
                      </a:cubicBezTo>
                      <a:cubicBezTo>
                        <a:pt x="159067" y="20946"/>
                        <a:pt x="170497" y="31419"/>
                        <a:pt x="179070" y="46653"/>
                      </a:cubicBezTo>
                      <a:cubicBezTo>
                        <a:pt x="187642" y="60935"/>
                        <a:pt x="191452" y="77120"/>
                        <a:pt x="191452" y="96162"/>
                      </a:cubicBezTo>
                      <a:cubicBezTo>
                        <a:pt x="191452" y="114253"/>
                        <a:pt x="187642" y="130438"/>
                        <a:pt x="179070" y="145672"/>
                      </a:cubicBezTo>
                      <a:cubicBezTo>
                        <a:pt x="170497" y="159954"/>
                        <a:pt x="159067" y="171379"/>
                        <a:pt x="144780" y="179948"/>
                      </a:cubicBezTo>
                      <a:cubicBezTo>
                        <a:pt x="130492" y="188517"/>
                        <a:pt x="114300" y="192325"/>
                        <a:pt x="97155" y="192325"/>
                      </a:cubicBezTo>
                      <a:cubicBezTo>
                        <a:pt x="80010" y="192325"/>
                        <a:pt x="63817" y="188517"/>
                        <a:pt x="48577" y="179948"/>
                      </a:cubicBezTo>
                      <a:close/>
                      <a:moveTo>
                        <a:pt x="123825" y="126630"/>
                      </a:moveTo>
                      <a:cubicBezTo>
                        <a:pt x="130492" y="119013"/>
                        <a:pt x="133350" y="109492"/>
                        <a:pt x="133350" y="96162"/>
                      </a:cubicBezTo>
                      <a:cubicBezTo>
                        <a:pt x="133350" y="83785"/>
                        <a:pt x="130492" y="73312"/>
                        <a:pt x="123825" y="65695"/>
                      </a:cubicBezTo>
                      <a:cubicBezTo>
                        <a:pt x="117157" y="58078"/>
                        <a:pt x="108585" y="54270"/>
                        <a:pt x="97155" y="54270"/>
                      </a:cubicBezTo>
                      <a:cubicBezTo>
                        <a:pt x="85725" y="54270"/>
                        <a:pt x="76200" y="58078"/>
                        <a:pt x="70485" y="65695"/>
                      </a:cubicBezTo>
                      <a:cubicBezTo>
                        <a:pt x="63817" y="73312"/>
                        <a:pt x="60960" y="82833"/>
                        <a:pt x="60960" y="96162"/>
                      </a:cubicBezTo>
                      <a:cubicBezTo>
                        <a:pt x="60960" y="108540"/>
                        <a:pt x="63817" y="119013"/>
                        <a:pt x="70485" y="126630"/>
                      </a:cubicBezTo>
                      <a:cubicBezTo>
                        <a:pt x="77152" y="134247"/>
                        <a:pt x="85725" y="138055"/>
                        <a:pt x="97155" y="138055"/>
                      </a:cubicBezTo>
                      <a:cubicBezTo>
                        <a:pt x="108585" y="138055"/>
                        <a:pt x="117157" y="134247"/>
                        <a:pt x="123825" y="126630"/>
                      </a:cubicBez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AB0CA80-C455-C88C-2BDA-9E56210086E2}"/>
                    </a:ext>
                  </a:extLst>
                </p:cNvPr>
                <p:cNvSpPr/>
                <p:nvPr/>
              </p:nvSpPr>
              <p:spPr>
                <a:xfrm>
                  <a:off x="11546840" y="6006420"/>
                  <a:ext cx="173354" cy="185660"/>
                </a:xfrm>
                <a:custGeom>
                  <a:avLst/>
                  <a:gdLst>
                    <a:gd name="connsiteX0" fmla="*/ 128588 w 173354"/>
                    <a:gd name="connsiteY0" fmla="*/ 12377 h 185660"/>
                    <a:gd name="connsiteX1" fmla="*/ 161925 w 173354"/>
                    <a:gd name="connsiteY1" fmla="*/ 44749 h 185660"/>
                    <a:gd name="connsiteX2" fmla="*/ 173355 w 173354"/>
                    <a:gd name="connsiteY2" fmla="*/ 92354 h 185660"/>
                    <a:gd name="connsiteX3" fmla="*/ 161925 w 173354"/>
                    <a:gd name="connsiteY3" fmla="*/ 139959 h 185660"/>
                    <a:gd name="connsiteX4" fmla="*/ 128588 w 173354"/>
                    <a:gd name="connsiteY4" fmla="*/ 173283 h 185660"/>
                    <a:gd name="connsiteX5" fmla="*/ 77153 w 173354"/>
                    <a:gd name="connsiteY5" fmla="*/ 185660 h 185660"/>
                    <a:gd name="connsiteX6" fmla="*/ 0 w 173354"/>
                    <a:gd name="connsiteY6" fmla="*/ 185660 h 185660"/>
                    <a:gd name="connsiteX7" fmla="*/ 0 w 173354"/>
                    <a:gd name="connsiteY7" fmla="*/ 0 h 185660"/>
                    <a:gd name="connsiteX8" fmla="*/ 77153 w 173354"/>
                    <a:gd name="connsiteY8" fmla="*/ 0 h 185660"/>
                    <a:gd name="connsiteX9" fmla="*/ 128588 w 173354"/>
                    <a:gd name="connsiteY9" fmla="*/ 12377 h 185660"/>
                    <a:gd name="connsiteX10" fmla="*/ 103822 w 173354"/>
                    <a:gd name="connsiteY10" fmla="*/ 123774 h 185660"/>
                    <a:gd name="connsiteX11" fmla="*/ 115253 w 173354"/>
                    <a:gd name="connsiteY11" fmla="*/ 93306 h 185660"/>
                    <a:gd name="connsiteX12" fmla="*/ 103822 w 173354"/>
                    <a:gd name="connsiteY12" fmla="*/ 62839 h 185660"/>
                    <a:gd name="connsiteX13" fmla="*/ 72390 w 173354"/>
                    <a:gd name="connsiteY13" fmla="*/ 52366 h 185660"/>
                    <a:gd name="connsiteX14" fmla="*/ 58103 w 173354"/>
                    <a:gd name="connsiteY14" fmla="*/ 52366 h 185660"/>
                    <a:gd name="connsiteX15" fmla="*/ 58103 w 173354"/>
                    <a:gd name="connsiteY15" fmla="*/ 135199 h 185660"/>
                    <a:gd name="connsiteX16" fmla="*/ 72390 w 173354"/>
                    <a:gd name="connsiteY16" fmla="*/ 135199 h 185660"/>
                    <a:gd name="connsiteX17" fmla="*/ 103822 w 173354"/>
                    <a:gd name="connsiteY17" fmla="*/ 12377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354" h="185660">
                      <a:moveTo>
                        <a:pt x="128588" y="12377"/>
                      </a:moveTo>
                      <a:cubicBezTo>
                        <a:pt x="142875" y="19994"/>
                        <a:pt x="154305" y="31419"/>
                        <a:pt x="161925" y="44749"/>
                      </a:cubicBezTo>
                      <a:cubicBezTo>
                        <a:pt x="169545" y="58078"/>
                        <a:pt x="173355" y="74264"/>
                        <a:pt x="173355" y="92354"/>
                      </a:cubicBezTo>
                      <a:cubicBezTo>
                        <a:pt x="173355" y="110444"/>
                        <a:pt x="169545" y="125678"/>
                        <a:pt x="161925" y="139959"/>
                      </a:cubicBezTo>
                      <a:cubicBezTo>
                        <a:pt x="154305" y="154241"/>
                        <a:pt x="142875" y="165666"/>
                        <a:pt x="128588" y="173283"/>
                      </a:cubicBezTo>
                      <a:cubicBezTo>
                        <a:pt x="114300" y="180900"/>
                        <a:pt x="97155" y="185660"/>
                        <a:pt x="77153" y="185660"/>
                      </a:cubicBezTo>
                      <a:lnTo>
                        <a:pt x="0" y="185660"/>
                      </a:lnTo>
                      <a:lnTo>
                        <a:pt x="0" y="0"/>
                      </a:lnTo>
                      <a:lnTo>
                        <a:pt x="77153" y="0"/>
                      </a:lnTo>
                      <a:cubicBezTo>
                        <a:pt x="97155" y="952"/>
                        <a:pt x="114300" y="4761"/>
                        <a:pt x="128588" y="12377"/>
                      </a:cubicBezTo>
                      <a:close/>
                      <a:moveTo>
                        <a:pt x="103822" y="123774"/>
                      </a:moveTo>
                      <a:cubicBezTo>
                        <a:pt x="111442" y="116157"/>
                        <a:pt x="115253" y="106636"/>
                        <a:pt x="115253" y="93306"/>
                      </a:cubicBezTo>
                      <a:cubicBezTo>
                        <a:pt x="115253" y="79977"/>
                        <a:pt x="111442" y="69504"/>
                        <a:pt x="103822" y="62839"/>
                      </a:cubicBezTo>
                      <a:cubicBezTo>
                        <a:pt x="96203" y="55222"/>
                        <a:pt x="85725" y="52366"/>
                        <a:pt x="72390" y="52366"/>
                      </a:cubicBezTo>
                      <a:lnTo>
                        <a:pt x="58103" y="52366"/>
                      </a:lnTo>
                      <a:lnTo>
                        <a:pt x="58103" y="135199"/>
                      </a:lnTo>
                      <a:lnTo>
                        <a:pt x="72390" y="135199"/>
                      </a:lnTo>
                      <a:cubicBezTo>
                        <a:pt x="85725" y="134247"/>
                        <a:pt x="96203" y="131390"/>
                        <a:pt x="103822" y="123774"/>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419C48B-881A-AAF3-7CA9-1E7C93779D7A}"/>
                    </a:ext>
                  </a:extLst>
                </p:cNvPr>
                <p:cNvSpPr/>
                <p:nvPr/>
              </p:nvSpPr>
              <p:spPr>
                <a:xfrm>
                  <a:off x="10982007" y="6221596"/>
                  <a:ext cx="123825" cy="185660"/>
                </a:xfrm>
                <a:custGeom>
                  <a:avLst/>
                  <a:gdLst>
                    <a:gd name="connsiteX0" fmla="*/ 58103 w 123825"/>
                    <a:gd name="connsiteY0" fmla="*/ 45701 h 185660"/>
                    <a:gd name="connsiteX1" fmla="*/ 58103 w 123825"/>
                    <a:gd name="connsiteY1" fmla="*/ 68552 h 185660"/>
                    <a:gd name="connsiteX2" fmla="*/ 116205 w 123825"/>
                    <a:gd name="connsiteY2" fmla="*/ 68552 h 185660"/>
                    <a:gd name="connsiteX3" fmla="*/ 116205 w 123825"/>
                    <a:gd name="connsiteY3" fmla="*/ 112348 h 185660"/>
                    <a:gd name="connsiteX4" fmla="*/ 58103 w 123825"/>
                    <a:gd name="connsiteY4" fmla="*/ 112348 h 185660"/>
                    <a:gd name="connsiteX5" fmla="*/ 58103 w 123825"/>
                    <a:gd name="connsiteY5" fmla="*/ 139007 h 185660"/>
                    <a:gd name="connsiteX6" fmla="*/ 123825 w 123825"/>
                    <a:gd name="connsiteY6" fmla="*/ 139007 h 185660"/>
                    <a:gd name="connsiteX7" fmla="*/ 123825 w 123825"/>
                    <a:gd name="connsiteY7" fmla="*/ 185660 h 185660"/>
                    <a:gd name="connsiteX8" fmla="*/ 0 w 123825"/>
                    <a:gd name="connsiteY8" fmla="*/ 185660 h 185660"/>
                    <a:gd name="connsiteX9" fmla="*/ 0 w 123825"/>
                    <a:gd name="connsiteY9" fmla="*/ 0 h 185660"/>
                    <a:gd name="connsiteX10" fmla="*/ 123825 w 123825"/>
                    <a:gd name="connsiteY10" fmla="*/ 0 h 185660"/>
                    <a:gd name="connsiteX11" fmla="*/ 123825 w 123825"/>
                    <a:gd name="connsiteY11" fmla="*/ 46653 h 185660"/>
                    <a:gd name="connsiteX12" fmla="*/ 58103 w 123825"/>
                    <a:gd name="connsiteY12" fmla="*/ 46653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85660">
                      <a:moveTo>
                        <a:pt x="58103" y="45701"/>
                      </a:moveTo>
                      <a:lnTo>
                        <a:pt x="58103" y="68552"/>
                      </a:lnTo>
                      <a:lnTo>
                        <a:pt x="116205" y="68552"/>
                      </a:lnTo>
                      <a:lnTo>
                        <a:pt x="116205" y="112348"/>
                      </a:lnTo>
                      <a:lnTo>
                        <a:pt x="58103" y="112348"/>
                      </a:lnTo>
                      <a:lnTo>
                        <a:pt x="58103" y="139007"/>
                      </a:lnTo>
                      <a:lnTo>
                        <a:pt x="123825" y="139007"/>
                      </a:lnTo>
                      <a:lnTo>
                        <a:pt x="123825" y="185660"/>
                      </a:lnTo>
                      <a:lnTo>
                        <a:pt x="0" y="185660"/>
                      </a:lnTo>
                      <a:lnTo>
                        <a:pt x="0" y="0"/>
                      </a:lnTo>
                      <a:lnTo>
                        <a:pt x="123825" y="0"/>
                      </a:lnTo>
                      <a:lnTo>
                        <a:pt x="123825" y="46653"/>
                      </a:lnTo>
                      <a:lnTo>
                        <a:pt x="58103" y="46653"/>
                      </a:ln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D5EA02B-9366-1E93-D02C-B3C662D761C5}"/>
                    </a:ext>
                  </a:extLst>
                </p:cNvPr>
                <p:cNvSpPr/>
                <p:nvPr/>
              </p:nvSpPr>
              <p:spPr>
                <a:xfrm>
                  <a:off x="11127740" y="6220644"/>
                  <a:ext cx="173354" cy="185660"/>
                </a:xfrm>
                <a:custGeom>
                  <a:avLst/>
                  <a:gdLst>
                    <a:gd name="connsiteX0" fmla="*/ 128588 w 173354"/>
                    <a:gd name="connsiteY0" fmla="*/ 12377 h 185660"/>
                    <a:gd name="connsiteX1" fmla="*/ 161925 w 173354"/>
                    <a:gd name="connsiteY1" fmla="*/ 44749 h 185660"/>
                    <a:gd name="connsiteX2" fmla="*/ 173355 w 173354"/>
                    <a:gd name="connsiteY2" fmla="*/ 92354 h 185660"/>
                    <a:gd name="connsiteX3" fmla="*/ 161925 w 173354"/>
                    <a:gd name="connsiteY3" fmla="*/ 139959 h 185660"/>
                    <a:gd name="connsiteX4" fmla="*/ 128588 w 173354"/>
                    <a:gd name="connsiteY4" fmla="*/ 173283 h 185660"/>
                    <a:gd name="connsiteX5" fmla="*/ 77153 w 173354"/>
                    <a:gd name="connsiteY5" fmla="*/ 185660 h 185660"/>
                    <a:gd name="connsiteX6" fmla="*/ 0 w 173354"/>
                    <a:gd name="connsiteY6" fmla="*/ 185660 h 185660"/>
                    <a:gd name="connsiteX7" fmla="*/ 0 w 173354"/>
                    <a:gd name="connsiteY7" fmla="*/ 0 h 185660"/>
                    <a:gd name="connsiteX8" fmla="*/ 77153 w 173354"/>
                    <a:gd name="connsiteY8" fmla="*/ 0 h 185660"/>
                    <a:gd name="connsiteX9" fmla="*/ 128588 w 173354"/>
                    <a:gd name="connsiteY9" fmla="*/ 12377 h 185660"/>
                    <a:gd name="connsiteX10" fmla="*/ 103822 w 173354"/>
                    <a:gd name="connsiteY10" fmla="*/ 123774 h 185660"/>
                    <a:gd name="connsiteX11" fmla="*/ 115253 w 173354"/>
                    <a:gd name="connsiteY11" fmla="*/ 93306 h 185660"/>
                    <a:gd name="connsiteX12" fmla="*/ 103822 w 173354"/>
                    <a:gd name="connsiteY12" fmla="*/ 62839 h 185660"/>
                    <a:gd name="connsiteX13" fmla="*/ 72390 w 173354"/>
                    <a:gd name="connsiteY13" fmla="*/ 52366 h 185660"/>
                    <a:gd name="connsiteX14" fmla="*/ 58103 w 173354"/>
                    <a:gd name="connsiteY14" fmla="*/ 52366 h 185660"/>
                    <a:gd name="connsiteX15" fmla="*/ 58103 w 173354"/>
                    <a:gd name="connsiteY15" fmla="*/ 135199 h 185660"/>
                    <a:gd name="connsiteX16" fmla="*/ 72390 w 173354"/>
                    <a:gd name="connsiteY16" fmla="*/ 135199 h 185660"/>
                    <a:gd name="connsiteX17" fmla="*/ 103822 w 173354"/>
                    <a:gd name="connsiteY17" fmla="*/ 12377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354" h="185660">
                      <a:moveTo>
                        <a:pt x="128588" y="12377"/>
                      </a:moveTo>
                      <a:cubicBezTo>
                        <a:pt x="142875" y="19994"/>
                        <a:pt x="154305" y="31419"/>
                        <a:pt x="161925" y="44749"/>
                      </a:cubicBezTo>
                      <a:cubicBezTo>
                        <a:pt x="169545" y="58078"/>
                        <a:pt x="173355" y="74264"/>
                        <a:pt x="173355" y="92354"/>
                      </a:cubicBezTo>
                      <a:cubicBezTo>
                        <a:pt x="173355" y="110444"/>
                        <a:pt x="169545" y="125678"/>
                        <a:pt x="161925" y="139959"/>
                      </a:cubicBezTo>
                      <a:cubicBezTo>
                        <a:pt x="154305" y="154241"/>
                        <a:pt x="142875" y="165666"/>
                        <a:pt x="128588" y="173283"/>
                      </a:cubicBezTo>
                      <a:cubicBezTo>
                        <a:pt x="114300" y="180900"/>
                        <a:pt x="97155" y="185660"/>
                        <a:pt x="77153" y="185660"/>
                      </a:cubicBezTo>
                      <a:lnTo>
                        <a:pt x="0" y="185660"/>
                      </a:lnTo>
                      <a:lnTo>
                        <a:pt x="0" y="0"/>
                      </a:lnTo>
                      <a:lnTo>
                        <a:pt x="77153" y="0"/>
                      </a:lnTo>
                      <a:cubicBezTo>
                        <a:pt x="97155" y="0"/>
                        <a:pt x="114300" y="3809"/>
                        <a:pt x="128588" y="12377"/>
                      </a:cubicBezTo>
                      <a:close/>
                      <a:moveTo>
                        <a:pt x="103822" y="123774"/>
                      </a:moveTo>
                      <a:cubicBezTo>
                        <a:pt x="111442" y="116157"/>
                        <a:pt x="115253" y="106636"/>
                        <a:pt x="115253" y="93306"/>
                      </a:cubicBezTo>
                      <a:cubicBezTo>
                        <a:pt x="115253" y="79977"/>
                        <a:pt x="111442" y="69504"/>
                        <a:pt x="103822" y="62839"/>
                      </a:cubicBezTo>
                      <a:cubicBezTo>
                        <a:pt x="96203" y="55222"/>
                        <a:pt x="85725" y="52366"/>
                        <a:pt x="72390" y="52366"/>
                      </a:cubicBezTo>
                      <a:lnTo>
                        <a:pt x="58103" y="52366"/>
                      </a:lnTo>
                      <a:lnTo>
                        <a:pt x="58103" y="135199"/>
                      </a:lnTo>
                      <a:lnTo>
                        <a:pt x="72390" y="135199"/>
                      </a:lnTo>
                      <a:cubicBezTo>
                        <a:pt x="85725" y="134247"/>
                        <a:pt x="96203" y="130438"/>
                        <a:pt x="103822" y="123774"/>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E3410C5-4BF1-EC31-0C04-13FACDFC8217}"/>
                    </a:ext>
                  </a:extLst>
                </p:cNvPr>
                <p:cNvSpPr/>
                <p:nvPr/>
              </p:nvSpPr>
              <p:spPr>
                <a:xfrm>
                  <a:off x="11321097" y="6220644"/>
                  <a:ext cx="165734" cy="188516"/>
                </a:xfrm>
                <a:custGeom>
                  <a:avLst/>
                  <a:gdLst>
                    <a:gd name="connsiteX0" fmla="*/ 59055 w 165734"/>
                    <a:gd name="connsiteY0" fmla="*/ 0 h 188516"/>
                    <a:gd name="connsiteX1" fmla="*/ 59055 w 165734"/>
                    <a:gd name="connsiteY1" fmla="*/ 104732 h 188516"/>
                    <a:gd name="connsiteX2" fmla="*/ 64770 w 165734"/>
                    <a:gd name="connsiteY2" fmla="*/ 124726 h 188516"/>
                    <a:gd name="connsiteX3" fmla="*/ 82868 w 165734"/>
                    <a:gd name="connsiteY3" fmla="*/ 132343 h 188516"/>
                    <a:gd name="connsiteX4" fmla="*/ 101918 w 165734"/>
                    <a:gd name="connsiteY4" fmla="*/ 124726 h 188516"/>
                    <a:gd name="connsiteX5" fmla="*/ 107633 w 165734"/>
                    <a:gd name="connsiteY5" fmla="*/ 104732 h 188516"/>
                    <a:gd name="connsiteX6" fmla="*/ 107633 w 165734"/>
                    <a:gd name="connsiteY6" fmla="*/ 0 h 188516"/>
                    <a:gd name="connsiteX7" fmla="*/ 165735 w 165734"/>
                    <a:gd name="connsiteY7" fmla="*/ 0 h 188516"/>
                    <a:gd name="connsiteX8" fmla="*/ 165735 w 165734"/>
                    <a:gd name="connsiteY8" fmla="*/ 104732 h 188516"/>
                    <a:gd name="connsiteX9" fmla="*/ 154305 w 165734"/>
                    <a:gd name="connsiteY9" fmla="*/ 150433 h 188516"/>
                    <a:gd name="connsiteX10" fmla="*/ 123825 w 165734"/>
                    <a:gd name="connsiteY10" fmla="*/ 178996 h 188516"/>
                    <a:gd name="connsiteX11" fmla="*/ 80963 w 165734"/>
                    <a:gd name="connsiteY11" fmla="*/ 188517 h 188516"/>
                    <a:gd name="connsiteX12" fmla="*/ 39053 w 165734"/>
                    <a:gd name="connsiteY12" fmla="*/ 178996 h 188516"/>
                    <a:gd name="connsiteX13" fmla="*/ 10478 w 165734"/>
                    <a:gd name="connsiteY13" fmla="*/ 150433 h 188516"/>
                    <a:gd name="connsiteX14" fmla="*/ 0 w 165734"/>
                    <a:gd name="connsiteY14" fmla="*/ 104732 h 188516"/>
                    <a:gd name="connsiteX15" fmla="*/ 0 w 165734"/>
                    <a:gd name="connsiteY15" fmla="*/ 0 h 188516"/>
                    <a:gd name="connsiteX16" fmla="*/ 59055 w 165734"/>
                    <a:gd name="connsiteY16" fmla="*/ 0 h 18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188516">
                      <a:moveTo>
                        <a:pt x="59055" y="0"/>
                      </a:moveTo>
                      <a:lnTo>
                        <a:pt x="59055" y="104732"/>
                      </a:lnTo>
                      <a:cubicBezTo>
                        <a:pt x="59055" y="113301"/>
                        <a:pt x="60960" y="119965"/>
                        <a:pt x="64770" y="124726"/>
                      </a:cubicBezTo>
                      <a:cubicBezTo>
                        <a:pt x="68580" y="129486"/>
                        <a:pt x="74295" y="132343"/>
                        <a:pt x="82868" y="132343"/>
                      </a:cubicBezTo>
                      <a:cubicBezTo>
                        <a:pt x="91440" y="132343"/>
                        <a:pt x="97155" y="129486"/>
                        <a:pt x="101918" y="124726"/>
                      </a:cubicBezTo>
                      <a:cubicBezTo>
                        <a:pt x="105728" y="119965"/>
                        <a:pt x="107633" y="113301"/>
                        <a:pt x="107633" y="104732"/>
                      </a:cubicBezTo>
                      <a:lnTo>
                        <a:pt x="107633" y="0"/>
                      </a:lnTo>
                      <a:lnTo>
                        <a:pt x="165735" y="0"/>
                      </a:lnTo>
                      <a:lnTo>
                        <a:pt x="165735" y="104732"/>
                      </a:lnTo>
                      <a:cubicBezTo>
                        <a:pt x="165735" y="122822"/>
                        <a:pt x="161925" y="137103"/>
                        <a:pt x="154305" y="150433"/>
                      </a:cubicBezTo>
                      <a:cubicBezTo>
                        <a:pt x="146685" y="162810"/>
                        <a:pt x="137160" y="172331"/>
                        <a:pt x="123825" y="178996"/>
                      </a:cubicBezTo>
                      <a:cubicBezTo>
                        <a:pt x="111443" y="185660"/>
                        <a:pt x="97155" y="188517"/>
                        <a:pt x="80963" y="188517"/>
                      </a:cubicBezTo>
                      <a:cubicBezTo>
                        <a:pt x="64770" y="188517"/>
                        <a:pt x="51435" y="185660"/>
                        <a:pt x="39053" y="178996"/>
                      </a:cubicBezTo>
                      <a:cubicBezTo>
                        <a:pt x="26670" y="172331"/>
                        <a:pt x="17145" y="163762"/>
                        <a:pt x="10478" y="150433"/>
                      </a:cubicBezTo>
                      <a:cubicBezTo>
                        <a:pt x="3810" y="138055"/>
                        <a:pt x="0" y="122822"/>
                        <a:pt x="0" y="104732"/>
                      </a:cubicBezTo>
                      <a:lnTo>
                        <a:pt x="0" y="0"/>
                      </a:lnTo>
                      <a:lnTo>
                        <a:pt x="59055" y="0"/>
                      </a:lnTo>
                      <a:close/>
                    </a:path>
                  </a:pathLst>
                </a:custGeom>
                <a:solidFill>
                  <a:srgbClr val="FFFFFF"/>
                </a:solidFill>
                <a:ln w="9525" cap="flat">
                  <a:noFill/>
                  <a:prstDash val="solid"/>
                  <a:miter/>
                </a:ln>
              </p:spPr>
              <p:txBody>
                <a:bodyPr rtlCol="0" anchor="ctr"/>
                <a:lstStyle/>
                <a:p>
                  <a:endParaRPr lang="en-US"/>
                </a:p>
              </p:txBody>
            </p:sp>
          </p:grpSp>
          <p:grpSp>
            <p:nvGrpSpPr>
              <p:cNvPr id="21" name="Graphic 47">
                <a:extLst>
                  <a:ext uri="{FF2B5EF4-FFF2-40B4-BE49-F238E27FC236}">
                    <a16:creationId xmlns:a16="http://schemas.microsoft.com/office/drawing/2014/main" id="{78C8002C-601A-68CF-C5F9-D458A7D81825}"/>
                  </a:ext>
                </a:extLst>
              </p:cNvPr>
              <p:cNvGrpSpPr/>
              <p:nvPr/>
            </p:nvGrpSpPr>
            <p:grpSpPr>
              <a:xfrm>
                <a:off x="10976292" y="5214269"/>
                <a:ext cx="904875" cy="408452"/>
                <a:chOff x="10976292" y="5214269"/>
                <a:chExt cx="904875" cy="408452"/>
              </a:xfrm>
              <a:solidFill>
                <a:srgbClr val="FFFFFF"/>
              </a:solidFill>
            </p:grpSpPr>
            <p:sp>
              <p:nvSpPr>
                <p:cNvPr id="29" name="Freeform 28">
                  <a:extLst>
                    <a:ext uri="{FF2B5EF4-FFF2-40B4-BE49-F238E27FC236}">
                      <a16:creationId xmlns:a16="http://schemas.microsoft.com/office/drawing/2014/main" id="{36B09457-A3E7-5A0D-C36B-8EB93E29F655}"/>
                    </a:ext>
                  </a:extLst>
                </p:cNvPr>
                <p:cNvSpPr/>
                <p:nvPr/>
              </p:nvSpPr>
              <p:spPr>
                <a:xfrm>
                  <a:off x="10982007" y="5219030"/>
                  <a:ext cx="160020" cy="186612"/>
                </a:xfrm>
                <a:custGeom>
                  <a:avLst/>
                  <a:gdLst>
                    <a:gd name="connsiteX0" fmla="*/ 150495 w 160020"/>
                    <a:gd name="connsiteY0" fmla="*/ 106636 h 186612"/>
                    <a:gd name="connsiteX1" fmla="*/ 160020 w 160020"/>
                    <a:gd name="connsiteY1" fmla="*/ 135199 h 186612"/>
                    <a:gd name="connsiteX2" fmla="*/ 143828 w 160020"/>
                    <a:gd name="connsiteY2" fmla="*/ 173283 h 186612"/>
                    <a:gd name="connsiteX3" fmla="*/ 97155 w 160020"/>
                    <a:gd name="connsiteY3" fmla="*/ 186613 h 186612"/>
                    <a:gd name="connsiteX4" fmla="*/ 0 w 160020"/>
                    <a:gd name="connsiteY4" fmla="*/ 186613 h 186612"/>
                    <a:gd name="connsiteX5" fmla="*/ 0 w 160020"/>
                    <a:gd name="connsiteY5" fmla="*/ 0 h 186612"/>
                    <a:gd name="connsiteX6" fmla="*/ 95250 w 160020"/>
                    <a:gd name="connsiteY6" fmla="*/ 0 h 186612"/>
                    <a:gd name="connsiteX7" fmla="*/ 140018 w 160020"/>
                    <a:gd name="connsiteY7" fmla="*/ 12377 h 186612"/>
                    <a:gd name="connsiteX8" fmla="*/ 156210 w 160020"/>
                    <a:gd name="connsiteY8" fmla="*/ 48557 h 186612"/>
                    <a:gd name="connsiteX9" fmla="*/ 147638 w 160020"/>
                    <a:gd name="connsiteY9" fmla="*/ 76168 h 186612"/>
                    <a:gd name="connsiteX10" fmla="*/ 124778 w 160020"/>
                    <a:gd name="connsiteY10" fmla="*/ 91402 h 186612"/>
                    <a:gd name="connsiteX11" fmla="*/ 150495 w 160020"/>
                    <a:gd name="connsiteY11" fmla="*/ 106636 h 186612"/>
                    <a:gd name="connsiteX12" fmla="*/ 58103 w 160020"/>
                    <a:gd name="connsiteY12" fmla="*/ 72360 h 186612"/>
                    <a:gd name="connsiteX13" fmla="*/ 80963 w 160020"/>
                    <a:gd name="connsiteY13" fmla="*/ 72360 h 186612"/>
                    <a:gd name="connsiteX14" fmla="*/ 92393 w 160020"/>
                    <a:gd name="connsiteY14" fmla="*/ 69504 h 186612"/>
                    <a:gd name="connsiteX15" fmla="*/ 96203 w 160020"/>
                    <a:gd name="connsiteY15" fmla="*/ 59983 h 186612"/>
                    <a:gd name="connsiteX16" fmla="*/ 92393 w 160020"/>
                    <a:gd name="connsiteY16" fmla="*/ 49509 h 186612"/>
                    <a:gd name="connsiteX17" fmla="*/ 80963 w 160020"/>
                    <a:gd name="connsiteY17" fmla="*/ 46653 h 186612"/>
                    <a:gd name="connsiteX18" fmla="*/ 58103 w 160020"/>
                    <a:gd name="connsiteY18" fmla="*/ 46653 h 186612"/>
                    <a:gd name="connsiteX19" fmla="*/ 58103 w 160020"/>
                    <a:gd name="connsiteY19" fmla="*/ 72360 h 186612"/>
                    <a:gd name="connsiteX20" fmla="*/ 96203 w 160020"/>
                    <a:gd name="connsiteY20" fmla="*/ 136151 h 186612"/>
                    <a:gd name="connsiteX21" fmla="*/ 100013 w 160020"/>
                    <a:gd name="connsiteY21" fmla="*/ 126630 h 186612"/>
                    <a:gd name="connsiteX22" fmla="*/ 84773 w 160020"/>
                    <a:gd name="connsiteY22" fmla="*/ 113300 h 186612"/>
                    <a:gd name="connsiteX23" fmla="*/ 58103 w 160020"/>
                    <a:gd name="connsiteY23" fmla="*/ 113300 h 186612"/>
                    <a:gd name="connsiteX24" fmla="*/ 58103 w 160020"/>
                    <a:gd name="connsiteY24" fmla="*/ 139959 h 186612"/>
                    <a:gd name="connsiteX25" fmla="*/ 84773 w 160020"/>
                    <a:gd name="connsiteY25" fmla="*/ 139959 h 186612"/>
                    <a:gd name="connsiteX26" fmla="*/ 96203 w 160020"/>
                    <a:gd name="connsiteY26" fmla="*/ 136151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 h="186612">
                      <a:moveTo>
                        <a:pt x="150495" y="106636"/>
                      </a:moveTo>
                      <a:cubicBezTo>
                        <a:pt x="157163" y="115205"/>
                        <a:pt x="160020" y="123774"/>
                        <a:pt x="160020" y="135199"/>
                      </a:cubicBezTo>
                      <a:cubicBezTo>
                        <a:pt x="160020" y="151385"/>
                        <a:pt x="154305" y="163762"/>
                        <a:pt x="143828" y="173283"/>
                      </a:cubicBezTo>
                      <a:cubicBezTo>
                        <a:pt x="133350" y="181852"/>
                        <a:pt x="117158" y="186613"/>
                        <a:pt x="97155" y="186613"/>
                      </a:cubicBezTo>
                      <a:lnTo>
                        <a:pt x="0" y="186613"/>
                      </a:lnTo>
                      <a:lnTo>
                        <a:pt x="0" y="0"/>
                      </a:lnTo>
                      <a:lnTo>
                        <a:pt x="95250" y="0"/>
                      </a:lnTo>
                      <a:cubicBezTo>
                        <a:pt x="114300" y="0"/>
                        <a:pt x="128588" y="3808"/>
                        <a:pt x="140018" y="12377"/>
                      </a:cubicBezTo>
                      <a:cubicBezTo>
                        <a:pt x="150495" y="20946"/>
                        <a:pt x="156210" y="32372"/>
                        <a:pt x="156210" y="48557"/>
                      </a:cubicBezTo>
                      <a:cubicBezTo>
                        <a:pt x="156210" y="59030"/>
                        <a:pt x="153353" y="68552"/>
                        <a:pt x="147638" y="76168"/>
                      </a:cubicBezTo>
                      <a:cubicBezTo>
                        <a:pt x="141923" y="83785"/>
                        <a:pt x="134303" y="88546"/>
                        <a:pt x="124778" y="91402"/>
                      </a:cubicBezTo>
                      <a:cubicBezTo>
                        <a:pt x="135255" y="93306"/>
                        <a:pt x="143828" y="98067"/>
                        <a:pt x="150495" y="106636"/>
                      </a:cubicBezTo>
                      <a:close/>
                      <a:moveTo>
                        <a:pt x="58103" y="72360"/>
                      </a:moveTo>
                      <a:lnTo>
                        <a:pt x="80963" y="72360"/>
                      </a:lnTo>
                      <a:cubicBezTo>
                        <a:pt x="86678" y="72360"/>
                        <a:pt x="90488" y="71408"/>
                        <a:pt x="92393" y="69504"/>
                      </a:cubicBezTo>
                      <a:cubicBezTo>
                        <a:pt x="95250" y="67599"/>
                        <a:pt x="96203" y="63791"/>
                        <a:pt x="96203" y="59983"/>
                      </a:cubicBezTo>
                      <a:cubicBezTo>
                        <a:pt x="96203" y="55222"/>
                        <a:pt x="95250" y="52366"/>
                        <a:pt x="92393" y="49509"/>
                      </a:cubicBezTo>
                      <a:cubicBezTo>
                        <a:pt x="89535" y="47605"/>
                        <a:pt x="85725" y="46653"/>
                        <a:pt x="80963" y="46653"/>
                      </a:cubicBezTo>
                      <a:lnTo>
                        <a:pt x="58103" y="46653"/>
                      </a:lnTo>
                      <a:lnTo>
                        <a:pt x="58103" y="72360"/>
                      </a:lnTo>
                      <a:close/>
                      <a:moveTo>
                        <a:pt x="96203" y="136151"/>
                      </a:moveTo>
                      <a:cubicBezTo>
                        <a:pt x="99060" y="134247"/>
                        <a:pt x="100013" y="130438"/>
                        <a:pt x="100013" y="126630"/>
                      </a:cubicBezTo>
                      <a:cubicBezTo>
                        <a:pt x="100013" y="118061"/>
                        <a:pt x="95250" y="113300"/>
                        <a:pt x="84773" y="113300"/>
                      </a:cubicBezTo>
                      <a:lnTo>
                        <a:pt x="58103" y="113300"/>
                      </a:lnTo>
                      <a:lnTo>
                        <a:pt x="58103" y="139959"/>
                      </a:lnTo>
                      <a:lnTo>
                        <a:pt x="84773" y="139959"/>
                      </a:lnTo>
                      <a:cubicBezTo>
                        <a:pt x="89535" y="139007"/>
                        <a:pt x="93345" y="138055"/>
                        <a:pt x="96203" y="136151"/>
                      </a:cubicBez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3F898054-A1EF-0945-D2F4-A584A471CEEB}"/>
                    </a:ext>
                  </a:extLst>
                </p:cNvPr>
                <p:cNvSpPr/>
                <p:nvPr/>
              </p:nvSpPr>
              <p:spPr>
                <a:xfrm>
                  <a:off x="11162030" y="5219030"/>
                  <a:ext cx="114300" cy="185660"/>
                </a:xfrm>
                <a:custGeom>
                  <a:avLst/>
                  <a:gdLst>
                    <a:gd name="connsiteX0" fmla="*/ 58102 w 114300"/>
                    <a:gd name="connsiteY0" fmla="*/ 141864 h 185660"/>
                    <a:gd name="connsiteX1" fmla="*/ 114300 w 114300"/>
                    <a:gd name="connsiteY1" fmla="*/ 141864 h 185660"/>
                    <a:gd name="connsiteX2" fmla="*/ 114300 w 114300"/>
                    <a:gd name="connsiteY2" fmla="*/ 185660 h 185660"/>
                    <a:gd name="connsiteX3" fmla="*/ 0 w 114300"/>
                    <a:gd name="connsiteY3" fmla="*/ 185660 h 185660"/>
                    <a:gd name="connsiteX4" fmla="*/ 0 w 114300"/>
                    <a:gd name="connsiteY4" fmla="*/ 0 h 185660"/>
                    <a:gd name="connsiteX5" fmla="*/ 58102 w 114300"/>
                    <a:gd name="connsiteY5" fmla="*/ 0 h 185660"/>
                    <a:gd name="connsiteX6" fmla="*/ 58102 w 114300"/>
                    <a:gd name="connsiteY6" fmla="*/ 141864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85660">
                      <a:moveTo>
                        <a:pt x="58102" y="141864"/>
                      </a:moveTo>
                      <a:lnTo>
                        <a:pt x="114300" y="141864"/>
                      </a:lnTo>
                      <a:lnTo>
                        <a:pt x="114300" y="185660"/>
                      </a:lnTo>
                      <a:lnTo>
                        <a:pt x="0" y="185660"/>
                      </a:lnTo>
                      <a:lnTo>
                        <a:pt x="0" y="0"/>
                      </a:lnTo>
                      <a:lnTo>
                        <a:pt x="58102" y="0"/>
                      </a:lnTo>
                      <a:lnTo>
                        <a:pt x="58102" y="141864"/>
                      </a:ln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0C9C8D0-1F44-6366-7F6A-B55D52DA61AD}"/>
                    </a:ext>
                  </a:extLst>
                </p:cNvPr>
                <p:cNvSpPr/>
                <p:nvPr/>
              </p:nvSpPr>
              <p:spPr>
                <a:xfrm>
                  <a:off x="11288712" y="5214269"/>
                  <a:ext cx="191452" cy="192325"/>
                </a:xfrm>
                <a:custGeom>
                  <a:avLst/>
                  <a:gdLst>
                    <a:gd name="connsiteX0" fmla="*/ 48578 w 191452"/>
                    <a:gd name="connsiteY0" fmla="*/ 179948 h 192325"/>
                    <a:gd name="connsiteX1" fmla="*/ 13335 w 191452"/>
                    <a:gd name="connsiteY1" fmla="*/ 145672 h 192325"/>
                    <a:gd name="connsiteX2" fmla="*/ 0 w 191452"/>
                    <a:gd name="connsiteY2" fmla="*/ 96163 h 192325"/>
                    <a:gd name="connsiteX3" fmla="*/ 13335 w 191452"/>
                    <a:gd name="connsiteY3" fmla="*/ 46653 h 192325"/>
                    <a:gd name="connsiteX4" fmla="*/ 48578 w 191452"/>
                    <a:gd name="connsiteY4" fmla="*/ 12377 h 192325"/>
                    <a:gd name="connsiteX5" fmla="*/ 97155 w 191452"/>
                    <a:gd name="connsiteY5" fmla="*/ 0 h 192325"/>
                    <a:gd name="connsiteX6" fmla="*/ 144780 w 191452"/>
                    <a:gd name="connsiteY6" fmla="*/ 12377 h 192325"/>
                    <a:gd name="connsiteX7" fmla="*/ 179070 w 191452"/>
                    <a:gd name="connsiteY7" fmla="*/ 46653 h 192325"/>
                    <a:gd name="connsiteX8" fmla="*/ 191453 w 191452"/>
                    <a:gd name="connsiteY8" fmla="*/ 96163 h 192325"/>
                    <a:gd name="connsiteX9" fmla="*/ 179070 w 191452"/>
                    <a:gd name="connsiteY9" fmla="*/ 145672 h 192325"/>
                    <a:gd name="connsiteX10" fmla="*/ 144780 w 191452"/>
                    <a:gd name="connsiteY10" fmla="*/ 179948 h 192325"/>
                    <a:gd name="connsiteX11" fmla="*/ 97155 w 191452"/>
                    <a:gd name="connsiteY11" fmla="*/ 192325 h 192325"/>
                    <a:gd name="connsiteX12" fmla="*/ 48578 w 191452"/>
                    <a:gd name="connsiteY12" fmla="*/ 179948 h 192325"/>
                    <a:gd name="connsiteX13" fmla="*/ 122872 w 191452"/>
                    <a:gd name="connsiteY13" fmla="*/ 126630 h 192325"/>
                    <a:gd name="connsiteX14" fmla="*/ 132397 w 191452"/>
                    <a:gd name="connsiteY14" fmla="*/ 96163 h 192325"/>
                    <a:gd name="connsiteX15" fmla="*/ 122872 w 191452"/>
                    <a:gd name="connsiteY15" fmla="*/ 65695 h 192325"/>
                    <a:gd name="connsiteX16" fmla="*/ 96203 w 191452"/>
                    <a:gd name="connsiteY16" fmla="*/ 54270 h 192325"/>
                    <a:gd name="connsiteX17" fmla="*/ 69532 w 191452"/>
                    <a:gd name="connsiteY17" fmla="*/ 65695 h 192325"/>
                    <a:gd name="connsiteX18" fmla="*/ 60007 w 191452"/>
                    <a:gd name="connsiteY18" fmla="*/ 96163 h 192325"/>
                    <a:gd name="connsiteX19" fmla="*/ 69532 w 191452"/>
                    <a:gd name="connsiteY19" fmla="*/ 126630 h 192325"/>
                    <a:gd name="connsiteX20" fmla="*/ 96203 w 191452"/>
                    <a:gd name="connsiteY20" fmla="*/ 138055 h 192325"/>
                    <a:gd name="connsiteX21" fmla="*/ 122872 w 191452"/>
                    <a:gd name="connsiteY21" fmla="*/ 126630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452" h="192325">
                      <a:moveTo>
                        <a:pt x="48578" y="179948"/>
                      </a:moveTo>
                      <a:cubicBezTo>
                        <a:pt x="34290" y="171379"/>
                        <a:pt x="21907" y="159954"/>
                        <a:pt x="13335" y="145672"/>
                      </a:cubicBezTo>
                      <a:cubicBezTo>
                        <a:pt x="4763" y="131390"/>
                        <a:pt x="0" y="115205"/>
                        <a:pt x="0" y="96163"/>
                      </a:cubicBezTo>
                      <a:cubicBezTo>
                        <a:pt x="0" y="78073"/>
                        <a:pt x="4763" y="61887"/>
                        <a:pt x="13335" y="46653"/>
                      </a:cubicBezTo>
                      <a:cubicBezTo>
                        <a:pt x="21907" y="31419"/>
                        <a:pt x="33338" y="20946"/>
                        <a:pt x="48578" y="12377"/>
                      </a:cubicBezTo>
                      <a:cubicBezTo>
                        <a:pt x="62865" y="3808"/>
                        <a:pt x="79057" y="0"/>
                        <a:pt x="97155" y="0"/>
                      </a:cubicBezTo>
                      <a:cubicBezTo>
                        <a:pt x="114300" y="0"/>
                        <a:pt x="130493" y="3808"/>
                        <a:pt x="144780" y="12377"/>
                      </a:cubicBezTo>
                      <a:cubicBezTo>
                        <a:pt x="159068" y="20946"/>
                        <a:pt x="170497" y="31419"/>
                        <a:pt x="179070" y="46653"/>
                      </a:cubicBezTo>
                      <a:cubicBezTo>
                        <a:pt x="187643" y="61887"/>
                        <a:pt x="191453" y="77120"/>
                        <a:pt x="191453" y="96163"/>
                      </a:cubicBezTo>
                      <a:cubicBezTo>
                        <a:pt x="191453" y="114253"/>
                        <a:pt x="187643" y="130438"/>
                        <a:pt x="179070" y="145672"/>
                      </a:cubicBezTo>
                      <a:cubicBezTo>
                        <a:pt x="170497" y="160906"/>
                        <a:pt x="159068" y="171379"/>
                        <a:pt x="144780" y="179948"/>
                      </a:cubicBezTo>
                      <a:cubicBezTo>
                        <a:pt x="130493" y="188517"/>
                        <a:pt x="114300" y="192325"/>
                        <a:pt x="97155" y="192325"/>
                      </a:cubicBezTo>
                      <a:cubicBezTo>
                        <a:pt x="79057" y="192325"/>
                        <a:pt x="62865" y="188517"/>
                        <a:pt x="48578" y="179948"/>
                      </a:cubicBezTo>
                      <a:close/>
                      <a:moveTo>
                        <a:pt x="122872" y="126630"/>
                      </a:moveTo>
                      <a:cubicBezTo>
                        <a:pt x="129540" y="119013"/>
                        <a:pt x="132397" y="109492"/>
                        <a:pt x="132397" y="96163"/>
                      </a:cubicBezTo>
                      <a:cubicBezTo>
                        <a:pt x="132397" y="83785"/>
                        <a:pt x="129540" y="73312"/>
                        <a:pt x="122872" y="65695"/>
                      </a:cubicBezTo>
                      <a:cubicBezTo>
                        <a:pt x="116205" y="58078"/>
                        <a:pt x="107632" y="54270"/>
                        <a:pt x="96203" y="54270"/>
                      </a:cubicBezTo>
                      <a:cubicBezTo>
                        <a:pt x="84772" y="54270"/>
                        <a:pt x="75247" y="58078"/>
                        <a:pt x="69532" y="65695"/>
                      </a:cubicBezTo>
                      <a:cubicBezTo>
                        <a:pt x="62865" y="73312"/>
                        <a:pt x="60007" y="82833"/>
                        <a:pt x="60007" y="96163"/>
                      </a:cubicBezTo>
                      <a:cubicBezTo>
                        <a:pt x="60007" y="108540"/>
                        <a:pt x="62865" y="119013"/>
                        <a:pt x="69532" y="126630"/>
                      </a:cubicBezTo>
                      <a:cubicBezTo>
                        <a:pt x="76200" y="134247"/>
                        <a:pt x="84772" y="138055"/>
                        <a:pt x="96203" y="138055"/>
                      </a:cubicBezTo>
                      <a:cubicBezTo>
                        <a:pt x="107632" y="138055"/>
                        <a:pt x="117157" y="134247"/>
                        <a:pt x="122872" y="126630"/>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3100DB5-ECB3-2FCA-67B2-BBD75B3C4105}"/>
                    </a:ext>
                  </a:extLst>
                </p:cNvPr>
                <p:cNvSpPr/>
                <p:nvPr/>
              </p:nvSpPr>
              <p:spPr>
                <a:xfrm>
                  <a:off x="11496357" y="5216174"/>
                  <a:ext cx="182880" cy="192325"/>
                </a:xfrm>
                <a:custGeom>
                  <a:avLst/>
                  <a:gdLst>
                    <a:gd name="connsiteX0" fmla="*/ 11430 w 182880"/>
                    <a:gd name="connsiteY0" fmla="*/ 45701 h 192325"/>
                    <a:gd name="connsiteX1" fmla="*/ 43815 w 182880"/>
                    <a:gd name="connsiteY1" fmla="*/ 12377 h 192325"/>
                    <a:gd name="connsiteX2" fmla="*/ 92393 w 182880"/>
                    <a:gd name="connsiteY2" fmla="*/ 0 h 192325"/>
                    <a:gd name="connsiteX3" fmla="*/ 135255 w 182880"/>
                    <a:gd name="connsiteY3" fmla="*/ 9521 h 192325"/>
                    <a:gd name="connsiteX4" fmla="*/ 166688 w 182880"/>
                    <a:gd name="connsiteY4" fmla="*/ 35228 h 192325"/>
                    <a:gd name="connsiteX5" fmla="*/ 182880 w 182880"/>
                    <a:gd name="connsiteY5" fmla="*/ 74264 h 192325"/>
                    <a:gd name="connsiteX6" fmla="*/ 120968 w 182880"/>
                    <a:gd name="connsiteY6" fmla="*/ 74264 h 192325"/>
                    <a:gd name="connsiteX7" fmla="*/ 108585 w 182880"/>
                    <a:gd name="connsiteY7" fmla="*/ 59983 h 192325"/>
                    <a:gd name="connsiteX8" fmla="*/ 90488 w 182880"/>
                    <a:gd name="connsiteY8" fmla="*/ 55222 h 192325"/>
                    <a:gd name="connsiteX9" fmla="*/ 67628 w 182880"/>
                    <a:gd name="connsiteY9" fmla="*/ 66647 h 192325"/>
                    <a:gd name="connsiteX10" fmla="*/ 59055 w 182880"/>
                    <a:gd name="connsiteY10" fmla="*/ 96163 h 192325"/>
                    <a:gd name="connsiteX11" fmla="*/ 67628 w 182880"/>
                    <a:gd name="connsiteY11" fmla="*/ 125678 h 192325"/>
                    <a:gd name="connsiteX12" fmla="*/ 90488 w 182880"/>
                    <a:gd name="connsiteY12" fmla="*/ 137103 h 192325"/>
                    <a:gd name="connsiteX13" fmla="*/ 108585 w 182880"/>
                    <a:gd name="connsiteY13" fmla="*/ 132343 h 192325"/>
                    <a:gd name="connsiteX14" fmla="*/ 120968 w 182880"/>
                    <a:gd name="connsiteY14" fmla="*/ 118061 h 192325"/>
                    <a:gd name="connsiteX15" fmla="*/ 182880 w 182880"/>
                    <a:gd name="connsiteY15" fmla="*/ 118061 h 192325"/>
                    <a:gd name="connsiteX16" fmla="*/ 166688 w 182880"/>
                    <a:gd name="connsiteY16" fmla="*/ 157097 h 192325"/>
                    <a:gd name="connsiteX17" fmla="*/ 135255 w 182880"/>
                    <a:gd name="connsiteY17" fmla="*/ 182804 h 192325"/>
                    <a:gd name="connsiteX18" fmla="*/ 92393 w 182880"/>
                    <a:gd name="connsiteY18" fmla="*/ 192325 h 192325"/>
                    <a:gd name="connsiteX19" fmla="*/ 43815 w 182880"/>
                    <a:gd name="connsiteY19" fmla="*/ 179948 h 192325"/>
                    <a:gd name="connsiteX20" fmla="*/ 11430 w 182880"/>
                    <a:gd name="connsiteY20" fmla="*/ 146624 h 192325"/>
                    <a:gd name="connsiteX21" fmla="*/ 0 w 182880"/>
                    <a:gd name="connsiteY21" fmla="*/ 97115 h 192325"/>
                    <a:gd name="connsiteX22" fmla="*/ 11430 w 182880"/>
                    <a:gd name="connsiteY22" fmla="*/ 45701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880" h="192325">
                      <a:moveTo>
                        <a:pt x="11430" y="45701"/>
                      </a:moveTo>
                      <a:cubicBezTo>
                        <a:pt x="19050" y="31419"/>
                        <a:pt x="29528" y="19994"/>
                        <a:pt x="43815" y="12377"/>
                      </a:cubicBezTo>
                      <a:cubicBezTo>
                        <a:pt x="58103" y="4761"/>
                        <a:pt x="74295" y="0"/>
                        <a:pt x="92393" y="0"/>
                      </a:cubicBezTo>
                      <a:cubicBezTo>
                        <a:pt x="108585" y="0"/>
                        <a:pt x="122873" y="2856"/>
                        <a:pt x="135255" y="9521"/>
                      </a:cubicBezTo>
                      <a:cubicBezTo>
                        <a:pt x="147638" y="15234"/>
                        <a:pt x="158115" y="23803"/>
                        <a:pt x="166688" y="35228"/>
                      </a:cubicBezTo>
                      <a:cubicBezTo>
                        <a:pt x="174308" y="46653"/>
                        <a:pt x="180023" y="59031"/>
                        <a:pt x="182880" y="74264"/>
                      </a:cubicBezTo>
                      <a:lnTo>
                        <a:pt x="120968" y="74264"/>
                      </a:lnTo>
                      <a:cubicBezTo>
                        <a:pt x="118110" y="68552"/>
                        <a:pt x="114300" y="63791"/>
                        <a:pt x="108585" y="59983"/>
                      </a:cubicBezTo>
                      <a:cubicBezTo>
                        <a:pt x="103823" y="56174"/>
                        <a:pt x="97155" y="55222"/>
                        <a:pt x="90488" y="55222"/>
                      </a:cubicBezTo>
                      <a:cubicBezTo>
                        <a:pt x="80963" y="55222"/>
                        <a:pt x="73343" y="59031"/>
                        <a:pt x="67628" y="66647"/>
                      </a:cubicBezTo>
                      <a:cubicBezTo>
                        <a:pt x="61913" y="74264"/>
                        <a:pt x="59055" y="83785"/>
                        <a:pt x="59055" y="96163"/>
                      </a:cubicBezTo>
                      <a:cubicBezTo>
                        <a:pt x="59055" y="108540"/>
                        <a:pt x="61913" y="118061"/>
                        <a:pt x="67628" y="125678"/>
                      </a:cubicBezTo>
                      <a:cubicBezTo>
                        <a:pt x="73343" y="133295"/>
                        <a:pt x="80963" y="137103"/>
                        <a:pt x="90488" y="137103"/>
                      </a:cubicBezTo>
                      <a:cubicBezTo>
                        <a:pt x="97155" y="137103"/>
                        <a:pt x="102870" y="135199"/>
                        <a:pt x="108585" y="132343"/>
                      </a:cubicBezTo>
                      <a:cubicBezTo>
                        <a:pt x="113348" y="128534"/>
                        <a:pt x="118110" y="123774"/>
                        <a:pt x="120968" y="118061"/>
                      </a:cubicBezTo>
                      <a:lnTo>
                        <a:pt x="182880" y="118061"/>
                      </a:lnTo>
                      <a:cubicBezTo>
                        <a:pt x="180023" y="132343"/>
                        <a:pt x="175260" y="145672"/>
                        <a:pt x="166688" y="157097"/>
                      </a:cubicBezTo>
                      <a:cubicBezTo>
                        <a:pt x="159068" y="168522"/>
                        <a:pt x="148590" y="177092"/>
                        <a:pt x="135255" y="182804"/>
                      </a:cubicBezTo>
                      <a:cubicBezTo>
                        <a:pt x="122873" y="188517"/>
                        <a:pt x="108585" y="192325"/>
                        <a:pt x="92393" y="192325"/>
                      </a:cubicBezTo>
                      <a:cubicBezTo>
                        <a:pt x="73343" y="192325"/>
                        <a:pt x="57150" y="188517"/>
                        <a:pt x="43815" y="179948"/>
                      </a:cubicBezTo>
                      <a:cubicBezTo>
                        <a:pt x="29528" y="172331"/>
                        <a:pt x="19050" y="160906"/>
                        <a:pt x="11430" y="146624"/>
                      </a:cubicBezTo>
                      <a:cubicBezTo>
                        <a:pt x="3810" y="132343"/>
                        <a:pt x="0" y="116157"/>
                        <a:pt x="0" y="97115"/>
                      </a:cubicBezTo>
                      <a:cubicBezTo>
                        <a:pt x="0" y="77121"/>
                        <a:pt x="3810" y="60935"/>
                        <a:pt x="11430" y="45701"/>
                      </a:cubicBez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366484C-81EC-4613-71C1-9E96836B87DD}"/>
                    </a:ext>
                  </a:extLst>
                </p:cNvPr>
                <p:cNvSpPr/>
                <p:nvPr/>
              </p:nvSpPr>
              <p:spPr>
                <a:xfrm>
                  <a:off x="11699240" y="5219030"/>
                  <a:ext cx="181927" cy="186612"/>
                </a:xfrm>
                <a:custGeom>
                  <a:avLst/>
                  <a:gdLst>
                    <a:gd name="connsiteX0" fmla="*/ 112395 w 181927"/>
                    <a:gd name="connsiteY0" fmla="*/ 185660 h 186612"/>
                    <a:gd name="connsiteX1" fmla="*/ 58103 w 181927"/>
                    <a:gd name="connsiteY1" fmla="*/ 104732 h 186612"/>
                    <a:gd name="connsiteX2" fmla="*/ 58103 w 181927"/>
                    <a:gd name="connsiteY2" fmla="*/ 185660 h 186612"/>
                    <a:gd name="connsiteX3" fmla="*/ 0 w 181927"/>
                    <a:gd name="connsiteY3" fmla="*/ 185660 h 186612"/>
                    <a:gd name="connsiteX4" fmla="*/ 0 w 181927"/>
                    <a:gd name="connsiteY4" fmla="*/ 0 h 186612"/>
                    <a:gd name="connsiteX5" fmla="*/ 58103 w 181927"/>
                    <a:gd name="connsiteY5" fmla="*/ 0 h 186612"/>
                    <a:gd name="connsiteX6" fmla="*/ 58103 w 181927"/>
                    <a:gd name="connsiteY6" fmla="*/ 78073 h 186612"/>
                    <a:gd name="connsiteX7" fmla="*/ 111442 w 181927"/>
                    <a:gd name="connsiteY7" fmla="*/ 0 h 186612"/>
                    <a:gd name="connsiteX8" fmla="*/ 177165 w 181927"/>
                    <a:gd name="connsiteY8" fmla="*/ 0 h 186612"/>
                    <a:gd name="connsiteX9" fmla="*/ 113347 w 181927"/>
                    <a:gd name="connsiteY9" fmla="*/ 89498 h 186612"/>
                    <a:gd name="connsiteX10" fmla="*/ 181928 w 181927"/>
                    <a:gd name="connsiteY10" fmla="*/ 186613 h 186612"/>
                    <a:gd name="connsiteX11" fmla="*/ 112395 w 181927"/>
                    <a:gd name="connsiteY11" fmla="*/ 186613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 h="186612">
                      <a:moveTo>
                        <a:pt x="112395" y="185660"/>
                      </a:moveTo>
                      <a:lnTo>
                        <a:pt x="58103" y="104732"/>
                      </a:lnTo>
                      <a:lnTo>
                        <a:pt x="58103" y="185660"/>
                      </a:lnTo>
                      <a:lnTo>
                        <a:pt x="0" y="185660"/>
                      </a:lnTo>
                      <a:lnTo>
                        <a:pt x="0" y="0"/>
                      </a:lnTo>
                      <a:lnTo>
                        <a:pt x="58103" y="0"/>
                      </a:lnTo>
                      <a:lnTo>
                        <a:pt x="58103" y="78073"/>
                      </a:lnTo>
                      <a:lnTo>
                        <a:pt x="111442" y="0"/>
                      </a:lnTo>
                      <a:lnTo>
                        <a:pt x="177165" y="0"/>
                      </a:lnTo>
                      <a:lnTo>
                        <a:pt x="113347" y="89498"/>
                      </a:lnTo>
                      <a:lnTo>
                        <a:pt x="181928" y="186613"/>
                      </a:lnTo>
                      <a:lnTo>
                        <a:pt x="112395" y="186613"/>
                      </a:ln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316520-C31B-BBA6-C8DB-58E5AC69D684}"/>
                    </a:ext>
                  </a:extLst>
                </p:cNvPr>
                <p:cNvSpPr/>
                <p:nvPr/>
              </p:nvSpPr>
              <p:spPr>
                <a:xfrm>
                  <a:off x="10976292" y="5430397"/>
                  <a:ext cx="181927" cy="192325"/>
                </a:xfrm>
                <a:custGeom>
                  <a:avLst/>
                  <a:gdLst>
                    <a:gd name="connsiteX0" fmla="*/ 11430 w 181927"/>
                    <a:gd name="connsiteY0" fmla="*/ 45701 h 192325"/>
                    <a:gd name="connsiteX1" fmla="*/ 42863 w 181927"/>
                    <a:gd name="connsiteY1" fmla="*/ 12377 h 192325"/>
                    <a:gd name="connsiteX2" fmla="*/ 91440 w 181927"/>
                    <a:gd name="connsiteY2" fmla="*/ 0 h 192325"/>
                    <a:gd name="connsiteX3" fmla="*/ 134302 w 181927"/>
                    <a:gd name="connsiteY3" fmla="*/ 9521 h 192325"/>
                    <a:gd name="connsiteX4" fmla="*/ 165735 w 181927"/>
                    <a:gd name="connsiteY4" fmla="*/ 35228 h 192325"/>
                    <a:gd name="connsiteX5" fmla="*/ 181927 w 181927"/>
                    <a:gd name="connsiteY5" fmla="*/ 74264 h 192325"/>
                    <a:gd name="connsiteX6" fmla="*/ 120015 w 181927"/>
                    <a:gd name="connsiteY6" fmla="*/ 74264 h 192325"/>
                    <a:gd name="connsiteX7" fmla="*/ 107632 w 181927"/>
                    <a:gd name="connsiteY7" fmla="*/ 59983 h 192325"/>
                    <a:gd name="connsiteX8" fmla="*/ 89535 w 181927"/>
                    <a:gd name="connsiteY8" fmla="*/ 55222 h 192325"/>
                    <a:gd name="connsiteX9" fmla="*/ 66675 w 181927"/>
                    <a:gd name="connsiteY9" fmla="*/ 66647 h 192325"/>
                    <a:gd name="connsiteX10" fmla="*/ 58102 w 181927"/>
                    <a:gd name="connsiteY10" fmla="*/ 96163 h 192325"/>
                    <a:gd name="connsiteX11" fmla="*/ 66675 w 181927"/>
                    <a:gd name="connsiteY11" fmla="*/ 125678 h 192325"/>
                    <a:gd name="connsiteX12" fmla="*/ 89535 w 181927"/>
                    <a:gd name="connsiteY12" fmla="*/ 137103 h 192325"/>
                    <a:gd name="connsiteX13" fmla="*/ 107632 w 181927"/>
                    <a:gd name="connsiteY13" fmla="*/ 132343 h 192325"/>
                    <a:gd name="connsiteX14" fmla="*/ 120015 w 181927"/>
                    <a:gd name="connsiteY14" fmla="*/ 118061 h 192325"/>
                    <a:gd name="connsiteX15" fmla="*/ 181927 w 181927"/>
                    <a:gd name="connsiteY15" fmla="*/ 118061 h 192325"/>
                    <a:gd name="connsiteX16" fmla="*/ 165735 w 181927"/>
                    <a:gd name="connsiteY16" fmla="*/ 157097 h 192325"/>
                    <a:gd name="connsiteX17" fmla="*/ 134302 w 181927"/>
                    <a:gd name="connsiteY17" fmla="*/ 182804 h 192325"/>
                    <a:gd name="connsiteX18" fmla="*/ 91440 w 181927"/>
                    <a:gd name="connsiteY18" fmla="*/ 192325 h 192325"/>
                    <a:gd name="connsiteX19" fmla="*/ 42863 w 181927"/>
                    <a:gd name="connsiteY19" fmla="*/ 179948 h 192325"/>
                    <a:gd name="connsiteX20" fmla="*/ 11430 w 181927"/>
                    <a:gd name="connsiteY20" fmla="*/ 146624 h 192325"/>
                    <a:gd name="connsiteX21" fmla="*/ 0 w 181927"/>
                    <a:gd name="connsiteY21" fmla="*/ 97115 h 192325"/>
                    <a:gd name="connsiteX22" fmla="*/ 11430 w 181927"/>
                    <a:gd name="connsiteY22" fmla="*/ 45701 h 1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927" h="192325">
                      <a:moveTo>
                        <a:pt x="11430" y="45701"/>
                      </a:moveTo>
                      <a:cubicBezTo>
                        <a:pt x="19050" y="31419"/>
                        <a:pt x="29527" y="19994"/>
                        <a:pt x="42863" y="12377"/>
                      </a:cubicBezTo>
                      <a:cubicBezTo>
                        <a:pt x="57150" y="4761"/>
                        <a:pt x="73342" y="0"/>
                        <a:pt x="91440" y="0"/>
                      </a:cubicBezTo>
                      <a:cubicBezTo>
                        <a:pt x="107632" y="0"/>
                        <a:pt x="121920" y="2856"/>
                        <a:pt x="134302" y="9521"/>
                      </a:cubicBezTo>
                      <a:cubicBezTo>
                        <a:pt x="146685" y="15234"/>
                        <a:pt x="157163" y="23803"/>
                        <a:pt x="165735" y="35228"/>
                      </a:cubicBezTo>
                      <a:cubicBezTo>
                        <a:pt x="173355" y="46653"/>
                        <a:pt x="179070" y="59030"/>
                        <a:pt x="181927" y="74264"/>
                      </a:cubicBezTo>
                      <a:lnTo>
                        <a:pt x="120015" y="74264"/>
                      </a:lnTo>
                      <a:cubicBezTo>
                        <a:pt x="117157" y="68552"/>
                        <a:pt x="113347" y="63791"/>
                        <a:pt x="107632" y="59983"/>
                      </a:cubicBezTo>
                      <a:cubicBezTo>
                        <a:pt x="101917" y="56174"/>
                        <a:pt x="96202" y="55222"/>
                        <a:pt x="89535" y="55222"/>
                      </a:cubicBezTo>
                      <a:cubicBezTo>
                        <a:pt x="80010" y="55222"/>
                        <a:pt x="72390" y="59030"/>
                        <a:pt x="66675" y="66647"/>
                      </a:cubicBezTo>
                      <a:cubicBezTo>
                        <a:pt x="60960" y="74264"/>
                        <a:pt x="58102" y="83785"/>
                        <a:pt x="58102" y="96163"/>
                      </a:cubicBezTo>
                      <a:cubicBezTo>
                        <a:pt x="58102" y="108540"/>
                        <a:pt x="60960" y="118061"/>
                        <a:pt x="66675" y="125678"/>
                      </a:cubicBezTo>
                      <a:cubicBezTo>
                        <a:pt x="72390" y="133295"/>
                        <a:pt x="80010" y="137103"/>
                        <a:pt x="89535" y="137103"/>
                      </a:cubicBezTo>
                      <a:cubicBezTo>
                        <a:pt x="96202" y="137103"/>
                        <a:pt x="101917" y="135199"/>
                        <a:pt x="107632" y="132343"/>
                      </a:cubicBezTo>
                      <a:cubicBezTo>
                        <a:pt x="112395" y="128534"/>
                        <a:pt x="117157" y="123774"/>
                        <a:pt x="120015" y="118061"/>
                      </a:cubicBezTo>
                      <a:lnTo>
                        <a:pt x="181927" y="118061"/>
                      </a:lnTo>
                      <a:cubicBezTo>
                        <a:pt x="179070" y="132343"/>
                        <a:pt x="174307" y="145672"/>
                        <a:pt x="165735" y="157097"/>
                      </a:cubicBezTo>
                      <a:cubicBezTo>
                        <a:pt x="158115" y="168522"/>
                        <a:pt x="147638" y="177092"/>
                        <a:pt x="134302" y="182804"/>
                      </a:cubicBezTo>
                      <a:cubicBezTo>
                        <a:pt x="121920" y="188517"/>
                        <a:pt x="107632" y="192325"/>
                        <a:pt x="91440" y="192325"/>
                      </a:cubicBezTo>
                      <a:cubicBezTo>
                        <a:pt x="72390" y="192325"/>
                        <a:pt x="56197" y="188517"/>
                        <a:pt x="42863" y="179948"/>
                      </a:cubicBezTo>
                      <a:cubicBezTo>
                        <a:pt x="28575" y="172331"/>
                        <a:pt x="18097" y="160906"/>
                        <a:pt x="11430" y="146624"/>
                      </a:cubicBezTo>
                      <a:cubicBezTo>
                        <a:pt x="3810" y="132343"/>
                        <a:pt x="0" y="116157"/>
                        <a:pt x="0" y="97115"/>
                      </a:cubicBezTo>
                      <a:cubicBezTo>
                        <a:pt x="0" y="76168"/>
                        <a:pt x="3810" y="59983"/>
                        <a:pt x="11430" y="45701"/>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F9598DC-C415-0FED-A771-1DD493C5E833}"/>
                    </a:ext>
                  </a:extLst>
                </p:cNvPr>
                <p:cNvSpPr/>
                <p:nvPr/>
              </p:nvSpPr>
              <p:spPr>
                <a:xfrm>
                  <a:off x="11179175" y="5432301"/>
                  <a:ext cx="172402" cy="186612"/>
                </a:xfrm>
                <a:custGeom>
                  <a:avLst/>
                  <a:gdLst>
                    <a:gd name="connsiteX0" fmla="*/ 172403 w 172402"/>
                    <a:gd name="connsiteY0" fmla="*/ 0 h 186612"/>
                    <a:gd name="connsiteX1" fmla="*/ 172403 w 172402"/>
                    <a:gd name="connsiteY1" fmla="*/ 186613 h 186612"/>
                    <a:gd name="connsiteX2" fmla="*/ 114300 w 172402"/>
                    <a:gd name="connsiteY2" fmla="*/ 186613 h 186612"/>
                    <a:gd name="connsiteX3" fmla="*/ 114300 w 172402"/>
                    <a:gd name="connsiteY3" fmla="*/ 114253 h 186612"/>
                    <a:gd name="connsiteX4" fmla="*/ 59055 w 172402"/>
                    <a:gd name="connsiteY4" fmla="*/ 114253 h 186612"/>
                    <a:gd name="connsiteX5" fmla="*/ 59055 w 172402"/>
                    <a:gd name="connsiteY5" fmla="*/ 186613 h 186612"/>
                    <a:gd name="connsiteX6" fmla="*/ 0 w 172402"/>
                    <a:gd name="connsiteY6" fmla="*/ 186613 h 186612"/>
                    <a:gd name="connsiteX7" fmla="*/ 0 w 172402"/>
                    <a:gd name="connsiteY7" fmla="*/ 952 h 186612"/>
                    <a:gd name="connsiteX8" fmla="*/ 58103 w 172402"/>
                    <a:gd name="connsiteY8" fmla="*/ 952 h 186612"/>
                    <a:gd name="connsiteX9" fmla="*/ 58103 w 172402"/>
                    <a:gd name="connsiteY9" fmla="*/ 67599 h 186612"/>
                    <a:gd name="connsiteX10" fmla="*/ 113347 w 172402"/>
                    <a:gd name="connsiteY10" fmla="*/ 67599 h 186612"/>
                    <a:gd name="connsiteX11" fmla="*/ 113347 w 172402"/>
                    <a:gd name="connsiteY11" fmla="*/ 952 h 186612"/>
                    <a:gd name="connsiteX12" fmla="*/ 172403 w 172402"/>
                    <a:gd name="connsiteY12" fmla="*/ 952 h 18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402" h="186612">
                      <a:moveTo>
                        <a:pt x="172403" y="0"/>
                      </a:moveTo>
                      <a:lnTo>
                        <a:pt x="172403" y="186613"/>
                      </a:lnTo>
                      <a:lnTo>
                        <a:pt x="114300" y="186613"/>
                      </a:lnTo>
                      <a:lnTo>
                        <a:pt x="114300" y="114253"/>
                      </a:lnTo>
                      <a:lnTo>
                        <a:pt x="59055" y="114253"/>
                      </a:lnTo>
                      <a:lnTo>
                        <a:pt x="59055" y="186613"/>
                      </a:lnTo>
                      <a:lnTo>
                        <a:pt x="0" y="186613"/>
                      </a:lnTo>
                      <a:lnTo>
                        <a:pt x="0" y="952"/>
                      </a:lnTo>
                      <a:lnTo>
                        <a:pt x="58103" y="952"/>
                      </a:lnTo>
                      <a:lnTo>
                        <a:pt x="58103" y="67599"/>
                      </a:lnTo>
                      <a:lnTo>
                        <a:pt x="113347" y="67599"/>
                      </a:lnTo>
                      <a:lnTo>
                        <a:pt x="113347" y="952"/>
                      </a:lnTo>
                      <a:lnTo>
                        <a:pt x="172403" y="952"/>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0C8D55A-2C4A-7E07-2ADB-56FBDBADBC35}"/>
                    </a:ext>
                  </a:extLst>
                </p:cNvPr>
                <p:cNvSpPr/>
                <p:nvPr/>
              </p:nvSpPr>
              <p:spPr>
                <a:xfrm>
                  <a:off x="11364912" y="5433253"/>
                  <a:ext cx="202882" cy="185660"/>
                </a:xfrm>
                <a:custGeom>
                  <a:avLst/>
                  <a:gdLst>
                    <a:gd name="connsiteX0" fmla="*/ 132397 w 202882"/>
                    <a:gd name="connsiteY0" fmla="*/ 157097 h 185660"/>
                    <a:gd name="connsiteX1" fmla="*/ 70485 w 202882"/>
                    <a:gd name="connsiteY1" fmla="*/ 157097 h 185660"/>
                    <a:gd name="connsiteX2" fmla="*/ 60960 w 202882"/>
                    <a:gd name="connsiteY2" fmla="*/ 185660 h 185660"/>
                    <a:gd name="connsiteX3" fmla="*/ 0 w 202882"/>
                    <a:gd name="connsiteY3" fmla="*/ 185660 h 185660"/>
                    <a:gd name="connsiteX4" fmla="*/ 67628 w 202882"/>
                    <a:gd name="connsiteY4" fmla="*/ 0 h 185660"/>
                    <a:gd name="connsiteX5" fmla="*/ 135255 w 202882"/>
                    <a:gd name="connsiteY5" fmla="*/ 0 h 185660"/>
                    <a:gd name="connsiteX6" fmla="*/ 202882 w 202882"/>
                    <a:gd name="connsiteY6" fmla="*/ 185660 h 185660"/>
                    <a:gd name="connsiteX7" fmla="*/ 140970 w 202882"/>
                    <a:gd name="connsiteY7" fmla="*/ 185660 h 185660"/>
                    <a:gd name="connsiteX8" fmla="*/ 132397 w 202882"/>
                    <a:gd name="connsiteY8" fmla="*/ 157097 h 185660"/>
                    <a:gd name="connsiteX9" fmla="*/ 118110 w 202882"/>
                    <a:gd name="connsiteY9" fmla="*/ 113300 h 185660"/>
                    <a:gd name="connsiteX10" fmla="*/ 100965 w 202882"/>
                    <a:gd name="connsiteY10" fmla="*/ 61887 h 185660"/>
                    <a:gd name="connsiteX11" fmla="*/ 83820 w 202882"/>
                    <a:gd name="connsiteY11" fmla="*/ 113300 h 185660"/>
                    <a:gd name="connsiteX12" fmla="*/ 118110 w 202882"/>
                    <a:gd name="connsiteY12" fmla="*/ 113300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82" h="185660">
                      <a:moveTo>
                        <a:pt x="132397" y="157097"/>
                      </a:moveTo>
                      <a:lnTo>
                        <a:pt x="70485" y="157097"/>
                      </a:lnTo>
                      <a:lnTo>
                        <a:pt x="60960" y="185660"/>
                      </a:lnTo>
                      <a:lnTo>
                        <a:pt x="0" y="185660"/>
                      </a:lnTo>
                      <a:lnTo>
                        <a:pt x="67628" y="0"/>
                      </a:lnTo>
                      <a:lnTo>
                        <a:pt x="135255" y="0"/>
                      </a:lnTo>
                      <a:lnTo>
                        <a:pt x="202882" y="185660"/>
                      </a:lnTo>
                      <a:lnTo>
                        <a:pt x="140970" y="185660"/>
                      </a:lnTo>
                      <a:lnTo>
                        <a:pt x="132397" y="157097"/>
                      </a:lnTo>
                      <a:close/>
                      <a:moveTo>
                        <a:pt x="118110" y="113300"/>
                      </a:moveTo>
                      <a:lnTo>
                        <a:pt x="100965" y="61887"/>
                      </a:lnTo>
                      <a:lnTo>
                        <a:pt x="83820" y="113300"/>
                      </a:lnTo>
                      <a:lnTo>
                        <a:pt x="118110" y="113300"/>
                      </a:ln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33066FE-ABEE-EDA5-BDCE-8992D88A23C2}"/>
                    </a:ext>
                  </a:extLst>
                </p:cNvPr>
                <p:cNvSpPr/>
                <p:nvPr/>
              </p:nvSpPr>
              <p:spPr>
                <a:xfrm>
                  <a:off x="11581130" y="5432301"/>
                  <a:ext cx="58102" cy="186612"/>
                </a:xfrm>
                <a:custGeom>
                  <a:avLst/>
                  <a:gdLst>
                    <a:gd name="connsiteX0" fmla="*/ 58102 w 58102"/>
                    <a:gd name="connsiteY0" fmla="*/ 0 h 186612"/>
                    <a:gd name="connsiteX1" fmla="*/ 58102 w 58102"/>
                    <a:gd name="connsiteY1" fmla="*/ 186613 h 186612"/>
                    <a:gd name="connsiteX2" fmla="*/ 0 w 58102"/>
                    <a:gd name="connsiteY2" fmla="*/ 186613 h 186612"/>
                    <a:gd name="connsiteX3" fmla="*/ 0 w 58102"/>
                    <a:gd name="connsiteY3" fmla="*/ 952 h 186612"/>
                    <a:gd name="connsiteX4" fmla="*/ 58102 w 58102"/>
                    <a:gd name="connsiteY4" fmla="*/ 952 h 18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186612">
                      <a:moveTo>
                        <a:pt x="58102" y="0"/>
                      </a:moveTo>
                      <a:lnTo>
                        <a:pt x="58102" y="186613"/>
                      </a:lnTo>
                      <a:lnTo>
                        <a:pt x="0" y="186613"/>
                      </a:lnTo>
                      <a:lnTo>
                        <a:pt x="0" y="952"/>
                      </a:lnTo>
                      <a:lnTo>
                        <a:pt x="58102" y="952"/>
                      </a:ln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198AF9D-68DD-6837-AC5D-786CA9FF248C}"/>
                    </a:ext>
                  </a:extLst>
                </p:cNvPr>
                <p:cNvSpPr/>
                <p:nvPr/>
              </p:nvSpPr>
              <p:spPr>
                <a:xfrm>
                  <a:off x="11665902" y="5433253"/>
                  <a:ext cx="178117" cy="185660"/>
                </a:xfrm>
                <a:custGeom>
                  <a:avLst/>
                  <a:gdLst>
                    <a:gd name="connsiteX0" fmla="*/ 178117 w 178117"/>
                    <a:gd name="connsiteY0" fmla="*/ 185660 h 185660"/>
                    <a:gd name="connsiteX1" fmla="*/ 120015 w 178117"/>
                    <a:gd name="connsiteY1" fmla="*/ 185660 h 185660"/>
                    <a:gd name="connsiteX2" fmla="*/ 58103 w 178117"/>
                    <a:gd name="connsiteY2" fmla="*/ 92354 h 185660"/>
                    <a:gd name="connsiteX3" fmla="*/ 58103 w 178117"/>
                    <a:gd name="connsiteY3" fmla="*/ 185660 h 185660"/>
                    <a:gd name="connsiteX4" fmla="*/ 0 w 178117"/>
                    <a:gd name="connsiteY4" fmla="*/ 185660 h 185660"/>
                    <a:gd name="connsiteX5" fmla="*/ 0 w 178117"/>
                    <a:gd name="connsiteY5" fmla="*/ 0 h 185660"/>
                    <a:gd name="connsiteX6" fmla="*/ 58103 w 178117"/>
                    <a:gd name="connsiteY6" fmla="*/ 0 h 185660"/>
                    <a:gd name="connsiteX7" fmla="*/ 120015 w 178117"/>
                    <a:gd name="connsiteY7" fmla="*/ 95210 h 185660"/>
                    <a:gd name="connsiteX8" fmla="*/ 120015 w 178117"/>
                    <a:gd name="connsiteY8" fmla="*/ 0 h 185660"/>
                    <a:gd name="connsiteX9" fmla="*/ 178117 w 178117"/>
                    <a:gd name="connsiteY9" fmla="*/ 0 h 185660"/>
                    <a:gd name="connsiteX10" fmla="*/ 178117 w 178117"/>
                    <a:gd name="connsiteY10" fmla="*/ 185660 h 18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117" h="185660">
                      <a:moveTo>
                        <a:pt x="178117" y="185660"/>
                      </a:moveTo>
                      <a:lnTo>
                        <a:pt x="120015" y="185660"/>
                      </a:lnTo>
                      <a:lnTo>
                        <a:pt x="58103" y="92354"/>
                      </a:lnTo>
                      <a:lnTo>
                        <a:pt x="58103" y="185660"/>
                      </a:lnTo>
                      <a:lnTo>
                        <a:pt x="0" y="185660"/>
                      </a:lnTo>
                      <a:lnTo>
                        <a:pt x="0" y="0"/>
                      </a:lnTo>
                      <a:lnTo>
                        <a:pt x="58103" y="0"/>
                      </a:lnTo>
                      <a:lnTo>
                        <a:pt x="120015" y="95210"/>
                      </a:lnTo>
                      <a:lnTo>
                        <a:pt x="120015" y="0"/>
                      </a:lnTo>
                      <a:lnTo>
                        <a:pt x="178117" y="0"/>
                      </a:lnTo>
                      <a:lnTo>
                        <a:pt x="178117" y="185660"/>
                      </a:lnTo>
                      <a:close/>
                    </a:path>
                  </a:pathLst>
                </a:custGeom>
                <a:solidFill>
                  <a:srgbClr val="FFFFFF"/>
                </a:solidFill>
                <a:ln w="9525" cap="flat">
                  <a:noFill/>
                  <a:prstDash val="solid"/>
                  <a:miter/>
                </a:ln>
              </p:spPr>
              <p:txBody>
                <a:bodyPr rtlCol="0" anchor="ctr"/>
                <a:lstStyle/>
                <a:p>
                  <a:endParaRPr lang="en-US"/>
                </a:p>
              </p:txBody>
            </p:sp>
          </p:grpSp>
          <p:grpSp>
            <p:nvGrpSpPr>
              <p:cNvPr id="22" name="Graphic 47">
                <a:extLst>
                  <a:ext uri="{FF2B5EF4-FFF2-40B4-BE49-F238E27FC236}">
                    <a16:creationId xmlns:a16="http://schemas.microsoft.com/office/drawing/2014/main" id="{6642D038-45AB-4C73-CFCB-1E78DCD1707D}"/>
                  </a:ext>
                </a:extLst>
              </p:cNvPr>
              <p:cNvGrpSpPr/>
              <p:nvPr/>
            </p:nvGrpSpPr>
            <p:grpSpPr>
              <a:xfrm>
                <a:off x="11013440" y="5670327"/>
                <a:ext cx="207644" cy="85689"/>
                <a:chOff x="11013440" y="5670327"/>
                <a:chExt cx="207644" cy="85689"/>
              </a:xfrm>
              <a:solidFill>
                <a:srgbClr val="FFFFFF"/>
              </a:solidFill>
            </p:grpSpPr>
            <p:sp>
              <p:nvSpPr>
                <p:cNvPr id="24" name="Freeform 23">
                  <a:extLst>
                    <a:ext uri="{FF2B5EF4-FFF2-40B4-BE49-F238E27FC236}">
                      <a16:creationId xmlns:a16="http://schemas.microsoft.com/office/drawing/2014/main" id="{0EB28037-11EB-2BBE-FDA5-89758DB3E7A6}"/>
                    </a:ext>
                  </a:extLst>
                </p:cNvPr>
                <p:cNvSpPr/>
                <p:nvPr/>
              </p:nvSpPr>
              <p:spPr>
                <a:xfrm>
                  <a:off x="11013440" y="5673184"/>
                  <a:ext cx="45719" cy="81881"/>
                </a:xfrm>
                <a:custGeom>
                  <a:avLst/>
                  <a:gdLst>
                    <a:gd name="connsiteX0" fmla="*/ 45720 w 45719"/>
                    <a:gd name="connsiteY0" fmla="*/ 0 h 81881"/>
                    <a:gd name="connsiteX1" fmla="*/ 45720 w 45719"/>
                    <a:gd name="connsiteY1" fmla="*/ 8569 h 81881"/>
                    <a:gd name="connsiteX2" fmla="*/ 10478 w 45719"/>
                    <a:gd name="connsiteY2" fmla="*/ 8569 h 81881"/>
                    <a:gd name="connsiteX3" fmla="*/ 10478 w 45719"/>
                    <a:gd name="connsiteY3" fmla="*/ 36180 h 81881"/>
                    <a:gd name="connsiteX4" fmla="*/ 39053 w 45719"/>
                    <a:gd name="connsiteY4" fmla="*/ 36180 h 81881"/>
                    <a:gd name="connsiteX5" fmla="*/ 39053 w 45719"/>
                    <a:gd name="connsiteY5" fmla="*/ 44749 h 81881"/>
                    <a:gd name="connsiteX6" fmla="*/ 10478 w 45719"/>
                    <a:gd name="connsiteY6" fmla="*/ 44749 h 81881"/>
                    <a:gd name="connsiteX7" fmla="*/ 10478 w 45719"/>
                    <a:gd name="connsiteY7" fmla="*/ 81881 h 81881"/>
                    <a:gd name="connsiteX8" fmla="*/ 0 w 45719"/>
                    <a:gd name="connsiteY8" fmla="*/ 81881 h 81881"/>
                    <a:gd name="connsiteX9" fmla="*/ 0 w 45719"/>
                    <a:gd name="connsiteY9" fmla="*/ 0 h 81881"/>
                    <a:gd name="connsiteX10" fmla="*/ 45720 w 45719"/>
                    <a:gd name="connsiteY10" fmla="*/ 0 h 8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19" h="81881">
                      <a:moveTo>
                        <a:pt x="45720" y="0"/>
                      </a:moveTo>
                      <a:lnTo>
                        <a:pt x="45720" y="8569"/>
                      </a:lnTo>
                      <a:lnTo>
                        <a:pt x="10478" y="8569"/>
                      </a:lnTo>
                      <a:lnTo>
                        <a:pt x="10478" y="36180"/>
                      </a:lnTo>
                      <a:lnTo>
                        <a:pt x="39053" y="36180"/>
                      </a:lnTo>
                      <a:lnTo>
                        <a:pt x="39053" y="44749"/>
                      </a:lnTo>
                      <a:lnTo>
                        <a:pt x="10478" y="44749"/>
                      </a:lnTo>
                      <a:lnTo>
                        <a:pt x="10478" y="81881"/>
                      </a:lnTo>
                      <a:lnTo>
                        <a:pt x="0" y="81881"/>
                      </a:lnTo>
                      <a:lnTo>
                        <a:pt x="0" y="0"/>
                      </a:lnTo>
                      <a:lnTo>
                        <a:pt x="4572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8DAE2A7-ACFE-EFE3-A967-F3F729C51C31}"/>
                    </a:ext>
                  </a:extLst>
                </p:cNvPr>
                <p:cNvSpPr/>
                <p:nvPr/>
              </p:nvSpPr>
              <p:spPr>
                <a:xfrm>
                  <a:off x="11066780" y="5670327"/>
                  <a:ext cx="83819" cy="85689"/>
                </a:xfrm>
                <a:custGeom>
                  <a:avLst/>
                  <a:gdLst>
                    <a:gd name="connsiteX0" fmla="*/ 20955 w 83819"/>
                    <a:gd name="connsiteY0" fmla="*/ 79977 h 85689"/>
                    <a:gd name="connsiteX1" fmla="*/ 5715 w 83819"/>
                    <a:gd name="connsiteY1" fmla="*/ 64743 h 85689"/>
                    <a:gd name="connsiteX2" fmla="*/ 0 w 83819"/>
                    <a:gd name="connsiteY2" fmla="*/ 42845 h 85689"/>
                    <a:gd name="connsiteX3" fmla="*/ 5715 w 83819"/>
                    <a:gd name="connsiteY3" fmla="*/ 20946 h 85689"/>
                    <a:gd name="connsiteX4" fmla="*/ 20955 w 83819"/>
                    <a:gd name="connsiteY4" fmla="*/ 5713 h 85689"/>
                    <a:gd name="connsiteX5" fmla="*/ 41910 w 83819"/>
                    <a:gd name="connsiteY5" fmla="*/ 0 h 85689"/>
                    <a:gd name="connsiteX6" fmla="*/ 62865 w 83819"/>
                    <a:gd name="connsiteY6" fmla="*/ 5713 h 85689"/>
                    <a:gd name="connsiteX7" fmla="*/ 78105 w 83819"/>
                    <a:gd name="connsiteY7" fmla="*/ 20946 h 85689"/>
                    <a:gd name="connsiteX8" fmla="*/ 83820 w 83819"/>
                    <a:gd name="connsiteY8" fmla="*/ 42845 h 85689"/>
                    <a:gd name="connsiteX9" fmla="*/ 78105 w 83819"/>
                    <a:gd name="connsiteY9" fmla="*/ 64743 h 85689"/>
                    <a:gd name="connsiteX10" fmla="*/ 62865 w 83819"/>
                    <a:gd name="connsiteY10" fmla="*/ 79977 h 85689"/>
                    <a:gd name="connsiteX11" fmla="*/ 41910 w 83819"/>
                    <a:gd name="connsiteY11" fmla="*/ 85689 h 85689"/>
                    <a:gd name="connsiteX12" fmla="*/ 20955 w 83819"/>
                    <a:gd name="connsiteY12" fmla="*/ 79977 h 85689"/>
                    <a:gd name="connsiteX13" fmla="*/ 58102 w 83819"/>
                    <a:gd name="connsiteY13" fmla="*/ 71408 h 85689"/>
                    <a:gd name="connsiteX14" fmla="*/ 68580 w 83819"/>
                    <a:gd name="connsiteY14" fmla="*/ 59983 h 85689"/>
                    <a:gd name="connsiteX15" fmla="*/ 72390 w 83819"/>
                    <a:gd name="connsiteY15" fmla="*/ 42845 h 85689"/>
                    <a:gd name="connsiteX16" fmla="*/ 68580 w 83819"/>
                    <a:gd name="connsiteY16" fmla="*/ 25707 h 85689"/>
                    <a:gd name="connsiteX17" fmla="*/ 58102 w 83819"/>
                    <a:gd name="connsiteY17" fmla="*/ 14282 h 85689"/>
                    <a:gd name="connsiteX18" fmla="*/ 42863 w 83819"/>
                    <a:gd name="connsiteY18" fmla="*/ 10473 h 85689"/>
                    <a:gd name="connsiteX19" fmla="*/ 27622 w 83819"/>
                    <a:gd name="connsiteY19" fmla="*/ 14282 h 85689"/>
                    <a:gd name="connsiteX20" fmla="*/ 17145 w 83819"/>
                    <a:gd name="connsiteY20" fmla="*/ 25707 h 85689"/>
                    <a:gd name="connsiteX21" fmla="*/ 13335 w 83819"/>
                    <a:gd name="connsiteY21" fmla="*/ 42845 h 85689"/>
                    <a:gd name="connsiteX22" fmla="*/ 17145 w 83819"/>
                    <a:gd name="connsiteY22" fmla="*/ 59983 h 85689"/>
                    <a:gd name="connsiteX23" fmla="*/ 27622 w 83819"/>
                    <a:gd name="connsiteY23" fmla="*/ 71408 h 85689"/>
                    <a:gd name="connsiteX24" fmla="*/ 42863 w 83819"/>
                    <a:gd name="connsiteY24" fmla="*/ 75216 h 85689"/>
                    <a:gd name="connsiteX25" fmla="*/ 58102 w 83819"/>
                    <a:gd name="connsiteY25" fmla="*/ 71408 h 8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819" h="85689">
                      <a:moveTo>
                        <a:pt x="20955" y="79977"/>
                      </a:moveTo>
                      <a:cubicBezTo>
                        <a:pt x="14288" y="76168"/>
                        <a:pt x="9525" y="71408"/>
                        <a:pt x="5715" y="64743"/>
                      </a:cubicBezTo>
                      <a:cubicBezTo>
                        <a:pt x="1905" y="58078"/>
                        <a:pt x="0" y="51414"/>
                        <a:pt x="0" y="42845"/>
                      </a:cubicBezTo>
                      <a:cubicBezTo>
                        <a:pt x="0" y="35228"/>
                        <a:pt x="1905" y="27611"/>
                        <a:pt x="5715" y="20946"/>
                      </a:cubicBezTo>
                      <a:cubicBezTo>
                        <a:pt x="9525" y="14282"/>
                        <a:pt x="14288" y="9521"/>
                        <a:pt x="20955" y="5713"/>
                      </a:cubicBezTo>
                      <a:cubicBezTo>
                        <a:pt x="27622" y="1904"/>
                        <a:pt x="34290" y="0"/>
                        <a:pt x="41910" y="0"/>
                      </a:cubicBezTo>
                      <a:cubicBezTo>
                        <a:pt x="49530" y="0"/>
                        <a:pt x="56197" y="1904"/>
                        <a:pt x="62865" y="5713"/>
                      </a:cubicBezTo>
                      <a:cubicBezTo>
                        <a:pt x="69532" y="9521"/>
                        <a:pt x="74295" y="14282"/>
                        <a:pt x="78105" y="20946"/>
                      </a:cubicBezTo>
                      <a:cubicBezTo>
                        <a:pt x="81915" y="27611"/>
                        <a:pt x="83820" y="34276"/>
                        <a:pt x="83820" y="42845"/>
                      </a:cubicBezTo>
                      <a:cubicBezTo>
                        <a:pt x="83820" y="51414"/>
                        <a:pt x="81915" y="58078"/>
                        <a:pt x="78105" y="64743"/>
                      </a:cubicBezTo>
                      <a:cubicBezTo>
                        <a:pt x="74295" y="71408"/>
                        <a:pt x="69532" y="76168"/>
                        <a:pt x="62865" y="79977"/>
                      </a:cubicBezTo>
                      <a:cubicBezTo>
                        <a:pt x="56197" y="83785"/>
                        <a:pt x="49530" y="85689"/>
                        <a:pt x="41910" y="85689"/>
                      </a:cubicBezTo>
                      <a:cubicBezTo>
                        <a:pt x="34290" y="84737"/>
                        <a:pt x="27622" y="82833"/>
                        <a:pt x="20955" y="79977"/>
                      </a:cubicBezTo>
                      <a:close/>
                      <a:moveTo>
                        <a:pt x="58102" y="71408"/>
                      </a:moveTo>
                      <a:cubicBezTo>
                        <a:pt x="62865" y="68552"/>
                        <a:pt x="66675" y="64743"/>
                        <a:pt x="68580" y="59983"/>
                      </a:cubicBezTo>
                      <a:cubicBezTo>
                        <a:pt x="71438" y="55222"/>
                        <a:pt x="72390" y="49510"/>
                        <a:pt x="72390" y="42845"/>
                      </a:cubicBezTo>
                      <a:cubicBezTo>
                        <a:pt x="72390" y="36180"/>
                        <a:pt x="71438" y="30467"/>
                        <a:pt x="68580" y="25707"/>
                      </a:cubicBezTo>
                      <a:cubicBezTo>
                        <a:pt x="65722" y="20946"/>
                        <a:pt x="61913" y="17138"/>
                        <a:pt x="58102" y="14282"/>
                      </a:cubicBezTo>
                      <a:cubicBezTo>
                        <a:pt x="53340" y="11425"/>
                        <a:pt x="48577" y="10473"/>
                        <a:pt x="42863" y="10473"/>
                      </a:cubicBezTo>
                      <a:cubicBezTo>
                        <a:pt x="37147" y="10473"/>
                        <a:pt x="31432" y="11425"/>
                        <a:pt x="27622" y="14282"/>
                      </a:cubicBezTo>
                      <a:cubicBezTo>
                        <a:pt x="22860" y="17138"/>
                        <a:pt x="19050" y="20946"/>
                        <a:pt x="17145" y="25707"/>
                      </a:cubicBezTo>
                      <a:cubicBezTo>
                        <a:pt x="14288" y="30467"/>
                        <a:pt x="13335" y="36180"/>
                        <a:pt x="13335" y="42845"/>
                      </a:cubicBezTo>
                      <a:cubicBezTo>
                        <a:pt x="13335" y="49510"/>
                        <a:pt x="14288" y="55222"/>
                        <a:pt x="17145" y="59983"/>
                      </a:cubicBezTo>
                      <a:cubicBezTo>
                        <a:pt x="20002" y="64743"/>
                        <a:pt x="23813" y="68552"/>
                        <a:pt x="27622" y="71408"/>
                      </a:cubicBezTo>
                      <a:cubicBezTo>
                        <a:pt x="32385" y="74264"/>
                        <a:pt x="37147" y="75216"/>
                        <a:pt x="42863" y="75216"/>
                      </a:cubicBezTo>
                      <a:cubicBezTo>
                        <a:pt x="48577" y="75216"/>
                        <a:pt x="53340" y="74264"/>
                        <a:pt x="58102" y="71408"/>
                      </a:cubicBez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B47A92F-F7C3-FE7C-1910-704DE2016A89}"/>
                    </a:ext>
                  </a:extLst>
                </p:cNvPr>
                <p:cNvSpPr/>
                <p:nvPr/>
              </p:nvSpPr>
              <p:spPr>
                <a:xfrm>
                  <a:off x="11164887" y="5672232"/>
                  <a:ext cx="56197" cy="81880"/>
                </a:xfrm>
                <a:custGeom>
                  <a:avLst/>
                  <a:gdLst>
                    <a:gd name="connsiteX0" fmla="*/ 42863 w 56197"/>
                    <a:gd name="connsiteY0" fmla="*/ 81881 h 81880"/>
                    <a:gd name="connsiteX1" fmla="*/ 23813 w 56197"/>
                    <a:gd name="connsiteY1" fmla="*/ 48557 h 81880"/>
                    <a:gd name="connsiteX2" fmla="*/ 10478 w 56197"/>
                    <a:gd name="connsiteY2" fmla="*/ 48557 h 81880"/>
                    <a:gd name="connsiteX3" fmla="*/ 10478 w 56197"/>
                    <a:gd name="connsiteY3" fmla="*/ 81881 h 81880"/>
                    <a:gd name="connsiteX4" fmla="*/ 0 w 56197"/>
                    <a:gd name="connsiteY4" fmla="*/ 81881 h 81880"/>
                    <a:gd name="connsiteX5" fmla="*/ 0 w 56197"/>
                    <a:gd name="connsiteY5" fmla="*/ 0 h 81880"/>
                    <a:gd name="connsiteX6" fmla="*/ 26670 w 56197"/>
                    <a:gd name="connsiteY6" fmla="*/ 0 h 81880"/>
                    <a:gd name="connsiteX7" fmla="*/ 41910 w 56197"/>
                    <a:gd name="connsiteY7" fmla="*/ 2856 h 81880"/>
                    <a:gd name="connsiteX8" fmla="*/ 51435 w 56197"/>
                    <a:gd name="connsiteY8" fmla="*/ 11425 h 81880"/>
                    <a:gd name="connsiteX9" fmla="*/ 54293 w 56197"/>
                    <a:gd name="connsiteY9" fmla="*/ 23803 h 81880"/>
                    <a:gd name="connsiteX10" fmla="*/ 49530 w 56197"/>
                    <a:gd name="connsiteY10" fmla="*/ 39036 h 81880"/>
                    <a:gd name="connsiteX11" fmla="*/ 35243 w 56197"/>
                    <a:gd name="connsiteY11" fmla="*/ 47605 h 81880"/>
                    <a:gd name="connsiteX12" fmla="*/ 56197 w 56197"/>
                    <a:gd name="connsiteY12" fmla="*/ 81881 h 81880"/>
                    <a:gd name="connsiteX13" fmla="*/ 42863 w 56197"/>
                    <a:gd name="connsiteY13" fmla="*/ 81881 h 81880"/>
                    <a:gd name="connsiteX14" fmla="*/ 10478 w 56197"/>
                    <a:gd name="connsiteY14" fmla="*/ 39988 h 81880"/>
                    <a:gd name="connsiteX15" fmla="*/ 26670 w 56197"/>
                    <a:gd name="connsiteY15" fmla="*/ 39988 h 81880"/>
                    <a:gd name="connsiteX16" fmla="*/ 40005 w 56197"/>
                    <a:gd name="connsiteY16" fmla="*/ 36180 h 81880"/>
                    <a:gd name="connsiteX17" fmla="*/ 44768 w 56197"/>
                    <a:gd name="connsiteY17" fmla="*/ 24755 h 81880"/>
                    <a:gd name="connsiteX18" fmla="*/ 40957 w 56197"/>
                    <a:gd name="connsiteY18" fmla="*/ 13329 h 81880"/>
                    <a:gd name="connsiteX19" fmla="*/ 27622 w 56197"/>
                    <a:gd name="connsiteY19" fmla="*/ 9521 h 81880"/>
                    <a:gd name="connsiteX20" fmla="*/ 11430 w 56197"/>
                    <a:gd name="connsiteY20" fmla="*/ 9521 h 81880"/>
                    <a:gd name="connsiteX21" fmla="*/ 11430 w 56197"/>
                    <a:gd name="connsiteY21" fmla="*/ 39988 h 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197" h="81880">
                      <a:moveTo>
                        <a:pt x="42863" y="81881"/>
                      </a:moveTo>
                      <a:lnTo>
                        <a:pt x="23813" y="48557"/>
                      </a:lnTo>
                      <a:lnTo>
                        <a:pt x="10478" y="48557"/>
                      </a:lnTo>
                      <a:lnTo>
                        <a:pt x="10478" y="81881"/>
                      </a:lnTo>
                      <a:lnTo>
                        <a:pt x="0" y="81881"/>
                      </a:lnTo>
                      <a:lnTo>
                        <a:pt x="0" y="0"/>
                      </a:lnTo>
                      <a:lnTo>
                        <a:pt x="26670" y="0"/>
                      </a:lnTo>
                      <a:cubicBezTo>
                        <a:pt x="32385" y="0"/>
                        <a:pt x="38100" y="952"/>
                        <a:pt x="41910" y="2856"/>
                      </a:cubicBezTo>
                      <a:cubicBezTo>
                        <a:pt x="45720" y="4761"/>
                        <a:pt x="49530" y="7617"/>
                        <a:pt x="51435" y="11425"/>
                      </a:cubicBezTo>
                      <a:cubicBezTo>
                        <a:pt x="53340" y="15234"/>
                        <a:pt x="54293" y="19042"/>
                        <a:pt x="54293" y="23803"/>
                      </a:cubicBezTo>
                      <a:cubicBezTo>
                        <a:pt x="54293" y="29515"/>
                        <a:pt x="52388" y="34276"/>
                        <a:pt x="49530" y="39036"/>
                      </a:cubicBezTo>
                      <a:cubicBezTo>
                        <a:pt x="46672" y="43797"/>
                        <a:pt x="40957" y="46653"/>
                        <a:pt x="35243" y="47605"/>
                      </a:cubicBezTo>
                      <a:lnTo>
                        <a:pt x="56197" y="81881"/>
                      </a:lnTo>
                      <a:lnTo>
                        <a:pt x="42863" y="81881"/>
                      </a:lnTo>
                      <a:close/>
                      <a:moveTo>
                        <a:pt x="10478" y="39988"/>
                      </a:moveTo>
                      <a:lnTo>
                        <a:pt x="26670" y="39988"/>
                      </a:lnTo>
                      <a:cubicBezTo>
                        <a:pt x="32385" y="39988"/>
                        <a:pt x="37147" y="39036"/>
                        <a:pt x="40005" y="36180"/>
                      </a:cubicBezTo>
                      <a:cubicBezTo>
                        <a:pt x="42863" y="33324"/>
                        <a:pt x="44768" y="29515"/>
                        <a:pt x="44768" y="24755"/>
                      </a:cubicBezTo>
                      <a:cubicBezTo>
                        <a:pt x="44768" y="19994"/>
                        <a:pt x="42863" y="16186"/>
                        <a:pt x="40957" y="13329"/>
                      </a:cubicBezTo>
                      <a:cubicBezTo>
                        <a:pt x="38100" y="10473"/>
                        <a:pt x="33338" y="9521"/>
                        <a:pt x="27622" y="9521"/>
                      </a:cubicBezTo>
                      <a:lnTo>
                        <a:pt x="11430" y="9521"/>
                      </a:lnTo>
                      <a:lnTo>
                        <a:pt x="11430" y="39988"/>
                      </a:lnTo>
                      <a:close/>
                    </a:path>
                  </a:pathLst>
                </a:custGeom>
                <a:solidFill>
                  <a:srgbClr val="FFFFFF"/>
                </a:solidFill>
                <a:ln w="9525" cap="flat">
                  <a:noFill/>
                  <a:prstDash val="solid"/>
                  <a:miter/>
                </a:ln>
              </p:spPr>
              <p:txBody>
                <a:bodyPr rtlCol="0" anchor="ctr"/>
                <a:lstStyle/>
                <a:p>
                  <a:endParaRPr lang="en-US"/>
                </a:p>
              </p:txBody>
            </p:sp>
          </p:grpSp>
        </p:grpSp>
      </p:grpSp>
      <p:grpSp>
        <p:nvGrpSpPr>
          <p:cNvPr id="66" name="Graphic 231">
            <a:extLst>
              <a:ext uri="{FF2B5EF4-FFF2-40B4-BE49-F238E27FC236}">
                <a16:creationId xmlns:a16="http://schemas.microsoft.com/office/drawing/2014/main" id="{C4593AA1-FD81-B5ED-07E6-1021F20ECC33}"/>
              </a:ext>
            </a:extLst>
          </p:cNvPr>
          <p:cNvGrpSpPr/>
          <p:nvPr userDrawn="1"/>
        </p:nvGrpSpPr>
        <p:grpSpPr>
          <a:xfrm rot="10800000" flipH="1">
            <a:off x="10347469"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73" name="Freeform 72">
              <a:extLst>
                <a:ext uri="{FF2B5EF4-FFF2-40B4-BE49-F238E27FC236}">
                  <a16:creationId xmlns:a16="http://schemas.microsoft.com/office/drawing/2014/main" id="{AC74B207-146A-DE52-689A-C472FEF535E1}"/>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C446C25-03B0-DB52-31A9-BF6DAB0181F7}"/>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BCE423EF-9554-A288-CE57-1840E234E050}"/>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80AAEFF-EA3D-E305-F826-24F1B7BCE383}"/>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BEF9D74-862D-BB47-F12F-7E0C5529794A}"/>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8B572F2D-DF9F-8EE9-7054-D9F438F7D60A}"/>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7650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CA3403D-C192-5644-849C-32E644D5A7C0}"/>
              </a:ext>
            </a:extLst>
          </p:cNvPr>
          <p:cNvSpPr/>
          <p:nvPr userDrawn="1"/>
        </p:nvSpPr>
        <p:spPr>
          <a:xfrm>
            <a:off x="4884044" y="0"/>
            <a:ext cx="6417733"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0">
                <a:srgbClr val="6A9D56"/>
              </a:gs>
              <a:gs pos="60540">
                <a:srgbClr val="2D8784"/>
              </a:gs>
              <a:gs pos="100000">
                <a:srgbClr val="263D94"/>
              </a:gs>
            </a:gsLst>
            <a:lin ang="5400000" scaled="0"/>
          </a:gradFill>
          <a:ln w="3060" cap="flat">
            <a:noFill/>
            <a:prstDash val="solid"/>
            <a:miter/>
          </a:ln>
        </p:spPr>
        <p:txBody>
          <a:bodyPr rtlCol="0" anchor="ctr"/>
          <a:lstStyle/>
          <a:p>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6096001" y="593579"/>
            <a:ext cx="4724400" cy="560402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62">
            <a:extLst>
              <a:ext uri="{FF2B5EF4-FFF2-40B4-BE49-F238E27FC236}">
                <a16:creationId xmlns:a16="http://schemas.microsoft.com/office/drawing/2014/main" id="{3CDD18F0-3368-4EF8-E033-33F1C2B3C25F}"/>
              </a:ext>
            </a:extLst>
          </p:cNvPr>
          <p:cNvSpPr>
            <a:spLocks noGrp="1"/>
          </p:cNvSpPr>
          <p:nvPr>
            <p:ph type="pic" sz="quarter" idx="44" hasCustomPrompt="1"/>
          </p:nvPr>
        </p:nvSpPr>
        <p:spPr>
          <a:xfrm>
            <a:off x="414116" y="352414"/>
            <a:ext cx="5497412" cy="6099184"/>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Tree>
    <p:extLst>
      <p:ext uri="{BB962C8B-B14F-4D97-AF65-F5344CB8AC3E}">
        <p14:creationId xmlns:p14="http://schemas.microsoft.com/office/powerpoint/2010/main" val="64932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61B6070F-794F-F449-83D1-E1387DDD2B9B}"/>
              </a:ext>
            </a:extLst>
          </p:cNvPr>
          <p:cNvSpPr/>
          <p:nvPr userDrawn="1"/>
        </p:nvSpPr>
        <p:spPr>
          <a:xfrm>
            <a:off x="0" y="1352385"/>
            <a:ext cx="6096000" cy="438801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0">
                <a:srgbClr val="6A9D56"/>
              </a:gs>
              <a:gs pos="56000">
                <a:srgbClr val="2D8784"/>
              </a:gs>
              <a:gs pos="100000">
                <a:srgbClr val="263D94"/>
              </a:gs>
            </a:gsLst>
            <a:lin ang="5400000" scaled="0"/>
          </a:gradFill>
          <a:ln w="3060" cap="flat">
            <a:noFill/>
            <a:prstDash val="solid"/>
            <a:miter/>
          </a:ln>
        </p:spPr>
        <p:txBody>
          <a:bodyPr rtlCol="0" anchor="ctr"/>
          <a:lstStyle/>
          <a:p>
            <a:endParaRPr lang="en-US"/>
          </a:p>
        </p:txBody>
      </p:sp>
      <p:sp>
        <p:nvSpPr>
          <p:cNvPr id="29" name="Picture Placeholder 28">
            <a:extLst>
              <a:ext uri="{FF2B5EF4-FFF2-40B4-BE49-F238E27FC236}">
                <a16:creationId xmlns:a16="http://schemas.microsoft.com/office/drawing/2014/main" id="{50C4F02F-B685-C24A-A1A4-1694530C252C}"/>
              </a:ext>
            </a:extLst>
          </p:cNvPr>
          <p:cNvSpPr>
            <a:spLocks noGrp="1"/>
          </p:cNvSpPr>
          <p:nvPr>
            <p:ph type="pic" sz="quarter" idx="4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740405 h 6858000"/>
              <a:gd name="connsiteX5" fmla="*/ 6096007 w 12192000"/>
              <a:gd name="connsiteY5" fmla="*/ 5740405 h 6858000"/>
              <a:gd name="connsiteX6" fmla="*/ 6096007 w 12192000"/>
              <a:gd name="connsiteY6" fmla="*/ 1352385 h 6858000"/>
              <a:gd name="connsiteX7" fmla="*/ 0 w 12192000"/>
              <a:gd name="connsiteY7" fmla="*/ 13523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740405"/>
                </a:lnTo>
                <a:lnTo>
                  <a:pt x="6096007" y="5740405"/>
                </a:lnTo>
                <a:lnTo>
                  <a:pt x="6096007" y="1352385"/>
                </a:lnTo>
                <a:lnTo>
                  <a:pt x="0" y="135238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9" name="Text Placeholder 23">
            <a:extLst>
              <a:ext uri="{FF2B5EF4-FFF2-40B4-BE49-F238E27FC236}">
                <a16:creationId xmlns:a16="http://schemas.microsoft.com/office/drawing/2014/main" id="{4954F6C3-99B9-8369-3F2E-981DB8796214}"/>
              </a:ext>
            </a:extLst>
          </p:cNvPr>
          <p:cNvSpPr>
            <a:spLocks noGrp="1"/>
          </p:cNvSpPr>
          <p:nvPr>
            <p:ph type="body" sz="quarter" idx="13" hasCustomPrompt="1"/>
          </p:nvPr>
        </p:nvSpPr>
        <p:spPr>
          <a:xfrm>
            <a:off x="427670" y="1747126"/>
            <a:ext cx="5126463" cy="356565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8A54412-A33F-8E4B-9ACC-A7AC67276BD7}"/>
              </a:ext>
            </a:extLst>
          </p:cNvPr>
          <p:cNvSpPr/>
          <p:nvPr userDrawn="1"/>
        </p:nvSpPr>
        <p:spPr>
          <a:xfrm>
            <a:off x="-110112" y="-776"/>
            <a:ext cx="4885857" cy="6858776"/>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0">
                <a:srgbClr val="6A9D56"/>
              </a:gs>
              <a:gs pos="56000">
                <a:srgbClr val="2D8784"/>
              </a:gs>
              <a:gs pos="100000">
                <a:srgbClr val="263D94"/>
              </a:gs>
            </a:gsLst>
            <a:lin ang="5400000" scaled="0"/>
          </a:gradFill>
          <a:ln w="3060" cap="flat">
            <a:noFill/>
            <a:prstDash val="solid"/>
            <a:miter/>
          </a:ln>
        </p:spPr>
        <p:txBody>
          <a:bodyPr rtlCol="0" anchor="ctr"/>
          <a:lstStyle/>
          <a:p>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90115" y="846903"/>
            <a:ext cx="6562677" cy="339415"/>
          </a:xfrm>
          <a:prstGeom prst="rect">
            <a:avLst/>
          </a:prstGeom>
        </p:spPr>
        <p:txBody>
          <a:bodyPr>
            <a:noAutofit/>
          </a:bodyPr>
          <a:lstStyle>
            <a:lvl1pPr marL="0" indent="0" algn="r">
              <a:lnSpc>
                <a:spcPct val="100000"/>
              </a:lnSpc>
              <a:buNone/>
              <a:defRPr sz="2400" b="1" i="0">
                <a:solidFill>
                  <a:srgbClr val="26262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90116" y="1345616"/>
            <a:ext cx="6553234" cy="999383"/>
          </a:xfrm>
          <a:prstGeom prst="rect">
            <a:avLst/>
          </a:prstGeom>
        </p:spPr>
        <p:txBody>
          <a:bodyPr>
            <a:noAutofit/>
          </a:bodyPr>
          <a:lstStyle>
            <a:lvl1pPr marL="0" indent="0" algn="r">
              <a:lnSpc>
                <a:spcPct val="100000"/>
              </a:lnSpc>
              <a:buNone/>
              <a:defRPr lang="en-US" sz="2200" b="0" i="0" smtClean="0">
                <a:solidFill>
                  <a:srgbClr val="262626"/>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431555" y="986640"/>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126342" y="0"/>
            <a:ext cx="3669321" cy="6858000"/>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r>
              <a:rPr lang="en-GB"/>
              <a:t>Click icon to add picture</a:t>
            </a:r>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90114" y="2770036"/>
            <a:ext cx="6562677" cy="339415"/>
          </a:xfrm>
          <a:prstGeom prst="rect">
            <a:avLst/>
          </a:prstGeom>
        </p:spPr>
        <p:txBody>
          <a:bodyPr>
            <a:noAutofit/>
          </a:bodyPr>
          <a:lstStyle>
            <a:lvl1pPr marL="0" indent="0" algn="r">
              <a:lnSpc>
                <a:spcPct val="100000"/>
              </a:lnSpc>
              <a:buNone/>
              <a:defRPr sz="2400" b="1" i="0">
                <a:solidFill>
                  <a:srgbClr val="26262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90115" y="3268749"/>
            <a:ext cx="6553234" cy="999383"/>
          </a:xfrm>
          <a:prstGeom prst="rect">
            <a:avLst/>
          </a:prstGeom>
        </p:spPr>
        <p:txBody>
          <a:bodyPr>
            <a:noAutofit/>
          </a:bodyPr>
          <a:lstStyle>
            <a:lvl1pPr marL="0" indent="0" algn="r">
              <a:lnSpc>
                <a:spcPct val="100000"/>
              </a:lnSpc>
              <a:buNone/>
              <a:defRPr lang="en-US" sz="2200" b="0" i="0" smtClean="0">
                <a:solidFill>
                  <a:srgbClr val="262626"/>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431554" y="2940769"/>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5005612" y="4633833"/>
            <a:ext cx="6562677" cy="339415"/>
          </a:xfrm>
          <a:prstGeom prst="rect">
            <a:avLst/>
          </a:prstGeom>
        </p:spPr>
        <p:txBody>
          <a:bodyPr>
            <a:noAutofit/>
          </a:bodyPr>
          <a:lstStyle>
            <a:lvl1pPr marL="0" indent="0" algn="r">
              <a:lnSpc>
                <a:spcPct val="100000"/>
              </a:lnSpc>
              <a:buNone/>
              <a:defRPr sz="2400" b="1" i="0">
                <a:solidFill>
                  <a:srgbClr val="26262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5005613" y="5132546"/>
            <a:ext cx="6553234" cy="999383"/>
          </a:xfrm>
          <a:prstGeom prst="rect">
            <a:avLst/>
          </a:prstGeom>
        </p:spPr>
        <p:txBody>
          <a:bodyPr>
            <a:noAutofit/>
          </a:bodyPr>
          <a:lstStyle>
            <a:lvl1pPr marL="0" indent="0" algn="r">
              <a:lnSpc>
                <a:spcPct val="100000"/>
              </a:lnSpc>
              <a:buNone/>
              <a:defRPr lang="en-US" sz="2200" b="0" i="0" smtClean="0">
                <a:solidFill>
                  <a:srgbClr val="262626"/>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447052" y="4804566"/>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2" name="Group 1">
            <a:extLst>
              <a:ext uri="{FF2B5EF4-FFF2-40B4-BE49-F238E27FC236}">
                <a16:creationId xmlns:a16="http://schemas.microsoft.com/office/drawing/2014/main" id="{22C36F44-39CB-A8B9-6CF6-CDDAC1277DC8}"/>
              </a:ext>
            </a:extLst>
          </p:cNvPr>
          <p:cNvGrpSpPr/>
          <p:nvPr userDrawn="1"/>
        </p:nvGrpSpPr>
        <p:grpSpPr>
          <a:xfrm>
            <a:off x="4125567" y="726071"/>
            <a:ext cx="7578908" cy="5461417"/>
            <a:chOff x="4054159" y="721803"/>
            <a:chExt cx="7578908" cy="5461417"/>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26262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45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CA6B076-9BFA-2346-A8EF-0964DD60C975}"/>
              </a:ext>
            </a:extLst>
          </p:cNvPr>
          <p:cNvSpPr/>
          <p:nvPr userDrawn="1"/>
        </p:nvSpPr>
        <p:spPr>
          <a:xfrm>
            <a:off x="0" y="0"/>
            <a:ext cx="6417733"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0">
                <a:srgbClr val="6A9D56"/>
              </a:gs>
              <a:gs pos="56000">
                <a:srgbClr val="2D8784"/>
              </a:gs>
              <a:gs pos="100000">
                <a:srgbClr val="263D94"/>
              </a:gs>
            </a:gsLst>
            <a:lin ang="5400000" scaled="0"/>
          </a:gradFill>
          <a:ln w="3060" cap="flat">
            <a:noFill/>
            <a:prstDash val="solid"/>
            <a:miter/>
          </a:ln>
        </p:spPr>
        <p:txBody>
          <a:bodyPr rtlCol="0" anchor="ctr"/>
          <a:lstStyle/>
          <a:p>
            <a:endParaRPr lang="en-US"/>
          </a:p>
        </p:txBody>
      </p:sp>
      <p:sp>
        <p:nvSpPr>
          <p:cNvPr id="26" name="Picture Placeholder 62">
            <a:extLst>
              <a:ext uri="{FF2B5EF4-FFF2-40B4-BE49-F238E27FC236}">
                <a16:creationId xmlns:a16="http://schemas.microsoft.com/office/drawing/2014/main" id="{6F2FA5C4-F5A3-1D40-9151-447AF9FD00A2}"/>
              </a:ext>
            </a:extLst>
          </p:cNvPr>
          <p:cNvSpPr>
            <a:spLocks noGrp="1"/>
          </p:cNvSpPr>
          <p:nvPr>
            <p:ph type="pic" sz="quarter" idx="44" hasCustomPrompt="1"/>
          </p:nvPr>
        </p:nvSpPr>
        <p:spPr>
          <a:xfrm>
            <a:off x="5888002" y="439730"/>
            <a:ext cx="5660531" cy="6045736"/>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1" name="Text Placeholder 17">
            <a:extLst>
              <a:ext uri="{FF2B5EF4-FFF2-40B4-BE49-F238E27FC236}">
                <a16:creationId xmlns:a16="http://schemas.microsoft.com/office/drawing/2014/main" id="{D6D7A5B5-C505-2517-D6AB-E7398A432FC2}"/>
              </a:ext>
            </a:extLst>
          </p:cNvPr>
          <p:cNvSpPr>
            <a:spLocks noGrp="1"/>
          </p:cNvSpPr>
          <p:nvPr>
            <p:ph type="body" sz="quarter" idx="18" hasCustomPrompt="1"/>
          </p:nvPr>
        </p:nvSpPr>
        <p:spPr>
          <a:xfrm>
            <a:off x="898358" y="2107770"/>
            <a:ext cx="4639192" cy="437769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A3C26F62-43AC-3300-8E12-B64A6150B58A}"/>
              </a:ext>
            </a:extLst>
          </p:cNvPr>
          <p:cNvSpPr>
            <a:spLocks noGrp="1"/>
          </p:cNvSpPr>
          <p:nvPr>
            <p:ph type="body" sz="quarter" idx="16" hasCustomPrompt="1"/>
          </p:nvPr>
        </p:nvSpPr>
        <p:spPr>
          <a:xfrm>
            <a:off x="898358" y="890242"/>
            <a:ext cx="4757375"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7351284-75C4-E847-BB44-907672E8A8BA}"/>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94629FAB-1FEE-6DD3-BAE0-63C9EDF41FA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69F67E6E-6001-52D5-328C-6DB21D316891}"/>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1" i="0">
                <a:solidFill>
                  <a:srgbClr val="262626"/>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1974079" y="1623405"/>
            <a:ext cx="9357643" cy="4895927"/>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1928488" y="604434"/>
            <a:ext cx="9461245" cy="1018971"/>
          </a:xfrm>
          <a:prstGeom prst="rect">
            <a:avLst/>
          </a:prstGeom>
        </p:spPr>
        <p:txBody>
          <a:bodyPr>
            <a:noAutofit/>
          </a:bodyPr>
          <a:lstStyle>
            <a:lvl1pPr marL="0" indent="0" algn="l">
              <a:buNone/>
              <a:defRPr sz="3600" b="1" i="0">
                <a:solidFill>
                  <a:srgbClr val="262626"/>
                </a:solidFill>
                <a:latin typeface="+mn-lt"/>
              </a:defRPr>
            </a:lvl1pPr>
          </a:lstStyle>
          <a:p>
            <a:pPr lvl="0"/>
            <a:r>
              <a:rPr lang="en-US" dirty="0"/>
              <a:t>Heading</a:t>
            </a:r>
          </a:p>
        </p:txBody>
      </p:sp>
      <p:sp>
        <p:nvSpPr>
          <p:cNvPr id="2" name="Rectangle 1">
            <a:extLst>
              <a:ext uri="{FF2B5EF4-FFF2-40B4-BE49-F238E27FC236}">
                <a16:creationId xmlns:a16="http://schemas.microsoft.com/office/drawing/2014/main" id="{C07CE72E-371D-1D4A-A68D-68550F825E9D}"/>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aphic 231">
            <a:extLst>
              <a:ext uri="{FF2B5EF4-FFF2-40B4-BE49-F238E27FC236}">
                <a16:creationId xmlns:a16="http://schemas.microsoft.com/office/drawing/2014/main" id="{2C674085-34EA-23E4-E6C3-8A921C568C06}"/>
              </a:ext>
            </a:extLst>
          </p:cNvPr>
          <p:cNvGrpSpPr/>
          <p:nvPr userDrawn="1"/>
        </p:nvGrpSpPr>
        <p:grpSpPr>
          <a:xfrm flipH="1">
            <a:off x="13555" y="4319078"/>
            <a:ext cx="1654535" cy="2577830"/>
            <a:chOff x="12708052" y="5708395"/>
            <a:chExt cx="760809" cy="1185370"/>
          </a:xfrm>
          <a:gradFill>
            <a:gsLst>
              <a:gs pos="0">
                <a:srgbClr val="6A9D56"/>
              </a:gs>
              <a:gs pos="60540">
                <a:srgbClr val="2D8784"/>
              </a:gs>
              <a:gs pos="100000">
                <a:srgbClr val="263D94"/>
              </a:gs>
            </a:gsLst>
            <a:lin ang="5400000" scaled="0"/>
          </a:gradFill>
        </p:grpSpPr>
        <p:sp>
          <p:nvSpPr>
            <p:cNvPr id="4" name="Freeform 3">
              <a:extLst>
                <a:ext uri="{FF2B5EF4-FFF2-40B4-BE49-F238E27FC236}">
                  <a16:creationId xmlns:a16="http://schemas.microsoft.com/office/drawing/2014/main" id="{C463EA82-78CF-A77A-8E58-E94E27168EEE}"/>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BF5346DB-CEA8-749A-1A8A-49E06AD71AA2}"/>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114D44A-ACBB-4410-1ED3-2AE29AD3560A}"/>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A992A76-CD90-6610-EBD9-5245CAC54F76}"/>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BBB1BCC-2937-52ED-F02A-2B24E43A45F0}"/>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9A74FBC-6585-E874-C8D7-F5DB385E0022}"/>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8060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797FF0D-DACD-E343-AAC4-7335CAE89C12}"/>
              </a:ext>
            </a:extLst>
          </p:cNvPr>
          <p:cNvCxnSpPr>
            <a:cxnSpLocks/>
          </p:cNvCxnSpPr>
          <p:nvPr userDrawn="1"/>
        </p:nvCxnSpPr>
        <p:spPr>
          <a:xfrm flipH="1">
            <a:off x="11791088" y="6608548"/>
            <a:ext cx="224149" cy="0"/>
          </a:xfrm>
          <a:prstGeom prst="line">
            <a:avLst/>
          </a:prstGeom>
          <a:noFill/>
          <a:ln w="9525" cap="flat">
            <a:solidFill>
              <a:srgbClr val="6A9D56"/>
            </a:solidFill>
            <a:prstDash val="solid"/>
            <a:miter lim="400000"/>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08D42670-A269-F633-26D6-D1C24903CEA7}"/>
              </a:ext>
            </a:extLst>
          </p:cNvPr>
          <p:cNvSpPr txBox="1"/>
          <p:nvPr userDrawn="1"/>
        </p:nvSpPr>
        <p:spPr>
          <a:xfrm rot="16200000">
            <a:off x="10556168" y="5125084"/>
            <a:ext cx="2687307" cy="153888"/>
          </a:xfrm>
          <a:prstGeom prst="rect">
            <a:avLst/>
          </a:prstGeom>
          <a:noFill/>
        </p:spPr>
        <p:txBody>
          <a:bodyPr wrap="square" rtlCol="0">
            <a:spAutoFit/>
          </a:bodyPr>
          <a:lstStyle/>
          <a:p>
            <a:r>
              <a:rPr lang="en-US" sz="400" b="0" spc="300" dirty="0">
                <a:solidFill>
                  <a:srgbClr val="010101"/>
                </a:solidFill>
              </a:rPr>
              <a:t>BLOCKCHAIN FOR AGRI FOOD EDU</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42" r:id="rId3"/>
    <p:sldLayoutId id="2147483840" r:id="rId4"/>
    <p:sldLayoutId id="2147483880" r:id="rId5"/>
    <p:sldLayoutId id="2147483877" r:id="rId6"/>
    <p:sldLayoutId id="2147483841" r:id="rId7"/>
    <p:sldLayoutId id="2147483879" r:id="rId8"/>
    <p:sldLayoutId id="2147483878" r:id="rId9"/>
    <p:sldLayoutId id="2147483861" r:id="rId10"/>
    <p:sldLayoutId id="2147483833" r:id="rId11"/>
    <p:sldLayoutId id="2147483847" r:id="rId12"/>
    <p:sldLayoutId id="2147483853" r:id="rId13"/>
    <p:sldLayoutId id="214748388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creativecommons.org/licenses/by-sa/4.0/?ref=chooser-v1"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eeksforgeeks.org/how-does-the-blockchain-work/"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hyperlink" Target="https://youtu.be/yubzJw0uiE4?si=cM5BwRN9-Q9yeMpU" TargetMode="External"/><Relationship Id="rId7" Type="http://schemas.openxmlformats.org/officeDocument/2006/relationships/hyperlink" Target="https://youtu.be/0UvVOMZqpEA?si=30XIcpQ_zJdH3xM-" TargetMode="External"/><Relationship Id="rId2" Type="http://schemas.openxmlformats.org/officeDocument/2006/relationships/hyperlink" Target="https://youtu.be/SSo_EIwHSd4?si=nZzy2Vu1T7SEgAgu" TargetMode="External"/><Relationship Id="rId1" Type="http://schemas.openxmlformats.org/officeDocument/2006/relationships/slideLayout" Target="../slideLayouts/slideLayout8.xml"/><Relationship Id="rId6" Type="http://schemas.openxmlformats.org/officeDocument/2006/relationships/hyperlink" Target="https://youtu.be/qOVAbKKSH10?si=Nv5y4JnyTxuiTkxo" TargetMode="External"/><Relationship Id="rId5" Type="http://schemas.openxmlformats.org/officeDocument/2006/relationships/hyperlink" Target="https://youtu.be/kHybf1aC-jE?si=WNy8-I1kG6v3fiGW" TargetMode="External"/><Relationship Id="rId4" Type="http://schemas.openxmlformats.org/officeDocument/2006/relationships/hyperlink" Target="https://youtu.be/QphJEO9ZX6s?si=GZHCc74wUJk8WCm_"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www.ncbi.nlm.nih.gov/pmc/articles/PMC7256149/" TargetMode="External"/><Relationship Id="rId3" Type="http://schemas.openxmlformats.org/officeDocument/2006/relationships/hyperlink" Target="https://merge.rocks/blog/design-principles-for-blockchain" TargetMode="External"/><Relationship Id="rId7" Type="http://schemas.openxmlformats.org/officeDocument/2006/relationships/hyperlink" Target="https://webisoft.com/articles/blockchain-design/" TargetMode="External"/><Relationship Id="rId2" Type="http://schemas.openxmlformats.org/officeDocument/2006/relationships/hyperlink" Target="https://medium.com/the-programmer/blockchain-principle-type-application-why-you-should-care-about-it-249417b516cc" TargetMode="External"/><Relationship Id="rId1" Type="http://schemas.openxmlformats.org/officeDocument/2006/relationships/slideLayout" Target="../slideLayouts/slideLayout8.xml"/><Relationship Id="rId6" Type="http://schemas.openxmlformats.org/officeDocument/2006/relationships/hyperlink" Target="https://www.ibm.com/topics/blockchain-security" TargetMode="External"/><Relationship Id="rId5" Type="http://schemas.openxmlformats.org/officeDocument/2006/relationships/hyperlink" Target="https://www.web3labs.com/blockchain-principles" TargetMode="External"/><Relationship Id="rId4" Type="http://schemas.openxmlformats.org/officeDocument/2006/relationships/hyperlink" Target="https://web3.princeton.edu/principles-of-blockchain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hyperlink" Target="https://emn178.github.io/online-tools/sha256.html" TargetMode="Externa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hyperlink" Target="https://blockchainforagrifood.eu/"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38">
            <a:extLst>
              <a:ext uri="{FF2B5EF4-FFF2-40B4-BE49-F238E27FC236}">
                <a16:creationId xmlns:a16="http://schemas.microsoft.com/office/drawing/2014/main" id="{AE138943-35EB-F8A4-9BDB-2FC7DEA15CE7}"/>
              </a:ext>
            </a:extLst>
          </p:cNvPr>
          <p:cNvPicPr>
            <a:picLocks noGrp="1" noChangeAspect="1"/>
          </p:cNvPicPr>
          <p:nvPr>
            <p:ph type="pic" sz="quarter" idx="44"/>
          </p:nvPr>
        </p:nvPicPr>
        <p:blipFill>
          <a:blip r:embed="rId3"/>
          <a:srcRect t="19078" b="19078"/>
          <a:stretch>
            <a:fillRect/>
          </a:stretch>
        </p:blipFill>
        <p:spPr/>
      </p:pic>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9"/>
          </p:nvPr>
        </p:nvSpPr>
        <p:spPr>
          <a:prstGeom prst="rect">
            <a:avLst/>
          </a:prstGeom>
        </p:spPr>
        <p:txBody>
          <a:bodyPr lIns="91440" tIns="45720" rIns="91440" bIns="45720" anchor="ctr">
            <a:noAutofit/>
          </a:bodyPr>
          <a:lstStyle/>
          <a:p>
            <a:r>
              <a:rPr lang="en-IE" b="0" dirty="0">
                <a:latin typeface="Calibri"/>
                <a:ea typeface="Open Sans"/>
                <a:cs typeface="Calibri"/>
              </a:rPr>
              <a:t>Module </a:t>
            </a:r>
            <a:r>
              <a:rPr lang="cs-CZ" b="0" dirty="0">
                <a:latin typeface="Calibri"/>
                <a:ea typeface="Open Sans"/>
                <a:cs typeface="Calibri"/>
              </a:rPr>
              <a:t>2</a:t>
            </a:r>
            <a:endParaRPr lang="en-IE" b="0" dirty="0">
              <a:latin typeface="Calibri"/>
              <a:ea typeface="Open Sans"/>
              <a:cs typeface="Calibri"/>
            </a:endParaRP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21"/>
          </p:nvPr>
        </p:nvSpPr>
        <p:spPr>
          <a:xfrm>
            <a:off x="907072" y="5145662"/>
            <a:ext cx="8627453" cy="1038225"/>
          </a:xfrm>
          <a:prstGeom prst="rect">
            <a:avLst/>
          </a:prstGeom>
        </p:spPr>
        <p:txBody>
          <a:bodyPr lIns="91440" tIns="45720" rIns="91440" bIns="45720" anchor="t">
            <a:noAutofit/>
          </a:bodyPr>
          <a:lstStyle/>
          <a:p>
            <a:r>
              <a:rPr lang="en-US" dirty="0">
                <a:latin typeface="Calibri"/>
                <a:cs typeface="Calibri"/>
              </a:rPr>
              <a:t>The building blocks of blockchain </a:t>
            </a:r>
            <a:br>
              <a:rPr lang="cs-CZ" dirty="0">
                <a:latin typeface="Calibri"/>
                <a:cs typeface="Calibri"/>
              </a:rPr>
            </a:br>
            <a:r>
              <a:rPr lang="en-US" dirty="0">
                <a:latin typeface="Calibri"/>
                <a:cs typeface="Calibri"/>
              </a:rPr>
              <a:t>and the blockchain</a:t>
            </a:r>
            <a:r>
              <a:rPr lang="cs-CZ" dirty="0">
                <a:latin typeface="Calibri"/>
                <a:cs typeface="Calibri"/>
              </a:rPr>
              <a:t> </a:t>
            </a:r>
            <a:r>
              <a:rPr lang="en-US" dirty="0">
                <a:latin typeface="Calibri"/>
                <a:cs typeface="Calibri"/>
              </a:rPr>
              <a:t>mechanism</a:t>
            </a:r>
            <a:endParaRPr lang="en-US" dirty="0"/>
          </a:p>
        </p:txBody>
      </p:sp>
      <p:pic>
        <p:nvPicPr>
          <p:cNvPr id="3" name="Picture 2">
            <a:extLst>
              <a:ext uri="{FF2B5EF4-FFF2-40B4-BE49-F238E27FC236}">
                <a16:creationId xmlns:a16="http://schemas.microsoft.com/office/drawing/2014/main" id="{0524C632-47E8-B300-A84B-DDCC76368051}"/>
              </a:ext>
            </a:extLst>
          </p:cNvPr>
          <p:cNvPicPr>
            <a:picLocks noChangeAspect="1"/>
          </p:cNvPicPr>
          <p:nvPr/>
        </p:nvPicPr>
        <p:blipFill>
          <a:blip r:embed="rId4"/>
          <a:stretch>
            <a:fillRect/>
          </a:stretch>
        </p:blipFill>
        <p:spPr>
          <a:xfrm>
            <a:off x="10230192" y="5458736"/>
            <a:ext cx="1638095" cy="342857"/>
          </a:xfrm>
          <a:prstGeom prst="rect">
            <a:avLst/>
          </a:prstGeom>
        </p:spPr>
      </p:pic>
      <p:sp>
        <p:nvSpPr>
          <p:cNvPr id="2" name="Rectangle 1">
            <a:extLst>
              <a:ext uri="{FF2B5EF4-FFF2-40B4-BE49-F238E27FC236}">
                <a16:creationId xmlns:a16="http://schemas.microsoft.com/office/drawing/2014/main" id="{AA4B040A-EF2B-8BE0-CB5D-4D62C02C257F}"/>
              </a:ext>
            </a:extLst>
          </p:cNvPr>
          <p:cNvSpPr>
            <a:spLocks noChangeArrowheads="1"/>
          </p:cNvSpPr>
          <p:nvPr/>
        </p:nvSpPr>
        <p:spPr bwMode="auto">
          <a:xfrm>
            <a:off x="1003996" y="6128500"/>
            <a:ext cx="3180284" cy="6001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333333"/>
                </a:solidFill>
                <a:effectLst/>
                <a:latin typeface="Source Sans Pro" panose="020B0503030403020204" pitchFamily="34" charset="0"/>
              </a:rPr>
              <a:t>Blockchain for </a:t>
            </a:r>
            <a:r>
              <a:rPr kumimoji="0" lang="en-US" altLang="en-US" sz="1100" b="0" i="0" u="none" strike="noStrike" cap="none" normalizeH="0" baseline="0" dirty="0" err="1">
                <a:ln>
                  <a:noFill/>
                </a:ln>
                <a:solidFill>
                  <a:srgbClr val="333333"/>
                </a:solidFill>
                <a:effectLst/>
                <a:latin typeface="Source Sans Pro" panose="020B0503030403020204" pitchFamily="34" charset="0"/>
              </a:rPr>
              <a:t>AgriFood</a:t>
            </a:r>
            <a:r>
              <a:rPr kumimoji="0" lang="en-US" altLang="en-US" sz="1100" b="0" i="0" u="none" strike="noStrike" cap="none" normalizeH="0" baseline="0" dirty="0">
                <a:ln>
                  <a:noFill/>
                </a:ln>
                <a:solidFill>
                  <a:srgbClr val="333333"/>
                </a:solidFill>
                <a:effectLst/>
                <a:latin typeface="Source Sans Pro" panose="020B0503030403020204" pitchFamily="34" charset="0"/>
              </a:rPr>
              <a:t> Open Educational Resources © 2023/2024 by Blockchain for </a:t>
            </a:r>
            <a:r>
              <a:rPr kumimoji="0" lang="en-US" altLang="en-US" sz="1100" b="0" i="0" u="none" strike="noStrike" cap="none" normalizeH="0" baseline="0" dirty="0" err="1">
                <a:ln>
                  <a:noFill/>
                </a:ln>
                <a:solidFill>
                  <a:srgbClr val="333333"/>
                </a:solidFill>
                <a:effectLst/>
                <a:latin typeface="Source Sans Pro" panose="020B0503030403020204" pitchFamily="34" charset="0"/>
              </a:rPr>
              <a:t>AgriFood</a:t>
            </a:r>
            <a:r>
              <a:rPr kumimoji="0" lang="en-US" altLang="en-US" sz="1100" b="0" i="0" u="none" strike="noStrike" cap="none" normalizeH="0" baseline="0" dirty="0">
                <a:ln>
                  <a:noFill/>
                </a:ln>
                <a:solidFill>
                  <a:srgbClr val="333333"/>
                </a:solidFill>
                <a:effectLst/>
                <a:latin typeface="Source Sans Pro" panose="020B0503030403020204" pitchFamily="34" charset="0"/>
              </a:rPr>
              <a:t> Consortium is licensed under </a:t>
            </a:r>
            <a:r>
              <a:rPr kumimoji="0" lang="en-US" altLang="en-US" sz="1100" b="0" i="0" u="none" strike="noStrike" cap="none" normalizeH="0" baseline="0" dirty="0">
                <a:ln>
                  <a:noFill/>
                </a:ln>
                <a:solidFill>
                  <a:srgbClr val="D14500"/>
                </a:solidFill>
                <a:effectLst/>
                <a:latin typeface="Source Sans Pro" panose="020B0503030403020204" pitchFamily="34" charset="0"/>
                <a:hlinkClick r:id="rId5"/>
              </a:rPr>
              <a:t>CC BY-SA 4.0  </a:t>
            </a:r>
            <a:r>
              <a:rPr kumimoji="0" lang="en-US" altLang="en-US" sz="1100" b="0" i="0" u="none" strike="noStrike" cap="none" normalizeH="0" baseline="0" dirty="0">
                <a:ln>
                  <a:noFill/>
                </a:ln>
                <a:solidFill>
                  <a:srgbClr val="D14500"/>
                </a:solidFill>
                <a:effectLst/>
                <a:latin typeface="Source Sans Pro" panose="020B0503030403020204" pitchFamily="34" charset="0"/>
              </a:rPr>
              <a:t>  </a:t>
            </a:r>
            <a:r>
              <a:rPr kumimoji="0" lang="en-US" altLang="en-US" sz="7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4" name="Picture 6">
            <a:extLst>
              <a:ext uri="{FF2B5EF4-FFF2-40B4-BE49-F238E27FC236}">
                <a16:creationId xmlns:a16="http://schemas.microsoft.com/office/drawing/2014/main" id="{59846688-58B2-2A3C-2FA8-E0FFAB24E7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1752" y="6362124"/>
            <a:ext cx="903881" cy="3162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F5D1865-2E1D-21D3-7186-8E76A31FE76B}"/>
              </a:ext>
            </a:extLst>
          </p:cNvPr>
          <p:cNvSpPr/>
          <p:nvPr/>
        </p:nvSpPr>
        <p:spPr>
          <a:xfrm>
            <a:off x="8569842" y="5801593"/>
            <a:ext cx="3320701" cy="90024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262626"/>
                </a:solidFill>
                <a:latin typeface="Calibri" panose="020F0502020204030204" pitchFamily="34" charset="0"/>
                <a:ea typeface="Open Sans" panose="020B0606030504020204" pitchFamily="34" charset="0"/>
                <a:cs typeface="Calibri" panose="020F0502020204030204" pitchFamily="34" charset="0"/>
              </a:rPr>
              <a:t>This </a:t>
            </a:r>
            <a:r>
              <a:rPr lang="en-US" sz="1050" b="0" i="0" dirty="0" err="1">
                <a:solidFill>
                  <a:srgbClr val="262626"/>
                </a:solidFill>
                <a:latin typeface="Calibri" panose="020F0502020204030204" pitchFamily="34" charset="0"/>
                <a:ea typeface="Open Sans" panose="020B0606030504020204" pitchFamily="34" charset="0"/>
                <a:cs typeface="Calibri" panose="020F0502020204030204" pitchFamily="34" charset="0"/>
              </a:rPr>
              <a:t>programme</a:t>
            </a:r>
            <a:r>
              <a:rPr lang="en-US" sz="1050" b="0" i="0" dirty="0">
                <a:solidFill>
                  <a:srgbClr val="262626"/>
                </a:solidFill>
                <a:latin typeface="Calibri" panose="020F0502020204030204" pitchFamily="34" charset="0"/>
                <a:ea typeface="Open Sans" panose="020B0606030504020204" pitchFamily="34" charset="0"/>
                <a:cs typeface="Calibri" panose="020F0502020204030204" pitchFamily="34" charset="0"/>
              </a:rPr>
              <a:t> has been funded with support from the European Commission. The author is solely responsible for this publication (communication) and the Commission accepts no responsibility for any  use that may be made of the information contained therein</a:t>
            </a:r>
          </a:p>
        </p:txBody>
      </p:sp>
    </p:spTree>
    <p:extLst>
      <p:ext uri="{BB962C8B-B14F-4D97-AF65-F5344CB8AC3E}">
        <p14:creationId xmlns:p14="http://schemas.microsoft.com/office/powerpoint/2010/main" val="3894297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841279" y="2001185"/>
            <a:ext cx="10595237" cy="3849918"/>
          </a:xfrm>
          <a:prstGeom prst="rect">
            <a:avLst/>
          </a:prstGeom>
        </p:spPr>
        <p:txBody>
          <a:bodyPr/>
          <a:lstStyle/>
          <a:p>
            <a:pPr marL="0" indent="0">
              <a:spcBef>
                <a:spcPts val="2200"/>
              </a:spcBef>
            </a:pPr>
            <a:r>
              <a:rPr lang="cs-CZ" b="1" dirty="0"/>
              <a:t>BLOCKS</a:t>
            </a:r>
          </a:p>
          <a:p>
            <a:r>
              <a:rPr lang="en-US" dirty="0"/>
              <a:t>Blockchain is made up of a chain of blocks, where each block contains a list of transactions and a unique identifier (hash) of the previous block. This ensures the integrity of the data.</a:t>
            </a:r>
            <a:endParaRPr lang="en-US" b="1" dirty="0"/>
          </a:p>
          <a:p>
            <a:pPr marL="0" indent="0">
              <a:spcBef>
                <a:spcPts val="2200"/>
              </a:spcBef>
            </a:pPr>
            <a:r>
              <a:rPr lang="en-US" b="1" dirty="0"/>
              <a:t>DISTRIBUTED LEDGER </a:t>
            </a:r>
            <a:endParaRPr lang="cs-CZ" b="1" dirty="0"/>
          </a:p>
          <a:p>
            <a:r>
              <a:rPr lang="en-US" dirty="0"/>
              <a:t>Blockchain is stored on thousands of computers (nodes) around the world. Each node has a copy of the entire blockchain, which increases its resistance to outages and attacks.</a:t>
            </a:r>
            <a:endParaRPr lang="cs-CZ" dirty="0"/>
          </a:p>
          <a:p>
            <a:endParaRPr lang="en-US" b="1" dirty="0"/>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err="1"/>
              <a:t>Introduction</a:t>
            </a:r>
            <a:r>
              <a:rPr lang="cs-CZ" dirty="0"/>
              <a:t> </a:t>
            </a:r>
          </a:p>
          <a:p>
            <a:r>
              <a:rPr lang="en-US" sz="2800" dirty="0"/>
              <a:t>The building blocks of blockchain and the blockchain</a:t>
            </a:r>
            <a:r>
              <a:rPr lang="cs-CZ" sz="2800" dirty="0"/>
              <a:t> </a:t>
            </a:r>
            <a:r>
              <a:rPr lang="en-US" sz="2800" dirty="0"/>
              <a:t>mechanism</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73152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841279" y="2001185"/>
            <a:ext cx="10595237" cy="3849918"/>
          </a:xfrm>
          <a:prstGeom prst="rect">
            <a:avLst/>
          </a:prstGeom>
        </p:spPr>
        <p:txBody>
          <a:bodyPr/>
          <a:lstStyle/>
          <a:p>
            <a:pPr marL="0" indent="0"/>
            <a:r>
              <a:rPr lang="en-US" b="1" dirty="0"/>
              <a:t>CRYPTOGRAPHY</a:t>
            </a:r>
            <a:endParaRPr lang="cs-CZ" b="1" dirty="0"/>
          </a:p>
          <a:p>
            <a:r>
              <a:rPr lang="en-US" dirty="0"/>
              <a:t>Asymmetric cryptography is used to secure transactions. Each participant has a private and public key, which enable the verification and signing of transactions.</a:t>
            </a:r>
            <a:endParaRPr lang="cs-CZ" dirty="0"/>
          </a:p>
          <a:p>
            <a:pPr marL="0" indent="0">
              <a:spcBef>
                <a:spcPts val="2200"/>
              </a:spcBef>
            </a:pPr>
            <a:r>
              <a:rPr lang="en-US" b="1" dirty="0"/>
              <a:t>CONSENSUS MECHANISM</a:t>
            </a:r>
            <a:endParaRPr lang="cs-CZ" b="1" dirty="0"/>
          </a:p>
          <a:p>
            <a:r>
              <a:rPr lang="en-US" dirty="0"/>
              <a:t>Blockchain requires nodes to reach consensus on valid transactions. This is usually achieved through various consensus algorithms such as Proof of Work (</a:t>
            </a:r>
            <a:r>
              <a:rPr lang="en-US" dirty="0" err="1"/>
              <a:t>PoW</a:t>
            </a:r>
            <a:r>
              <a:rPr lang="en-US" dirty="0"/>
              <a:t>) or Proof of Stake (</a:t>
            </a:r>
            <a:r>
              <a:rPr lang="en-US" dirty="0" err="1"/>
              <a:t>PoS</a:t>
            </a:r>
            <a:r>
              <a:rPr lang="en-US" dirty="0"/>
              <a:t>).</a:t>
            </a:r>
          </a:p>
          <a:p>
            <a:pPr marL="0" indent="0">
              <a:spcBef>
                <a:spcPts val="2200"/>
              </a:spcBef>
            </a:pPr>
            <a:r>
              <a:rPr lang="cs-CZ" b="1" dirty="0"/>
              <a:t>I</a:t>
            </a:r>
            <a:r>
              <a:rPr lang="en-US" b="1" dirty="0"/>
              <a:t>MMUTABILITY</a:t>
            </a:r>
            <a:endParaRPr lang="cs-CZ" b="1" dirty="0"/>
          </a:p>
          <a:p>
            <a:r>
              <a:rPr lang="en-US" dirty="0"/>
              <a:t>Once data is stored in the blockchain, it cannot be easily changed. This ensures trust and transparency.</a:t>
            </a:r>
            <a:endParaRPr lang="cs-CZ" dirty="0"/>
          </a:p>
          <a:p>
            <a:pPr marL="0" indent="-248400"/>
            <a:endParaRPr lang="cs-CZ" dirty="0"/>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err="1"/>
              <a:t>Introduction</a:t>
            </a:r>
            <a:r>
              <a:rPr lang="cs-CZ" dirty="0"/>
              <a:t> </a:t>
            </a:r>
          </a:p>
          <a:p>
            <a:r>
              <a:rPr lang="en-US" sz="2800" dirty="0"/>
              <a:t>The building blocks of blockchain and the blockchain</a:t>
            </a:r>
            <a:r>
              <a:rPr lang="cs-CZ" sz="2800" dirty="0"/>
              <a:t> </a:t>
            </a:r>
            <a:r>
              <a:rPr lang="en-US" sz="2800" dirty="0"/>
              <a:t>mechanism</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3301706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925374" y="2991278"/>
            <a:ext cx="10595237" cy="3849918"/>
          </a:xfrm>
          <a:prstGeom prst="rect">
            <a:avLst/>
          </a:prstGeom>
        </p:spPr>
        <p:txBody>
          <a:bodyPr/>
          <a:lstStyle/>
          <a:p>
            <a:pPr marL="342900" indent="-342900">
              <a:buFont typeface="Arial" panose="020B0604020202020204" pitchFamily="34" charset="0"/>
              <a:buChar char="•"/>
            </a:pPr>
            <a:r>
              <a:rPr lang="en-US" dirty="0"/>
              <a:t>The blockchain mechanism ensures data integrity and ensures that transactions are unquestionable. </a:t>
            </a:r>
            <a:endParaRPr lang="cs-CZ" dirty="0"/>
          </a:p>
          <a:p>
            <a:pPr marL="342900" indent="-342900">
              <a:buFont typeface="Arial" panose="020B0604020202020204" pitchFamily="34" charset="0"/>
              <a:buChar char="•"/>
            </a:pPr>
            <a:r>
              <a:rPr lang="en-US" dirty="0"/>
              <a:t>Blockchain has wide applications beyond cryptocurrency, including in finance, supply chain, healthcare, and many other industries.</a:t>
            </a:r>
            <a:endParaRPr lang="cs-CZ" dirty="0"/>
          </a:p>
          <a:p>
            <a:pPr marL="342900" indent="-342900">
              <a:buFont typeface="Arial" panose="020B0604020202020204" pitchFamily="34" charset="0"/>
              <a:buChar char="•"/>
            </a:pPr>
            <a:r>
              <a:rPr lang="en-US" dirty="0"/>
              <a:t>Its future depends on the ability of communities and businesses to innovate and use its potential to solve real problems and shift the digital world.</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err="1"/>
              <a:t>Introduction</a:t>
            </a:r>
            <a:r>
              <a:rPr lang="cs-CZ" dirty="0"/>
              <a:t> </a:t>
            </a:r>
          </a:p>
          <a:p>
            <a:r>
              <a:rPr lang="en-US" sz="2800" dirty="0"/>
              <a:t>The building blocks of blockchain and the blockchain</a:t>
            </a:r>
            <a:r>
              <a:rPr lang="cs-CZ" sz="2800" dirty="0"/>
              <a:t> </a:t>
            </a:r>
            <a:r>
              <a:rPr lang="en-US" sz="2800" dirty="0"/>
              <a:t>mechanism</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22270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en-US" sz="3900" dirty="0"/>
              <a:t>Basic components: blocks, cryptographic hashing, decentralization </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a:t>
            </a:r>
            <a:r>
              <a:rPr lang="cs-CZ" dirty="0"/>
              <a:t>2</a:t>
            </a:r>
            <a:endParaRPr lang="en-US" dirty="0"/>
          </a:p>
        </p:txBody>
      </p:sp>
    </p:spTree>
    <p:extLst>
      <p:ext uri="{BB962C8B-B14F-4D97-AF65-F5344CB8AC3E}">
        <p14:creationId xmlns:p14="http://schemas.microsoft.com/office/powerpoint/2010/main" val="3854271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925374" y="2123349"/>
            <a:ext cx="10595237" cy="3849918"/>
          </a:xfrm>
          <a:prstGeom prst="rect">
            <a:avLst/>
          </a:prstGeom>
        </p:spPr>
        <p:txBody>
          <a:bodyPr/>
          <a:lstStyle/>
          <a:p>
            <a:pPr marL="0" indent="0" fontAlgn="base"/>
            <a:r>
              <a:rPr lang="en-US" dirty="0"/>
              <a:t>How Does a Blockchain Work? </a:t>
            </a:r>
          </a:p>
          <a:p>
            <a:pPr marL="342900" indent="-342900" fontAlgn="base">
              <a:buFont typeface="Arial" panose="020B0604020202020204" pitchFamily="34" charset="0"/>
              <a:buChar char="•"/>
            </a:pPr>
            <a:r>
              <a:rPr lang="en-US" dirty="0"/>
              <a:t>Each transaction or data entry, known as a "block," is securely linked to the previous one through cryptographic hashing, creating a continuous and tamper-resistant chain of information. </a:t>
            </a:r>
          </a:p>
          <a:p>
            <a:pPr marL="342900" indent="-342900" fontAlgn="base">
              <a:buFont typeface="Arial" panose="020B0604020202020204" pitchFamily="34" charset="0"/>
              <a:buChar char="•"/>
            </a:pPr>
            <a:r>
              <a:rPr lang="en-US" dirty="0"/>
              <a:t>Because there is no way to change a block, the only trust needed is at the point where a user or program enters data. This aspect reduces the need for trusted third parties, which are usually auditors or other humans that add costs and make mistakes. </a:t>
            </a:r>
          </a:p>
          <a:p>
            <a:pPr marL="342900" indent="-342900">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Basic components: blocks, cryptographic hashing, decentralization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7836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3849918"/>
          </a:xfrm>
          <a:prstGeom prst="rect">
            <a:avLst/>
          </a:prstGeom>
        </p:spPr>
        <p:txBody>
          <a:bodyPr/>
          <a:lstStyle/>
          <a:p>
            <a:pPr algn="l" rtl="0" fontAlgn="base"/>
            <a:r>
              <a:rPr lang="en-US" b="0" i="0" dirty="0">
                <a:solidFill>
                  <a:srgbClr val="000000"/>
                </a:solidFill>
                <a:effectLst/>
                <a:latin typeface="Calibri" panose="020F0502020204030204" pitchFamily="34" charset="0"/>
              </a:rPr>
              <a:t>A blockchain consists of programs called scripts that conduct the tasks you usually would in a database: Entering and accessing information and saving and storing it somewhere. A blockchain is distributed, which means multiple copies are saved on many machines, and they must all match for it to be valid. </a:t>
            </a:r>
            <a:endParaRPr lang="en-US" b="0" i="0" dirty="0">
              <a:solidFill>
                <a:srgbClr val="000000"/>
              </a:solidFill>
              <a:effectLst/>
              <a:latin typeface="Segoe UI" panose="020B0502040204020203" pitchFamily="34" charset="0"/>
            </a:endParaRPr>
          </a:p>
          <a:p>
            <a:pPr algn="l" rtl="0" fontAlgn="base"/>
            <a:r>
              <a:rPr lang="en-US" b="0" i="0" dirty="0">
                <a:solidFill>
                  <a:srgbClr val="000000"/>
                </a:solidFill>
                <a:effectLst/>
                <a:latin typeface="Calibri" panose="020F0502020204030204" pitchFamily="34" charset="0"/>
              </a:rPr>
              <a:t>The blockchain collects </a:t>
            </a:r>
            <a:r>
              <a:rPr lang="en-US" b="1" i="0" dirty="0">
                <a:solidFill>
                  <a:srgbClr val="000000"/>
                </a:solidFill>
                <a:effectLst/>
                <a:latin typeface="Calibri" panose="020F0502020204030204" pitchFamily="34" charset="0"/>
              </a:rPr>
              <a:t>transaction</a:t>
            </a:r>
            <a:r>
              <a:rPr lang="en-US" b="0" i="0" dirty="0">
                <a:solidFill>
                  <a:srgbClr val="000000"/>
                </a:solidFill>
                <a:effectLst/>
                <a:latin typeface="Calibri" panose="020F0502020204030204" pitchFamily="34" charset="0"/>
              </a:rPr>
              <a:t> information and enters it into a </a:t>
            </a:r>
            <a:r>
              <a:rPr lang="en-US" b="1" i="0" dirty="0">
                <a:solidFill>
                  <a:srgbClr val="000000"/>
                </a:solidFill>
                <a:effectLst/>
                <a:latin typeface="Calibri" panose="020F0502020204030204" pitchFamily="34" charset="0"/>
              </a:rPr>
              <a:t>block</a:t>
            </a:r>
            <a:r>
              <a:rPr lang="en-US" b="0" i="0" dirty="0">
                <a:solidFill>
                  <a:srgbClr val="000000"/>
                </a:solidFill>
                <a:effectLst/>
                <a:latin typeface="Calibri" panose="020F0502020204030204" pitchFamily="34" charset="0"/>
              </a:rPr>
              <a:t>, like a cell in a spreadsheet containing information. Once it is full, the information is run through an </a:t>
            </a:r>
            <a:r>
              <a:rPr lang="en-US" b="1" i="0" dirty="0">
                <a:solidFill>
                  <a:srgbClr val="000000"/>
                </a:solidFill>
                <a:effectLst/>
                <a:latin typeface="Calibri" panose="020F0502020204030204" pitchFamily="34" charset="0"/>
              </a:rPr>
              <a:t>encryption algorithm</a:t>
            </a:r>
            <a:r>
              <a:rPr lang="en-US" b="0" i="0" dirty="0">
                <a:solidFill>
                  <a:srgbClr val="000000"/>
                </a:solidFill>
                <a:effectLst/>
                <a:latin typeface="Calibri" panose="020F0502020204030204" pitchFamily="34" charset="0"/>
              </a:rPr>
              <a:t>, which creates a hexadecimal number called the </a:t>
            </a:r>
            <a:r>
              <a:rPr lang="en-US" b="1" i="0" dirty="0">
                <a:solidFill>
                  <a:srgbClr val="000000"/>
                </a:solidFill>
                <a:effectLst/>
                <a:latin typeface="Calibri" panose="020F0502020204030204" pitchFamily="34" charset="0"/>
              </a:rPr>
              <a:t>hash</a:t>
            </a:r>
            <a:endParaRPr lang="en-US" b="0" i="0" dirty="0">
              <a:solidFill>
                <a:srgbClr val="000000"/>
              </a:solidFill>
              <a:effectLst/>
              <a:latin typeface="Segoe UI" panose="020B0502040204020203" pitchFamily="34" charset="0"/>
            </a:endParaRPr>
          </a:p>
          <a:p>
            <a:pPr marL="342900" indent="-342900">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Basic components: blocks, cryptographic hashing, decentralization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3811603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Basic components: blocks, cryptographic hashing, decentralization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
        <p:nvSpPr>
          <p:cNvPr id="12" name="Zástupný text 11">
            <a:extLst>
              <a:ext uri="{FF2B5EF4-FFF2-40B4-BE49-F238E27FC236}">
                <a16:creationId xmlns:a16="http://schemas.microsoft.com/office/drawing/2014/main" id="{C0E5443A-D13B-FCFC-E564-701D9D3E0E05}"/>
              </a:ext>
            </a:extLst>
          </p:cNvPr>
          <p:cNvSpPr>
            <a:spLocks noGrp="1"/>
          </p:cNvSpPr>
          <p:nvPr>
            <p:ph type="body" sz="quarter" idx="18"/>
          </p:nvPr>
        </p:nvSpPr>
        <p:spPr>
          <a:xfrm>
            <a:off x="217896" y="2407985"/>
            <a:ext cx="10595237" cy="3688413"/>
          </a:xfrm>
        </p:spPr>
        <p:txBody>
          <a:bodyPr/>
          <a:lstStyle/>
          <a:p>
            <a:endParaRPr lang="cs-CZ" sz="1800" b="0" i="1" dirty="0">
              <a:solidFill>
                <a:srgbClr val="44546A"/>
              </a:solidFill>
              <a:effectLst/>
              <a:latin typeface="Calibri" panose="020F0502020204030204" pitchFamily="34" charset="0"/>
            </a:endParaRPr>
          </a:p>
          <a:p>
            <a:endParaRPr lang="cs-CZ" sz="1800" i="1" dirty="0">
              <a:solidFill>
                <a:srgbClr val="44546A"/>
              </a:solidFill>
              <a:latin typeface="Calibri" panose="020F0502020204030204" pitchFamily="34" charset="0"/>
            </a:endParaRPr>
          </a:p>
          <a:p>
            <a:endParaRPr lang="cs-CZ" sz="1800" b="0" i="1" dirty="0">
              <a:solidFill>
                <a:srgbClr val="44546A"/>
              </a:solidFill>
              <a:effectLst/>
              <a:latin typeface="Calibri" panose="020F0502020204030204" pitchFamily="34" charset="0"/>
            </a:endParaRPr>
          </a:p>
          <a:p>
            <a:endParaRPr lang="cs-CZ" sz="1800" i="1" dirty="0">
              <a:solidFill>
                <a:srgbClr val="44546A"/>
              </a:solidFill>
              <a:latin typeface="Calibri" panose="020F0502020204030204" pitchFamily="34" charset="0"/>
            </a:endParaRPr>
          </a:p>
          <a:p>
            <a:endParaRPr lang="cs-CZ" sz="1800" b="0" i="1" dirty="0">
              <a:solidFill>
                <a:srgbClr val="44546A"/>
              </a:solidFill>
              <a:effectLst/>
              <a:latin typeface="Calibri" panose="020F0502020204030204" pitchFamily="34" charset="0"/>
            </a:endParaRPr>
          </a:p>
          <a:p>
            <a:endParaRPr lang="cs-CZ" sz="1800" i="1" dirty="0">
              <a:solidFill>
                <a:srgbClr val="44546A"/>
              </a:solidFill>
              <a:latin typeface="Calibri" panose="020F0502020204030204" pitchFamily="34" charset="0"/>
            </a:endParaRPr>
          </a:p>
          <a:p>
            <a:endParaRPr lang="cs-CZ" sz="1800" b="0" i="1" dirty="0">
              <a:solidFill>
                <a:srgbClr val="44546A"/>
              </a:solidFill>
              <a:effectLst/>
              <a:latin typeface="Calibri" panose="020F0502020204030204" pitchFamily="34" charset="0"/>
            </a:endParaRPr>
          </a:p>
          <a:p>
            <a:endParaRPr lang="cs-CZ" sz="1800" i="1" dirty="0">
              <a:solidFill>
                <a:srgbClr val="44546A"/>
              </a:solidFill>
              <a:latin typeface="Calibri" panose="020F0502020204030204" pitchFamily="34" charset="0"/>
            </a:endParaRPr>
          </a:p>
          <a:p>
            <a:endParaRPr lang="cs-CZ" sz="1800" b="0" i="1" dirty="0">
              <a:solidFill>
                <a:srgbClr val="44546A"/>
              </a:solidFill>
              <a:effectLst/>
              <a:latin typeface="Calibri" panose="020F0502020204030204" pitchFamily="34" charset="0"/>
            </a:endParaRPr>
          </a:p>
          <a:p>
            <a:endParaRPr lang="cs-CZ" sz="1800" i="1" dirty="0">
              <a:solidFill>
                <a:srgbClr val="44546A"/>
              </a:solidFill>
              <a:latin typeface="Calibri" panose="020F0502020204030204" pitchFamily="34" charset="0"/>
            </a:endParaRPr>
          </a:p>
          <a:p>
            <a:endParaRPr lang="cs-CZ" sz="1800" b="0" i="1" dirty="0">
              <a:solidFill>
                <a:srgbClr val="44546A"/>
              </a:solidFill>
              <a:effectLst/>
              <a:latin typeface="Calibri" panose="020F0502020204030204" pitchFamily="34" charset="0"/>
            </a:endParaRPr>
          </a:p>
          <a:p>
            <a:pPr algn="ctr"/>
            <a:r>
              <a:rPr lang="en-US" sz="1800" b="0" i="1" dirty="0">
                <a:solidFill>
                  <a:srgbClr val="44546A"/>
                </a:solidFill>
                <a:effectLst/>
                <a:latin typeface="Calibri" panose="020F0502020204030204" pitchFamily="34" charset="0"/>
              </a:rPr>
              <a:t>Figure 1 How the blockchain works (Source: </a:t>
            </a:r>
            <a:r>
              <a:rPr lang="en-US" sz="1800" b="0" i="1" u="sng" strike="noStrike" dirty="0">
                <a:solidFill>
                  <a:srgbClr val="0563C1"/>
                </a:solidFill>
                <a:effectLst/>
                <a:latin typeface="Calibri" panose="020F0502020204030204" pitchFamily="34" charset="0"/>
                <a:hlinkClick r:id="rId2"/>
              </a:rPr>
              <a:t>https://www.geeksforgeeks.org/how-does-the-blockchain-work/</a:t>
            </a:r>
            <a:r>
              <a:rPr lang="en-US" sz="1800" b="0" i="1" dirty="0">
                <a:solidFill>
                  <a:srgbClr val="44546A"/>
                </a:solidFill>
                <a:effectLst/>
                <a:latin typeface="Calibri" panose="020F0502020204030204" pitchFamily="34" charset="0"/>
              </a:rPr>
              <a:t> ) </a:t>
            </a:r>
            <a:endParaRPr lang="cs-CZ" dirty="0"/>
          </a:p>
        </p:txBody>
      </p:sp>
      <p:pic>
        <p:nvPicPr>
          <p:cNvPr id="1026" name="Picture 2" descr="Blockchain Working">
            <a:extLst>
              <a:ext uri="{FF2B5EF4-FFF2-40B4-BE49-F238E27FC236}">
                <a16:creationId xmlns:a16="http://schemas.microsoft.com/office/drawing/2014/main" id="{C0ADA6CB-4CF1-6098-5C31-7FAB3DC61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16" y="1848979"/>
            <a:ext cx="9525000" cy="456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129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3849918"/>
          </a:xfrm>
          <a:prstGeom prst="rect">
            <a:avLst/>
          </a:prstGeom>
        </p:spPr>
        <p:txBody>
          <a:bodyPr/>
          <a:lstStyle/>
          <a:p>
            <a:pPr fontAlgn="base"/>
            <a:r>
              <a:rPr lang="en-US" dirty="0">
                <a:solidFill>
                  <a:srgbClr val="000000"/>
                </a:solidFill>
                <a:latin typeface="Calibri" panose="020F0502020204030204" pitchFamily="34" charset="0"/>
              </a:rPr>
              <a:t>The transaction process in a blockchain can be summarized as follows: </a:t>
            </a:r>
          </a:p>
          <a:p>
            <a:pPr marL="457200" indent="-457200" fontAlgn="base">
              <a:buFont typeface="+mj-lt"/>
              <a:buAutoNum type="arabicPeriod"/>
            </a:pPr>
            <a:r>
              <a:rPr lang="en-US" dirty="0">
                <a:solidFill>
                  <a:srgbClr val="000000"/>
                </a:solidFill>
                <a:latin typeface="Calibri" panose="020F0502020204030204" pitchFamily="34" charset="0"/>
              </a:rPr>
              <a:t>Facilitating a transaction</a:t>
            </a:r>
            <a:endParaRPr lang="cs-CZ" dirty="0">
              <a:solidFill>
                <a:srgbClr val="000000"/>
              </a:solidFill>
              <a:latin typeface="Calibri" panose="020F0502020204030204" pitchFamily="34" charset="0"/>
            </a:endParaRPr>
          </a:p>
          <a:p>
            <a:pPr marL="457200" indent="-457200" fontAlgn="base">
              <a:buFont typeface="+mj-lt"/>
              <a:buAutoNum type="arabicPeriod"/>
            </a:pPr>
            <a:r>
              <a:rPr lang="en-US" dirty="0">
                <a:solidFill>
                  <a:srgbClr val="000000"/>
                </a:solidFill>
                <a:latin typeface="Calibri" panose="020F0502020204030204" pitchFamily="34" charset="0"/>
              </a:rPr>
              <a:t>Verification of transaction</a:t>
            </a:r>
            <a:endParaRPr lang="cs-CZ" dirty="0">
              <a:solidFill>
                <a:srgbClr val="000000"/>
              </a:solidFill>
              <a:latin typeface="Calibri" panose="020F0502020204030204" pitchFamily="34" charset="0"/>
            </a:endParaRPr>
          </a:p>
          <a:p>
            <a:pPr marL="457200" indent="-457200" fontAlgn="base">
              <a:buFont typeface="+mj-lt"/>
              <a:buAutoNum type="arabicPeriod"/>
            </a:pPr>
            <a:r>
              <a:rPr lang="en-US" dirty="0">
                <a:solidFill>
                  <a:srgbClr val="000000"/>
                </a:solidFill>
                <a:latin typeface="Calibri" panose="020F0502020204030204" pitchFamily="34" charset="0"/>
              </a:rPr>
              <a:t>Formation of a new block</a:t>
            </a:r>
            <a:endParaRPr lang="cs-CZ" dirty="0">
              <a:solidFill>
                <a:srgbClr val="000000"/>
              </a:solidFill>
              <a:latin typeface="Calibri" panose="020F0502020204030204" pitchFamily="34" charset="0"/>
            </a:endParaRPr>
          </a:p>
          <a:p>
            <a:pPr marL="457200" indent="-457200" fontAlgn="base">
              <a:buFont typeface="+mj-lt"/>
              <a:buAutoNum type="arabicPeriod"/>
            </a:pPr>
            <a:r>
              <a:rPr lang="en-US" dirty="0">
                <a:solidFill>
                  <a:srgbClr val="000000"/>
                </a:solidFill>
                <a:latin typeface="Calibri" panose="020F0502020204030204" pitchFamily="34" charset="0"/>
              </a:rPr>
              <a:t>Consensus Algorithm</a:t>
            </a:r>
            <a:endParaRPr lang="cs-CZ" dirty="0">
              <a:solidFill>
                <a:srgbClr val="000000"/>
              </a:solidFill>
              <a:latin typeface="Calibri" panose="020F0502020204030204" pitchFamily="34" charset="0"/>
            </a:endParaRPr>
          </a:p>
          <a:p>
            <a:pPr marL="457200" indent="-457200" fontAlgn="base">
              <a:buFont typeface="+mj-lt"/>
              <a:buAutoNum type="arabicPeriod"/>
            </a:pPr>
            <a:r>
              <a:rPr lang="en-US" dirty="0">
                <a:solidFill>
                  <a:srgbClr val="000000"/>
                </a:solidFill>
                <a:latin typeface="Calibri" panose="020F0502020204030204" pitchFamily="34" charset="0"/>
              </a:rPr>
              <a:t>Addition of the new block to the blockchain</a:t>
            </a:r>
            <a:endParaRPr lang="cs-CZ" dirty="0">
              <a:solidFill>
                <a:srgbClr val="000000"/>
              </a:solidFill>
              <a:latin typeface="Calibri" panose="020F0502020204030204" pitchFamily="34" charset="0"/>
            </a:endParaRPr>
          </a:p>
          <a:p>
            <a:pPr marL="457200" indent="-457200" fontAlgn="base">
              <a:buFont typeface="+mj-lt"/>
              <a:buAutoNum type="arabicPeriod"/>
            </a:pPr>
            <a:r>
              <a:rPr lang="en-US" dirty="0">
                <a:solidFill>
                  <a:srgbClr val="000000"/>
                </a:solidFill>
                <a:latin typeface="Calibri" panose="020F0502020204030204" pitchFamily="34" charset="0"/>
              </a:rPr>
              <a:t>Transaction complete</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Basic components: blocks, cryptographic hashing, decentralization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659581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3849918"/>
          </a:xfrm>
          <a:prstGeom prst="rect">
            <a:avLst/>
          </a:prstGeom>
        </p:spPr>
        <p:txBody>
          <a:bodyPr/>
          <a:lstStyle/>
          <a:p>
            <a:pPr algn="l" rtl="0" fontAlgn="base"/>
            <a:r>
              <a:rPr lang="en-US" b="0" i="0" dirty="0">
                <a:solidFill>
                  <a:srgbClr val="000000"/>
                </a:solidFill>
                <a:effectLst/>
                <a:latin typeface="Calibri" panose="020F0502020204030204" pitchFamily="34" charset="0"/>
              </a:rPr>
              <a:t>The hash is then entered into the following block header and encrypted with the other information in the block. This creates a series of blocks that are chained together. </a:t>
            </a:r>
          </a:p>
          <a:p>
            <a:pPr algn="l" rtl="0" fontAlgn="base"/>
            <a:endParaRPr lang="en-US" b="0" i="0" dirty="0">
              <a:solidFill>
                <a:srgbClr val="000000"/>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Transactions follow a specific process, depending on the blockchain they are taking place on. For example, on Bitcoin's blockchain, if you initiate a transaction using your cryptocurrency wallet—the application that provides an interface for the blockchain—it starts a sequence of events. </a:t>
            </a:r>
            <a:endParaRPr lang="en-US" dirty="0"/>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Basic components: blocks, cryptographic hashing, decentralization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889891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3849918"/>
          </a:xfrm>
          <a:prstGeom prst="rect">
            <a:avLst/>
          </a:prstGeom>
        </p:spPr>
        <p:txBody>
          <a:bodyPr/>
          <a:lstStyle/>
          <a:p>
            <a:pPr marL="457200" indent="-457200" algn="l" rtl="0" fontAlgn="base">
              <a:buAutoNum type="arabicPeriod"/>
            </a:pPr>
            <a:r>
              <a:rPr lang="en-US" b="1" dirty="0"/>
              <a:t>Facilitating a transaction: </a:t>
            </a:r>
            <a:r>
              <a:rPr lang="en-US" dirty="0"/>
              <a:t>A new transaction enters the blockchain network. All the information that needs to be transmitted is doubly encrypted using public and private keys. </a:t>
            </a:r>
            <a:endParaRPr lang="cs-CZ" dirty="0"/>
          </a:p>
          <a:p>
            <a:pPr marL="457200" indent="-457200" algn="l" rtl="0" fontAlgn="base">
              <a:buAutoNum type="arabicPeriod"/>
            </a:pPr>
            <a:r>
              <a:rPr lang="en-US" b="1" dirty="0"/>
              <a:t>Verification of transaction: </a:t>
            </a:r>
            <a:r>
              <a:rPr lang="en-US" dirty="0"/>
              <a:t>The transaction is then transmitted to the network of peer-to-peer computers distributed across the world. All the nodes on the network will check for the validity of the transaction like if a sufficient balance is available for carrying out the transaction. </a:t>
            </a:r>
          </a:p>
          <a:p>
            <a:pPr marL="457200" indent="-457200" algn="l" rtl="0" fontAlgn="base">
              <a:buAutoNum type="arabicPeriod"/>
            </a:pPr>
            <a:r>
              <a:rPr lang="en-US" b="1" dirty="0"/>
              <a:t>Formation of a new block: </a:t>
            </a:r>
            <a:r>
              <a:rPr lang="en-US" dirty="0"/>
              <a:t>In a typical blockchain network there are many nodes and many transactions get verified at a time. Once the transaction is verified and declared a legitimate transaction, it will be added to the </a:t>
            </a:r>
            <a:r>
              <a:rPr lang="en-US" dirty="0" err="1"/>
              <a:t>mempool</a:t>
            </a:r>
            <a:r>
              <a:rPr lang="en-US" dirty="0"/>
              <a:t>.  All the verified transactions at a particular node form a </a:t>
            </a:r>
            <a:r>
              <a:rPr lang="en-US" dirty="0" err="1"/>
              <a:t>mempool</a:t>
            </a:r>
            <a:r>
              <a:rPr lang="en-US" dirty="0"/>
              <a:t> and such multiple </a:t>
            </a:r>
            <a:r>
              <a:rPr lang="en-US" dirty="0" err="1"/>
              <a:t>mempools</a:t>
            </a:r>
            <a:r>
              <a:rPr lang="en-US" dirty="0"/>
              <a:t> form a block. </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Basic components: blocks, cryptographic hashing, decentralization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5842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a:lnSpc>
                <a:spcPct val="107000"/>
              </a:lnSpc>
              <a:spcAft>
                <a:spcPts val="800"/>
              </a:spcAft>
            </a:pPr>
            <a:r>
              <a:rPr lang="en-GB"/>
              <a:t>The module „The building blocks of blockchain and the blockchain mechanism“ includes the principles of blockchain creation (what is a block and what is a chain), the basic features of the traditional, decentralized and distributed concept of the databases and the properties and requirements of cryptography and hash functions and has as result. There are also included an explanation of the difference between proof of work and proof of state and the main benefits of blockchain in the module.</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a:t>Module </a:t>
            </a:r>
            <a:r>
              <a:rPr lang="cs-CZ" dirty="0" err="1"/>
              <a:t>description</a:t>
            </a:r>
            <a:endParaRPr lang="cs-CZ" dirty="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60557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3849918"/>
          </a:xfrm>
          <a:prstGeom prst="rect">
            <a:avLst/>
          </a:prstGeom>
        </p:spPr>
        <p:txBody>
          <a:bodyPr>
            <a:noAutofit/>
          </a:bodyPr>
          <a:lstStyle/>
          <a:p>
            <a:pPr marL="457200" indent="-457200" fontAlgn="base">
              <a:buFont typeface="+mj-lt"/>
              <a:buAutoNum type="arabicPeriod" startAt="6"/>
            </a:pPr>
            <a:r>
              <a:rPr lang="en-US" b="1" dirty="0"/>
              <a:t>Consensus Algorithm:  </a:t>
            </a:r>
            <a:r>
              <a:rPr lang="en-US" dirty="0"/>
              <a:t>The nodes that form a block will try to add the block to the blockchain network to make it permanent. But if every node is allowed to add blocks in this manner then it will disrupt the working of the blockchain network. </a:t>
            </a:r>
          </a:p>
          <a:p>
            <a:pPr marL="457200" indent="-457200" fontAlgn="base">
              <a:buFont typeface="+mj-lt"/>
              <a:buAutoNum type="arabicPeriod" startAt="6"/>
            </a:pPr>
            <a:r>
              <a:rPr lang="en-US" b="1" dirty="0"/>
              <a:t>Addition of the new block to the blockchain: </a:t>
            </a:r>
            <a:r>
              <a:rPr lang="en-US" dirty="0"/>
              <a:t>After the newly created block has got its hash value and is authenticated, now it is ready to be added to the blockchain. In every block, there is a hash value of the previous block and that is how the blocks are cryptographically linked to each other to form a blockchain. A new block gets added to the open end of the blockchain. </a:t>
            </a:r>
          </a:p>
          <a:p>
            <a:pPr marL="457200" indent="-457200" algn="l" rtl="0" fontAlgn="base">
              <a:buFont typeface="+mj-lt"/>
              <a:buAutoNum type="arabicPeriod" startAt="6"/>
            </a:pPr>
            <a:r>
              <a:rPr lang="en-US" b="1" dirty="0"/>
              <a:t>Transaction complete: </a:t>
            </a:r>
            <a:r>
              <a:rPr lang="en-US" dirty="0"/>
              <a:t>As soon as the block is added to the blockchain the transaction is completed and the details of this transaction are permanently stored in the blockchain. Anyone can fetch the details of the transaction and confirm the transaction. </a:t>
            </a:r>
          </a:p>
          <a:p>
            <a:pPr marL="457200" indent="-457200" algn="l" rtl="0" fontAlgn="base">
              <a:buFont typeface="+mj-lt"/>
              <a:buAutoNum type="arabicPeriod" startAt="4"/>
            </a:pPr>
            <a:endParaRPr lang="en-US" dirty="0"/>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Basic components: blocks, cryptographic hashing, decentralization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05333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1729182"/>
            <a:ext cx="10595237" cy="4690604"/>
          </a:xfrm>
          <a:prstGeom prst="rect">
            <a:avLst/>
          </a:prstGeom>
        </p:spPr>
        <p:txBody>
          <a:bodyPr lIns="91440" tIns="45720" rIns="91440" bIns="45720" anchor="t"/>
          <a:lstStyle/>
          <a:p>
            <a:pPr algn="l" rtl="0" fontAlgn="base"/>
            <a:r>
              <a:rPr lang="en-US" b="0" i="0" dirty="0">
                <a:solidFill>
                  <a:srgbClr val="000000"/>
                </a:solidFill>
                <a:effectLst/>
              </a:rPr>
              <a:t>The traditional databases are centralized, mutable, and optimized for high-speed data processing, while blockchains are decentralized, immutable, and focused on providing trust and transparency through consensus mechanisms. The choice between the two depends on the specific needs of a given application. </a:t>
            </a:r>
          </a:p>
          <a:p>
            <a:pPr marL="342900" indent="-342900" algn="l" rtl="0" fontAlgn="base">
              <a:buFont typeface="Arial" panose="020B0604020202020204" pitchFamily="34" charset="0"/>
              <a:buChar char="•"/>
            </a:pPr>
            <a:r>
              <a:rPr lang="en-US" b="0" i="1" dirty="0">
                <a:solidFill>
                  <a:srgbClr val="000000"/>
                </a:solidFill>
                <a:effectLst/>
              </a:rPr>
              <a:t>Centralization vs. Decentralization</a:t>
            </a:r>
            <a:endParaRPr lang="cs-CZ" b="0" i="1" dirty="0">
              <a:solidFill>
                <a:srgbClr val="000000"/>
              </a:solidFill>
              <a:effectLst/>
            </a:endParaRPr>
          </a:p>
          <a:p>
            <a:pPr marL="342900" indent="-342900" algn="l" rtl="0" fontAlgn="base">
              <a:buFont typeface="Arial" panose="020B0604020202020204" pitchFamily="34" charset="0"/>
              <a:buChar char="•"/>
            </a:pPr>
            <a:r>
              <a:rPr lang="cs-CZ" i="1" dirty="0">
                <a:solidFill>
                  <a:srgbClr val="000000"/>
                </a:solidFill>
              </a:rPr>
              <a:t>Data </a:t>
            </a:r>
            <a:r>
              <a:rPr lang="cs-CZ" i="1" dirty="0" err="1">
                <a:solidFill>
                  <a:srgbClr val="000000"/>
                </a:solidFill>
              </a:rPr>
              <a:t>Structure</a:t>
            </a:r>
            <a:endParaRPr lang="cs-CZ" i="1" dirty="0">
              <a:solidFill>
                <a:srgbClr val="000000"/>
              </a:solidFill>
            </a:endParaRPr>
          </a:p>
          <a:p>
            <a:pPr marL="342900" indent="-342900" algn="l" rtl="0" fontAlgn="base">
              <a:buFont typeface="Arial" panose="020B0604020202020204" pitchFamily="34" charset="0"/>
              <a:buChar char="•"/>
            </a:pPr>
            <a:r>
              <a:rPr lang="cs-CZ" b="0" i="1" dirty="0">
                <a:solidFill>
                  <a:srgbClr val="000000"/>
                </a:solidFill>
                <a:effectLst/>
              </a:rPr>
              <a:t>Access </a:t>
            </a:r>
            <a:r>
              <a:rPr lang="cs-CZ" b="0" i="1" dirty="0" err="1">
                <a:solidFill>
                  <a:srgbClr val="000000"/>
                </a:solidFill>
                <a:effectLst/>
              </a:rPr>
              <a:t>Control</a:t>
            </a:r>
            <a:endParaRPr lang="cs-CZ" b="0" i="1" dirty="0">
              <a:solidFill>
                <a:srgbClr val="000000"/>
              </a:solidFill>
              <a:effectLst/>
            </a:endParaRPr>
          </a:p>
          <a:p>
            <a:pPr marL="342900" indent="-342900" algn="l" rtl="0" fontAlgn="base">
              <a:buFont typeface="Arial" panose="020B0604020202020204" pitchFamily="34" charset="0"/>
              <a:buChar char="•"/>
            </a:pPr>
            <a:r>
              <a:rPr lang="cs-CZ" i="1" dirty="0" err="1">
                <a:solidFill>
                  <a:srgbClr val="000000"/>
                </a:solidFill>
              </a:rPr>
              <a:t>Consensus</a:t>
            </a:r>
            <a:r>
              <a:rPr lang="cs-CZ" i="1" dirty="0">
                <a:solidFill>
                  <a:srgbClr val="000000"/>
                </a:solidFill>
              </a:rPr>
              <a:t> </a:t>
            </a:r>
            <a:r>
              <a:rPr lang="cs-CZ" i="1" dirty="0" err="1">
                <a:solidFill>
                  <a:srgbClr val="000000"/>
                </a:solidFill>
              </a:rPr>
              <a:t>Mechanism</a:t>
            </a:r>
            <a:endParaRPr lang="cs-CZ" i="1" dirty="0">
              <a:solidFill>
                <a:srgbClr val="000000"/>
              </a:solidFill>
            </a:endParaRPr>
          </a:p>
          <a:p>
            <a:pPr marL="342900" indent="-342900" algn="l" rtl="0" fontAlgn="base">
              <a:buFont typeface="Arial" panose="020B0604020202020204" pitchFamily="34" charset="0"/>
              <a:buChar char="•"/>
            </a:pPr>
            <a:r>
              <a:rPr lang="cs-CZ" b="0" i="1" dirty="0" err="1">
                <a:solidFill>
                  <a:srgbClr val="000000"/>
                </a:solidFill>
                <a:effectLst/>
              </a:rPr>
              <a:t>Immutable</a:t>
            </a:r>
            <a:r>
              <a:rPr lang="cs-CZ" b="0" i="1" dirty="0">
                <a:solidFill>
                  <a:srgbClr val="000000"/>
                </a:solidFill>
                <a:effectLst/>
              </a:rPr>
              <a:t> vs. </a:t>
            </a:r>
            <a:r>
              <a:rPr lang="cs-CZ" b="0" i="1" dirty="0" err="1">
                <a:solidFill>
                  <a:srgbClr val="000000"/>
                </a:solidFill>
                <a:effectLst/>
              </a:rPr>
              <a:t>Mutable</a:t>
            </a:r>
            <a:r>
              <a:rPr lang="cs-CZ" b="0" i="1" dirty="0">
                <a:solidFill>
                  <a:srgbClr val="000000"/>
                </a:solidFill>
                <a:effectLst/>
              </a:rPr>
              <a:t> Data</a:t>
            </a:r>
          </a:p>
          <a:p>
            <a:pPr marL="342900" indent="-342900" algn="l" rtl="0" fontAlgn="base">
              <a:buFont typeface="Arial" panose="020B0604020202020204" pitchFamily="34" charset="0"/>
              <a:buChar char="•"/>
            </a:pPr>
            <a:r>
              <a:rPr lang="cs-CZ" i="1" dirty="0" err="1">
                <a:solidFill>
                  <a:srgbClr val="000000"/>
                </a:solidFill>
              </a:rPr>
              <a:t>Transaction</a:t>
            </a:r>
            <a:r>
              <a:rPr lang="cs-CZ" i="1" dirty="0">
                <a:solidFill>
                  <a:srgbClr val="000000"/>
                </a:solidFill>
              </a:rPr>
              <a:t> Speed and </a:t>
            </a:r>
            <a:r>
              <a:rPr lang="cs-CZ" i="1" dirty="0" err="1">
                <a:solidFill>
                  <a:srgbClr val="000000"/>
                </a:solidFill>
              </a:rPr>
              <a:t>Scalability</a:t>
            </a:r>
            <a:endParaRPr lang="cs-CZ" i="1" dirty="0">
              <a:solidFill>
                <a:srgbClr val="000000"/>
              </a:solidFill>
            </a:endParaRPr>
          </a:p>
          <a:p>
            <a:pPr marL="342900" indent="-342900" algn="l" rtl="0" fontAlgn="base">
              <a:buFont typeface="Arial" panose="020B0604020202020204" pitchFamily="34" charset="0"/>
              <a:buChar char="•"/>
            </a:pPr>
            <a:r>
              <a:rPr lang="cs-CZ" b="0" i="1" dirty="0">
                <a:solidFill>
                  <a:srgbClr val="000000"/>
                </a:solidFill>
                <a:effectLst/>
              </a:rPr>
              <a:t>Use </a:t>
            </a:r>
            <a:r>
              <a:rPr lang="cs-CZ" b="0" i="1" dirty="0" err="1">
                <a:solidFill>
                  <a:srgbClr val="000000"/>
                </a:solidFill>
                <a:effectLst/>
              </a:rPr>
              <a:t>Cases</a:t>
            </a:r>
            <a:endParaRPr lang="en-US" b="0" i="0"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Comparison to traditional databases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0877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0" indent="0" algn="l" rtl="0" fontAlgn="base"/>
            <a:r>
              <a:rPr lang="en-US" b="1" dirty="0">
                <a:solidFill>
                  <a:srgbClr val="000000"/>
                </a:solidFill>
                <a:effectLst/>
              </a:rPr>
              <a:t>Centralization vs. Decentralization</a:t>
            </a:r>
            <a:endParaRPr lang="cs-CZ" b="1" dirty="0">
              <a:solidFill>
                <a:srgbClr val="000000"/>
              </a:solidFill>
              <a:effectLst/>
            </a:endParaRPr>
          </a:p>
          <a:p>
            <a:pPr marL="0" indent="0" algn="l" rtl="0" fontAlgn="base"/>
            <a:endParaRPr lang="cs-CZ" i="1" dirty="0">
              <a:solidFill>
                <a:srgbClr val="000000"/>
              </a:solidFill>
            </a:endParaRPr>
          </a:p>
          <a:p>
            <a:pPr fontAlgn="base"/>
            <a:r>
              <a:rPr lang="en-US" b="1" dirty="0">
                <a:solidFill>
                  <a:srgbClr val="000000"/>
                </a:solidFill>
              </a:rPr>
              <a:t>Traditional Databases: </a:t>
            </a:r>
            <a:r>
              <a:rPr lang="en-US" dirty="0">
                <a:solidFill>
                  <a:srgbClr val="000000"/>
                </a:solidFill>
              </a:rPr>
              <a:t>Traditional databases are centralized systems where a single entity (e.g., a company or organization) has control over the database. They rely on a central server or a cluster of servers to manage and store data. </a:t>
            </a:r>
          </a:p>
          <a:p>
            <a:pPr fontAlgn="base"/>
            <a:r>
              <a:rPr lang="en-US" b="1" dirty="0">
                <a:solidFill>
                  <a:srgbClr val="000000"/>
                </a:solidFill>
              </a:rPr>
              <a:t>Blockchain: </a:t>
            </a:r>
            <a:r>
              <a:rPr lang="en-US" dirty="0">
                <a:solidFill>
                  <a:srgbClr val="000000"/>
                </a:solidFill>
              </a:rPr>
              <a:t>Blockchains are decentralized networks where data is distributed across multiple nodes (computers) in a network. There is no central authority or single point of control, making them resistant to censorship and tampering. </a:t>
            </a:r>
          </a:p>
          <a:p>
            <a:pPr marL="0" indent="0" algn="l" rtl="0" fontAlgn="base"/>
            <a:endParaRPr lang="cs-CZ" b="0" i="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Comparison to traditional databases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43697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4AFB872B-DCE6-D21F-3208-815074CFEBEE}"/>
              </a:ext>
            </a:extLst>
          </p:cNvPr>
          <p:cNvSpPr>
            <a:spLocks noGrp="1"/>
          </p:cNvSpPr>
          <p:nvPr>
            <p:ph type="body" sz="quarter" idx="13"/>
          </p:nvPr>
        </p:nvSpPr>
        <p:spPr/>
        <p:txBody>
          <a:bodyPr/>
          <a:lstStyle/>
          <a:p>
            <a:r>
              <a:rPr lang="en-CZ" dirty="0"/>
              <a:t>Centralized</a:t>
            </a:r>
          </a:p>
          <a:p>
            <a:endParaRPr lang="en-CZ" dirty="0"/>
          </a:p>
          <a:p>
            <a:r>
              <a:rPr lang="en-CZ" dirty="0"/>
              <a:t>All nodes are connected udner a single authority.</a:t>
            </a:r>
          </a:p>
        </p:txBody>
      </p:sp>
      <p:grpSp>
        <p:nvGrpSpPr>
          <p:cNvPr id="155" name="Group 154">
            <a:extLst>
              <a:ext uri="{FF2B5EF4-FFF2-40B4-BE49-F238E27FC236}">
                <a16:creationId xmlns:a16="http://schemas.microsoft.com/office/drawing/2014/main" id="{4BD61E6D-0FDD-ED1C-49EE-6B172DE89688}"/>
              </a:ext>
            </a:extLst>
          </p:cNvPr>
          <p:cNvGrpSpPr/>
          <p:nvPr/>
        </p:nvGrpSpPr>
        <p:grpSpPr>
          <a:xfrm>
            <a:off x="272537" y="928865"/>
            <a:ext cx="4330235" cy="5000270"/>
            <a:chOff x="138722" y="948247"/>
            <a:chExt cx="4330235" cy="5000270"/>
          </a:xfrm>
        </p:grpSpPr>
        <p:sp>
          <p:nvSpPr>
            <p:cNvPr id="18" name="Oval 17">
              <a:extLst>
                <a:ext uri="{FF2B5EF4-FFF2-40B4-BE49-F238E27FC236}">
                  <a16:creationId xmlns:a16="http://schemas.microsoft.com/office/drawing/2014/main" id="{058C7D4A-866F-7066-4451-ACAB59590F67}"/>
                </a:ext>
              </a:extLst>
            </p:cNvPr>
            <p:cNvSpPr/>
            <p:nvPr/>
          </p:nvSpPr>
          <p:spPr>
            <a:xfrm>
              <a:off x="1884638" y="358685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9" name="Oval 18">
              <a:extLst>
                <a:ext uri="{FF2B5EF4-FFF2-40B4-BE49-F238E27FC236}">
                  <a16:creationId xmlns:a16="http://schemas.microsoft.com/office/drawing/2014/main" id="{F0F42E8C-1BED-8916-FAFF-18CFE577C383}"/>
                </a:ext>
              </a:extLst>
            </p:cNvPr>
            <p:cNvSpPr/>
            <p:nvPr/>
          </p:nvSpPr>
          <p:spPr>
            <a:xfrm>
              <a:off x="1608700" y="134936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0" name="Oval 19">
              <a:extLst>
                <a:ext uri="{FF2B5EF4-FFF2-40B4-BE49-F238E27FC236}">
                  <a16:creationId xmlns:a16="http://schemas.microsoft.com/office/drawing/2014/main" id="{7F089747-C866-E402-971B-5B1C2198E669}"/>
                </a:ext>
              </a:extLst>
            </p:cNvPr>
            <p:cNvSpPr/>
            <p:nvPr/>
          </p:nvSpPr>
          <p:spPr>
            <a:xfrm>
              <a:off x="1873394" y="1982177"/>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1" name="Oval 20">
              <a:extLst>
                <a:ext uri="{FF2B5EF4-FFF2-40B4-BE49-F238E27FC236}">
                  <a16:creationId xmlns:a16="http://schemas.microsoft.com/office/drawing/2014/main" id="{3D2B0E1F-38C1-989C-E691-90F6749C718E}"/>
                </a:ext>
              </a:extLst>
            </p:cNvPr>
            <p:cNvSpPr/>
            <p:nvPr/>
          </p:nvSpPr>
          <p:spPr>
            <a:xfrm>
              <a:off x="2670271" y="148212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2" name="Oval 21">
              <a:extLst>
                <a:ext uri="{FF2B5EF4-FFF2-40B4-BE49-F238E27FC236}">
                  <a16:creationId xmlns:a16="http://schemas.microsoft.com/office/drawing/2014/main" id="{66EFE246-C846-A9BF-EAF7-7556F9D2186C}"/>
                </a:ext>
              </a:extLst>
            </p:cNvPr>
            <p:cNvSpPr/>
            <p:nvPr/>
          </p:nvSpPr>
          <p:spPr>
            <a:xfrm>
              <a:off x="2491133" y="2382763"/>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3" name="Oval 22">
              <a:extLst>
                <a:ext uri="{FF2B5EF4-FFF2-40B4-BE49-F238E27FC236}">
                  <a16:creationId xmlns:a16="http://schemas.microsoft.com/office/drawing/2014/main" id="{630A7A4D-C792-B90F-F4B5-F106A3E03CE5}"/>
                </a:ext>
              </a:extLst>
            </p:cNvPr>
            <p:cNvSpPr/>
            <p:nvPr/>
          </p:nvSpPr>
          <p:spPr>
            <a:xfrm>
              <a:off x="3644708" y="948247"/>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4" name="Oval 23">
              <a:extLst>
                <a:ext uri="{FF2B5EF4-FFF2-40B4-BE49-F238E27FC236}">
                  <a16:creationId xmlns:a16="http://schemas.microsoft.com/office/drawing/2014/main" id="{F15C271B-1DFC-81D4-2B96-D0CF9F0BD4B8}"/>
                </a:ext>
              </a:extLst>
            </p:cNvPr>
            <p:cNvSpPr/>
            <p:nvPr/>
          </p:nvSpPr>
          <p:spPr>
            <a:xfrm>
              <a:off x="3777055" y="2093324"/>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5" name="Oval 24">
              <a:extLst>
                <a:ext uri="{FF2B5EF4-FFF2-40B4-BE49-F238E27FC236}">
                  <a16:creationId xmlns:a16="http://schemas.microsoft.com/office/drawing/2014/main" id="{B26DCFD3-2D75-B938-7C05-BA5AC3322618}"/>
                </a:ext>
              </a:extLst>
            </p:cNvPr>
            <p:cNvSpPr/>
            <p:nvPr/>
          </p:nvSpPr>
          <p:spPr>
            <a:xfrm>
              <a:off x="3341958" y="2890600"/>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6" name="Oval 25">
              <a:extLst>
                <a:ext uri="{FF2B5EF4-FFF2-40B4-BE49-F238E27FC236}">
                  <a16:creationId xmlns:a16="http://schemas.microsoft.com/office/drawing/2014/main" id="{58CE421A-AE65-9D2B-D543-E6CD6EEF7B13}"/>
                </a:ext>
              </a:extLst>
            </p:cNvPr>
            <p:cNvSpPr/>
            <p:nvPr/>
          </p:nvSpPr>
          <p:spPr>
            <a:xfrm>
              <a:off x="3852946" y="3296652"/>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cxnSp>
          <p:nvCxnSpPr>
            <p:cNvPr id="29" name="Straight Connector 28">
              <a:extLst>
                <a:ext uri="{FF2B5EF4-FFF2-40B4-BE49-F238E27FC236}">
                  <a16:creationId xmlns:a16="http://schemas.microsoft.com/office/drawing/2014/main" id="{412A74AC-A316-80BF-17EB-B6BB8096C570}"/>
                </a:ext>
              </a:extLst>
            </p:cNvPr>
            <p:cNvCxnSpPr>
              <a:cxnSpLocks/>
              <a:stCxn id="18" idx="0"/>
              <a:endCxn id="20" idx="4"/>
            </p:cNvCxnSpPr>
            <p:nvPr/>
          </p:nvCxnSpPr>
          <p:spPr>
            <a:xfrm flipH="1" flipV="1">
              <a:off x="2005741" y="2246871"/>
              <a:ext cx="11244" cy="13399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62A361-D946-07F5-B267-CC3C2D5BEB16}"/>
                </a:ext>
              </a:extLst>
            </p:cNvPr>
            <p:cNvCxnSpPr>
              <a:cxnSpLocks/>
              <a:stCxn id="18" idx="0"/>
              <a:endCxn id="19" idx="4"/>
            </p:cNvCxnSpPr>
            <p:nvPr/>
          </p:nvCxnSpPr>
          <p:spPr>
            <a:xfrm flipH="1" flipV="1">
              <a:off x="1741047" y="1614060"/>
              <a:ext cx="275938" cy="197279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5B4993-B8AC-BE4F-1C2F-6109AFB877E9}"/>
                </a:ext>
              </a:extLst>
            </p:cNvPr>
            <p:cNvCxnSpPr>
              <a:cxnSpLocks/>
              <a:stCxn id="18" idx="0"/>
              <a:endCxn id="21" idx="3"/>
            </p:cNvCxnSpPr>
            <p:nvPr/>
          </p:nvCxnSpPr>
          <p:spPr>
            <a:xfrm flipV="1">
              <a:off x="2016985" y="1708056"/>
              <a:ext cx="692050" cy="18788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1C16550-5341-954B-6F6D-BF5C143BA6E5}"/>
                </a:ext>
              </a:extLst>
            </p:cNvPr>
            <p:cNvCxnSpPr>
              <a:cxnSpLocks/>
              <a:stCxn id="18" idx="7"/>
              <a:endCxn id="23" idx="3"/>
            </p:cNvCxnSpPr>
            <p:nvPr/>
          </p:nvCxnSpPr>
          <p:spPr>
            <a:xfrm flipV="1">
              <a:off x="2110568" y="1174177"/>
              <a:ext cx="1572904" cy="245144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AD2DCE-3982-9E66-243C-1D8817DBB8CE}"/>
                </a:ext>
              </a:extLst>
            </p:cNvPr>
            <p:cNvCxnSpPr>
              <a:cxnSpLocks/>
              <a:stCxn id="18" idx="7"/>
              <a:endCxn id="22" idx="3"/>
            </p:cNvCxnSpPr>
            <p:nvPr/>
          </p:nvCxnSpPr>
          <p:spPr>
            <a:xfrm flipV="1">
              <a:off x="2110568" y="2608693"/>
              <a:ext cx="419329" cy="10169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540C275-1251-38BF-06B9-B701A5BE151A}"/>
                </a:ext>
              </a:extLst>
            </p:cNvPr>
            <p:cNvCxnSpPr>
              <a:cxnSpLocks/>
              <a:stCxn id="18" idx="7"/>
              <a:endCxn id="24" idx="3"/>
            </p:cNvCxnSpPr>
            <p:nvPr/>
          </p:nvCxnSpPr>
          <p:spPr>
            <a:xfrm flipV="1">
              <a:off x="2110568" y="2319254"/>
              <a:ext cx="1705251" cy="130636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B96A3EE-ED5A-5D90-119D-834BA9F585B1}"/>
                </a:ext>
              </a:extLst>
            </p:cNvPr>
            <p:cNvCxnSpPr>
              <a:cxnSpLocks/>
              <a:stCxn id="18" idx="7"/>
              <a:endCxn id="25" idx="2"/>
            </p:cNvCxnSpPr>
            <p:nvPr/>
          </p:nvCxnSpPr>
          <p:spPr>
            <a:xfrm flipV="1">
              <a:off x="2110568" y="3022947"/>
              <a:ext cx="1231390" cy="6026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9400DC4-02DB-7FAE-701E-25DAA3E7AC83}"/>
                </a:ext>
              </a:extLst>
            </p:cNvPr>
            <p:cNvCxnSpPr>
              <a:cxnSpLocks/>
              <a:stCxn id="18" idx="6"/>
              <a:endCxn id="26" idx="2"/>
            </p:cNvCxnSpPr>
            <p:nvPr/>
          </p:nvCxnSpPr>
          <p:spPr>
            <a:xfrm flipV="1">
              <a:off x="2149332" y="3428999"/>
              <a:ext cx="1703614" cy="290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576B5710-7C86-CD07-AAAC-267ECB888ED7}"/>
                </a:ext>
              </a:extLst>
            </p:cNvPr>
            <p:cNvSpPr/>
            <p:nvPr/>
          </p:nvSpPr>
          <p:spPr>
            <a:xfrm>
              <a:off x="2934817" y="3704052"/>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59" name="Oval 58">
              <a:extLst>
                <a:ext uri="{FF2B5EF4-FFF2-40B4-BE49-F238E27FC236}">
                  <a16:creationId xmlns:a16="http://schemas.microsoft.com/office/drawing/2014/main" id="{7C109D31-1B7E-72B2-25B5-0EE1409FBCCD}"/>
                </a:ext>
              </a:extLst>
            </p:cNvPr>
            <p:cNvSpPr/>
            <p:nvPr/>
          </p:nvSpPr>
          <p:spPr>
            <a:xfrm>
              <a:off x="4204263" y="3462633"/>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60" name="Oval 59">
              <a:extLst>
                <a:ext uri="{FF2B5EF4-FFF2-40B4-BE49-F238E27FC236}">
                  <a16:creationId xmlns:a16="http://schemas.microsoft.com/office/drawing/2014/main" id="{8CB71D68-3637-948A-DADB-418489606470}"/>
                </a:ext>
              </a:extLst>
            </p:cNvPr>
            <p:cNvSpPr/>
            <p:nvPr/>
          </p:nvSpPr>
          <p:spPr>
            <a:xfrm>
              <a:off x="3551125" y="4010283"/>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cxnSp>
          <p:nvCxnSpPr>
            <p:cNvPr id="61" name="Straight Connector 60">
              <a:extLst>
                <a:ext uri="{FF2B5EF4-FFF2-40B4-BE49-F238E27FC236}">
                  <a16:creationId xmlns:a16="http://schemas.microsoft.com/office/drawing/2014/main" id="{23F1F571-F25F-8B98-9041-22E5E6E52D98}"/>
                </a:ext>
              </a:extLst>
            </p:cNvPr>
            <p:cNvCxnSpPr>
              <a:cxnSpLocks/>
              <a:stCxn id="18" idx="6"/>
              <a:endCxn id="59" idx="2"/>
            </p:cNvCxnSpPr>
            <p:nvPr/>
          </p:nvCxnSpPr>
          <p:spPr>
            <a:xfrm flipV="1">
              <a:off x="2149332" y="3594980"/>
              <a:ext cx="2054931" cy="12422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D64A7AA-2578-71C3-3AF9-F787235CF72E}"/>
                </a:ext>
              </a:extLst>
            </p:cNvPr>
            <p:cNvCxnSpPr>
              <a:cxnSpLocks/>
              <a:stCxn id="18" idx="6"/>
              <a:endCxn id="58" idx="2"/>
            </p:cNvCxnSpPr>
            <p:nvPr/>
          </p:nvCxnSpPr>
          <p:spPr>
            <a:xfrm>
              <a:off x="2149332" y="3719206"/>
              <a:ext cx="785485" cy="11719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A32B353-87B1-FF09-D579-805B0D7CF967}"/>
                </a:ext>
              </a:extLst>
            </p:cNvPr>
            <p:cNvCxnSpPr>
              <a:cxnSpLocks/>
              <a:stCxn id="18" idx="6"/>
              <a:endCxn id="60" idx="2"/>
            </p:cNvCxnSpPr>
            <p:nvPr/>
          </p:nvCxnSpPr>
          <p:spPr>
            <a:xfrm>
              <a:off x="2149332" y="3719206"/>
              <a:ext cx="1401793" cy="42342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04D14455-FA64-A990-3A35-DB36FB5C2776}"/>
                </a:ext>
              </a:extLst>
            </p:cNvPr>
            <p:cNvSpPr/>
            <p:nvPr/>
          </p:nvSpPr>
          <p:spPr>
            <a:xfrm>
              <a:off x="3197584" y="4439160"/>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cxnSp>
          <p:nvCxnSpPr>
            <p:cNvPr id="72" name="Straight Connector 71">
              <a:extLst>
                <a:ext uri="{FF2B5EF4-FFF2-40B4-BE49-F238E27FC236}">
                  <a16:creationId xmlns:a16="http://schemas.microsoft.com/office/drawing/2014/main" id="{8D799456-E543-CEF2-45B7-8A4A12CD569D}"/>
                </a:ext>
              </a:extLst>
            </p:cNvPr>
            <p:cNvCxnSpPr>
              <a:cxnSpLocks/>
              <a:stCxn id="18" idx="5"/>
              <a:endCxn id="71" idx="1"/>
            </p:cNvCxnSpPr>
            <p:nvPr/>
          </p:nvCxnSpPr>
          <p:spPr>
            <a:xfrm>
              <a:off x="2110568" y="3812789"/>
              <a:ext cx="1125780" cy="6651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A53FCDA8-E96B-4990-7EAF-D731B3D63C01}"/>
                </a:ext>
              </a:extLst>
            </p:cNvPr>
            <p:cNvSpPr/>
            <p:nvPr/>
          </p:nvSpPr>
          <p:spPr>
            <a:xfrm>
              <a:off x="3865902" y="428752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cxnSp>
          <p:nvCxnSpPr>
            <p:cNvPr id="76" name="Straight Connector 75">
              <a:extLst>
                <a:ext uri="{FF2B5EF4-FFF2-40B4-BE49-F238E27FC236}">
                  <a16:creationId xmlns:a16="http://schemas.microsoft.com/office/drawing/2014/main" id="{E5ED8459-A1BE-629B-FE61-F354EE32E96C}"/>
                </a:ext>
              </a:extLst>
            </p:cNvPr>
            <p:cNvCxnSpPr>
              <a:cxnSpLocks/>
              <a:stCxn id="18" idx="5"/>
              <a:endCxn id="75" idx="2"/>
            </p:cNvCxnSpPr>
            <p:nvPr/>
          </p:nvCxnSpPr>
          <p:spPr>
            <a:xfrm>
              <a:off x="2110568" y="3812789"/>
              <a:ext cx="1755334" cy="6070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1C17CA82-69F9-D24F-D0BC-1366B2D8B6F5}"/>
                </a:ext>
              </a:extLst>
            </p:cNvPr>
            <p:cNvSpPr/>
            <p:nvPr/>
          </p:nvSpPr>
          <p:spPr>
            <a:xfrm>
              <a:off x="3462278" y="4868518"/>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84" name="Oval 83">
              <a:extLst>
                <a:ext uri="{FF2B5EF4-FFF2-40B4-BE49-F238E27FC236}">
                  <a16:creationId xmlns:a16="http://schemas.microsoft.com/office/drawing/2014/main" id="{809FE9E9-B677-BB04-7D83-9DF1E7538F31}"/>
                </a:ext>
              </a:extLst>
            </p:cNvPr>
            <p:cNvSpPr/>
            <p:nvPr/>
          </p:nvSpPr>
          <p:spPr>
            <a:xfrm>
              <a:off x="3003287" y="482895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cxnSp>
          <p:nvCxnSpPr>
            <p:cNvPr id="85" name="Straight Connector 84">
              <a:extLst>
                <a:ext uri="{FF2B5EF4-FFF2-40B4-BE49-F238E27FC236}">
                  <a16:creationId xmlns:a16="http://schemas.microsoft.com/office/drawing/2014/main" id="{74E47561-7A43-77D8-3C38-E7154BA99117}"/>
                </a:ext>
              </a:extLst>
            </p:cNvPr>
            <p:cNvCxnSpPr>
              <a:cxnSpLocks/>
              <a:stCxn id="18" idx="5"/>
              <a:endCxn id="83" idx="1"/>
            </p:cNvCxnSpPr>
            <p:nvPr/>
          </p:nvCxnSpPr>
          <p:spPr>
            <a:xfrm>
              <a:off x="2110568" y="3812789"/>
              <a:ext cx="1390474" cy="109449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869B943-97ED-99A7-F257-83439C657D06}"/>
                </a:ext>
              </a:extLst>
            </p:cNvPr>
            <p:cNvCxnSpPr>
              <a:cxnSpLocks/>
              <a:stCxn id="18" idx="5"/>
              <a:endCxn id="84" idx="1"/>
            </p:cNvCxnSpPr>
            <p:nvPr/>
          </p:nvCxnSpPr>
          <p:spPr>
            <a:xfrm>
              <a:off x="2110568" y="3812789"/>
              <a:ext cx="931483" cy="105492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37361145-FE19-6A9C-3A2A-565E3F0CDBD3}"/>
                </a:ext>
              </a:extLst>
            </p:cNvPr>
            <p:cNvSpPr/>
            <p:nvPr/>
          </p:nvSpPr>
          <p:spPr>
            <a:xfrm>
              <a:off x="1873394" y="5683823"/>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94" name="Oval 93">
              <a:extLst>
                <a:ext uri="{FF2B5EF4-FFF2-40B4-BE49-F238E27FC236}">
                  <a16:creationId xmlns:a16="http://schemas.microsoft.com/office/drawing/2014/main" id="{F75FC9A2-75AE-FB12-AD05-D155CDA8F2D8}"/>
                </a:ext>
              </a:extLst>
            </p:cNvPr>
            <p:cNvSpPr/>
            <p:nvPr/>
          </p:nvSpPr>
          <p:spPr>
            <a:xfrm>
              <a:off x="2384062" y="5077472"/>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95" name="Oval 94">
              <a:extLst>
                <a:ext uri="{FF2B5EF4-FFF2-40B4-BE49-F238E27FC236}">
                  <a16:creationId xmlns:a16="http://schemas.microsoft.com/office/drawing/2014/main" id="{EEF9C974-FECD-97D5-B705-0D5C20A95313}"/>
                </a:ext>
              </a:extLst>
            </p:cNvPr>
            <p:cNvSpPr/>
            <p:nvPr/>
          </p:nvSpPr>
          <p:spPr>
            <a:xfrm>
              <a:off x="2387573" y="4703854"/>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96" name="Oval 95">
              <a:extLst>
                <a:ext uri="{FF2B5EF4-FFF2-40B4-BE49-F238E27FC236}">
                  <a16:creationId xmlns:a16="http://schemas.microsoft.com/office/drawing/2014/main" id="{7EF952DB-BBEE-1D29-3829-4DDDA0BC2219}"/>
                </a:ext>
              </a:extLst>
            </p:cNvPr>
            <p:cNvSpPr/>
            <p:nvPr/>
          </p:nvSpPr>
          <p:spPr>
            <a:xfrm>
              <a:off x="1594401" y="5373424"/>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97" name="Oval 96">
              <a:extLst>
                <a:ext uri="{FF2B5EF4-FFF2-40B4-BE49-F238E27FC236}">
                  <a16:creationId xmlns:a16="http://schemas.microsoft.com/office/drawing/2014/main" id="{AD3CC058-EBE1-1C66-0EAC-12BE5389EB3F}"/>
                </a:ext>
              </a:extLst>
            </p:cNvPr>
            <p:cNvSpPr/>
            <p:nvPr/>
          </p:nvSpPr>
          <p:spPr>
            <a:xfrm>
              <a:off x="1316519" y="4774935"/>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cxnSp>
          <p:nvCxnSpPr>
            <p:cNvPr id="98" name="Straight Connector 97">
              <a:extLst>
                <a:ext uri="{FF2B5EF4-FFF2-40B4-BE49-F238E27FC236}">
                  <a16:creationId xmlns:a16="http://schemas.microsoft.com/office/drawing/2014/main" id="{0CF53452-6DD4-6296-60CC-C73B6A9824D4}"/>
                </a:ext>
              </a:extLst>
            </p:cNvPr>
            <p:cNvCxnSpPr>
              <a:cxnSpLocks/>
              <a:stCxn id="18" idx="4"/>
              <a:endCxn id="95" idx="1"/>
            </p:cNvCxnSpPr>
            <p:nvPr/>
          </p:nvCxnSpPr>
          <p:spPr>
            <a:xfrm>
              <a:off x="2016985" y="3851553"/>
              <a:ext cx="409352" cy="89106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37D777F-73AA-5305-7F70-38A9F1B854F1}"/>
                </a:ext>
              </a:extLst>
            </p:cNvPr>
            <p:cNvCxnSpPr>
              <a:cxnSpLocks/>
              <a:stCxn id="18" idx="4"/>
              <a:endCxn id="94" idx="1"/>
            </p:cNvCxnSpPr>
            <p:nvPr/>
          </p:nvCxnSpPr>
          <p:spPr>
            <a:xfrm>
              <a:off x="2016985" y="3851553"/>
              <a:ext cx="405841" cy="12646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555D9F4-D984-CFF9-9FCC-4AC3354C8CA6}"/>
                </a:ext>
              </a:extLst>
            </p:cNvPr>
            <p:cNvCxnSpPr>
              <a:cxnSpLocks/>
              <a:stCxn id="18" idx="4"/>
              <a:endCxn id="93" idx="0"/>
            </p:cNvCxnSpPr>
            <p:nvPr/>
          </p:nvCxnSpPr>
          <p:spPr>
            <a:xfrm flipH="1">
              <a:off x="2005741" y="3851553"/>
              <a:ext cx="11244" cy="18322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36A61E7-5465-85E5-8BFB-A6B4AE25C16E}"/>
                </a:ext>
              </a:extLst>
            </p:cNvPr>
            <p:cNvCxnSpPr>
              <a:cxnSpLocks/>
              <a:stCxn id="18" idx="4"/>
              <a:endCxn id="96" idx="0"/>
            </p:cNvCxnSpPr>
            <p:nvPr/>
          </p:nvCxnSpPr>
          <p:spPr>
            <a:xfrm flipH="1">
              <a:off x="1726748" y="3851553"/>
              <a:ext cx="290237" cy="15218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55B155A-D097-8812-59B9-CFE8D81AB7F5}"/>
                </a:ext>
              </a:extLst>
            </p:cNvPr>
            <p:cNvCxnSpPr>
              <a:cxnSpLocks/>
              <a:stCxn id="18" idx="4"/>
              <a:endCxn id="97" idx="7"/>
            </p:cNvCxnSpPr>
            <p:nvPr/>
          </p:nvCxnSpPr>
          <p:spPr>
            <a:xfrm flipH="1">
              <a:off x="1542449" y="3851553"/>
              <a:ext cx="474536" cy="96214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423D5071-B89A-38DC-9B9B-000F66D23EDE}"/>
                </a:ext>
              </a:extLst>
            </p:cNvPr>
            <p:cNvSpPr/>
            <p:nvPr/>
          </p:nvSpPr>
          <p:spPr>
            <a:xfrm>
              <a:off x="465348" y="4749005"/>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16" name="Oval 115">
              <a:extLst>
                <a:ext uri="{FF2B5EF4-FFF2-40B4-BE49-F238E27FC236}">
                  <a16:creationId xmlns:a16="http://schemas.microsoft.com/office/drawing/2014/main" id="{65D5F138-E959-BCC1-7A57-C59310495A1E}"/>
                </a:ext>
              </a:extLst>
            </p:cNvPr>
            <p:cNvSpPr/>
            <p:nvPr/>
          </p:nvSpPr>
          <p:spPr>
            <a:xfrm>
              <a:off x="836336" y="4884800"/>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17" name="Oval 116">
              <a:extLst>
                <a:ext uri="{FF2B5EF4-FFF2-40B4-BE49-F238E27FC236}">
                  <a16:creationId xmlns:a16="http://schemas.microsoft.com/office/drawing/2014/main" id="{99E60D81-EB50-771B-1342-8CE2A1F42BF0}"/>
                </a:ext>
              </a:extLst>
            </p:cNvPr>
            <p:cNvSpPr/>
            <p:nvPr/>
          </p:nvSpPr>
          <p:spPr>
            <a:xfrm>
              <a:off x="302581" y="4164738"/>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cxnSp>
          <p:nvCxnSpPr>
            <p:cNvPr id="118" name="Straight Connector 117">
              <a:extLst>
                <a:ext uri="{FF2B5EF4-FFF2-40B4-BE49-F238E27FC236}">
                  <a16:creationId xmlns:a16="http://schemas.microsoft.com/office/drawing/2014/main" id="{BA6F56D3-EA6B-D3E7-0FAF-43C341E0A144}"/>
                </a:ext>
              </a:extLst>
            </p:cNvPr>
            <p:cNvCxnSpPr>
              <a:cxnSpLocks/>
              <a:stCxn id="18" idx="3"/>
              <a:endCxn id="116" idx="7"/>
            </p:cNvCxnSpPr>
            <p:nvPr/>
          </p:nvCxnSpPr>
          <p:spPr>
            <a:xfrm flipH="1">
              <a:off x="1062266" y="3812789"/>
              <a:ext cx="861136" cy="1110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BBD694A-7C24-C54D-BBD2-38DF8108D7A2}"/>
                </a:ext>
              </a:extLst>
            </p:cNvPr>
            <p:cNvCxnSpPr>
              <a:cxnSpLocks/>
              <a:stCxn id="18" idx="3"/>
              <a:endCxn id="115" idx="7"/>
            </p:cNvCxnSpPr>
            <p:nvPr/>
          </p:nvCxnSpPr>
          <p:spPr>
            <a:xfrm flipH="1">
              <a:off x="691278" y="3812789"/>
              <a:ext cx="1232124" cy="9749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A2F8B63-8796-A8A8-2FC6-2732D488D3CC}"/>
                </a:ext>
              </a:extLst>
            </p:cNvPr>
            <p:cNvCxnSpPr>
              <a:cxnSpLocks/>
              <a:stCxn id="18" idx="3"/>
              <a:endCxn id="117" idx="6"/>
            </p:cNvCxnSpPr>
            <p:nvPr/>
          </p:nvCxnSpPr>
          <p:spPr>
            <a:xfrm flipH="1">
              <a:off x="567275" y="3812789"/>
              <a:ext cx="1356127" cy="4842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93F67E21-253D-F242-E934-70E48610B649}"/>
                </a:ext>
              </a:extLst>
            </p:cNvPr>
            <p:cNvSpPr/>
            <p:nvPr/>
          </p:nvSpPr>
          <p:spPr>
            <a:xfrm>
              <a:off x="1123282" y="3625623"/>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29" name="Oval 128">
              <a:extLst>
                <a:ext uri="{FF2B5EF4-FFF2-40B4-BE49-F238E27FC236}">
                  <a16:creationId xmlns:a16="http://schemas.microsoft.com/office/drawing/2014/main" id="{6B976616-5011-1D15-B58F-5ECA5D809F28}"/>
                </a:ext>
              </a:extLst>
            </p:cNvPr>
            <p:cNvSpPr/>
            <p:nvPr/>
          </p:nvSpPr>
          <p:spPr>
            <a:xfrm>
              <a:off x="138722" y="2889393"/>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cxnSp>
          <p:nvCxnSpPr>
            <p:cNvPr id="130" name="Straight Connector 129">
              <a:extLst>
                <a:ext uri="{FF2B5EF4-FFF2-40B4-BE49-F238E27FC236}">
                  <a16:creationId xmlns:a16="http://schemas.microsoft.com/office/drawing/2014/main" id="{05E9E4FD-14B7-4AFA-6DDD-3D2D834CAF2E}"/>
                </a:ext>
              </a:extLst>
            </p:cNvPr>
            <p:cNvCxnSpPr>
              <a:cxnSpLocks/>
              <a:stCxn id="18" idx="2"/>
              <a:endCxn id="128" idx="6"/>
            </p:cNvCxnSpPr>
            <p:nvPr/>
          </p:nvCxnSpPr>
          <p:spPr>
            <a:xfrm flipH="1">
              <a:off x="1387976" y="3719206"/>
              <a:ext cx="496662" cy="387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63F8BFF-9608-A015-91A0-3A188314A3EA}"/>
                </a:ext>
              </a:extLst>
            </p:cNvPr>
            <p:cNvCxnSpPr>
              <a:cxnSpLocks/>
              <a:stCxn id="18" idx="2"/>
              <a:endCxn id="129" idx="5"/>
            </p:cNvCxnSpPr>
            <p:nvPr/>
          </p:nvCxnSpPr>
          <p:spPr>
            <a:xfrm flipH="1" flipV="1">
              <a:off x="364652" y="3115323"/>
              <a:ext cx="1519986" cy="60388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A20CF2D9-1273-9BD5-22E1-E51840696C56}"/>
                </a:ext>
              </a:extLst>
            </p:cNvPr>
            <p:cNvSpPr/>
            <p:nvPr/>
          </p:nvSpPr>
          <p:spPr>
            <a:xfrm>
              <a:off x="285430" y="1933138"/>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39" name="Oval 138">
              <a:extLst>
                <a:ext uri="{FF2B5EF4-FFF2-40B4-BE49-F238E27FC236}">
                  <a16:creationId xmlns:a16="http://schemas.microsoft.com/office/drawing/2014/main" id="{035C5144-1876-038B-CD0E-B5F9C9E47697}"/>
                </a:ext>
              </a:extLst>
            </p:cNvPr>
            <p:cNvSpPr/>
            <p:nvPr/>
          </p:nvSpPr>
          <p:spPr>
            <a:xfrm>
              <a:off x="1179931" y="1734682"/>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40" name="Oval 139">
              <a:extLst>
                <a:ext uri="{FF2B5EF4-FFF2-40B4-BE49-F238E27FC236}">
                  <a16:creationId xmlns:a16="http://schemas.microsoft.com/office/drawing/2014/main" id="{F4CB69F8-2E5A-BE84-F5FC-A2FD06C2786A}"/>
                </a:ext>
              </a:extLst>
            </p:cNvPr>
            <p:cNvSpPr/>
            <p:nvPr/>
          </p:nvSpPr>
          <p:spPr>
            <a:xfrm>
              <a:off x="667130" y="2737664"/>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41" name="Oval 140">
              <a:extLst>
                <a:ext uri="{FF2B5EF4-FFF2-40B4-BE49-F238E27FC236}">
                  <a16:creationId xmlns:a16="http://schemas.microsoft.com/office/drawing/2014/main" id="{C731F663-AEF1-008A-2C95-F50FFB186C88}"/>
                </a:ext>
              </a:extLst>
            </p:cNvPr>
            <p:cNvSpPr/>
            <p:nvPr/>
          </p:nvSpPr>
          <p:spPr>
            <a:xfrm>
              <a:off x="316880" y="1624817"/>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cxnSp>
          <p:nvCxnSpPr>
            <p:cNvPr id="142" name="Straight Connector 141">
              <a:extLst>
                <a:ext uri="{FF2B5EF4-FFF2-40B4-BE49-F238E27FC236}">
                  <a16:creationId xmlns:a16="http://schemas.microsoft.com/office/drawing/2014/main" id="{9121F480-427E-6DAC-B103-E587333A4B16}"/>
                </a:ext>
              </a:extLst>
            </p:cNvPr>
            <p:cNvCxnSpPr>
              <a:cxnSpLocks/>
              <a:stCxn id="18" idx="1"/>
              <a:endCxn id="140" idx="5"/>
            </p:cNvCxnSpPr>
            <p:nvPr/>
          </p:nvCxnSpPr>
          <p:spPr>
            <a:xfrm flipH="1" flipV="1">
              <a:off x="893060" y="2963594"/>
              <a:ext cx="1030342" cy="6620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6416ACF-4679-373D-C821-813C8AA1B736}"/>
                </a:ext>
              </a:extLst>
            </p:cNvPr>
            <p:cNvCxnSpPr>
              <a:cxnSpLocks/>
              <a:stCxn id="18" idx="1"/>
              <a:endCxn id="138" idx="5"/>
            </p:cNvCxnSpPr>
            <p:nvPr/>
          </p:nvCxnSpPr>
          <p:spPr>
            <a:xfrm flipH="1" flipV="1">
              <a:off x="511360" y="2159068"/>
              <a:ext cx="1412042" cy="14665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5ABAD32-65E7-B09B-74FC-35EE9B62FF95}"/>
                </a:ext>
              </a:extLst>
            </p:cNvPr>
            <p:cNvCxnSpPr>
              <a:cxnSpLocks/>
              <a:stCxn id="18" idx="1"/>
              <a:endCxn id="141" idx="5"/>
            </p:cNvCxnSpPr>
            <p:nvPr/>
          </p:nvCxnSpPr>
          <p:spPr>
            <a:xfrm flipH="1" flipV="1">
              <a:off x="542810" y="1850747"/>
              <a:ext cx="1380592" cy="17748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814FBEE-B43F-907D-DB63-1428B0F4808E}"/>
                </a:ext>
              </a:extLst>
            </p:cNvPr>
            <p:cNvCxnSpPr>
              <a:cxnSpLocks/>
              <a:stCxn id="18" idx="1"/>
              <a:endCxn id="139" idx="4"/>
            </p:cNvCxnSpPr>
            <p:nvPr/>
          </p:nvCxnSpPr>
          <p:spPr>
            <a:xfrm flipH="1" flipV="1">
              <a:off x="1312278" y="1999376"/>
              <a:ext cx="611124" cy="1626247"/>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8041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E0CB38-B552-9922-86A3-4802AB0F96DE}"/>
              </a:ext>
            </a:extLst>
          </p:cNvPr>
          <p:cNvSpPr>
            <a:spLocks noGrp="1"/>
          </p:cNvSpPr>
          <p:nvPr>
            <p:ph type="body" sz="quarter" idx="13"/>
          </p:nvPr>
        </p:nvSpPr>
        <p:spPr/>
        <p:txBody>
          <a:bodyPr/>
          <a:lstStyle/>
          <a:p>
            <a:r>
              <a:rPr lang="en-CZ" dirty="0"/>
              <a:t>Decentralized</a:t>
            </a:r>
          </a:p>
          <a:p>
            <a:endParaRPr lang="en-CZ" dirty="0"/>
          </a:p>
          <a:p>
            <a:r>
              <a:rPr lang="en-CZ" dirty="0"/>
              <a:t>No single authority server controls the nodes, they all have indivitual entity.</a:t>
            </a:r>
          </a:p>
        </p:txBody>
      </p:sp>
      <p:grpSp>
        <p:nvGrpSpPr>
          <p:cNvPr id="268" name="Group 267">
            <a:extLst>
              <a:ext uri="{FF2B5EF4-FFF2-40B4-BE49-F238E27FC236}">
                <a16:creationId xmlns:a16="http://schemas.microsoft.com/office/drawing/2014/main" id="{3368D349-355E-BA51-B4F0-0D2DAA602D6A}"/>
              </a:ext>
            </a:extLst>
          </p:cNvPr>
          <p:cNvGrpSpPr/>
          <p:nvPr/>
        </p:nvGrpSpPr>
        <p:grpSpPr>
          <a:xfrm>
            <a:off x="468203" y="419542"/>
            <a:ext cx="4078392" cy="6294078"/>
            <a:chOff x="468203" y="419542"/>
            <a:chExt cx="4078392" cy="6294078"/>
          </a:xfrm>
        </p:grpSpPr>
        <p:sp>
          <p:nvSpPr>
            <p:cNvPr id="6" name="Oval 5">
              <a:extLst>
                <a:ext uri="{FF2B5EF4-FFF2-40B4-BE49-F238E27FC236}">
                  <a16:creationId xmlns:a16="http://schemas.microsoft.com/office/drawing/2014/main" id="{2332E24F-DEC8-14FE-0907-99D0BF72FACC}"/>
                </a:ext>
              </a:extLst>
            </p:cNvPr>
            <p:cNvSpPr/>
            <p:nvPr/>
          </p:nvSpPr>
          <p:spPr>
            <a:xfrm>
              <a:off x="526046" y="4682784"/>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7" name="Oval 6">
              <a:extLst>
                <a:ext uri="{FF2B5EF4-FFF2-40B4-BE49-F238E27FC236}">
                  <a16:creationId xmlns:a16="http://schemas.microsoft.com/office/drawing/2014/main" id="{FE3AA0A5-7409-65DA-33C7-EB90A444457A}"/>
                </a:ext>
              </a:extLst>
            </p:cNvPr>
            <p:cNvSpPr/>
            <p:nvPr/>
          </p:nvSpPr>
          <p:spPr>
            <a:xfrm>
              <a:off x="1371599" y="466631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8" name="Oval 7">
              <a:extLst>
                <a:ext uri="{FF2B5EF4-FFF2-40B4-BE49-F238E27FC236}">
                  <a16:creationId xmlns:a16="http://schemas.microsoft.com/office/drawing/2014/main" id="{63378F50-84B8-B66E-4945-0EB0E0F30AC9}"/>
                </a:ext>
              </a:extLst>
            </p:cNvPr>
            <p:cNvSpPr/>
            <p:nvPr/>
          </p:nvSpPr>
          <p:spPr>
            <a:xfrm>
              <a:off x="726990" y="407220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9" name="Oval 8">
              <a:extLst>
                <a:ext uri="{FF2B5EF4-FFF2-40B4-BE49-F238E27FC236}">
                  <a16:creationId xmlns:a16="http://schemas.microsoft.com/office/drawing/2014/main" id="{A3257110-5ACD-4392-CAE1-1F27C4664A87}"/>
                </a:ext>
              </a:extLst>
            </p:cNvPr>
            <p:cNvSpPr/>
            <p:nvPr/>
          </p:nvSpPr>
          <p:spPr>
            <a:xfrm>
              <a:off x="1364263" y="5146798"/>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0" name="Oval 9">
              <a:extLst>
                <a:ext uri="{FF2B5EF4-FFF2-40B4-BE49-F238E27FC236}">
                  <a16:creationId xmlns:a16="http://schemas.microsoft.com/office/drawing/2014/main" id="{CE17B882-2F05-C7A2-AE8C-64ECE60BE85A}"/>
                </a:ext>
              </a:extLst>
            </p:cNvPr>
            <p:cNvSpPr/>
            <p:nvPr/>
          </p:nvSpPr>
          <p:spPr>
            <a:xfrm>
              <a:off x="1660039" y="4970165"/>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1" name="Oval 10">
              <a:extLst>
                <a:ext uri="{FF2B5EF4-FFF2-40B4-BE49-F238E27FC236}">
                  <a16:creationId xmlns:a16="http://schemas.microsoft.com/office/drawing/2014/main" id="{EF458D32-E55D-78F2-40FC-2077855978CA}"/>
                </a:ext>
              </a:extLst>
            </p:cNvPr>
            <p:cNvSpPr/>
            <p:nvPr/>
          </p:nvSpPr>
          <p:spPr>
            <a:xfrm>
              <a:off x="936170" y="520661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2" name="Oval 11">
              <a:extLst>
                <a:ext uri="{FF2B5EF4-FFF2-40B4-BE49-F238E27FC236}">
                  <a16:creationId xmlns:a16="http://schemas.microsoft.com/office/drawing/2014/main" id="{4EDF96B6-F7C2-C40E-35F1-5D9B945F074F}"/>
                </a:ext>
              </a:extLst>
            </p:cNvPr>
            <p:cNvSpPr/>
            <p:nvPr/>
          </p:nvSpPr>
          <p:spPr>
            <a:xfrm>
              <a:off x="1132450" y="5929077"/>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3" name="Oval 12">
              <a:extLst>
                <a:ext uri="{FF2B5EF4-FFF2-40B4-BE49-F238E27FC236}">
                  <a16:creationId xmlns:a16="http://schemas.microsoft.com/office/drawing/2014/main" id="{C89E9181-0F09-7614-E9DF-8C6415EA8AB9}"/>
                </a:ext>
              </a:extLst>
            </p:cNvPr>
            <p:cNvSpPr/>
            <p:nvPr/>
          </p:nvSpPr>
          <p:spPr>
            <a:xfrm>
              <a:off x="1226033" y="644892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4" name="Oval 13">
              <a:extLst>
                <a:ext uri="{FF2B5EF4-FFF2-40B4-BE49-F238E27FC236}">
                  <a16:creationId xmlns:a16="http://schemas.microsoft.com/office/drawing/2014/main" id="{BC5F5C66-11B0-5E1D-9E83-04C394619C0D}"/>
                </a:ext>
              </a:extLst>
            </p:cNvPr>
            <p:cNvSpPr/>
            <p:nvPr/>
          </p:nvSpPr>
          <p:spPr>
            <a:xfrm>
              <a:off x="1865119" y="591363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5" name="Oval 14">
              <a:extLst>
                <a:ext uri="{FF2B5EF4-FFF2-40B4-BE49-F238E27FC236}">
                  <a16:creationId xmlns:a16="http://schemas.microsoft.com/office/drawing/2014/main" id="{69E5D347-29C6-50B4-D497-CED4501E31A0}"/>
                </a:ext>
              </a:extLst>
            </p:cNvPr>
            <p:cNvSpPr/>
            <p:nvPr/>
          </p:nvSpPr>
          <p:spPr>
            <a:xfrm>
              <a:off x="2319664" y="631657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6" name="Oval 15">
              <a:extLst>
                <a:ext uri="{FF2B5EF4-FFF2-40B4-BE49-F238E27FC236}">
                  <a16:creationId xmlns:a16="http://schemas.microsoft.com/office/drawing/2014/main" id="{02FEA38A-ED84-59CC-02BD-CE85311916E2}"/>
                </a:ext>
              </a:extLst>
            </p:cNvPr>
            <p:cNvSpPr/>
            <p:nvPr/>
          </p:nvSpPr>
          <p:spPr>
            <a:xfrm>
              <a:off x="2481552" y="520661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7" name="Oval 16">
              <a:extLst>
                <a:ext uri="{FF2B5EF4-FFF2-40B4-BE49-F238E27FC236}">
                  <a16:creationId xmlns:a16="http://schemas.microsoft.com/office/drawing/2014/main" id="{A5A18477-1746-C5CD-2D54-34493C1E187F}"/>
                </a:ext>
              </a:extLst>
            </p:cNvPr>
            <p:cNvSpPr/>
            <p:nvPr/>
          </p:nvSpPr>
          <p:spPr>
            <a:xfrm>
              <a:off x="3830173" y="6209765"/>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8" name="Oval 17">
              <a:extLst>
                <a:ext uri="{FF2B5EF4-FFF2-40B4-BE49-F238E27FC236}">
                  <a16:creationId xmlns:a16="http://schemas.microsoft.com/office/drawing/2014/main" id="{D859B65D-AF28-3EE6-4D88-FB06CD6C4C4C}"/>
                </a:ext>
              </a:extLst>
            </p:cNvPr>
            <p:cNvSpPr/>
            <p:nvPr/>
          </p:nvSpPr>
          <p:spPr>
            <a:xfrm>
              <a:off x="3228510" y="5997412"/>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9" name="Oval 18">
              <a:extLst>
                <a:ext uri="{FF2B5EF4-FFF2-40B4-BE49-F238E27FC236}">
                  <a16:creationId xmlns:a16="http://schemas.microsoft.com/office/drawing/2014/main" id="{5F18AA33-8155-8DBB-1B7B-1D3482E96CC3}"/>
                </a:ext>
              </a:extLst>
            </p:cNvPr>
            <p:cNvSpPr/>
            <p:nvPr/>
          </p:nvSpPr>
          <p:spPr>
            <a:xfrm>
              <a:off x="2969015" y="538901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0" name="Oval 19">
              <a:extLst>
                <a:ext uri="{FF2B5EF4-FFF2-40B4-BE49-F238E27FC236}">
                  <a16:creationId xmlns:a16="http://schemas.microsoft.com/office/drawing/2014/main" id="{56C13AC5-49EB-7E34-A90C-FEF55E03C193}"/>
                </a:ext>
              </a:extLst>
            </p:cNvPr>
            <p:cNvSpPr/>
            <p:nvPr/>
          </p:nvSpPr>
          <p:spPr>
            <a:xfrm>
              <a:off x="3815044" y="538901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1" name="Oval 20">
              <a:extLst>
                <a:ext uri="{FF2B5EF4-FFF2-40B4-BE49-F238E27FC236}">
                  <a16:creationId xmlns:a16="http://schemas.microsoft.com/office/drawing/2014/main" id="{F405A1BA-982A-6DAC-4B16-42E65B960F2A}"/>
                </a:ext>
              </a:extLst>
            </p:cNvPr>
            <p:cNvSpPr/>
            <p:nvPr/>
          </p:nvSpPr>
          <p:spPr>
            <a:xfrm>
              <a:off x="4281901" y="489224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2" name="Oval 21">
              <a:extLst>
                <a:ext uri="{FF2B5EF4-FFF2-40B4-BE49-F238E27FC236}">
                  <a16:creationId xmlns:a16="http://schemas.microsoft.com/office/drawing/2014/main" id="{AF8A2DD1-D0EA-CD81-A147-2CB3F39808E2}"/>
                </a:ext>
              </a:extLst>
            </p:cNvPr>
            <p:cNvSpPr/>
            <p:nvPr/>
          </p:nvSpPr>
          <p:spPr>
            <a:xfrm>
              <a:off x="3508853" y="4200373"/>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3" name="Oval 22">
              <a:extLst>
                <a:ext uri="{FF2B5EF4-FFF2-40B4-BE49-F238E27FC236}">
                  <a16:creationId xmlns:a16="http://schemas.microsoft.com/office/drawing/2014/main" id="{6D87E5F6-A881-458B-D4EE-C248F1AC1E8F}"/>
                </a:ext>
              </a:extLst>
            </p:cNvPr>
            <p:cNvSpPr/>
            <p:nvPr/>
          </p:nvSpPr>
          <p:spPr>
            <a:xfrm>
              <a:off x="4216776" y="3304384"/>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4" name="Oval 23">
              <a:extLst>
                <a:ext uri="{FF2B5EF4-FFF2-40B4-BE49-F238E27FC236}">
                  <a16:creationId xmlns:a16="http://schemas.microsoft.com/office/drawing/2014/main" id="{501DFF6E-93E8-8BD8-95E0-F6A8A7CAA703}"/>
                </a:ext>
              </a:extLst>
            </p:cNvPr>
            <p:cNvSpPr/>
            <p:nvPr/>
          </p:nvSpPr>
          <p:spPr>
            <a:xfrm>
              <a:off x="4062955" y="276481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5" name="Oval 24">
              <a:extLst>
                <a:ext uri="{FF2B5EF4-FFF2-40B4-BE49-F238E27FC236}">
                  <a16:creationId xmlns:a16="http://schemas.microsoft.com/office/drawing/2014/main" id="{E23D6604-8375-6102-2C8A-98D7CF25AC9E}"/>
                </a:ext>
              </a:extLst>
            </p:cNvPr>
            <p:cNvSpPr/>
            <p:nvPr/>
          </p:nvSpPr>
          <p:spPr>
            <a:xfrm>
              <a:off x="3539317" y="2559448"/>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7" name="Oval 26">
              <a:extLst>
                <a:ext uri="{FF2B5EF4-FFF2-40B4-BE49-F238E27FC236}">
                  <a16:creationId xmlns:a16="http://schemas.microsoft.com/office/drawing/2014/main" id="{7B896007-F389-5D0D-E7E2-6D3F4172F22C}"/>
                </a:ext>
              </a:extLst>
            </p:cNvPr>
            <p:cNvSpPr/>
            <p:nvPr/>
          </p:nvSpPr>
          <p:spPr>
            <a:xfrm>
              <a:off x="3081348" y="289237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8" name="Oval 27">
              <a:extLst>
                <a:ext uri="{FF2B5EF4-FFF2-40B4-BE49-F238E27FC236}">
                  <a16:creationId xmlns:a16="http://schemas.microsoft.com/office/drawing/2014/main" id="{AADEDF4B-5B65-2D38-9256-9B939B545F14}"/>
                </a:ext>
              </a:extLst>
            </p:cNvPr>
            <p:cNvSpPr/>
            <p:nvPr/>
          </p:nvSpPr>
          <p:spPr>
            <a:xfrm>
              <a:off x="3478389" y="330789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9" name="Oval 28">
              <a:extLst>
                <a:ext uri="{FF2B5EF4-FFF2-40B4-BE49-F238E27FC236}">
                  <a16:creationId xmlns:a16="http://schemas.microsoft.com/office/drawing/2014/main" id="{1CBF9B32-EFC0-4C02-1FA5-3D07627FD1F4}"/>
                </a:ext>
              </a:extLst>
            </p:cNvPr>
            <p:cNvSpPr/>
            <p:nvPr/>
          </p:nvSpPr>
          <p:spPr>
            <a:xfrm>
              <a:off x="3059723" y="3670300"/>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0" name="Oval 29">
              <a:extLst>
                <a:ext uri="{FF2B5EF4-FFF2-40B4-BE49-F238E27FC236}">
                  <a16:creationId xmlns:a16="http://schemas.microsoft.com/office/drawing/2014/main" id="{93AEA1FB-5A87-89C5-FA7A-11CCF4F16683}"/>
                </a:ext>
              </a:extLst>
            </p:cNvPr>
            <p:cNvSpPr/>
            <p:nvPr/>
          </p:nvSpPr>
          <p:spPr>
            <a:xfrm>
              <a:off x="2265638" y="329475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1" name="Oval 30">
              <a:extLst>
                <a:ext uri="{FF2B5EF4-FFF2-40B4-BE49-F238E27FC236}">
                  <a16:creationId xmlns:a16="http://schemas.microsoft.com/office/drawing/2014/main" id="{D911C3B0-53F2-12BC-FAF1-AC86CF561F47}"/>
                </a:ext>
              </a:extLst>
            </p:cNvPr>
            <p:cNvSpPr/>
            <p:nvPr/>
          </p:nvSpPr>
          <p:spPr>
            <a:xfrm>
              <a:off x="2290409" y="235503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2" name="Oval 31">
              <a:extLst>
                <a:ext uri="{FF2B5EF4-FFF2-40B4-BE49-F238E27FC236}">
                  <a16:creationId xmlns:a16="http://schemas.microsoft.com/office/drawing/2014/main" id="{6E1F3F82-4BE2-79B9-6F30-D46A421773D5}"/>
                </a:ext>
              </a:extLst>
            </p:cNvPr>
            <p:cNvSpPr/>
            <p:nvPr/>
          </p:nvSpPr>
          <p:spPr>
            <a:xfrm>
              <a:off x="1657775" y="2724693"/>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4" name="Oval 33">
              <a:extLst>
                <a:ext uri="{FF2B5EF4-FFF2-40B4-BE49-F238E27FC236}">
                  <a16:creationId xmlns:a16="http://schemas.microsoft.com/office/drawing/2014/main" id="{DDCB38C9-D192-1061-7E1A-ED5AA3A7A7FF}"/>
                </a:ext>
              </a:extLst>
            </p:cNvPr>
            <p:cNvSpPr/>
            <p:nvPr/>
          </p:nvSpPr>
          <p:spPr>
            <a:xfrm>
              <a:off x="853755" y="3443317"/>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5" name="Oval 34">
              <a:extLst>
                <a:ext uri="{FF2B5EF4-FFF2-40B4-BE49-F238E27FC236}">
                  <a16:creationId xmlns:a16="http://schemas.microsoft.com/office/drawing/2014/main" id="{50B229ED-AA9E-7D16-EF7F-4995767C69B3}"/>
                </a:ext>
              </a:extLst>
            </p:cNvPr>
            <p:cNvSpPr/>
            <p:nvPr/>
          </p:nvSpPr>
          <p:spPr>
            <a:xfrm>
              <a:off x="980963" y="2559448"/>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7" name="Oval 36">
              <a:extLst>
                <a:ext uri="{FF2B5EF4-FFF2-40B4-BE49-F238E27FC236}">
                  <a16:creationId xmlns:a16="http://schemas.microsoft.com/office/drawing/2014/main" id="{A1A337A0-1710-ACDC-D4F5-289CE33B7F36}"/>
                </a:ext>
              </a:extLst>
            </p:cNvPr>
            <p:cNvSpPr/>
            <p:nvPr/>
          </p:nvSpPr>
          <p:spPr>
            <a:xfrm>
              <a:off x="468203" y="2075694"/>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9" name="Oval 38">
              <a:extLst>
                <a:ext uri="{FF2B5EF4-FFF2-40B4-BE49-F238E27FC236}">
                  <a16:creationId xmlns:a16="http://schemas.microsoft.com/office/drawing/2014/main" id="{1D1D4C02-BE41-2429-EE99-D26F6A9EE0D7}"/>
                </a:ext>
              </a:extLst>
            </p:cNvPr>
            <p:cNvSpPr/>
            <p:nvPr/>
          </p:nvSpPr>
          <p:spPr>
            <a:xfrm>
              <a:off x="1212695" y="2015434"/>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0" name="Oval 39">
              <a:extLst>
                <a:ext uri="{FF2B5EF4-FFF2-40B4-BE49-F238E27FC236}">
                  <a16:creationId xmlns:a16="http://schemas.microsoft.com/office/drawing/2014/main" id="{15ABCE29-E256-BB41-4380-31E0C89AE739}"/>
                </a:ext>
              </a:extLst>
            </p:cNvPr>
            <p:cNvSpPr/>
            <p:nvPr/>
          </p:nvSpPr>
          <p:spPr>
            <a:xfrm>
              <a:off x="3502039" y="2075694"/>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1" name="Oval 40">
              <a:extLst>
                <a:ext uri="{FF2B5EF4-FFF2-40B4-BE49-F238E27FC236}">
                  <a16:creationId xmlns:a16="http://schemas.microsoft.com/office/drawing/2014/main" id="{E8107B81-4A06-E0B3-B3D8-B29D37911411}"/>
                </a:ext>
              </a:extLst>
            </p:cNvPr>
            <p:cNvSpPr/>
            <p:nvPr/>
          </p:nvSpPr>
          <p:spPr>
            <a:xfrm>
              <a:off x="3413407" y="419542"/>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2" name="Oval 41">
              <a:extLst>
                <a:ext uri="{FF2B5EF4-FFF2-40B4-BE49-F238E27FC236}">
                  <a16:creationId xmlns:a16="http://schemas.microsoft.com/office/drawing/2014/main" id="{23B19360-537D-98A7-FD5B-C6A11BB34D2C}"/>
                </a:ext>
              </a:extLst>
            </p:cNvPr>
            <p:cNvSpPr/>
            <p:nvPr/>
          </p:nvSpPr>
          <p:spPr>
            <a:xfrm>
              <a:off x="3437762" y="135797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3" name="Oval 42">
              <a:extLst>
                <a:ext uri="{FF2B5EF4-FFF2-40B4-BE49-F238E27FC236}">
                  <a16:creationId xmlns:a16="http://schemas.microsoft.com/office/drawing/2014/main" id="{960F32A5-5778-16CA-1067-133AD429C41B}"/>
                </a:ext>
              </a:extLst>
            </p:cNvPr>
            <p:cNvSpPr/>
            <p:nvPr/>
          </p:nvSpPr>
          <p:spPr>
            <a:xfrm>
              <a:off x="4114650" y="181521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4" name="Oval 43">
              <a:extLst>
                <a:ext uri="{FF2B5EF4-FFF2-40B4-BE49-F238E27FC236}">
                  <a16:creationId xmlns:a16="http://schemas.microsoft.com/office/drawing/2014/main" id="{5AB2631C-D17B-6E9E-7A0F-3042F7E2ABBE}"/>
                </a:ext>
              </a:extLst>
            </p:cNvPr>
            <p:cNvSpPr/>
            <p:nvPr/>
          </p:nvSpPr>
          <p:spPr>
            <a:xfrm>
              <a:off x="2774643" y="924137"/>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5" name="Oval 44">
              <a:extLst>
                <a:ext uri="{FF2B5EF4-FFF2-40B4-BE49-F238E27FC236}">
                  <a16:creationId xmlns:a16="http://schemas.microsoft.com/office/drawing/2014/main" id="{A92DED05-CAD8-5FF3-B7E9-D57A786A06CC}"/>
                </a:ext>
              </a:extLst>
            </p:cNvPr>
            <p:cNvSpPr/>
            <p:nvPr/>
          </p:nvSpPr>
          <p:spPr>
            <a:xfrm>
              <a:off x="1850286" y="797460"/>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6" name="Oval 45">
              <a:extLst>
                <a:ext uri="{FF2B5EF4-FFF2-40B4-BE49-F238E27FC236}">
                  <a16:creationId xmlns:a16="http://schemas.microsoft.com/office/drawing/2014/main" id="{D179C9F9-450A-1C12-B2AA-0F3055E992CE}"/>
                </a:ext>
              </a:extLst>
            </p:cNvPr>
            <p:cNvSpPr/>
            <p:nvPr/>
          </p:nvSpPr>
          <p:spPr>
            <a:xfrm>
              <a:off x="1264797" y="1285934"/>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7" name="Oval 46">
              <a:extLst>
                <a:ext uri="{FF2B5EF4-FFF2-40B4-BE49-F238E27FC236}">
                  <a16:creationId xmlns:a16="http://schemas.microsoft.com/office/drawing/2014/main" id="{D35F19E1-706B-B75B-810C-AFDBF72CAB7D}"/>
                </a:ext>
              </a:extLst>
            </p:cNvPr>
            <p:cNvSpPr/>
            <p:nvPr/>
          </p:nvSpPr>
          <p:spPr>
            <a:xfrm>
              <a:off x="680741" y="107924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8" name="Oval 47">
              <a:extLst>
                <a:ext uri="{FF2B5EF4-FFF2-40B4-BE49-F238E27FC236}">
                  <a16:creationId xmlns:a16="http://schemas.microsoft.com/office/drawing/2014/main" id="{C30AB9AD-52D6-ABB5-3FA4-4B4047750816}"/>
                </a:ext>
              </a:extLst>
            </p:cNvPr>
            <p:cNvSpPr/>
            <p:nvPr/>
          </p:nvSpPr>
          <p:spPr>
            <a:xfrm>
              <a:off x="668559" y="51452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9" name="Oval 48">
              <a:extLst>
                <a:ext uri="{FF2B5EF4-FFF2-40B4-BE49-F238E27FC236}">
                  <a16:creationId xmlns:a16="http://schemas.microsoft.com/office/drawing/2014/main" id="{91194D9A-860F-A495-F6E9-33DE9FF20BF0}"/>
                </a:ext>
              </a:extLst>
            </p:cNvPr>
            <p:cNvSpPr/>
            <p:nvPr/>
          </p:nvSpPr>
          <p:spPr>
            <a:xfrm>
              <a:off x="1322970" y="47229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50" name="Oval 49">
              <a:extLst>
                <a:ext uri="{FF2B5EF4-FFF2-40B4-BE49-F238E27FC236}">
                  <a16:creationId xmlns:a16="http://schemas.microsoft.com/office/drawing/2014/main" id="{245CB821-AC3A-2C5A-87AD-020257982FF2}"/>
                </a:ext>
              </a:extLst>
            </p:cNvPr>
            <p:cNvSpPr/>
            <p:nvPr/>
          </p:nvSpPr>
          <p:spPr>
            <a:xfrm>
              <a:off x="4127573" y="639673"/>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cxnSp>
          <p:nvCxnSpPr>
            <p:cNvPr id="51" name="Straight Connector 50">
              <a:extLst>
                <a:ext uri="{FF2B5EF4-FFF2-40B4-BE49-F238E27FC236}">
                  <a16:creationId xmlns:a16="http://schemas.microsoft.com/office/drawing/2014/main" id="{B98A80C5-2A51-F7C7-ED55-FDB7A7B678E6}"/>
                </a:ext>
              </a:extLst>
            </p:cNvPr>
            <p:cNvCxnSpPr>
              <a:cxnSpLocks/>
              <a:stCxn id="46" idx="1"/>
              <a:endCxn id="48" idx="5"/>
            </p:cNvCxnSpPr>
            <p:nvPr/>
          </p:nvCxnSpPr>
          <p:spPr>
            <a:xfrm flipH="1" flipV="1">
              <a:off x="894489" y="740456"/>
              <a:ext cx="409072" cy="5842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8D4CE6-B2E5-2706-AA31-600C31BC2188}"/>
                </a:ext>
              </a:extLst>
            </p:cNvPr>
            <p:cNvCxnSpPr>
              <a:cxnSpLocks/>
              <a:stCxn id="46" idx="2"/>
              <a:endCxn id="47" idx="5"/>
            </p:cNvCxnSpPr>
            <p:nvPr/>
          </p:nvCxnSpPr>
          <p:spPr>
            <a:xfrm flipH="1" flipV="1">
              <a:off x="906671" y="1305179"/>
              <a:ext cx="358126" cy="11310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A862241-ABF4-A046-8C13-5CBB1818DAE1}"/>
                </a:ext>
              </a:extLst>
            </p:cNvPr>
            <p:cNvCxnSpPr>
              <a:cxnSpLocks/>
              <a:stCxn id="46" idx="3"/>
              <a:endCxn id="37" idx="7"/>
            </p:cNvCxnSpPr>
            <p:nvPr/>
          </p:nvCxnSpPr>
          <p:spPr>
            <a:xfrm flipH="1">
              <a:off x="694133" y="1511864"/>
              <a:ext cx="609428" cy="6025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7BCB4F2-BFE9-852A-309D-887968D1DD66}"/>
                </a:ext>
              </a:extLst>
            </p:cNvPr>
            <p:cNvCxnSpPr>
              <a:cxnSpLocks/>
              <a:stCxn id="46" idx="0"/>
              <a:endCxn id="49" idx="4"/>
            </p:cNvCxnSpPr>
            <p:nvPr/>
          </p:nvCxnSpPr>
          <p:spPr>
            <a:xfrm flipV="1">
              <a:off x="1397144" y="736993"/>
              <a:ext cx="58173" cy="5489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178C404-9BD2-E3FA-526F-50FFF7B59B5F}"/>
                </a:ext>
              </a:extLst>
            </p:cNvPr>
            <p:cNvCxnSpPr>
              <a:cxnSpLocks/>
              <a:stCxn id="46" idx="7"/>
              <a:endCxn id="45" idx="3"/>
            </p:cNvCxnSpPr>
            <p:nvPr/>
          </p:nvCxnSpPr>
          <p:spPr>
            <a:xfrm flipV="1">
              <a:off x="1490727" y="1023390"/>
              <a:ext cx="398323" cy="3013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2FABF28-4A97-56C5-7148-D21C842DF57D}"/>
                </a:ext>
              </a:extLst>
            </p:cNvPr>
            <p:cNvCxnSpPr>
              <a:cxnSpLocks/>
              <a:stCxn id="46" idx="4"/>
              <a:endCxn id="39" idx="0"/>
            </p:cNvCxnSpPr>
            <p:nvPr/>
          </p:nvCxnSpPr>
          <p:spPr>
            <a:xfrm flipH="1">
              <a:off x="1345042" y="1550628"/>
              <a:ext cx="52102" cy="4648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2B01601-6D9F-E958-7F27-E922932599BE}"/>
                </a:ext>
              </a:extLst>
            </p:cNvPr>
            <p:cNvCxnSpPr>
              <a:cxnSpLocks/>
              <a:stCxn id="46" idx="6"/>
              <a:endCxn id="42" idx="2"/>
            </p:cNvCxnSpPr>
            <p:nvPr/>
          </p:nvCxnSpPr>
          <p:spPr>
            <a:xfrm>
              <a:off x="1529491" y="1418281"/>
              <a:ext cx="1908271" cy="720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2F305DF-E277-AF5B-8923-0434347E9C89}"/>
                </a:ext>
              </a:extLst>
            </p:cNvPr>
            <p:cNvCxnSpPr>
              <a:cxnSpLocks/>
              <a:stCxn id="44" idx="5"/>
              <a:endCxn id="42" idx="1"/>
            </p:cNvCxnSpPr>
            <p:nvPr/>
          </p:nvCxnSpPr>
          <p:spPr>
            <a:xfrm>
              <a:off x="3000573" y="1150067"/>
              <a:ext cx="475953" cy="24666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7A51EE3-6584-7A7E-86E8-5AEF696607AB}"/>
                </a:ext>
              </a:extLst>
            </p:cNvPr>
            <p:cNvCxnSpPr>
              <a:cxnSpLocks/>
              <a:stCxn id="42" idx="7"/>
              <a:endCxn id="50" idx="3"/>
            </p:cNvCxnSpPr>
            <p:nvPr/>
          </p:nvCxnSpPr>
          <p:spPr>
            <a:xfrm flipV="1">
              <a:off x="3663692" y="865603"/>
              <a:ext cx="502645" cy="5311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9CB430E-0106-FAFE-1A11-4AA7C81D2139}"/>
                </a:ext>
              </a:extLst>
            </p:cNvPr>
            <p:cNvCxnSpPr>
              <a:cxnSpLocks/>
              <a:stCxn id="42" idx="5"/>
              <a:endCxn id="43" idx="1"/>
            </p:cNvCxnSpPr>
            <p:nvPr/>
          </p:nvCxnSpPr>
          <p:spPr>
            <a:xfrm>
              <a:off x="3663692" y="1583901"/>
              <a:ext cx="489722" cy="2700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648AEDF-48EA-B58B-DD41-1B88F32B5B67}"/>
                </a:ext>
              </a:extLst>
            </p:cNvPr>
            <p:cNvCxnSpPr>
              <a:cxnSpLocks/>
              <a:stCxn id="41" idx="4"/>
              <a:endCxn id="42" idx="0"/>
            </p:cNvCxnSpPr>
            <p:nvPr/>
          </p:nvCxnSpPr>
          <p:spPr>
            <a:xfrm>
              <a:off x="3545754" y="684236"/>
              <a:ext cx="24355" cy="67373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C1EE686-95A9-02C6-04F8-48E600D55549}"/>
                </a:ext>
              </a:extLst>
            </p:cNvPr>
            <p:cNvCxnSpPr>
              <a:cxnSpLocks/>
              <a:stCxn id="40" idx="0"/>
              <a:endCxn id="42" idx="4"/>
            </p:cNvCxnSpPr>
            <p:nvPr/>
          </p:nvCxnSpPr>
          <p:spPr>
            <a:xfrm flipH="1" flipV="1">
              <a:off x="3570109" y="1622665"/>
              <a:ext cx="64277" cy="4530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C1F7A48-B7EF-E7D1-4446-5B0ACBF2234D}"/>
                </a:ext>
              </a:extLst>
            </p:cNvPr>
            <p:cNvCxnSpPr>
              <a:cxnSpLocks/>
              <a:stCxn id="30" idx="7"/>
              <a:endCxn id="42" idx="3"/>
            </p:cNvCxnSpPr>
            <p:nvPr/>
          </p:nvCxnSpPr>
          <p:spPr>
            <a:xfrm flipV="1">
              <a:off x="2491568" y="1583901"/>
              <a:ext cx="984958" cy="17496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42CE6DE-3CB9-7585-9FF5-AE4A4FA75B7A}"/>
                </a:ext>
              </a:extLst>
            </p:cNvPr>
            <p:cNvCxnSpPr>
              <a:cxnSpLocks/>
              <a:stCxn id="30" idx="1"/>
              <a:endCxn id="46" idx="5"/>
            </p:cNvCxnSpPr>
            <p:nvPr/>
          </p:nvCxnSpPr>
          <p:spPr>
            <a:xfrm flipH="1" flipV="1">
              <a:off x="1490727" y="1511864"/>
              <a:ext cx="813675" cy="18216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AE28D3-3685-E20D-C728-A51959B29A31}"/>
                </a:ext>
              </a:extLst>
            </p:cNvPr>
            <p:cNvCxnSpPr>
              <a:cxnSpLocks/>
              <a:stCxn id="30" idx="0"/>
              <a:endCxn id="31" idx="4"/>
            </p:cNvCxnSpPr>
            <p:nvPr/>
          </p:nvCxnSpPr>
          <p:spPr>
            <a:xfrm flipV="1">
              <a:off x="2397985" y="2619733"/>
              <a:ext cx="24771" cy="67502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EE7D0F1-301D-CF6C-5732-913052F1510A}"/>
                </a:ext>
              </a:extLst>
            </p:cNvPr>
            <p:cNvCxnSpPr>
              <a:cxnSpLocks/>
              <a:stCxn id="30" idx="1"/>
              <a:endCxn id="32" idx="5"/>
            </p:cNvCxnSpPr>
            <p:nvPr/>
          </p:nvCxnSpPr>
          <p:spPr>
            <a:xfrm flipH="1" flipV="1">
              <a:off x="1883705" y="2950623"/>
              <a:ext cx="420697" cy="3829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5349B29-01BC-9F49-30E2-E75514856D7F}"/>
                </a:ext>
              </a:extLst>
            </p:cNvPr>
            <p:cNvCxnSpPr>
              <a:cxnSpLocks/>
              <a:stCxn id="30" idx="2"/>
              <a:endCxn id="35" idx="5"/>
            </p:cNvCxnSpPr>
            <p:nvPr/>
          </p:nvCxnSpPr>
          <p:spPr>
            <a:xfrm flipH="1" flipV="1">
              <a:off x="1206893" y="2785378"/>
              <a:ext cx="1058745" cy="6417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5ADF748-CB56-A009-6C7E-A8B7F9D19BED}"/>
                </a:ext>
              </a:extLst>
            </p:cNvPr>
            <p:cNvCxnSpPr>
              <a:cxnSpLocks/>
              <a:stCxn id="30" idx="2"/>
              <a:endCxn id="34" idx="6"/>
            </p:cNvCxnSpPr>
            <p:nvPr/>
          </p:nvCxnSpPr>
          <p:spPr>
            <a:xfrm flipH="1">
              <a:off x="1118449" y="3427106"/>
              <a:ext cx="1147189" cy="1485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8094A9C-3583-CE47-A5EB-1EFB83098BD3}"/>
                </a:ext>
              </a:extLst>
            </p:cNvPr>
            <p:cNvCxnSpPr>
              <a:cxnSpLocks/>
              <a:stCxn id="28" idx="2"/>
              <a:endCxn id="30" idx="6"/>
            </p:cNvCxnSpPr>
            <p:nvPr/>
          </p:nvCxnSpPr>
          <p:spPr>
            <a:xfrm flipH="1" flipV="1">
              <a:off x="2530332" y="3427106"/>
              <a:ext cx="948057" cy="13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0866D58-14B8-41FC-CC8A-18FA18538766}"/>
                </a:ext>
              </a:extLst>
            </p:cNvPr>
            <p:cNvCxnSpPr>
              <a:cxnSpLocks/>
              <a:stCxn id="28" idx="1"/>
              <a:endCxn id="27" idx="5"/>
            </p:cNvCxnSpPr>
            <p:nvPr/>
          </p:nvCxnSpPr>
          <p:spPr>
            <a:xfrm flipH="1" flipV="1">
              <a:off x="3307278" y="3118309"/>
              <a:ext cx="209875" cy="2283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AB1989A-2DBE-90A8-6416-EBD250CE9585}"/>
                </a:ext>
              </a:extLst>
            </p:cNvPr>
            <p:cNvCxnSpPr>
              <a:cxnSpLocks/>
              <a:stCxn id="28" idx="0"/>
              <a:endCxn id="25" idx="4"/>
            </p:cNvCxnSpPr>
            <p:nvPr/>
          </p:nvCxnSpPr>
          <p:spPr>
            <a:xfrm flipV="1">
              <a:off x="3610736" y="2824142"/>
              <a:ext cx="60928" cy="4837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E9ADDA6-8115-CAF5-1E72-DBBF3EF37FDC}"/>
                </a:ext>
              </a:extLst>
            </p:cNvPr>
            <p:cNvCxnSpPr>
              <a:cxnSpLocks/>
              <a:stCxn id="28" idx="7"/>
              <a:endCxn id="24" idx="3"/>
            </p:cNvCxnSpPr>
            <p:nvPr/>
          </p:nvCxnSpPr>
          <p:spPr>
            <a:xfrm flipV="1">
              <a:off x="3704319" y="2990749"/>
              <a:ext cx="397400" cy="3559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40D7D6A-346D-BFD5-D2BC-0064575DADDE}"/>
                </a:ext>
              </a:extLst>
            </p:cNvPr>
            <p:cNvCxnSpPr>
              <a:cxnSpLocks/>
              <a:stCxn id="28" idx="6"/>
              <a:endCxn id="23" idx="2"/>
            </p:cNvCxnSpPr>
            <p:nvPr/>
          </p:nvCxnSpPr>
          <p:spPr>
            <a:xfrm flipV="1">
              <a:off x="3743083" y="3436731"/>
              <a:ext cx="473693" cy="35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01D9830-9FD2-60FF-90D7-D6A5B05EA025}"/>
                </a:ext>
              </a:extLst>
            </p:cNvPr>
            <p:cNvCxnSpPr>
              <a:cxnSpLocks/>
              <a:stCxn id="28" idx="4"/>
              <a:endCxn id="22" idx="0"/>
            </p:cNvCxnSpPr>
            <p:nvPr/>
          </p:nvCxnSpPr>
          <p:spPr>
            <a:xfrm>
              <a:off x="3610736" y="3572590"/>
              <a:ext cx="30464" cy="6277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6BAC70F-6DB2-9D22-3259-2897EE4A0FE2}"/>
                </a:ext>
              </a:extLst>
            </p:cNvPr>
            <p:cNvCxnSpPr>
              <a:cxnSpLocks/>
              <a:stCxn id="28" idx="3"/>
              <a:endCxn id="29" idx="7"/>
            </p:cNvCxnSpPr>
            <p:nvPr/>
          </p:nvCxnSpPr>
          <p:spPr>
            <a:xfrm flipH="1">
              <a:off x="3285653" y="3533826"/>
              <a:ext cx="231500" cy="1752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A92E3EB-0D40-A410-5649-496170E012CA}"/>
                </a:ext>
              </a:extLst>
            </p:cNvPr>
            <p:cNvCxnSpPr>
              <a:cxnSpLocks/>
              <a:stCxn id="30" idx="5"/>
              <a:endCxn id="20" idx="1"/>
            </p:cNvCxnSpPr>
            <p:nvPr/>
          </p:nvCxnSpPr>
          <p:spPr>
            <a:xfrm>
              <a:off x="2491568" y="3520689"/>
              <a:ext cx="1362240" cy="19070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752740B-3EED-EE56-827B-C5435E0EDCAC}"/>
                </a:ext>
              </a:extLst>
            </p:cNvPr>
            <p:cNvCxnSpPr>
              <a:cxnSpLocks/>
              <a:stCxn id="30" idx="4"/>
              <a:endCxn id="14" idx="0"/>
            </p:cNvCxnSpPr>
            <p:nvPr/>
          </p:nvCxnSpPr>
          <p:spPr>
            <a:xfrm flipH="1">
              <a:off x="1997466" y="3559453"/>
              <a:ext cx="400519" cy="23541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0708248-CBFC-B18B-8D0A-AC0211B3B337}"/>
                </a:ext>
              </a:extLst>
            </p:cNvPr>
            <p:cNvCxnSpPr>
              <a:cxnSpLocks/>
              <a:stCxn id="30" idx="3"/>
              <a:endCxn id="7" idx="7"/>
            </p:cNvCxnSpPr>
            <p:nvPr/>
          </p:nvCxnSpPr>
          <p:spPr>
            <a:xfrm flipH="1">
              <a:off x="1597529" y="3520689"/>
              <a:ext cx="706873" cy="11843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FEF442B-EFFE-A4D9-EEB0-46C8B51F6371}"/>
                </a:ext>
              </a:extLst>
            </p:cNvPr>
            <p:cNvCxnSpPr>
              <a:cxnSpLocks/>
              <a:stCxn id="8" idx="5"/>
              <a:endCxn id="7" idx="1"/>
            </p:cNvCxnSpPr>
            <p:nvPr/>
          </p:nvCxnSpPr>
          <p:spPr>
            <a:xfrm>
              <a:off x="952920" y="4298136"/>
              <a:ext cx="457443" cy="40693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C2A83A8-C529-B7C4-8AFA-A2DDDB12E668}"/>
                </a:ext>
              </a:extLst>
            </p:cNvPr>
            <p:cNvCxnSpPr>
              <a:cxnSpLocks/>
              <a:stCxn id="6" idx="6"/>
              <a:endCxn id="7" idx="2"/>
            </p:cNvCxnSpPr>
            <p:nvPr/>
          </p:nvCxnSpPr>
          <p:spPr>
            <a:xfrm flipV="1">
              <a:off x="790740" y="4798658"/>
              <a:ext cx="580859" cy="164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33971FF-F125-FF89-3DE6-29D98550BCB4}"/>
                </a:ext>
              </a:extLst>
            </p:cNvPr>
            <p:cNvCxnSpPr>
              <a:cxnSpLocks/>
              <a:stCxn id="9" idx="0"/>
              <a:endCxn id="7" idx="4"/>
            </p:cNvCxnSpPr>
            <p:nvPr/>
          </p:nvCxnSpPr>
          <p:spPr>
            <a:xfrm flipV="1">
              <a:off x="1496610" y="4931005"/>
              <a:ext cx="7336" cy="21579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C6ACB4D-0493-F6F3-07F1-49E6E0BBF993}"/>
                </a:ext>
              </a:extLst>
            </p:cNvPr>
            <p:cNvCxnSpPr>
              <a:cxnSpLocks/>
              <a:stCxn id="7" idx="5"/>
              <a:endCxn id="10" idx="1"/>
            </p:cNvCxnSpPr>
            <p:nvPr/>
          </p:nvCxnSpPr>
          <p:spPr>
            <a:xfrm>
              <a:off x="1597529" y="4892241"/>
              <a:ext cx="101274" cy="1166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F2F9DC4-7BE7-FE1E-042F-1FFE4B745ADD}"/>
                </a:ext>
              </a:extLst>
            </p:cNvPr>
            <p:cNvCxnSpPr>
              <a:cxnSpLocks/>
              <a:stCxn id="11" idx="5"/>
              <a:endCxn id="14" idx="1"/>
            </p:cNvCxnSpPr>
            <p:nvPr/>
          </p:nvCxnSpPr>
          <p:spPr>
            <a:xfrm>
              <a:off x="1162100" y="5432546"/>
              <a:ext cx="741783" cy="5198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8D3DDEC-859C-A0C1-E0C7-8F96159824E2}"/>
                </a:ext>
              </a:extLst>
            </p:cNvPr>
            <p:cNvCxnSpPr>
              <a:cxnSpLocks/>
              <a:stCxn id="12" idx="6"/>
              <a:endCxn id="14" idx="2"/>
            </p:cNvCxnSpPr>
            <p:nvPr/>
          </p:nvCxnSpPr>
          <p:spPr>
            <a:xfrm flipV="1">
              <a:off x="1397144" y="6045978"/>
              <a:ext cx="467975" cy="1544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8B03EF1-4978-6880-550D-61D1887F19BD}"/>
                </a:ext>
              </a:extLst>
            </p:cNvPr>
            <p:cNvCxnSpPr>
              <a:cxnSpLocks/>
              <a:stCxn id="13" idx="7"/>
              <a:endCxn id="14" idx="3"/>
            </p:cNvCxnSpPr>
            <p:nvPr/>
          </p:nvCxnSpPr>
          <p:spPr>
            <a:xfrm flipV="1">
              <a:off x="1451963" y="6139561"/>
              <a:ext cx="451920" cy="3481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AC1BB60-D8C5-F91B-B601-CC9347459D82}"/>
                </a:ext>
              </a:extLst>
            </p:cNvPr>
            <p:cNvCxnSpPr>
              <a:cxnSpLocks/>
              <a:stCxn id="14" idx="5"/>
              <a:endCxn id="15" idx="1"/>
            </p:cNvCxnSpPr>
            <p:nvPr/>
          </p:nvCxnSpPr>
          <p:spPr>
            <a:xfrm>
              <a:off x="2091049" y="6139561"/>
              <a:ext cx="267379" cy="21578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818FF053-949B-15DD-E6A9-5A9BF7F5802D}"/>
                </a:ext>
              </a:extLst>
            </p:cNvPr>
            <p:cNvCxnSpPr>
              <a:cxnSpLocks/>
              <a:stCxn id="16" idx="3"/>
              <a:endCxn id="14" idx="7"/>
            </p:cNvCxnSpPr>
            <p:nvPr/>
          </p:nvCxnSpPr>
          <p:spPr>
            <a:xfrm flipH="1">
              <a:off x="2091049" y="5432546"/>
              <a:ext cx="429267" cy="5198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920BA5E-CCD4-3839-92A1-5C9FD8EEF32B}"/>
                </a:ext>
              </a:extLst>
            </p:cNvPr>
            <p:cNvCxnSpPr>
              <a:cxnSpLocks/>
              <a:stCxn id="21" idx="3"/>
              <a:endCxn id="20" idx="7"/>
            </p:cNvCxnSpPr>
            <p:nvPr/>
          </p:nvCxnSpPr>
          <p:spPr>
            <a:xfrm flipH="1">
              <a:off x="4040974" y="5118171"/>
              <a:ext cx="279691" cy="30960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516F8A6-7350-C45D-09B0-72FAF097AA51}"/>
                </a:ext>
              </a:extLst>
            </p:cNvPr>
            <p:cNvCxnSpPr>
              <a:cxnSpLocks/>
              <a:stCxn id="19" idx="6"/>
              <a:endCxn id="20" idx="2"/>
            </p:cNvCxnSpPr>
            <p:nvPr/>
          </p:nvCxnSpPr>
          <p:spPr>
            <a:xfrm>
              <a:off x="3233709" y="5521358"/>
              <a:ext cx="58133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B042DC7-9C07-BD35-7D90-54D9617FC9CC}"/>
                </a:ext>
              </a:extLst>
            </p:cNvPr>
            <p:cNvCxnSpPr>
              <a:cxnSpLocks/>
              <a:stCxn id="18" idx="7"/>
              <a:endCxn id="20" idx="3"/>
            </p:cNvCxnSpPr>
            <p:nvPr/>
          </p:nvCxnSpPr>
          <p:spPr>
            <a:xfrm flipV="1">
              <a:off x="3454440" y="5614941"/>
              <a:ext cx="399368" cy="42123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A4BE049C-5B6B-EFE9-8BE2-5ECF5D66BE92}"/>
                </a:ext>
              </a:extLst>
            </p:cNvPr>
            <p:cNvCxnSpPr>
              <a:cxnSpLocks/>
              <a:stCxn id="17" idx="0"/>
              <a:endCxn id="20" idx="4"/>
            </p:cNvCxnSpPr>
            <p:nvPr/>
          </p:nvCxnSpPr>
          <p:spPr>
            <a:xfrm flipH="1" flipV="1">
              <a:off x="3947391" y="5653705"/>
              <a:ext cx="15129" cy="55606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a16="http://schemas.microsoft.com/office/drawing/2014/main" id="{DFB08AE3-6C06-74D3-5915-81E1B66448C4}"/>
                </a:ext>
              </a:extLst>
            </p:cNvPr>
            <p:cNvSpPr/>
            <p:nvPr/>
          </p:nvSpPr>
          <p:spPr>
            <a:xfrm>
              <a:off x="4281901" y="393985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cxnSp>
          <p:nvCxnSpPr>
            <p:cNvPr id="225" name="Straight Connector 224">
              <a:extLst>
                <a:ext uri="{FF2B5EF4-FFF2-40B4-BE49-F238E27FC236}">
                  <a16:creationId xmlns:a16="http://schemas.microsoft.com/office/drawing/2014/main" id="{52B33FDA-0E4A-F4E3-7403-130A50534BD1}"/>
                </a:ext>
              </a:extLst>
            </p:cNvPr>
            <p:cNvCxnSpPr>
              <a:cxnSpLocks/>
              <a:stCxn id="28" idx="5"/>
              <a:endCxn id="224" idx="1"/>
            </p:cNvCxnSpPr>
            <p:nvPr/>
          </p:nvCxnSpPr>
          <p:spPr>
            <a:xfrm>
              <a:off x="3704319" y="3533826"/>
              <a:ext cx="616346" cy="444797"/>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2680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5E589-B990-03C7-89A8-5512E2704877}"/>
              </a:ext>
            </a:extLst>
          </p:cNvPr>
          <p:cNvSpPr>
            <a:spLocks noGrp="1"/>
          </p:cNvSpPr>
          <p:nvPr>
            <p:ph type="body" sz="quarter" idx="13"/>
          </p:nvPr>
        </p:nvSpPr>
        <p:spPr/>
        <p:txBody>
          <a:bodyPr/>
          <a:lstStyle/>
          <a:p>
            <a:r>
              <a:rPr lang="en-CZ" dirty="0"/>
              <a:t>Distributed</a:t>
            </a:r>
          </a:p>
          <a:p>
            <a:endParaRPr lang="en-CZ" dirty="0"/>
          </a:p>
          <a:p>
            <a:r>
              <a:rPr lang="en-CZ" dirty="0"/>
              <a:t>Every node is independent and interconnected with each other.</a:t>
            </a:r>
          </a:p>
        </p:txBody>
      </p:sp>
      <p:grpSp>
        <p:nvGrpSpPr>
          <p:cNvPr id="241" name="Group 240">
            <a:extLst>
              <a:ext uri="{FF2B5EF4-FFF2-40B4-BE49-F238E27FC236}">
                <a16:creationId xmlns:a16="http://schemas.microsoft.com/office/drawing/2014/main" id="{A41EEF13-0C7D-4148-919E-9C3AB1789F95}"/>
              </a:ext>
            </a:extLst>
          </p:cNvPr>
          <p:cNvGrpSpPr/>
          <p:nvPr/>
        </p:nvGrpSpPr>
        <p:grpSpPr>
          <a:xfrm>
            <a:off x="590555" y="337802"/>
            <a:ext cx="3532261" cy="6254029"/>
            <a:chOff x="590555" y="337802"/>
            <a:chExt cx="3532261" cy="6254029"/>
          </a:xfrm>
        </p:grpSpPr>
        <p:sp>
          <p:nvSpPr>
            <p:cNvPr id="3" name="Oval 2">
              <a:extLst>
                <a:ext uri="{FF2B5EF4-FFF2-40B4-BE49-F238E27FC236}">
                  <a16:creationId xmlns:a16="http://schemas.microsoft.com/office/drawing/2014/main" id="{B450E47B-F53F-91F4-7067-905EFBAE51A9}"/>
                </a:ext>
              </a:extLst>
            </p:cNvPr>
            <p:cNvSpPr/>
            <p:nvPr/>
          </p:nvSpPr>
          <p:spPr>
            <a:xfrm>
              <a:off x="2725151" y="605789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 name="Oval 3">
              <a:extLst>
                <a:ext uri="{FF2B5EF4-FFF2-40B4-BE49-F238E27FC236}">
                  <a16:creationId xmlns:a16="http://schemas.microsoft.com/office/drawing/2014/main" id="{AEC226D8-1F9E-AF77-2899-A2CAA9AA55E0}"/>
                </a:ext>
              </a:extLst>
            </p:cNvPr>
            <p:cNvSpPr/>
            <p:nvPr/>
          </p:nvSpPr>
          <p:spPr>
            <a:xfrm>
              <a:off x="3074066" y="574106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6" name="Oval 5">
              <a:extLst>
                <a:ext uri="{FF2B5EF4-FFF2-40B4-BE49-F238E27FC236}">
                  <a16:creationId xmlns:a16="http://schemas.microsoft.com/office/drawing/2014/main" id="{9EF25A26-6BD9-3977-1354-344EEF05C11D}"/>
                </a:ext>
              </a:extLst>
            </p:cNvPr>
            <p:cNvSpPr/>
            <p:nvPr/>
          </p:nvSpPr>
          <p:spPr>
            <a:xfrm>
              <a:off x="2983832" y="4954473"/>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7" name="Oval 6">
              <a:extLst>
                <a:ext uri="{FF2B5EF4-FFF2-40B4-BE49-F238E27FC236}">
                  <a16:creationId xmlns:a16="http://schemas.microsoft.com/office/drawing/2014/main" id="{37665906-1DF7-601C-2E42-41247B7E3297}"/>
                </a:ext>
              </a:extLst>
            </p:cNvPr>
            <p:cNvSpPr/>
            <p:nvPr/>
          </p:nvSpPr>
          <p:spPr>
            <a:xfrm>
              <a:off x="1743240" y="6327137"/>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8" name="Oval 7">
              <a:extLst>
                <a:ext uri="{FF2B5EF4-FFF2-40B4-BE49-F238E27FC236}">
                  <a16:creationId xmlns:a16="http://schemas.microsoft.com/office/drawing/2014/main" id="{A88835BC-CA15-6D3E-5B57-1BD9CDB09F61}"/>
                </a:ext>
              </a:extLst>
            </p:cNvPr>
            <p:cNvSpPr/>
            <p:nvPr/>
          </p:nvSpPr>
          <p:spPr>
            <a:xfrm>
              <a:off x="957512" y="6136105"/>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9" name="Oval 8">
              <a:extLst>
                <a:ext uri="{FF2B5EF4-FFF2-40B4-BE49-F238E27FC236}">
                  <a16:creationId xmlns:a16="http://schemas.microsoft.com/office/drawing/2014/main" id="{17EA8AC9-2B40-7CD4-DEC1-FABAFE81244B}"/>
                </a:ext>
              </a:extLst>
            </p:cNvPr>
            <p:cNvSpPr/>
            <p:nvPr/>
          </p:nvSpPr>
          <p:spPr>
            <a:xfrm>
              <a:off x="1391654" y="5434260"/>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0" name="Oval 9">
              <a:extLst>
                <a:ext uri="{FF2B5EF4-FFF2-40B4-BE49-F238E27FC236}">
                  <a16:creationId xmlns:a16="http://schemas.microsoft.com/office/drawing/2014/main" id="{69EE9EC5-4386-3B00-1909-4B71E63B96FD}"/>
                </a:ext>
              </a:extLst>
            </p:cNvPr>
            <p:cNvSpPr/>
            <p:nvPr/>
          </p:nvSpPr>
          <p:spPr>
            <a:xfrm>
              <a:off x="2478689" y="519363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1" name="Oval 10">
              <a:extLst>
                <a:ext uri="{FF2B5EF4-FFF2-40B4-BE49-F238E27FC236}">
                  <a16:creationId xmlns:a16="http://schemas.microsoft.com/office/drawing/2014/main" id="{EDBFEC5D-F648-7DC2-D6DE-6A44D5C683F7}"/>
                </a:ext>
              </a:extLst>
            </p:cNvPr>
            <p:cNvSpPr/>
            <p:nvPr/>
          </p:nvSpPr>
          <p:spPr>
            <a:xfrm>
              <a:off x="3653588" y="5350040"/>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2" name="Oval 11">
              <a:extLst>
                <a:ext uri="{FF2B5EF4-FFF2-40B4-BE49-F238E27FC236}">
                  <a16:creationId xmlns:a16="http://schemas.microsoft.com/office/drawing/2014/main" id="{43876940-0719-1DF7-07C8-4613BEF573D1}"/>
                </a:ext>
              </a:extLst>
            </p:cNvPr>
            <p:cNvSpPr/>
            <p:nvPr/>
          </p:nvSpPr>
          <p:spPr>
            <a:xfrm>
              <a:off x="3840078" y="4965033"/>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3" name="Oval 12">
              <a:extLst>
                <a:ext uri="{FF2B5EF4-FFF2-40B4-BE49-F238E27FC236}">
                  <a16:creationId xmlns:a16="http://schemas.microsoft.com/office/drawing/2014/main" id="{C3E78381-EF30-1FEE-9901-719826B43479}"/>
                </a:ext>
              </a:extLst>
            </p:cNvPr>
            <p:cNvSpPr/>
            <p:nvPr/>
          </p:nvSpPr>
          <p:spPr>
            <a:xfrm>
              <a:off x="2134267" y="470033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4" name="Oval 13">
              <a:extLst>
                <a:ext uri="{FF2B5EF4-FFF2-40B4-BE49-F238E27FC236}">
                  <a16:creationId xmlns:a16="http://schemas.microsoft.com/office/drawing/2014/main" id="{85AD3922-0E80-CCD5-FACF-160534CCC98C}"/>
                </a:ext>
              </a:extLst>
            </p:cNvPr>
            <p:cNvSpPr/>
            <p:nvPr/>
          </p:nvSpPr>
          <p:spPr>
            <a:xfrm>
              <a:off x="885655" y="4742447"/>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5" name="Oval 14">
              <a:extLst>
                <a:ext uri="{FF2B5EF4-FFF2-40B4-BE49-F238E27FC236}">
                  <a16:creationId xmlns:a16="http://schemas.microsoft.com/office/drawing/2014/main" id="{864FD893-58C5-D559-5C7E-C50AD4EFD0BC}"/>
                </a:ext>
              </a:extLst>
            </p:cNvPr>
            <p:cNvSpPr/>
            <p:nvPr/>
          </p:nvSpPr>
          <p:spPr>
            <a:xfrm>
              <a:off x="2116217" y="427321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6" name="Oval 15">
              <a:extLst>
                <a:ext uri="{FF2B5EF4-FFF2-40B4-BE49-F238E27FC236}">
                  <a16:creationId xmlns:a16="http://schemas.microsoft.com/office/drawing/2014/main" id="{C15209CE-C7AA-2854-B40F-7AB27097A7CC}"/>
                </a:ext>
              </a:extLst>
            </p:cNvPr>
            <p:cNvSpPr/>
            <p:nvPr/>
          </p:nvSpPr>
          <p:spPr>
            <a:xfrm>
              <a:off x="2629082" y="3683668"/>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7" name="Oval 16">
              <a:extLst>
                <a:ext uri="{FF2B5EF4-FFF2-40B4-BE49-F238E27FC236}">
                  <a16:creationId xmlns:a16="http://schemas.microsoft.com/office/drawing/2014/main" id="{BB2A4B0A-9357-8577-F1BA-4BF655665095}"/>
                </a:ext>
              </a:extLst>
            </p:cNvPr>
            <p:cNvSpPr/>
            <p:nvPr/>
          </p:nvSpPr>
          <p:spPr>
            <a:xfrm>
              <a:off x="3647572" y="3653588"/>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8" name="Oval 17">
              <a:extLst>
                <a:ext uri="{FF2B5EF4-FFF2-40B4-BE49-F238E27FC236}">
                  <a16:creationId xmlns:a16="http://schemas.microsoft.com/office/drawing/2014/main" id="{A86A6509-CD73-DF7A-C4F6-C390E25ECE09}"/>
                </a:ext>
              </a:extLst>
            </p:cNvPr>
            <p:cNvSpPr/>
            <p:nvPr/>
          </p:nvSpPr>
          <p:spPr>
            <a:xfrm>
              <a:off x="1767306" y="3664152"/>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9" name="Oval 18">
              <a:extLst>
                <a:ext uri="{FF2B5EF4-FFF2-40B4-BE49-F238E27FC236}">
                  <a16:creationId xmlns:a16="http://schemas.microsoft.com/office/drawing/2014/main" id="{F9D2E8B3-8312-915D-A514-B0D1F4FD3EEB}"/>
                </a:ext>
              </a:extLst>
            </p:cNvPr>
            <p:cNvSpPr/>
            <p:nvPr/>
          </p:nvSpPr>
          <p:spPr>
            <a:xfrm>
              <a:off x="969544" y="382203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0" name="Oval 19">
              <a:extLst>
                <a:ext uri="{FF2B5EF4-FFF2-40B4-BE49-F238E27FC236}">
                  <a16:creationId xmlns:a16="http://schemas.microsoft.com/office/drawing/2014/main" id="{F933037B-E117-B892-49E9-C7E0F3A084C1}"/>
                </a:ext>
              </a:extLst>
            </p:cNvPr>
            <p:cNvSpPr/>
            <p:nvPr/>
          </p:nvSpPr>
          <p:spPr>
            <a:xfrm>
              <a:off x="3858122" y="3148115"/>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1" name="Oval 20">
              <a:extLst>
                <a:ext uri="{FF2B5EF4-FFF2-40B4-BE49-F238E27FC236}">
                  <a16:creationId xmlns:a16="http://schemas.microsoft.com/office/drawing/2014/main" id="{D5E1B1E1-E218-B24A-CC69-EE93B07DB044}"/>
                </a:ext>
              </a:extLst>
            </p:cNvPr>
            <p:cNvSpPr/>
            <p:nvPr/>
          </p:nvSpPr>
          <p:spPr>
            <a:xfrm>
              <a:off x="2797346" y="2939717"/>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2" name="Oval 21">
              <a:extLst>
                <a:ext uri="{FF2B5EF4-FFF2-40B4-BE49-F238E27FC236}">
                  <a16:creationId xmlns:a16="http://schemas.microsoft.com/office/drawing/2014/main" id="{A4F3AC6B-4219-8B0A-6D7A-FCE2D02314FD}"/>
                </a:ext>
              </a:extLst>
            </p:cNvPr>
            <p:cNvSpPr/>
            <p:nvPr/>
          </p:nvSpPr>
          <p:spPr>
            <a:xfrm>
              <a:off x="3110163" y="2491864"/>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3" name="Oval 22">
              <a:extLst>
                <a:ext uri="{FF2B5EF4-FFF2-40B4-BE49-F238E27FC236}">
                  <a16:creationId xmlns:a16="http://schemas.microsoft.com/office/drawing/2014/main" id="{01DD23E8-63EF-FD68-A626-182929D030DC}"/>
                </a:ext>
              </a:extLst>
            </p:cNvPr>
            <p:cNvSpPr/>
            <p:nvPr/>
          </p:nvSpPr>
          <p:spPr>
            <a:xfrm>
              <a:off x="2386932" y="243438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4" name="Oval 23">
              <a:extLst>
                <a:ext uri="{FF2B5EF4-FFF2-40B4-BE49-F238E27FC236}">
                  <a16:creationId xmlns:a16="http://schemas.microsoft.com/office/drawing/2014/main" id="{2BE3DE10-8847-E82D-A118-BE6EBBDBD0A4}"/>
                </a:ext>
              </a:extLst>
            </p:cNvPr>
            <p:cNvSpPr/>
            <p:nvPr/>
          </p:nvSpPr>
          <p:spPr>
            <a:xfrm>
              <a:off x="1427746" y="220911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5" name="Oval 24">
              <a:extLst>
                <a:ext uri="{FF2B5EF4-FFF2-40B4-BE49-F238E27FC236}">
                  <a16:creationId xmlns:a16="http://schemas.microsoft.com/office/drawing/2014/main" id="{20E4C87D-922C-CA73-0179-E8D0689F8A05}"/>
                </a:ext>
              </a:extLst>
            </p:cNvPr>
            <p:cNvSpPr/>
            <p:nvPr/>
          </p:nvSpPr>
          <p:spPr>
            <a:xfrm>
              <a:off x="825167" y="289760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6" name="Oval 25">
              <a:extLst>
                <a:ext uri="{FF2B5EF4-FFF2-40B4-BE49-F238E27FC236}">
                  <a16:creationId xmlns:a16="http://schemas.microsoft.com/office/drawing/2014/main" id="{762BB4C1-795F-3724-B97F-51EF34FB8BFA}"/>
                </a:ext>
              </a:extLst>
            </p:cNvPr>
            <p:cNvSpPr/>
            <p:nvPr/>
          </p:nvSpPr>
          <p:spPr>
            <a:xfrm>
              <a:off x="590555" y="201529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7" name="Oval 26">
              <a:extLst>
                <a:ext uri="{FF2B5EF4-FFF2-40B4-BE49-F238E27FC236}">
                  <a16:creationId xmlns:a16="http://schemas.microsoft.com/office/drawing/2014/main" id="{CA4B2E1F-A502-035C-88CF-5B67944DFBAF}"/>
                </a:ext>
              </a:extLst>
            </p:cNvPr>
            <p:cNvSpPr/>
            <p:nvPr/>
          </p:nvSpPr>
          <p:spPr>
            <a:xfrm>
              <a:off x="3637211" y="1853453"/>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8" name="Oval 27">
              <a:extLst>
                <a:ext uri="{FF2B5EF4-FFF2-40B4-BE49-F238E27FC236}">
                  <a16:creationId xmlns:a16="http://schemas.microsoft.com/office/drawing/2014/main" id="{8B8F548C-97D2-3C5F-70CC-86220C52BA21}"/>
                </a:ext>
              </a:extLst>
            </p:cNvPr>
            <p:cNvSpPr/>
            <p:nvPr/>
          </p:nvSpPr>
          <p:spPr>
            <a:xfrm>
              <a:off x="3834065" y="2510587"/>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9" name="Oval 28">
              <a:extLst>
                <a:ext uri="{FF2B5EF4-FFF2-40B4-BE49-F238E27FC236}">
                  <a16:creationId xmlns:a16="http://schemas.microsoft.com/office/drawing/2014/main" id="{663BB27E-73A5-CE2F-72DC-344EC772FF6D}"/>
                </a:ext>
              </a:extLst>
            </p:cNvPr>
            <p:cNvSpPr/>
            <p:nvPr/>
          </p:nvSpPr>
          <p:spPr>
            <a:xfrm>
              <a:off x="2420020" y="1962005"/>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0" name="Oval 29">
              <a:extLst>
                <a:ext uri="{FF2B5EF4-FFF2-40B4-BE49-F238E27FC236}">
                  <a16:creationId xmlns:a16="http://schemas.microsoft.com/office/drawing/2014/main" id="{7B362A86-9510-C8CF-1E6B-7A38876F9236}"/>
                </a:ext>
              </a:extLst>
            </p:cNvPr>
            <p:cNvSpPr/>
            <p:nvPr/>
          </p:nvSpPr>
          <p:spPr>
            <a:xfrm>
              <a:off x="1467855" y="132225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1" name="Oval 30">
              <a:extLst>
                <a:ext uri="{FF2B5EF4-FFF2-40B4-BE49-F238E27FC236}">
                  <a16:creationId xmlns:a16="http://schemas.microsoft.com/office/drawing/2014/main" id="{E491942B-5F13-7B59-C9D1-F0BE58ABE537}"/>
                </a:ext>
              </a:extLst>
            </p:cNvPr>
            <p:cNvSpPr/>
            <p:nvPr/>
          </p:nvSpPr>
          <p:spPr>
            <a:xfrm>
              <a:off x="687130" y="1250875"/>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2" name="Oval 31">
              <a:extLst>
                <a:ext uri="{FF2B5EF4-FFF2-40B4-BE49-F238E27FC236}">
                  <a16:creationId xmlns:a16="http://schemas.microsoft.com/office/drawing/2014/main" id="{4EFEDBDC-1A9F-1F81-314B-34DD5842471A}"/>
                </a:ext>
              </a:extLst>
            </p:cNvPr>
            <p:cNvSpPr/>
            <p:nvPr/>
          </p:nvSpPr>
          <p:spPr>
            <a:xfrm>
              <a:off x="933449" y="337802"/>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3" name="Oval 32">
              <a:extLst>
                <a:ext uri="{FF2B5EF4-FFF2-40B4-BE49-F238E27FC236}">
                  <a16:creationId xmlns:a16="http://schemas.microsoft.com/office/drawing/2014/main" id="{B8B41BEB-3FEB-555E-B5C7-7DCD97670C79}"/>
                </a:ext>
              </a:extLst>
            </p:cNvPr>
            <p:cNvSpPr/>
            <p:nvPr/>
          </p:nvSpPr>
          <p:spPr>
            <a:xfrm>
              <a:off x="1610893" y="72929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4" name="Oval 33">
              <a:extLst>
                <a:ext uri="{FF2B5EF4-FFF2-40B4-BE49-F238E27FC236}">
                  <a16:creationId xmlns:a16="http://schemas.microsoft.com/office/drawing/2014/main" id="{5888A9A1-32AC-A45F-EC2C-855274346AAE}"/>
                </a:ext>
              </a:extLst>
            </p:cNvPr>
            <p:cNvSpPr/>
            <p:nvPr/>
          </p:nvSpPr>
          <p:spPr>
            <a:xfrm>
              <a:off x="2435055" y="854834"/>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5" name="Oval 34">
              <a:extLst>
                <a:ext uri="{FF2B5EF4-FFF2-40B4-BE49-F238E27FC236}">
                  <a16:creationId xmlns:a16="http://schemas.microsoft.com/office/drawing/2014/main" id="{AFEA51B8-4C6C-0186-570A-5EA6F9DBF75D}"/>
                </a:ext>
              </a:extLst>
            </p:cNvPr>
            <p:cNvSpPr/>
            <p:nvPr/>
          </p:nvSpPr>
          <p:spPr>
            <a:xfrm>
              <a:off x="3134227" y="118764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6" name="Oval 35">
              <a:extLst>
                <a:ext uri="{FF2B5EF4-FFF2-40B4-BE49-F238E27FC236}">
                  <a16:creationId xmlns:a16="http://schemas.microsoft.com/office/drawing/2014/main" id="{AC39F741-06BD-3DDA-7EB0-C738C7AF44FF}"/>
                </a:ext>
              </a:extLst>
            </p:cNvPr>
            <p:cNvSpPr/>
            <p:nvPr/>
          </p:nvSpPr>
          <p:spPr>
            <a:xfrm>
              <a:off x="3230478" y="377578"/>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cxnSp>
          <p:nvCxnSpPr>
            <p:cNvPr id="38" name="Straight Connector 37">
              <a:extLst>
                <a:ext uri="{FF2B5EF4-FFF2-40B4-BE49-F238E27FC236}">
                  <a16:creationId xmlns:a16="http://schemas.microsoft.com/office/drawing/2014/main" id="{F2AB9215-8982-FE48-9AF2-8D595FD93CD1}"/>
                </a:ext>
              </a:extLst>
            </p:cNvPr>
            <p:cNvCxnSpPr>
              <a:cxnSpLocks/>
              <a:endCxn id="35" idx="0"/>
            </p:cNvCxnSpPr>
            <p:nvPr/>
          </p:nvCxnSpPr>
          <p:spPr>
            <a:xfrm flipH="1">
              <a:off x="3266574" y="642272"/>
              <a:ext cx="72186" cy="54536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BF12443-2462-B6EE-2C4E-26B8CC5C8B5F}"/>
                </a:ext>
              </a:extLst>
            </p:cNvPr>
            <p:cNvCxnSpPr>
              <a:cxnSpLocks/>
              <a:stCxn id="36" idx="3"/>
              <a:endCxn id="34" idx="7"/>
            </p:cNvCxnSpPr>
            <p:nvPr/>
          </p:nvCxnSpPr>
          <p:spPr>
            <a:xfrm flipH="1">
              <a:off x="2660985" y="603508"/>
              <a:ext cx="608257" cy="2900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7D59D4E-23AF-C0FB-1E49-7CD700E3E883}"/>
                </a:ext>
              </a:extLst>
            </p:cNvPr>
            <p:cNvCxnSpPr>
              <a:cxnSpLocks/>
              <a:stCxn id="34" idx="4"/>
              <a:endCxn id="29" idx="0"/>
            </p:cNvCxnSpPr>
            <p:nvPr/>
          </p:nvCxnSpPr>
          <p:spPr>
            <a:xfrm flipH="1">
              <a:off x="2552367" y="1119528"/>
              <a:ext cx="15035" cy="842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4D56E5D-C865-A508-95FF-0A5DD1020E22}"/>
                </a:ext>
              </a:extLst>
            </p:cNvPr>
            <p:cNvCxnSpPr>
              <a:cxnSpLocks/>
              <a:stCxn id="35" idx="3"/>
              <a:endCxn id="29" idx="7"/>
            </p:cNvCxnSpPr>
            <p:nvPr/>
          </p:nvCxnSpPr>
          <p:spPr>
            <a:xfrm flipH="1">
              <a:off x="2645950" y="1413571"/>
              <a:ext cx="527041" cy="58719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8D0F755-003D-571D-AAC9-BFCF695716A7}"/>
                </a:ext>
              </a:extLst>
            </p:cNvPr>
            <p:cNvCxnSpPr>
              <a:cxnSpLocks/>
              <a:stCxn id="35" idx="5"/>
              <a:endCxn id="27" idx="1"/>
            </p:cNvCxnSpPr>
            <p:nvPr/>
          </p:nvCxnSpPr>
          <p:spPr>
            <a:xfrm>
              <a:off x="3360157" y="1413571"/>
              <a:ext cx="315818" cy="47864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46A1761-57BC-223B-D640-64AC0BF00DA4}"/>
                </a:ext>
              </a:extLst>
            </p:cNvPr>
            <p:cNvCxnSpPr>
              <a:cxnSpLocks/>
              <a:stCxn id="33" idx="6"/>
              <a:endCxn id="34" idx="2"/>
            </p:cNvCxnSpPr>
            <p:nvPr/>
          </p:nvCxnSpPr>
          <p:spPr>
            <a:xfrm>
              <a:off x="1875587" y="861643"/>
              <a:ext cx="559468" cy="1255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D548C7F-0481-1136-9441-DB3CAE028C38}"/>
                </a:ext>
              </a:extLst>
            </p:cNvPr>
            <p:cNvCxnSpPr>
              <a:cxnSpLocks/>
              <a:stCxn id="32" idx="5"/>
              <a:endCxn id="33" idx="1"/>
            </p:cNvCxnSpPr>
            <p:nvPr/>
          </p:nvCxnSpPr>
          <p:spPr>
            <a:xfrm>
              <a:off x="1159379" y="563732"/>
              <a:ext cx="490278" cy="204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830B89F-7F68-787F-B158-4A2A44F51804}"/>
                </a:ext>
              </a:extLst>
            </p:cNvPr>
            <p:cNvCxnSpPr>
              <a:cxnSpLocks/>
              <a:stCxn id="31" idx="0"/>
              <a:endCxn id="32" idx="4"/>
            </p:cNvCxnSpPr>
            <p:nvPr/>
          </p:nvCxnSpPr>
          <p:spPr>
            <a:xfrm flipV="1">
              <a:off x="819477" y="602496"/>
              <a:ext cx="246319" cy="6483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277C9E9-D7F9-6EDD-69EB-208AFD25953A}"/>
                </a:ext>
              </a:extLst>
            </p:cNvPr>
            <p:cNvCxnSpPr>
              <a:cxnSpLocks/>
              <a:stCxn id="30" idx="0"/>
              <a:endCxn id="33" idx="3"/>
            </p:cNvCxnSpPr>
            <p:nvPr/>
          </p:nvCxnSpPr>
          <p:spPr>
            <a:xfrm flipV="1">
              <a:off x="1600202" y="955226"/>
              <a:ext cx="49455" cy="3670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CEDEEAF-A135-77AF-25FC-146187299AC4}"/>
                </a:ext>
              </a:extLst>
            </p:cNvPr>
            <p:cNvCxnSpPr>
              <a:cxnSpLocks/>
              <a:stCxn id="30" idx="5"/>
              <a:endCxn id="29" idx="1"/>
            </p:cNvCxnSpPr>
            <p:nvPr/>
          </p:nvCxnSpPr>
          <p:spPr>
            <a:xfrm>
              <a:off x="1693785" y="1548186"/>
              <a:ext cx="764999" cy="452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38C0EE0-6E2E-AD10-FBAC-C0CD9EFD7A60}"/>
                </a:ext>
              </a:extLst>
            </p:cNvPr>
            <p:cNvCxnSpPr>
              <a:cxnSpLocks/>
              <a:stCxn id="31" idx="6"/>
              <a:endCxn id="30" idx="2"/>
            </p:cNvCxnSpPr>
            <p:nvPr/>
          </p:nvCxnSpPr>
          <p:spPr>
            <a:xfrm>
              <a:off x="951824" y="1383222"/>
              <a:ext cx="516031" cy="713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7F7B611-285D-BEE6-9D6E-B3A2F0D67631}"/>
                </a:ext>
              </a:extLst>
            </p:cNvPr>
            <p:cNvCxnSpPr>
              <a:cxnSpLocks/>
              <a:stCxn id="31" idx="4"/>
              <a:endCxn id="26" idx="0"/>
            </p:cNvCxnSpPr>
            <p:nvPr/>
          </p:nvCxnSpPr>
          <p:spPr>
            <a:xfrm flipH="1">
              <a:off x="722902" y="1515569"/>
              <a:ext cx="96575" cy="4997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47A26A5-275E-EAD4-DF39-6BD28148E065}"/>
                </a:ext>
              </a:extLst>
            </p:cNvPr>
            <p:cNvCxnSpPr>
              <a:cxnSpLocks/>
              <a:stCxn id="30" idx="4"/>
              <a:endCxn id="24" idx="0"/>
            </p:cNvCxnSpPr>
            <p:nvPr/>
          </p:nvCxnSpPr>
          <p:spPr>
            <a:xfrm flipH="1">
              <a:off x="1560093" y="1586950"/>
              <a:ext cx="40109" cy="6221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E057C68-D949-C207-BFA0-4789530B5B1E}"/>
                </a:ext>
              </a:extLst>
            </p:cNvPr>
            <p:cNvCxnSpPr>
              <a:cxnSpLocks/>
              <a:stCxn id="26" idx="6"/>
              <a:endCxn id="24" idx="2"/>
            </p:cNvCxnSpPr>
            <p:nvPr/>
          </p:nvCxnSpPr>
          <p:spPr>
            <a:xfrm>
              <a:off x="855249" y="2147638"/>
              <a:ext cx="572497" cy="1938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96ADB58-932D-DD87-16A9-A6969EC01404}"/>
                </a:ext>
              </a:extLst>
            </p:cNvPr>
            <p:cNvCxnSpPr>
              <a:cxnSpLocks/>
              <a:stCxn id="24" idx="6"/>
              <a:endCxn id="23" idx="2"/>
            </p:cNvCxnSpPr>
            <p:nvPr/>
          </p:nvCxnSpPr>
          <p:spPr>
            <a:xfrm>
              <a:off x="1692440" y="2341463"/>
              <a:ext cx="694492" cy="2252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3FB194A-1D02-3D0E-8342-7FFF230DC81F}"/>
                </a:ext>
              </a:extLst>
            </p:cNvPr>
            <p:cNvCxnSpPr>
              <a:cxnSpLocks/>
              <a:stCxn id="23" idx="0"/>
              <a:endCxn id="29" idx="4"/>
            </p:cNvCxnSpPr>
            <p:nvPr/>
          </p:nvCxnSpPr>
          <p:spPr>
            <a:xfrm flipV="1">
              <a:off x="2519279" y="2226699"/>
              <a:ext cx="33088" cy="2076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CFB60CD-E32F-D9AC-266A-28149A5FE7FF}"/>
                </a:ext>
              </a:extLst>
            </p:cNvPr>
            <p:cNvCxnSpPr>
              <a:cxnSpLocks/>
              <a:stCxn id="22" idx="7"/>
              <a:endCxn id="27" idx="3"/>
            </p:cNvCxnSpPr>
            <p:nvPr/>
          </p:nvCxnSpPr>
          <p:spPr>
            <a:xfrm flipV="1">
              <a:off x="3336093" y="2079383"/>
              <a:ext cx="339882" cy="45124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091C8B2-7E54-1170-D2E4-B817A72F6716}"/>
                </a:ext>
              </a:extLst>
            </p:cNvPr>
            <p:cNvCxnSpPr>
              <a:cxnSpLocks/>
              <a:stCxn id="28" idx="0"/>
              <a:endCxn id="27" idx="4"/>
            </p:cNvCxnSpPr>
            <p:nvPr/>
          </p:nvCxnSpPr>
          <p:spPr>
            <a:xfrm flipH="1" flipV="1">
              <a:off x="3769558" y="2118147"/>
              <a:ext cx="196854" cy="3924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B4D7205-A00D-B0E0-24B8-0A7BBF0F1744}"/>
                </a:ext>
              </a:extLst>
            </p:cNvPr>
            <p:cNvCxnSpPr>
              <a:cxnSpLocks/>
              <a:stCxn id="22" idx="6"/>
              <a:endCxn id="28" idx="2"/>
            </p:cNvCxnSpPr>
            <p:nvPr/>
          </p:nvCxnSpPr>
          <p:spPr>
            <a:xfrm>
              <a:off x="3374857" y="2624211"/>
              <a:ext cx="459208" cy="187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CFCEE9F-2DC0-E7AE-ECD7-AFAC7AC64DD4}"/>
                </a:ext>
              </a:extLst>
            </p:cNvPr>
            <p:cNvCxnSpPr>
              <a:cxnSpLocks/>
              <a:stCxn id="23" idx="6"/>
              <a:endCxn id="22" idx="2"/>
            </p:cNvCxnSpPr>
            <p:nvPr/>
          </p:nvCxnSpPr>
          <p:spPr>
            <a:xfrm>
              <a:off x="2651626" y="2566736"/>
              <a:ext cx="458537" cy="574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FFDE13-6ED8-D1B5-4111-10BB54C22469}"/>
                </a:ext>
              </a:extLst>
            </p:cNvPr>
            <p:cNvCxnSpPr>
              <a:cxnSpLocks/>
              <a:stCxn id="26" idx="4"/>
              <a:endCxn id="25" idx="0"/>
            </p:cNvCxnSpPr>
            <p:nvPr/>
          </p:nvCxnSpPr>
          <p:spPr>
            <a:xfrm>
              <a:off x="722902" y="2279985"/>
              <a:ext cx="234612" cy="6176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5C9A1CB-0819-5BC9-EF7F-B71F68DB1383}"/>
                </a:ext>
              </a:extLst>
            </p:cNvPr>
            <p:cNvCxnSpPr>
              <a:cxnSpLocks/>
              <a:stCxn id="25" idx="7"/>
              <a:endCxn id="24" idx="3"/>
            </p:cNvCxnSpPr>
            <p:nvPr/>
          </p:nvCxnSpPr>
          <p:spPr>
            <a:xfrm flipV="1">
              <a:off x="1051097" y="2435046"/>
              <a:ext cx="415413" cy="5013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AAF5AA2-B24D-93EC-EA8B-A74BE29A68A1}"/>
                </a:ext>
              </a:extLst>
            </p:cNvPr>
            <p:cNvCxnSpPr>
              <a:cxnSpLocks/>
              <a:stCxn id="19" idx="0"/>
              <a:endCxn id="25" idx="4"/>
            </p:cNvCxnSpPr>
            <p:nvPr/>
          </p:nvCxnSpPr>
          <p:spPr>
            <a:xfrm flipH="1" flipV="1">
              <a:off x="957514" y="3162300"/>
              <a:ext cx="144377" cy="6597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DE7DD21-2EAF-C5F7-04B3-9D1C2B56DC1B}"/>
                </a:ext>
              </a:extLst>
            </p:cNvPr>
            <p:cNvCxnSpPr>
              <a:cxnSpLocks/>
              <a:stCxn id="25" idx="5"/>
              <a:endCxn id="18" idx="1"/>
            </p:cNvCxnSpPr>
            <p:nvPr/>
          </p:nvCxnSpPr>
          <p:spPr>
            <a:xfrm>
              <a:off x="1051097" y="3123536"/>
              <a:ext cx="754973" cy="5793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1BF0EF-42C4-DCA6-90DA-C91A94E57023}"/>
                </a:ext>
              </a:extLst>
            </p:cNvPr>
            <p:cNvCxnSpPr>
              <a:cxnSpLocks/>
              <a:stCxn id="18" idx="0"/>
              <a:endCxn id="23" idx="3"/>
            </p:cNvCxnSpPr>
            <p:nvPr/>
          </p:nvCxnSpPr>
          <p:spPr>
            <a:xfrm flipV="1">
              <a:off x="1899653" y="2660319"/>
              <a:ext cx="526043" cy="10038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BD9C5D4-52F1-996A-FA88-CC353B69231D}"/>
                </a:ext>
              </a:extLst>
            </p:cNvPr>
            <p:cNvCxnSpPr>
              <a:cxnSpLocks/>
              <a:stCxn id="18" idx="7"/>
              <a:endCxn id="21" idx="3"/>
            </p:cNvCxnSpPr>
            <p:nvPr/>
          </p:nvCxnSpPr>
          <p:spPr>
            <a:xfrm flipV="1">
              <a:off x="1993236" y="3165647"/>
              <a:ext cx="842874" cy="53726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0EA47CE-A054-6648-15F7-A528FFDC22F1}"/>
                </a:ext>
              </a:extLst>
            </p:cNvPr>
            <p:cNvCxnSpPr>
              <a:cxnSpLocks/>
              <a:stCxn id="23" idx="5"/>
              <a:endCxn id="21" idx="1"/>
            </p:cNvCxnSpPr>
            <p:nvPr/>
          </p:nvCxnSpPr>
          <p:spPr>
            <a:xfrm>
              <a:off x="2612862" y="2660319"/>
              <a:ext cx="223248" cy="3181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07DF0-A50E-7FDA-BA62-238302C1012E}"/>
                </a:ext>
              </a:extLst>
            </p:cNvPr>
            <p:cNvCxnSpPr>
              <a:cxnSpLocks/>
              <a:stCxn id="21" idx="7"/>
              <a:endCxn id="22" idx="3"/>
            </p:cNvCxnSpPr>
            <p:nvPr/>
          </p:nvCxnSpPr>
          <p:spPr>
            <a:xfrm flipV="1">
              <a:off x="3023276" y="2717794"/>
              <a:ext cx="125651" cy="2606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E19696E-8A1F-B678-3122-FBB8F6936EE9}"/>
                </a:ext>
              </a:extLst>
            </p:cNvPr>
            <p:cNvCxnSpPr>
              <a:cxnSpLocks/>
              <a:stCxn id="20" idx="0"/>
              <a:endCxn id="28" idx="4"/>
            </p:cNvCxnSpPr>
            <p:nvPr/>
          </p:nvCxnSpPr>
          <p:spPr>
            <a:xfrm flipH="1" flipV="1">
              <a:off x="3966412" y="2775281"/>
              <a:ext cx="24057" cy="3728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A239A2C-7D0B-C839-7A0E-4D502AC55F51}"/>
                </a:ext>
              </a:extLst>
            </p:cNvPr>
            <p:cNvCxnSpPr>
              <a:cxnSpLocks/>
              <a:stCxn id="21" idx="5"/>
              <a:endCxn id="17" idx="1"/>
            </p:cNvCxnSpPr>
            <p:nvPr/>
          </p:nvCxnSpPr>
          <p:spPr>
            <a:xfrm>
              <a:off x="3023276" y="3165647"/>
              <a:ext cx="663060" cy="5267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02B29404-61D0-6C37-7D37-C81721ABD948}"/>
                </a:ext>
              </a:extLst>
            </p:cNvPr>
            <p:cNvCxnSpPr>
              <a:cxnSpLocks/>
              <a:stCxn id="17" idx="7"/>
              <a:endCxn id="20" idx="4"/>
            </p:cNvCxnSpPr>
            <p:nvPr/>
          </p:nvCxnSpPr>
          <p:spPr>
            <a:xfrm flipV="1">
              <a:off x="3873502" y="3412809"/>
              <a:ext cx="116967" cy="2795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D821C97-253A-0DDA-C2D3-F0FB85FAF247}"/>
                </a:ext>
              </a:extLst>
            </p:cNvPr>
            <p:cNvCxnSpPr>
              <a:cxnSpLocks/>
              <a:stCxn id="16" idx="0"/>
              <a:endCxn id="21" idx="4"/>
            </p:cNvCxnSpPr>
            <p:nvPr/>
          </p:nvCxnSpPr>
          <p:spPr>
            <a:xfrm flipV="1">
              <a:off x="2761429" y="3204411"/>
              <a:ext cx="168264" cy="4792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2F32123-1ED3-95E2-D476-4965F6C40ACF}"/>
                </a:ext>
              </a:extLst>
            </p:cNvPr>
            <p:cNvCxnSpPr>
              <a:cxnSpLocks/>
              <a:stCxn id="17" idx="2"/>
              <a:endCxn id="16" idx="6"/>
            </p:cNvCxnSpPr>
            <p:nvPr/>
          </p:nvCxnSpPr>
          <p:spPr>
            <a:xfrm flipH="1">
              <a:off x="2893776" y="3785935"/>
              <a:ext cx="753796" cy="300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04AC8EA-6D6A-C5CE-667C-BA110777B615}"/>
                </a:ext>
              </a:extLst>
            </p:cNvPr>
            <p:cNvCxnSpPr>
              <a:cxnSpLocks/>
              <a:stCxn id="18" idx="6"/>
              <a:endCxn id="16" idx="2"/>
            </p:cNvCxnSpPr>
            <p:nvPr/>
          </p:nvCxnSpPr>
          <p:spPr>
            <a:xfrm>
              <a:off x="2032000" y="3796499"/>
              <a:ext cx="597082" cy="195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70210E8-98E3-18CE-B955-232BDD83B7DE}"/>
                </a:ext>
              </a:extLst>
            </p:cNvPr>
            <p:cNvCxnSpPr>
              <a:cxnSpLocks/>
              <a:stCxn id="15" idx="1"/>
              <a:endCxn id="18" idx="5"/>
            </p:cNvCxnSpPr>
            <p:nvPr/>
          </p:nvCxnSpPr>
          <p:spPr>
            <a:xfrm flipH="1" flipV="1">
              <a:off x="1993236" y="3890082"/>
              <a:ext cx="161745" cy="42189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C800CFF-3BC1-B0CA-7558-BFEB2ECB00EC}"/>
                </a:ext>
              </a:extLst>
            </p:cNvPr>
            <p:cNvCxnSpPr>
              <a:cxnSpLocks/>
              <a:stCxn id="18" idx="2"/>
              <a:endCxn id="19" idx="7"/>
            </p:cNvCxnSpPr>
            <p:nvPr/>
          </p:nvCxnSpPr>
          <p:spPr>
            <a:xfrm flipH="1">
              <a:off x="1195474" y="3796499"/>
              <a:ext cx="571832" cy="642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FCCA10D-847B-A152-69F5-A038E2F3D428}"/>
                </a:ext>
              </a:extLst>
            </p:cNvPr>
            <p:cNvCxnSpPr>
              <a:cxnSpLocks/>
              <a:stCxn id="14" idx="0"/>
              <a:endCxn id="19" idx="4"/>
            </p:cNvCxnSpPr>
            <p:nvPr/>
          </p:nvCxnSpPr>
          <p:spPr>
            <a:xfrm flipV="1">
              <a:off x="1018002" y="4086725"/>
              <a:ext cx="83889" cy="6557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4637928-A38F-BD18-FBB6-BFAC4D71634F}"/>
                </a:ext>
              </a:extLst>
            </p:cNvPr>
            <p:cNvCxnSpPr>
              <a:cxnSpLocks/>
              <a:stCxn id="14" idx="6"/>
              <a:endCxn id="13" idx="2"/>
            </p:cNvCxnSpPr>
            <p:nvPr/>
          </p:nvCxnSpPr>
          <p:spPr>
            <a:xfrm flipV="1">
              <a:off x="1150349" y="4832686"/>
              <a:ext cx="983918" cy="421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FA3B056-38BA-7138-CCE9-4532B06B0B19}"/>
                </a:ext>
              </a:extLst>
            </p:cNvPr>
            <p:cNvCxnSpPr>
              <a:cxnSpLocks/>
              <a:stCxn id="13" idx="0"/>
              <a:endCxn id="15" idx="4"/>
            </p:cNvCxnSpPr>
            <p:nvPr/>
          </p:nvCxnSpPr>
          <p:spPr>
            <a:xfrm flipH="1" flipV="1">
              <a:off x="2248564" y="4537910"/>
              <a:ext cx="18050" cy="1624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1A38C70-F26B-F463-1061-B7C60B473326}"/>
                </a:ext>
              </a:extLst>
            </p:cNvPr>
            <p:cNvCxnSpPr>
              <a:cxnSpLocks/>
              <a:stCxn id="15" idx="7"/>
              <a:endCxn id="16" idx="3"/>
            </p:cNvCxnSpPr>
            <p:nvPr/>
          </p:nvCxnSpPr>
          <p:spPr>
            <a:xfrm flipV="1">
              <a:off x="2342147" y="3909598"/>
              <a:ext cx="325699" cy="40238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C7AE246-8E86-AE97-AD3C-8F1C7E3B2FB7}"/>
                </a:ext>
              </a:extLst>
            </p:cNvPr>
            <p:cNvCxnSpPr>
              <a:cxnSpLocks/>
              <a:stCxn id="12" idx="0"/>
              <a:endCxn id="17" idx="4"/>
            </p:cNvCxnSpPr>
            <p:nvPr/>
          </p:nvCxnSpPr>
          <p:spPr>
            <a:xfrm flipH="1" flipV="1">
              <a:off x="3779919" y="3918282"/>
              <a:ext cx="192506" cy="10467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9008EDD-3A72-7C86-8CAD-2496C878656B}"/>
                </a:ext>
              </a:extLst>
            </p:cNvPr>
            <p:cNvCxnSpPr>
              <a:cxnSpLocks/>
              <a:stCxn id="15" idx="6"/>
              <a:endCxn id="12" idx="1"/>
            </p:cNvCxnSpPr>
            <p:nvPr/>
          </p:nvCxnSpPr>
          <p:spPr>
            <a:xfrm>
              <a:off x="2380911" y="4405563"/>
              <a:ext cx="1497931" cy="5982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DF62065-7B11-4D07-AFCD-C985521A2D24}"/>
                </a:ext>
              </a:extLst>
            </p:cNvPr>
            <p:cNvCxnSpPr>
              <a:cxnSpLocks/>
              <a:stCxn id="13" idx="6"/>
              <a:endCxn id="6" idx="2"/>
            </p:cNvCxnSpPr>
            <p:nvPr/>
          </p:nvCxnSpPr>
          <p:spPr>
            <a:xfrm>
              <a:off x="2398961" y="4832686"/>
              <a:ext cx="584871" cy="2541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35D8564-7AB5-7EEE-5F92-81E860A5B06F}"/>
                </a:ext>
              </a:extLst>
            </p:cNvPr>
            <p:cNvCxnSpPr>
              <a:cxnSpLocks/>
              <a:stCxn id="13" idx="5"/>
              <a:endCxn id="10" idx="1"/>
            </p:cNvCxnSpPr>
            <p:nvPr/>
          </p:nvCxnSpPr>
          <p:spPr>
            <a:xfrm>
              <a:off x="2360197" y="4926269"/>
              <a:ext cx="157256" cy="30612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41BBE44-96A2-CAB4-677B-8C0A2E67D683}"/>
                </a:ext>
              </a:extLst>
            </p:cNvPr>
            <p:cNvCxnSpPr>
              <a:cxnSpLocks/>
              <a:stCxn id="9" idx="1"/>
              <a:endCxn id="14" idx="4"/>
            </p:cNvCxnSpPr>
            <p:nvPr/>
          </p:nvCxnSpPr>
          <p:spPr>
            <a:xfrm flipH="1" flipV="1">
              <a:off x="1018002" y="5007141"/>
              <a:ext cx="412416" cy="4658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1B2467D-7921-C3F6-2C51-C3260EB37922}"/>
                </a:ext>
              </a:extLst>
            </p:cNvPr>
            <p:cNvCxnSpPr>
              <a:cxnSpLocks/>
              <a:stCxn id="9" idx="6"/>
              <a:endCxn id="10" idx="3"/>
            </p:cNvCxnSpPr>
            <p:nvPr/>
          </p:nvCxnSpPr>
          <p:spPr>
            <a:xfrm flipV="1">
              <a:off x="1656348" y="5419561"/>
              <a:ext cx="861105" cy="14704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B996D08-8C53-6161-2324-2B648865D141}"/>
                </a:ext>
              </a:extLst>
            </p:cNvPr>
            <p:cNvCxnSpPr>
              <a:cxnSpLocks/>
              <a:stCxn id="3" idx="1"/>
              <a:endCxn id="10" idx="4"/>
            </p:cNvCxnSpPr>
            <p:nvPr/>
          </p:nvCxnSpPr>
          <p:spPr>
            <a:xfrm flipH="1" flipV="1">
              <a:off x="2611036" y="5458325"/>
              <a:ext cx="152879" cy="6383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50E6C5A-B41A-44F4-92AC-6E87FA8463DC}"/>
                </a:ext>
              </a:extLst>
            </p:cNvPr>
            <p:cNvCxnSpPr>
              <a:cxnSpLocks/>
              <a:stCxn id="10" idx="5"/>
              <a:endCxn id="4" idx="1"/>
            </p:cNvCxnSpPr>
            <p:nvPr/>
          </p:nvCxnSpPr>
          <p:spPr>
            <a:xfrm>
              <a:off x="2704619" y="5419561"/>
              <a:ext cx="408211" cy="3602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5BB9018D-0BC7-4EF3-DC10-D6E406407F0A}"/>
                </a:ext>
              </a:extLst>
            </p:cNvPr>
            <p:cNvCxnSpPr>
              <a:cxnSpLocks/>
              <a:stCxn id="11" idx="7"/>
              <a:endCxn id="12" idx="4"/>
            </p:cNvCxnSpPr>
            <p:nvPr/>
          </p:nvCxnSpPr>
          <p:spPr>
            <a:xfrm flipV="1">
              <a:off x="3879518" y="5229727"/>
              <a:ext cx="92907" cy="1590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3EDE6CDF-B303-F62F-A7F5-4DF35A44FC35}"/>
                </a:ext>
              </a:extLst>
            </p:cNvPr>
            <p:cNvCxnSpPr>
              <a:cxnSpLocks/>
              <a:stCxn id="6" idx="5"/>
              <a:endCxn id="11" idx="2"/>
            </p:cNvCxnSpPr>
            <p:nvPr/>
          </p:nvCxnSpPr>
          <p:spPr>
            <a:xfrm>
              <a:off x="3209762" y="5180403"/>
              <a:ext cx="443826" cy="3019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B22C8A8E-9563-D263-3F60-E238B680E8C8}"/>
                </a:ext>
              </a:extLst>
            </p:cNvPr>
            <p:cNvCxnSpPr>
              <a:cxnSpLocks/>
              <a:stCxn id="4" idx="7"/>
              <a:endCxn id="11" idx="3"/>
            </p:cNvCxnSpPr>
            <p:nvPr/>
          </p:nvCxnSpPr>
          <p:spPr>
            <a:xfrm flipV="1">
              <a:off x="3299996" y="5575970"/>
              <a:ext cx="392356" cy="2038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942EC35-D58E-28A6-3AAE-E314C8877E62}"/>
                </a:ext>
              </a:extLst>
            </p:cNvPr>
            <p:cNvCxnSpPr>
              <a:cxnSpLocks/>
              <a:stCxn id="3" idx="7"/>
              <a:endCxn id="4" idx="3"/>
            </p:cNvCxnSpPr>
            <p:nvPr/>
          </p:nvCxnSpPr>
          <p:spPr>
            <a:xfrm flipV="1">
              <a:off x="2951081" y="5966999"/>
              <a:ext cx="161749" cy="1296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9BAB2EE-13EA-7B10-6BD9-BBE1D73EAD54}"/>
                </a:ext>
              </a:extLst>
            </p:cNvPr>
            <p:cNvCxnSpPr>
              <a:cxnSpLocks/>
              <a:stCxn id="3" idx="2"/>
              <a:endCxn id="9" idx="5"/>
            </p:cNvCxnSpPr>
            <p:nvPr/>
          </p:nvCxnSpPr>
          <p:spPr>
            <a:xfrm flipH="1" flipV="1">
              <a:off x="1617584" y="5660190"/>
              <a:ext cx="1107567" cy="530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6448228E-2522-6D20-C640-8589E10299C8}"/>
                </a:ext>
              </a:extLst>
            </p:cNvPr>
            <p:cNvCxnSpPr>
              <a:cxnSpLocks/>
              <a:stCxn id="7" idx="1"/>
              <a:endCxn id="9" idx="4"/>
            </p:cNvCxnSpPr>
            <p:nvPr/>
          </p:nvCxnSpPr>
          <p:spPr>
            <a:xfrm flipH="1" flipV="1">
              <a:off x="1524001" y="5698954"/>
              <a:ext cx="258003" cy="666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F24FD5F0-0C2C-A48C-E31D-2E15CFE94960}"/>
                </a:ext>
              </a:extLst>
            </p:cNvPr>
            <p:cNvCxnSpPr>
              <a:cxnSpLocks/>
              <a:stCxn id="3" idx="3"/>
              <a:endCxn id="7" idx="6"/>
            </p:cNvCxnSpPr>
            <p:nvPr/>
          </p:nvCxnSpPr>
          <p:spPr>
            <a:xfrm flipH="1">
              <a:off x="2007934" y="6283829"/>
              <a:ext cx="755981" cy="1756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79409E6B-07E5-93A3-F422-15546FB68049}"/>
                </a:ext>
              </a:extLst>
            </p:cNvPr>
            <p:cNvCxnSpPr>
              <a:cxnSpLocks/>
              <a:stCxn id="9" idx="3"/>
              <a:endCxn id="8" idx="7"/>
            </p:cNvCxnSpPr>
            <p:nvPr/>
          </p:nvCxnSpPr>
          <p:spPr>
            <a:xfrm flipH="1">
              <a:off x="1183442" y="5660190"/>
              <a:ext cx="246976" cy="5146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0A6BDD7-F707-4C50-0A31-BB446F758934}"/>
                </a:ext>
              </a:extLst>
            </p:cNvPr>
            <p:cNvCxnSpPr>
              <a:cxnSpLocks/>
              <a:stCxn id="7" idx="2"/>
              <a:endCxn id="8" idx="5"/>
            </p:cNvCxnSpPr>
            <p:nvPr/>
          </p:nvCxnSpPr>
          <p:spPr>
            <a:xfrm flipH="1" flipV="1">
              <a:off x="1183442" y="6362035"/>
              <a:ext cx="559798" cy="97449"/>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545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5E589-B990-03C7-89A8-5512E2704877}"/>
              </a:ext>
            </a:extLst>
          </p:cNvPr>
          <p:cNvSpPr>
            <a:spLocks noGrp="1"/>
          </p:cNvSpPr>
          <p:nvPr>
            <p:ph type="body" sz="quarter" idx="13"/>
          </p:nvPr>
        </p:nvSpPr>
        <p:spPr/>
        <p:txBody>
          <a:bodyPr/>
          <a:lstStyle/>
          <a:p>
            <a:r>
              <a:rPr lang="en-CZ" dirty="0"/>
              <a:t>Transaction in distributed network</a:t>
            </a:r>
          </a:p>
          <a:p>
            <a:endParaRPr lang="en-CZ" dirty="0"/>
          </a:p>
          <a:p>
            <a:r>
              <a:rPr lang="en-CZ" dirty="0"/>
              <a:t>Transaction is recorded in a node and copied to each other.</a:t>
            </a:r>
          </a:p>
        </p:txBody>
      </p:sp>
      <p:grpSp>
        <p:nvGrpSpPr>
          <p:cNvPr id="241" name="Group 240">
            <a:extLst>
              <a:ext uri="{FF2B5EF4-FFF2-40B4-BE49-F238E27FC236}">
                <a16:creationId xmlns:a16="http://schemas.microsoft.com/office/drawing/2014/main" id="{A41EEF13-0C7D-4148-919E-9C3AB1789F95}"/>
              </a:ext>
            </a:extLst>
          </p:cNvPr>
          <p:cNvGrpSpPr/>
          <p:nvPr/>
        </p:nvGrpSpPr>
        <p:grpSpPr>
          <a:xfrm>
            <a:off x="590555" y="337802"/>
            <a:ext cx="3532261" cy="6254029"/>
            <a:chOff x="590555" y="337802"/>
            <a:chExt cx="3532261" cy="6254029"/>
          </a:xfrm>
        </p:grpSpPr>
        <p:sp>
          <p:nvSpPr>
            <p:cNvPr id="3" name="Oval 2">
              <a:extLst>
                <a:ext uri="{FF2B5EF4-FFF2-40B4-BE49-F238E27FC236}">
                  <a16:creationId xmlns:a16="http://schemas.microsoft.com/office/drawing/2014/main" id="{B450E47B-F53F-91F4-7067-905EFBAE51A9}"/>
                </a:ext>
              </a:extLst>
            </p:cNvPr>
            <p:cNvSpPr/>
            <p:nvPr/>
          </p:nvSpPr>
          <p:spPr>
            <a:xfrm>
              <a:off x="2725151" y="605789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 name="Oval 3">
              <a:extLst>
                <a:ext uri="{FF2B5EF4-FFF2-40B4-BE49-F238E27FC236}">
                  <a16:creationId xmlns:a16="http://schemas.microsoft.com/office/drawing/2014/main" id="{AEC226D8-1F9E-AF77-2899-A2CAA9AA55E0}"/>
                </a:ext>
              </a:extLst>
            </p:cNvPr>
            <p:cNvSpPr/>
            <p:nvPr/>
          </p:nvSpPr>
          <p:spPr>
            <a:xfrm>
              <a:off x="3074066" y="574106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6" name="Oval 5">
              <a:extLst>
                <a:ext uri="{FF2B5EF4-FFF2-40B4-BE49-F238E27FC236}">
                  <a16:creationId xmlns:a16="http://schemas.microsoft.com/office/drawing/2014/main" id="{9EF25A26-6BD9-3977-1354-344EEF05C11D}"/>
                </a:ext>
              </a:extLst>
            </p:cNvPr>
            <p:cNvSpPr/>
            <p:nvPr/>
          </p:nvSpPr>
          <p:spPr>
            <a:xfrm>
              <a:off x="2983832" y="4954473"/>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7" name="Oval 6">
              <a:extLst>
                <a:ext uri="{FF2B5EF4-FFF2-40B4-BE49-F238E27FC236}">
                  <a16:creationId xmlns:a16="http://schemas.microsoft.com/office/drawing/2014/main" id="{37665906-1DF7-601C-2E42-41247B7E3297}"/>
                </a:ext>
              </a:extLst>
            </p:cNvPr>
            <p:cNvSpPr/>
            <p:nvPr/>
          </p:nvSpPr>
          <p:spPr>
            <a:xfrm>
              <a:off x="1743240" y="6327137"/>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8" name="Oval 7">
              <a:extLst>
                <a:ext uri="{FF2B5EF4-FFF2-40B4-BE49-F238E27FC236}">
                  <a16:creationId xmlns:a16="http://schemas.microsoft.com/office/drawing/2014/main" id="{A88835BC-CA15-6D3E-5B57-1BD9CDB09F61}"/>
                </a:ext>
              </a:extLst>
            </p:cNvPr>
            <p:cNvSpPr/>
            <p:nvPr/>
          </p:nvSpPr>
          <p:spPr>
            <a:xfrm>
              <a:off x="957512" y="6136105"/>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9" name="Oval 8">
              <a:extLst>
                <a:ext uri="{FF2B5EF4-FFF2-40B4-BE49-F238E27FC236}">
                  <a16:creationId xmlns:a16="http://schemas.microsoft.com/office/drawing/2014/main" id="{17EA8AC9-2B40-7CD4-DEC1-FABAFE81244B}"/>
                </a:ext>
              </a:extLst>
            </p:cNvPr>
            <p:cNvSpPr/>
            <p:nvPr/>
          </p:nvSpPr>
          <p:spPr>
            <a:xfrm>
              <a:off x="1391654" y="5434260"/>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0" name="Oval 9">
              <a:extLst>
                <a:ext uri="{FF2B5EF4-FFF2-40B4-BE49-F238E27FC236}">
                  <a16:creationId xmlns:a16="http://schemas.microsoft.com/office/drawing/2014/main" id="{69EE9EC5-4386-3B00-1909-4B71E63B96FD}"/>
                </a:ext>
              </a:extLst>
            </p:cNvPr>
            <p:cNvSpPr/>
            <p:nvPr/>
          </p:nvSpPr>
          <p:spPr>
            <a:xfrm>
              <a:off x="2478689" y="519363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1" name="Oval 10">
              <a:extLst>
                <a:ext uri="{FF2B5EF4-FFF2-40B4-BE49-F238E27FC236}">
                  <a16:creationId xmlns:a16="http://schemas.microsoft.com/office/drawing/2014/main" id="{EDBFEC5D-F648-7DC2-D6DE-6A44D5C683F7}"/>
                </a:ext>
              </a:extLst>
            </p:cNvPr>
            <p:cNvSpPr/>
            <p:nvPr/>
          </p:nvSpPr>
          <p:spPr>
            <a:xfrm>
              <a:off x="3653588" y="5350040"/>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2" name="Oval 11">
              <a:extLst>
                <a:ext uri="{FF2B5EF4-FFF2-40B4-BE49-F238E27FC236}">
                  <a16:creationId xmlns:a16="http://schemas.microsoft.com/office/drawing/2014/main" id="{43876940-0719-1DF7-07C8-4613BEF573D1}"/>
                </a:ext>
              </a:extLst>
            </p:cNvPr>
            <p:cNvSpPr/>
            <p:nvPr/>
          </p:nvSpPr>
          <p:spPr>
            <a:xfrm>
              <a:off x="3840078" y="4965033"/>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3" name="Oval 12">
              <a:extLst>
                <a:ext uri="{FF2B5EF4-FFF2-40B4-BE49-F238E27FC236}">
                  <a16:creationId xmlns:a16="http://schemas.microsoft.com/office/drawing/2014/main" id="{C3E78381-EF30-1FEE-9901-719826B43479}"/>
                </a:ext>
              </a:extLst>
            </p:cNvPr>
            <p:cNvSpPr/>
            <p:nvPr/>
          </p:nvSpPr>
          <p:spPr>
            <a:xfrm>
              <a:off x="2134267" y="470033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4" name="Oval 13">
              <a:extLst>
                <a:ext uri="{FF2B5EF4-FFF2-40B4-BE49-F238E27FC236}">
                  <a16:creationId xmlns:a16="http://schemas.microsoft.com/office/drawing/2014/main" id="{85AD3922-0E80-CCD5-FACF-160534CCC98C}"/>
                </a:ext>
              </a:extLst>
            </p:cNvPr>
            <p:cNvSpPr/>
            <p:nvPr/>
          </p:nvSpPr>
          <p:spPr>
            <a:xfrm>
              <a:off x="885655" y="4742447"/>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5" name="Oval 14">
              <a:extLst>
                <a:ext uri="{FF2B5EF4-FFF2-40B4-BE49-F238E27FC236}">
                  <a16:creationId xmlns:a16="http://schemas.microsoft.com/office/drawing/2014/main" id="{864FD893-58C5-D559-5C7E-C50AD4EFD0BC}"/>
                </a:ext>
              </a:extLst>
            </p:cNvPr>
            <p:cNvSpPr/>
            <p:nvPr/>
          </p:nvSpPr>
          <p:spPr>
            <a:xfrm>
              <a:off x="2116217" y="427321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6" name="Oval 15">
              <a:extLst>
                <a:ext uri="{FF2B5EF4-FFF2-40B4-BE49-F238E27FC236}">
                  <a16:creationId xmlns:a16="http://schemas.microsoft.com/office/drawing/2014/main" id="{C15209CE-C7AA-2854-B40F-7AB27097A7CC}"/>
                </a:ext>
              </a:extLst>
            </p:cNvPr>
            <p:cNvSpPr/>
            <p:nvPr/>
          </p:nvSpPr>
          <p:spPr>
            <a:xfrm>
              <a:off x="2629082" y="3683668"/>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7" name="Oval 16">
              <a:extLst>
                <a:ext uri="{FF2B5EF4-FFF2-40B4-BE49-F238E27FC236}">
                  <a16:creationId xmlns:a16="http://schemas.microsoft.com/office/drawing/2014/main" id="{BB2A4B0A-9357-8577-F1BA-4BF655665095}"/>
                </a:ext>
              </a:extLst>
            </p:cNvPr>
            <p:cNvSpPr/>
            <p:nvPr/>
          </p:nvSpPr>
          <p:spPr>
            <a:xfrm>
              <a:off x="3647572" y="3653588"/>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8" name="Oval 17">
              <a:extLst>
                <a:ext uri="{FF2B5EF4-FFF2-40B4-BE49-F238E27FC236}">
                  <a16:creationId xmlns:a16="http://schemas.microsoft.com/office/drawing/2014/main" id="{A86A6509-CD73-DF7A-C4F6-C390E25ECE09}"/>
                </a:ext>
              </a:extLst>
            </p:cNvPr>
            <p:cNvSpPr/>
            <p:nvPr/>
          </p:nvSpPr>
          <p:spPr>
            <a:xfrm>
              <a:off x="1767306" y="3664152"/>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9" name="Oval 18">
              <a:extLst>
                <a:ext uri="{FF2B5EF4-FFF2-40B4-BE49-F238E27FC236}">
                  <a16:creationId xmlns:a16="http://schemas.microsoft.com/office/drawing/2014/main" id="{F9D2E8B3-8312-915D-A514-B0D1F4FD3EEB}"/>
                </a:ext>
              </a:extLst>
            </p:cNvPr>
            <p:cNvSpPr/>
            <p:nvPr/>
          </p:nvSpPr>
          <p:spPr>
            <a:xfrm>
              <a:off x="969544" y="382203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0" name="Oval 19">
              <a:extLst>
                <a:ext uri="{FF2B5EF4-FFF2-40B4-BE49-F238E27FC236}">
                  <a16:creationId xmlns:a16="http://schemas.microsoft.com/office/drawing/2014/main" id="{F933037B-E117-B892-49E9-C7E0F3A084C1}"/>
                </a:ext>
              </a:extLst>
            </p:cNvPr>
            <p:cNvSpPr/>
            <p:nvPr/>
          </p:nvSpPr>
          <p:spPr>
            <a:xfrm>
              <a:off x="3858122" y="3148115"/>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1" name="Oval 20">
              <a:extLst>
                <a:ext uri="{FF2B5EF4-FFF2-40B4-BE49-F238E27FC236}">
                  <a16:creationId xmlns:a16="http://schemas.microsoft.com/office/drawing/2014/main" id="{D5E1B1E1-E218-B24A-CC69-EE93B07DB044}"/>
                </a:ext>
              </a:extLst>
            </p:cNvPr>
            <p:cNvSpPr/>
            <p:nvPr/>
          </p:nvSpPr>
          <p:spPr>
            <a:xfrm>
              <a:off x="2797346" y="2939717"/>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2" name="Oval 21">
              <a:extLst>
                <a:ext uri="{FF2B5EF4-FFF2-40B4-BE49-F238E27FC236}">
                  <a16:creationId xmlns:a16="http://schemas.microsoft.com/office/drawing/2014/main" id="{A4F3AC6B-4219-8B0A-6D7A-FCE2D02314FD}"/>
                </a:ext>
              </a:extLst>
            </p:cNvPr>
            <p:cNvSpPr/>
            <p:nvPr/>
          </p:nvSpPr>
          <p:spPr>
            <a:xfrm>
              <a:off x="3110163" y="2491864"/>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3" name="Oval 22">
              <a:extLst>
                <a:ext uri="{FF2B5EF4-FFF2-40B4-BE49-F238E27FC236}">
                  <a16:creationId xmlns:a16="http://schemas.microsoft.com/office/drawing/2014/main" id="{01DD23E8-63EF-FD68-A626-182929D030DC}"/>
                </a:ext>
              </a:extLst>
            </p:cNvPr>
            <p:cNvSpPr/>
            <p:nvPr/>
          </p:nvSpPr>
          <p:spPr>
            <a:xfrm>
              <a:off x="2386932" y="2434389"/>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4" name="Oval 23">
              <a:extLst>
                <a:ext uri="{FF2B5EF4-FFF2-40B4-BE49-F238E27FC236}">
                  <a16:creationId xmlns:a16="http://schemas.microsoft.com/office/drawing/2014/main" id="{2BE3DE10-8847-E82D-A118-BE6EBBDBD0A4}"/>
                </a:ext>
              </a:extLst>
            </p:cNvPr>
            <p:cNvSpPr/>
            <p:nvPr/>
          </p:nvSpPr>
          <p:spPr>
            <a:xfrm>
              <a:off x="1427746" y="220911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5" name="Oval 24">
              <a:extLst>
                <a:ext uri="{FF2B5EF4-FFF2-40B4-BE49-F238E27FC236}">
                  <a16:creationId xmlns:a16="http://schemas.microsoft.com/office/drawing/2014/main" id="{20E4C87D-922C-CA73-0179-E8D0689F8A05}"/>
                </a:ext>
              </a:extLst>
            </p:cNvPr>
            <p:cNvSpPr/>
            <p:nvPr/>
          </p:nvSpPr>
          <p:spPr>
            <a:xfrm>
              <a:off x="825167" y="289760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6" name="Oval 25">
              <a:extLst>
                <a:ext uri="{FF2B5EF4-FFF2-40B4-BE49-F238E27FC236}">
                  <a16:creationId xmlns:a16="http://schemas.microsoft.com/office/drawing/2014/main" id="{762BB4C1-795F-3724-B97F-51EF34FB8BFA}"/>
                </a:ext>
              </a:extLst>
            </p:cNvPr>
            <p:cNvSpPr/>
            <p:nvPr/>
          </p:nvSpPr>
          <p:spPr>
            <a:xfrm>
              <a:off x="590555" y="201529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7" name="Oval 26">
              <a:extLst>
                <a:ext uri="{FF2B5EF4-FFF2-40B4-BE49-F238E27FC236}">
                  <a16:creationId xmlns:a16="http://schemas.microsoft.com/office/drawing/2014/main" id="{CA4B2E1F-A502-035C-88CF-5B67944DFBAF}"/>
                </a:ext>
              </a:extLst>
            </p:cNvPr>
            <p:cNvSpPr/>
            <p:nvPr/>
          </p:nvSpPr>
          <p:spPr>
            <a:xfrm>
              <a:off x="3637211" y="1853453"/>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8" name="Oval 27">
              <a:extLst>
                <a:ext uri="{FF2B5EF4-FFF2-40B4-BE49-F238E27FC236}">
                  <a16:creationId xmlns:a16="http://schemas.microsoft.com/office/drawing/2014/main" id="{8B8F548C-97D2-3C5F-70CC-86220C52BA21}"/>
                </a:ext>
              </a:extLst>
            </p:cNvPr>
            <p:cNvSpPr/>
            <p:nvPr/>
          </p:nvSpPr>
          <p:spPr>
            <a:xfrm>
              <a:off x="3834065" y="2510587"/>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9" name="Oval 28">
              <a:extLst>
                <a:ext uri="{FF2B5EF4-FFF2-40B4-BE49-F238E27FC236}">
                  <a16:creationId xmlns:a16="http://schemas.microsoft.com/office/drawing/2014/main" id="{663BB27E-73A5-CE2F-72DC-344EC772FF6D}"/>
                </a:ext>
              </a:extLst>
            </p:cNvPr>
            <p:cNvSpPr/>
            <p:nvPr/>
          </p:nvSpPr>
          <p:spPr>
            <a:xfrm>
              <a:off x="2420020" y="1962005"/>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0" name="Oval 29">
              <a:extLst>
                <a:ext uri="{FF2B5EF4-FFF2-40B4-BE49-F238E27FC236}">
                  <a16:creationId xmlns:a16="http://schemas.microsoft.com/office/drawing/2014/main" id="{7B362A86-9510-C8CF-1E6B-7A38876F9236}"/>
                </a:ext>
              </a:extLst>
            </p:cNvPr>
            <p:cNvSpPr/>
            <p:nvPr/>
          </p:nvSpPr>
          <p:spPr>
            <a:xfrm>
              <a:off x="1467855" y="132225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1" name="Oval 30">
              <a:extLst>
                <a:ext uri="{FF2B5EF4-FFF2-40B4-BE49-F238E27FC236}">
                  <a16:creationId xmlns:a16="http://schemas.microsoft.com/office/drawing/2014/main" id="{E491942B-5F13-7B59-C9D1-F0BE58ABE537}"/>
                </a:ext>
              </a:extLst>
            </p:cNvPr>
            <p:cNvSpPr/>
            <p:nvPr/>
          </p:nvSpPr>
          <p:spPr>
            <a:xfrm>
              <a:off x="687130" y="1250875"/>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2" name="Oval 31">
              <a:extLst>
                <a:ext uri="{FF2B5EF4-FFF2-40B4-BE49-F238E27FC236}">
                  <a16:creationId xmlns:a16="http://schemas.microsoft.com/office/drawing/2014/main" id="{4EFEDBDC-1A9F-1F81-314B-34DD5842471A}"/>
                </a:ext>
              </a:extLst>
            </p:cNvPr>
            <p:cNvSpPr/>
            <p:nvPr/>
          </p:nvSpPr>
          <p:spPr>
            <a:xfrm>
              <a:off x="933449" y="337802"/>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3" name="Oval 32">
              <a:extLst>
                <a:ext uri="{FF2B5EF4-FFF2-40B4-BE49-F238E27FC236}">
                  <a16:creationId xmlns:a16="http://schemas.microsoft.com/office/drawing/2014/main" id="{B8B41BEB-3FEB-555E-B5C7-7DCD97670C79}"/>
                </a:ext>
              </a:extLst>
            </p:cNvPr>
            <p:cNvSpPr/>
            <p:nvPr/>
          </p:nvSpPr>
          <p:spPr>
            <a:xfrm>
              <a:off x="1610893" y="729296"/>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4" name="Oval 33">
              <a:extLst>
                <a:ext uri="{FF2B5EF4-FFF2-40B4-BE49-F238E27FC236}">
                  <a16:creationId xmlns:a16="http://schemas.microsoft.com/office/drawing/2014/main" id="{5888A9A1-32AC-A45F-EC2C-855274346AAE}"/>
                </a:ext>
              </a:extLst>
            </p:cNvPr>
            <p:cNvSpPr/>
            <p:nvPr/>
          </p:nvSpPr>
          <p:spPr>
            <a:xfrm>
              <a:off x="2435055" y="854834"/>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5" name="Oval 34">
              <a:extLst>
                <a:ext uri="{FF2B5EF4-FFF2-40B4-BE49-F238E27FC236}">
                  <a16:creationId xmlns:a16="http://schemas.microsoft.com/office/drawing/2014/main" id="{AFEA51B8-4C6C-0186-570A-5EA6F9DBF75D}"/>
                </a:ext>
              </a:extLst>
            </p:cNvPr>
            <p:cNvSpPr/>
            <p:nvPr/>
          </p:nvSpPr>
          <p:spPr>
            <a:xfrm>
              <a:off x="3134227" y="1187641"/>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6" name="Oval 35">
              <a:extLst>
                <a:ext uri="{FF2B5EF4-FFF2-40B4-BE49-F238E27FC236}">
                  <a16:creationId xmlns:a16="http://schemas.microsoft.com/office/drawing/2014/main" id="{AC39F741-06BD-3DDA-7EB0-C738C7AF44FF}"/>
                </a:ext>
              </a:extLst>
            </p:cNvPr>
            <p:cNvSpPr/>
            <p:nvPr/>
          </p:nvSpPr>
          <p:spPr>
            <a:xfrm>
              <a:off x="3230478" y="377578"/>
              <a:ext cx="264694" cy="264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cxnSp>
          <p:nvCxnSpPr>
            <p:cNvPr id="38" name="Straight Connector 37">
              <a:extLst>
                <a:ext uri="{FF2B5EF4-FFF2-40B4-BE49-F238E27FC236}">
                  <a16:creationId xmlns:a16="http://schemas.microsoft.com/office/drawing/2014/main" id="{F2AB9215-8982-FE48-9AF2-8D595FD93CD1}"/>
                </a:ext>
              </a:extLst>
            </p:cNvPr>
            <p:cNvCxnSpPr>
              <a:cxnSpLocks/>
              <a:endCxn id="35" idx="0"/>
            </p:cNvCxnSpPr>
            <p:nvPr/>
          </p:nvCxnSpPr>
          <p:spPr>
            <a:xfrm flipH="1">
              <a:off x="3266574" y="642272"/>
              <a:ext cx="72186" cy="54536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BF12443-2462-B6EE-2C4E-26B8CC5C8B5F}"/>
                </a:ext>
              </a:extLst>
            </p:cNvPr>
            <p:cNvCxnSpPr>
              <a:cxnSpLocks/>
              <a:stCxn id="36" idx="3"/>
              <a:endCxn id="34" idx="7"/>
            </p:cNvCxnSpPr>
            <p:nvPr/>
          </p:nvCxnSpPr>
          <p:spPr>
            <a:xfrm flipH="1">
              <a:off x="2660985" y="603508"/>
              <a:ext cx="608257" cy="2900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7D59D4E-23AF-C0FB-1E49-7CD700E3E883}"/>
                </a:ext>
              </a:extLst>
            </p:cNvPr>
            <p:cNvCxnSpPr>
              <a:cxnSpLocks/>
              <a:stCxn id="34" idx="4"/>
              <a:endCxn id="29" idx="0"/>
            </p:cNvCxnSpPr>
            <p:nvPr/>
          </p:nvCxnSpPr>
          <p:spPr>
            <a:xfrm flipH="1">
              <a:off x="2552367" y="1119528"/>
              <a:ext cx="15035" cy="842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4D56E5D-C865-A508-95FF-0A5DD1020E22}"/>
                </a:ext>
              </a:extLst>
            </p:cNvPr>
            <p:cNvCxnSpPr>
              <a:cxnSpLocks/>
              <a:stCxn id="35" idx="3"/>
              <a:endCxn id="29" idx="7"/>
            </p:cNvCxnSpPr>
            <p:nvPr/>
          </p:nvCxnSpPr>
          <p:spPr>
            <a:xfrm flipH="1">
              <a:off x="2645950" y="1413571"/>
              <a:ext cx="527041" cy="58719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8D0F755-003D-571D-AAC9-BFCF695716A7}"/>
                </a:ext>
              </a:extLst>
            </p:cNvPr>
            <p:cNvCxnSpPr>
              <a:cxnSpLocks/>
              <a:stCxn id="35" idx="5"/>
              <a:endCxn id="27" idx="1"/>
            </p:cNvCxnSpPr>
            <p:nvPr/>
          </p:nvCxnSpPr>
          <p:spPr>
            <a:xfrm>
              <a:off x="3360157" y="1413571"/>
              <a:ext cx="315818" cy="47864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46A1761-57BC-223B-D640-64AC0BF00DA4}"/>
                </a:ext>
              </a:extLst>
            </p:cNvPr>
            <p:cNvCxnSpPr>
              <a:cxnSpLocks/>
              <a:stCxn id="33" idx="6"/>
              <a:endCxn id="34" idx="2"/>
            </p:cNvCxnSpPr>
            <p:nvPr/>
          </p:nvCxnSpPr>
          <p:spPr>
            <a:xfrm>
              <a:off x="1875587" y="861643"/>
              <a:ext cx="559468" cy="1255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D548C7F-0481-1136-9441-DB3CAE028C38}"/>
                </a:ext>
              </a:extLst>
            </p:cNvPr>
            <p:cNvCxnSpPr>
              <a:cxnSpLocks/>
              <a:stCxn id="32" idx="5"/>
              <a:endCxn id="33" idx="1"/>
            </p:cNvCxnSpPr>
            <p:nvPr/>
          </p:nvCxnSpPr>
          <p:spPr>
            <a:xfrm>
              <a:off x="1159379" y="563732"/>
              <a:ext cx="490278" cy="204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830B89F-7F68-787F-B158-4A2A44F51804}"/>
                </a:ext>
              </a:extLst>
            </p:cNvPr>
            <p:cNvCxnSpPr>
              <a:cxnSpLocks/>
              <a:stCxn id="31" idx="0"/>
              <a:endCxn id="32" idx="4"/>
            </p:cNvCxnSpPr>
            <p:nvPr/>
          </p:nvCxnSpPr>
          <p:spPr>
            <a:xfrm flipV="1">
              <a:off x="819477" y="602496"/>
              <a:ext cx="246319" cy="6483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277C9E9-D7F9-6EDD-69EB-208AFD25953A}"/>
                </a:ext>
              </a:extLst>
            </p:cNvPr>
            <p:cNvCxnSpPr>
              <a:cxnSpLocks/>
              <a:stCxn id="30" idx="0"/>
              <a:endCxn id="33" idx="3"/>
            </p:cNvCxnSpPr>
            <p:nvPr/>
          </p:nvCxnSpPr>
          <p:spPr>
            <a:xfrm flipV="1">
              <a:off x="1600202" y="955226"/>
              <a:ext cx="49455" cy="3670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CEDEEAF-A135-77AF-25FC-146187299AC4}"/>
                </a:ext>
              </a:extLst>
            </p:cNvPr>
            <p:cNvCxnSpPr>
              <a:cxnSpLocks/>
              <a:stCxn id="30" idx="5"/>
              <a:endCxn id="29" idx="1"/>
            </p:cNvCxnSpPr>
            <p:nvPr/>
          </p:nvCxnSpPr>
          <p:spPr>
            <a:xfrm>
              <a:off x="1693785" y="1548186"/>
              <a:ext cx="764999" cy="452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38C0EE0-6E2E-AD10-FBAC-C0CD9EFD7A60}"/>
                </a:ext>
              </a:extLst>
            </p:cNvPr>
            <p:cNvCxnSpPr>
              <a:cxnSpLocks/>
              <a:stCxn id="31" idx="6"/>
              <a:endCxn id="30" idx="2"/>
            </p:cNvCxnSpPr>
            <p:nvPr/>
          </p:nvCxnSpPr>
          <p:spPr>
            <a:xfrm>
              <a:off x="951824" y="1383222"/>
              <a:ext cx="516031" cy="713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7F7B611-285D-BEE6-9D6E-B3A2F0D67631}"/>
                </a:ext>
              </a:extLst>
            </p:cNvPr>
            <p:cNvCxnSpPr>
              <a:cxnSpLocks/>
              <a:stCxn id="31" idx="4"/>
              <a:endCxn id="26" idx="0"/>
            </p:cNvCxnSpPr>
            <p:nvPr/>
          </p:nvCxnSpPr>
          <p:spPr>
            <a:xfrm flipH="1">
              <a:off x="722902" y="1515569"/>
              <a:ext cx="96575" cy="4997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47A26A5-275E-EAD4-DF39-6BD28148E065}"/>
                </a:ext>
              </a:extLst>
            </p:cNvPr>
            <p:cNvCxnSpPr>
              <a:cxnSpLocks/>
              <a:stCxn id="30" idx="4"/>
              <a:endCxn id="24" idx="0"/>
            </p:cNvCxnSpPr>
            <p:nvPr/>
          </p:nvCxnSpPr>
          <p:spPr>
            <a:xfrm flipH="1">
              <a:off x="1560093" y="1586950"/>
              <a:ext cx="40109" cy="6221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E057C68-D949-C207-BFA0-4789530B5B1E}"/>
                </a:ext>
              </a:extLst>
            </p:cNvPr>
            <p:cNvCxnSpPr>
              <a:cxnSpLocks/>
              <a:stCxn id="26" idx="6"/>
              <a:endCxn id="24" idx="2"/>
            </p:cNvCxnSpPr>
            <p:nvPr/>
          </p:nvCxnSpPr>
          <p:spPr>
            <a:xfrm>
              <a:off x="855249" y="2147638"/>
              <a:ext cx="572497" cy="1938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96ADB58-932D-DD87-16A9-A6969EC01404}"/>
                </a:ext>
              </a:extLst>
            </p:cNvPr>
            <p:cNvCxnSpPr>
              <a:cxnSpLocks/>
              <a:stCxn id="24" idx="6"/>
              <a:endCxn id="23" idx="2"/>
            </p:cNvCxnSpPr>
            <p:nvPr/>
          </p:nvCxnSpPr>
          <p:spPr>
            <a:xfrm>
              <a:off x="1692440" y="2341463"/>
              <a:ext cx="694492" cy="2252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3FB194A-1D02-3D0E-8342-7FFF230DC81F}"/>
                </a:ext>
              </a:extLst>
            </p:cNvPr>
            <p:cNvCxnSpPr>
              <a:cxnSpLocks/>
              <a:stCxn id="23" idx="0"/>
              <a:endCxn id="29" idx="4"/>
            </p:cNvCxnSpPr>
            <p:nvPr/>
          </p:nvCxnSpPr>
          <p:spPr>
            <a:xfrm flipV="1">
              <a:off x="2519279" y="2226699"/>
              <a:ext cx="33088" cy="2076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CFB60CD-E32F-D9AC-266A-28149A5FE7FF}"/>
                </a:ext>
              </a:extLst>
            </p:cNvPr>
            <p:cNvCxnSpPr>
              <a:cxnSpLocks/>
              <a:stCxn id="22" idx="7"/>
              <a:endCxn id="27" idx="3"/>
            </p:cNvCxnSpPr>
            <p:nvPr/>
          </p:nvCxnSpPr>
          <p:spPr>
            <a:xfrm flipV="1">
              <a:off x="3336093" y="2079383"/>
              <a:ext cx="339882" cy="45124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091C8B2-7E54-1170-D2E4-B817A72F6716}"/>
                </a:ext>
              </a:extLst>
            </p:cNvPr>
            <p:cNvCxnSpPr>
              <a:cxnSpLocks/>
              <a:stCxn id="28" idx="0"/>
              <a:endCxn id="27" idx="4"/>
            </p:cNvCxnSpPr>
            <p:nvPr/>
          </p:nvCxnSpPr>
          <p:spPr>
            <a:xfrm flipH="1" flipV="1">
              <a:off x="3769558" y="2118147"/>
              <a:ext cx="196854" cy="3924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B4D7205-A00D-B0E0-24B8-0A7BBF0F1744}"/>
                </a:ext>
              </a:extLst>
            </p:cNvPr>
            <p:cNvCxnSpPr>
              <a:cxnSpLocks/>
              <a:stCxn id="22" idx="6"/>
              <a:endCxn id="28" idx="2"/>
            </p:cNvCxnSpPr>
            <p:nvPr/>
          </p:nvCxnSpPr>
          <p:spPr>
            <a:xfrm>
              <a:off x="3374857" y="2624211"/>
              <a:ext cx="459208" cy="187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CFCEE9F-2DC0-E7AE-ECD7-AFAC7AC64DD4}"/>
                </a:ext>
              </a:extLst>
            </p:cNvPr>
            <p:cNvCxnSpPr>
              <a:cxnSpLocks/>
              <a:stCxn id="23" idx="6"/>
              <a:endCxn id="22" idx="2"/>
            </p:cNvCxnSpPr>
            <p:nvPr/>
          </p:nvCxnSpPr>
          <p:spPr>
            <a:xfrm>
              <a:off x="2651626" y="2566736"/>
              <a:ext cx="458537" cy="574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FFDE13-6ED8-D1B5-4111-10BB54C22469}"/>
                </a:ext>
              </a:extLst>
            </p:cNvPr>
            <p:cNvCxnSpPr>
              <a:cxnSpLocks/>
              <a:stCxn id="26" idx="4"/>
              <a:endCxn id="25" idx="0"/>
            </p:cNvCxnSpPr>
            <p:nvPr/>
          </p:nvCxnSpPr>
          <p:spPr>
            <a:xfrm>
              <a:off x="722902" y="2279985"/>
              <a:ext cx="234612" cy="6176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5C9A1CB-0819-5BC9-EF7F-B71F68DB1383}"/>
                </a:ext>
              </a:extLst>
            </p:cNvPr>
            <p:cNvCxnSpPr>
              <a:cxnSpLocks/>
              <a:stCxn id="25" idx="7"/>
              <a:endCxn id="24" idx="3"/>
            </p:cNvCxnSpPr>
            <p:nvPr/>
          </p:nvCxnSpPr>
          <p:spPr>
            <a:xfrm flipV="1">
              <a:off x="1051097" y="2435046"/>
              <a:ext cx="415413" cy="5013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AAF5AA2-B24D-93EC-EA8B-A74BE29A68A1}"/>
                </a:ext>
              </a:extLst>
            </p:cNvPr>
            <p:cNvCxnSpPr>
              <a:cxnSpLocks/>
              <a:stCxn id="19" idx="0"/>
              <a:endCxn id="25" idx="4"/>
            </p:cNvCxnSpPr>
            <p:nvPr/>
          </p:nvCxnSpPr>
          <p:spPr>
            <a:xfrm flipH="1" flipV="1">
              <a:off x="957514" y="3162300"/>
              <a:ext cx="144377" cy="6597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DE7DD21-2EAF-C5F7-04B3-9D1C2B56DC1B}"/>
                </a:ext>
              </a:extLst>
            </p:cNvPr>
            <p:cNvCxnSpPr>
              <a:cxnSpLocks/>
              <a:stCxn id="25" idx="5"/>
              <a:endCxn id="18" idx="1"/>
            </p:cNvCxnSpPr>
            <p:nvPr/>
          </p:nvCxnSpPr>
          <p:spPr>
            <a:xfrm>
              <a:off x="1051097" y="3123536"/>
              <a:ext cx="754973" cy="5793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1BF0EF-42C4-DCA6-90DA-C91A94E57023}"/>
                </a:ext>
              </a:extLst>
            </p:cNvPr>
            <p:cNvCxnSpPr>
              <a:cxnSpLocks/>
              <a:stCxn id="18" idx="0"/>
              <a:endCxn id="23" idx="3"/>
            </p:cNvCxnSpPr>
            <p:nvPr/>
          </p:nvCxnSpPr>
          <p:spPr>
            <a:xfrm flipV="1">
              <a:off x="1899653" y="2660319"/>
              <a:ext cx="526043" cy="10038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BD9C5D4-52F1-996A-FA88-CC353B69231D}"/>
                </a:ext>
              </a:extLst>
            </p:cNvPr>
            <p:cNvCxnSpPr>
              <a:cxnSpLocks/>
              <a:stCxn id="18" idx="7"/>
              <a:endCxn id="21" idx="3"/>
            </p:cNvCxnSpPr>
            <p:nvPr/>
          </p:nvCxnSpPr>
          <p:spPr>
            <a:xfrm flipV="1">
              <a:off x="1993236" y="3165647"/>
              <a:ext cx="842874" cy="53726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0EA47CE-A054-6648-15F7-A528FFDC22F1}"/>
                </a:ext>
              </a:extLst>
            </p:cNvPr>
            <p:cNvCxnSpPr>
              <a:cxnSpLocks/>
              <a:stCxn id="23" idx="5"/>
              <a:endCxn id="21" idx="1"/>
            </p:cNvCxnSpPr>
            <p:nvPr/>
          </p:nvCxnSpPr>
          <p:spPr>
            <a:xfrm>
              <a:off x="2612862" y="2660319"/>
              <a:ext cx="223248" cy="3181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07DF0-A50E-7FDA-BA62-238302C1012E}"/>
                </a:ext>
              </a:extLst>
            </p:cNvPr>
            <p:cNvCxnSpPr>
              <a:cxnSpLocks/>
              <a:stCxn id="21" idx="7"/>
              <a:endCxn id="22" idx="3"/>
            </p:cNvCxnSpPr>
            <p:nvPr/>
          </p:nvCxnSpPr>
          <p:spPr>
            <a:xfrm flipV="1">
              <a:off x="3023276" y="2717794"/>
              <a:ext cx="125651" cy="2606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E19696E-8A1F-B678-3122-FBB8F6936EE9}"/>
                </a:ext>
              </a:extLst>
            </p:cNvPr>
            <p:cNvCxnSpPr>
              <a:cxnSpLocks/>
              <a:stCxn id="20" idx="0"/>
              <a:endCxn id="28" idx="4"/>
            </p:cNvCxnSpPr>
            <p:nvPr/>
          </p:nvCxnSpPr>
          <p:spPr>
            <a:xfrm flipH="1" flipV="1">
              <a:off x="3966412" y="2775281"/>
              <a:ext cx="24057" cy="3728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A239A2C-7D0B-C839-7A0E-4D502AC55F51}"/>
                </a:ext>
              </a:extLst>
            </p:cNvPr>
            <p:cNvCxnSpPr>
              <a:cxnSpLocks/>
              <a:stCxn id="21" idx="5"/>
              <a:endCxn id="17" idx="1"/>
            </p:cNvCxnSpPr>
            <p:nvPr/>
          </p:nvCxnSpPr>
          <p:spPr>
            <a:xfrm>
              <a:off x="3023276" y="3165647"/>
              <a:ext cx="663060" cy="5267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02B29404-61D0-6C37-7D37-C81721ABD948}"/>
                </a:ext>
              </a:extLst>
            </p:cNvPr>
            <p:cNvCxnSpPr>
              <a:cxnSpLocks/>
              <a:stCxn id="17" idx="7"/>
              <a:endCxn id="20" idx="4"/>
            </p:cNvCxnSpPr>
            <p:nvPr/>
          </p:nvCxnSpPr>
          <p:spPr>
            <a:xfrm flipV="1">
              <a:off x="3873502" y="3412809"/>
              <a:ext cx="116967" cy="2795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D821C97-253A-0DDA-C2D3-F0FB85FAF247}"/>
                </a:ext>
              </a:extLst>
            </p:cNvPr>
            <p:cNvCxnSpPr>
              <a:cxnSpLocks/>
              <a:stCxn id="16" idx="0"/>
              <a:endCxn id="21" idx="4"/>
            </p:cNvCxnSpPr>
            <p:nvPr/>
          </p:nvCxnSpPr>
          <p:spPr>
            <a:xfrm flipV="1">
              <a:off x="2761429" y="3204411"/>
              <a:ext cx="168264" cy="4792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2F32123-1ED3-95E2-D476-4965F6C40ACF}"/>
                </a:ext>
              </a:extLst>
            </p:cNvPr>
            <p:cNvCxnSpPr>
              <a:cxnSpLocks/>
              <a:stCxn id="17" idx="2"/>
              <a:endCxn id="16" idx="6"/>
            </p:cNvCxnSpPr>
            <p:nvPr/>
          </p:nvCxnSpPr>
          <p:spPr>
            <a:xfrm flipH="1">
              <a:off x="2893776" y="3785935"/>
              <a:ext cx="753796" cy="300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04AC8EA-6D6A-C5CE-667C-BA110777B615}"/>
                </a:ext>
              </a:extLst>
            </p:cNvPr>
            <p:cNvCxnSpPr>
              <a:cxnSpLocks/>
              <a:stCxn id="18" idx="6"/>
              <a:endCxn id="16" idx="2"/>
            </p:cNvCxnSpPr>
            <p:nvPr/>
          </p:nvCxnSpPr>
          <p:spPr>
            <a:xfrm>
              <a:off x="2032000" y="3796499"/>
              <a:ext cx="597082" cy="195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70210E8-98E3-18CE-B955-232BDD83B7DE}"/>
                </a:ext>
              </a:extLst>
            </p:cNvPr>
            <p:cNvCxnSpPr>
              <a:cxnSpLocks/>
              <a:stCxn id="15" idx="1"/>
              <a:endCxn id="18" idx="5"/>
            </p:cNvCxnSpPr>
            <p:nvPr/>
          </p:nvCxnSpPr>
          <p:spPr>
            <a:xfrm flipH="1" flipV="1">
              <a:off x="1993236" y="3890082"/>
              <a:ext cx="161745" cy="42189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C800CFF-3BC1-B0CA-7558-BFEB2ECB00EC}"/>
                </a:ext>
              </a:extLst>
            </p:cNvPr>
            <p:cNvCxnSpPr>
              <a:cxnSpLocks/>
              <a:stCxn id="18" idx="2"/>
              <a:endCxn id="19" idx="7"/>
            </p:cNvCxnSpPr>
            <p:nvPr/>
          </p:nvCxnSpPr>
          <p:spPr>
            <a:xfrm flipH="1">
              <a:off x="1195474" y="3796499"/>
              <a:ext cx="571832" cy="642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FCCA10D-847B-A152-69F5-A038E2F3D428}"/>
                </a:ext>
              </a:extLst>
            </p:cNvPr>
            <p:cNvCxnSpPr>
              <a:cxnSpLocks/>
              <a:stCxn id="14" idx="0"/>
              <a:endCxn id="19" idx="4"/>
            </p:cNvCxnSpPr>
            <p:nvPr/>
          </p:nvCxnSpPr>
          <p:spPr>
            <a:xfrm flipV="1">
              <a:off x="1018002" y="4086725"/>
              <a:ext cx="83889" cy="6557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4637928-A38F-BD18-FBB6-BFAC4D71634F}"/>
                </a:ext>
              </a:extLst>
            </p:cNvPr>
            <p:cNvCxnSpPr>
              <a:cxnSpLocks/>
              <a:stCxn id="14" idx="6"/>
              <a:endCxn id="13" idx="2"/>
            </p:cNvCxnSpPr>
            <p:nvPr/>
          </p:nvCxnSpPr>
          <p:spPr>
            <a:xfrm flipV="1">
              <a:off x="1150349" y="4832686"/>
              <a:ext cx="983918" cy="421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FA3B056-38BA-7138-CCE9-4532B06B0B19}"/>
                </a:ext>
              </a:extLst>
            </p:cNvPr>
            <p:cNvCxnSpPr>
              <a:cxnSpLocks/>
              <a:stCxn id="13" idx="0"/>
              <a:endCxn id="15" idx="4"/>
            </p:cNvCxnSpPr>
            <p:nvPr/>
          </p:nvCxnSpPr>
          <p:spPr>
            <a:xfrm flipH="1" flipV="1">
              <a:off x="2248564" y="4537910"/>
              <a:ext cx="18050" cy="1624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1A38C70-F26B-F463-1061-B7C60B473326}"/>
                </a:ext>
              </a:extLst>
            </p:cNvPr>
            <p:cNvCxnSpPr>
              <a:cxnSpLocks/>
              <a:stCxn id="15" idx="7"/>
              <a:endCxn id="16" idx="3"/>
            </p:cNvCxnSpPr>
            <p:nvPr/>
          </p:nvCxnSpPr>
          <p:spPr>
            <a:xfrm flipV="1">
              <a:off x="2342147" y="3909598"/>
              <a:ext cx="325699" cy="40238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C7AE246-8E86-AE97-AD3C-8F1C7E3B2FB7}"/>
                </a:ext>
              </a:extLst>
            </p:cNvPr>
            <p:cNvCxnSpPr>
              <a:cxnSpLocks/>
              <a:stCxn id="12" idx="0"/>
              <a:endCxn id="17" idx="4"/>
            </p:cNvCxnSpPr>
            <p:nvPr/>
          </p:nvCxnSpPr>
          <p:spPr>
            <a:xfrm flipH="1" flipV="1">
              <a:off x="3779919" y="3918282"/>
              <a:ext cx="192506" cy="10467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9008EDD-3A72-7C86-8CAD-2496C878656B}"/>
                </a:ext>
              </a:extLst>
            </p:cNvPr>
            <p:cNvCxnSpPr>
              <a:cxnSpLocks/>
              <a:stCxn id="15" idx="6"/>
              <a:endCxn id="12" idx="1"/>
            </p:cNvCxnSpPr>
            <p:nvPr/>
          </p:nvCxnSpPr>
          <p:spPr>
            <a:xfrm>
              <a:off x="2380911" y="4405563"/>
              <a:ext cx="1497931" cy="5982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DF62065-7B11-4D07-AFCD-C985521A2D24}"/>
                </a:ext>
              </a:extLst>
            </p:cNvPr>
            <p:cNvCxnSpPr>
              <a:cxnSpLocks/>
              <a:stCxn id="13" idx="6"/>
              <a:endCxn id="6" idx="2"/>
            </p:cNvCxnSpPr>
            <p:nvPr/>
          </p:nvCxnSpPr>
          <p:spPr>
            <a:xfrm>
              <a:off x="2398961" y="4832686"/>
              <a:ext cx="584871" cy="2541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35D8564-7AB5-7EEE-5F92-81E860A5B06F}"/>
                </a:ext>
              </a:extLst>
            </p:cNvPr>
            <p:cNvCxnSpPr>
              <a:cxnSpLocks/>
              <a:stCxn id="13" idx="5"/>
              <a:endCxn id="10" idx="1"/>
            </p:cNvCxnSpPr>
            <p:nvPr/>
          </p:nvCxnSpPr>
          <p:spPr>
            <a:xfrm>
              <a:off x="2360197" y="4926269"/>
              <a:ext cx="157256" cy="30612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41BBE44-96A2-CAB4-677B-8C0A2E67D683}"/>
                </a:ext>
              </a:extLst>
            </p:cNvPr>
            <p:cNvCxnSpPr>
              <a:cxnSpLocks/>
              <a:stCxn id="9" idx="1"/>
              <a:endCxn id="14" idx="4"/>
            </p:cNvCxnSpPr>
            <p:nvPr/>
          </p:nvCxnSpPr>
          <p:spPr>
            <a:xfrm flipH="1" flipV="1">
              <a:off x="1018002" y="5007141"/>
              <a:ext cx="412416" cy="4658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1B2467D-7921-C3F6-2C51-C3260EB37922}"/>
                </a:ext>
              </a:extLst>
            </p:cNvPr>
            <p:cNvCxnSpPr>
              <a:cxnSpLocks/>
              <a:stCxn id="9" idx="6"/>
              <a:endCxn id="10" idx="3"/>
            </p:cNvCxnSpPr>
            <p:nvPr/>
          </p:nvCxnSpPr>
          <p:spPr>
            <a:xfrm flipV="1">
              <a:off x="1656348" y="5419561"/>
              <a:ext cx="861105" cy="14704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B996D08-8C53-6161-2324-2B648865D141}"/>
                </a:ext>
              </a:extLst>
            </p:cNvPr>
            <p:cNvCxnSpPr>
              <a:cxnSpLocks/>
              <a:stCxn id="3" idx="1"/>
              <a:endCxn id="10" idx="4"/>
            </p:cNvCxnSpPr>
            <p:nvPr/>
          </p:nvCxnSpPr>
          <p:spPr>
            <a:xfrm flipH="1" flipV="1">
              <a:off x="2611036" y="5458325"/>
              <a:ext cx="152879" cy="6383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50E6C5A-B41A-44F4-92AC-6E87FA8463DC}"/>
                </a:ext>
              </a:extLst>
            </p:cNvPr>
            <p:cNvCxnSpPr>
              <a:cxnSpLocks/>
              <a:stCxn id="10" idx="5"/>
              <a:endCxn id="4" idx="1"/>
            </p:cNvCxnSpPr>
            <p:nvPr/>
          </p:nvCxnSpPr>
          <p:spPr>
            <a:xfrm>
              <a:off x="2704619" y="5419561"/>
              <a:ext cx="408211" cy="3602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5BB9018D-0BC7-4EF3-DC10-D6E406407F0A}"/>
                </a:ext>
              </a:extLst>
            </p:cNvPr>
            <p:cNvCxnSpPr>
              <a:cxnSpLocks/>
              <a:stCxn id="11" idx="7"/>
              <a:endCxn id="12" idx="4"/>
            </p:cNvCxnSpPr>
            <p:nvPr/>
          </p:nvCxnSpPr>
          <p:spPr>
            <a:xfrm flipV="1">
              <a:off x="3879518" y="5229727"/>
              <a:ext cx="92907" cy="1590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3EDE6CDF-B303-F62F-A7F5-4DF35A44FC35}"/>
                </a:ext>
              </a:extLst>
            </p:cNvPr>
            <p:cNvCxnSpPr>
              <a:cxnSpLocks/>
              <a:stCxn id="6" idx="5"/>
              <a:endCxn id="11" idx="2"/>
            </p:cNvCxnSpPr>
            <p:nvPr/>
          </p:nvCxnSpPr>
          <p:spPr>
            <a:xfrm>
              <a:off x="3209762" y="5180403"/>
              <a:ext cx="443826" cy="3019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B22C8A8E-9563-D263-3F60-E238B680E8C8}"/>
                </a:ext>
              </a:extLst>
            </p:cNvPr>
            <p:cNvCxnSpPr>
              <a:cxnSpLocks/>
              <a:stCxn id="4" idx="7"/>
              <a:endCxn id="11" idx="3"/>
            </p:cNvCxnSpPr>
            <p:nvPr/>
          </p:nvCxnSpPr>
          <p:spPr>
            <a:xfrm flipV="1">
              <a:off x="3299996" y="5575970"/>
              <a:ext cx="392356" cy="2038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942EC35-D58E-28A6-3AAE-E314C8877E62}"/>
                </a:ext>
              </a:extLst>
            </p:cNvPr>
            <p:cNvCxnSpPr>
              <a:cxnSpLocks/>
              <a:stCxn id="3" idx="7"/>
              <a:endCxn id="4" idx="3"/>
            </p:cNvCxnSpPr>
            <p:nvPr/>
          </p:nvCxnSpPr>
          <p:spPr>
            <a:xfrm flipV="1">
              <a:off x="2951081" y="5966999"/>
              <a:ext cx="161749" cy="1296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9BAB2EE-13EA-7B10-6BD9-BBE1D73EAD54}"/>
                </a:ext>
              </a:extLst>
            </p:cNvPr>
            <p:cNvCxnSpPr>
              <a:cxnSpLocks/>
              <a:stCxn id="3" idx="2"/>
              <a:endCxn id="9" idx="5"/>
            </p:cNvCxnSpPr>
            <p:nvPr/>
          </p:nvCxnSpPr>
          <p:spPr>
            <a:xfrm flipH="1" flipV="1">
              <a:off x="1617584" y="5660190"/>
              <a:ext cx="1107567" cy="530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6448228E-2522-6D20-C640-8589E10299C8}"/>
                </a:ext>
              </a:extLst>
            </p:cNvPr>
            <p:cNvCxnSpPr>
              <a:cxnSpLocks/>
              <a:stCxn id="7" idx="1"/>
              <a:endCxn id="9" idx="4"/>
            </p:cNvCxnSpPr>
            <p:nvPr/>
          </p:nvCxnSpPr>
          <p:spPr>
            <a:xfrm flipH="1" flipV="1">
              <a:off x="1524001" y="5698954"/>
              <a:ext cx="258003" cy="666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F24FD5F0-0C2C-A48C-E31D-2E15CFE94960}"/>
                </a:ext>
              </a:extLst>
            </p:cNvPr>
            <p:cNvCxnSpPr>
              <a:cxnSpLocks/>
              <a:stCxn id="3" idx="3"/>
              <a:endCxn id="7" idx="6"/>
            </p:cNvCxnSpPr>
            <p:nvPr/>
          </p:nvCxnSpPr>
          <p:spPr>
            <a:xfrm flipH="1">
              <a:off x="2007934" y="6283829"/>
              <a:ext cx="755981" cy="1756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79409E6B-07E5-93A3-F422-15546FB68049}"/>
                </a:ext>
              </a:extLst>
            </p:cNvPr>
            <p:cNvCxnSpPr>
              <a:cxnSpLocks/>
              <a:stCxn id="9" idx="3"/>
              <a:endCxn id="8" idx="7"/>
            </p:cNvCxnSpPr>
            <p:nvPr/>
          </p:nvCxnSpPr>
          <p:spPr>
            <a:xfrm flipH="1">
              <a:off x="1183442" y="5660190"/>
              <a:ext cx="246976" cy="5146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0A6BDD7-F707-4C50-0A31-BB446F758934}"/>
                </a:ext>
              </a:extLst>
            </p:cNvPr>
            <p:cNvCxnSpPr>
              <a:cxnSpLocks/>
              <a:stCxn id="7" idx="2"/>
              <a:endCxn id="8" idx="5"/>
            </p:cNvCxnSpPr>
            <p:nvPr/>
          </p:nvCxnSpPr>
          <p:spPr>
            <a:xfrm flipH="1" flipV="1">
              <a:off x="1183442" y="6362035"/>
              <a:ext cx="559798" cy="9744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7" name="Oval 36">
            <a:extLst>
              <a:ext uri="{FF2B5EF4-FFF2-40B4-BE49-F238E27FC236}">
                <a16:creationId xmlns:a16="http://schemas.microsoft.com/office/drawing/2014/main" id="{32A6E191-99F0-EA22-AB84-53B5E2228D92}"/>
              </a:ext>
            </a:extLst>
          </p:cNvPr>
          <p:cNvSpPr/>
          <p:nvPr/>
        </p:nvSpPr>
        <p:spPr>
          <a:xfrm>
            <a:off x="2724687" y="6057359"/>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9" name="Oval 38">
            <a:extLst>
              <a:ext uri="{FF2B5EF4-FFF2-40B4-BE49-F238E27FC236}">
                <a16:creationId xmlns:a16="http://schemas.microsoft.com/office/drawing/2014/main" id="{7742142E-2BA6-8592-1B74-B13F0C336710}"/>
              </a:ext>
            </a:extLst>
          </p:cNvPr>
          <p:cNvSpPr/>
          <p:nvPr/>
        </p:nvSpPr>
        <p:spPr>
          <a:xfrm>
            <a:off x="3073602" y="5740529"/>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0" name="Oval 39">
            <a:extLst>
              <a:ext uri="{FF2B5EF4-FFF2-40B4-BE49-F238E27FC236}">
                <a16:creationId xmlns:a16="http://schemas.microsoft.com/office/drawing/2014/main" id="{F9C65C53-8C56-74C3-044E-FD57253FB43D}"/>
              </a:ext>
            </a:extLst>
          </p:cNvPr>
          <p:cNvSpPr/>
          <p:nvPr/>
        </p:nvSpPr>
        <p:spPr>
          <a:xfrm>
            <a:off x="2983368" y="4953933"/>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2" name="Oval 41">
            <a:extLst>
              <a:ext uri="{FF2B5EF4-FFF2-40B4-BE49-F238E27FC236}">
                <a16:creationId xmlns:a16="http://schemas.microsoft.com/office/drawing/2014/main" id="{823AC2C8-07BD-876C-972A-AD9FCAD06885}"/>
              </a:ext>
            </a:extLst>
          </p:cNvPr>
          <p:cNvSpPr/>
          <p:nvPr/>
        </p:nvSpPr>
        <p:spPr>
          <a:xfrm>
            <a:off x="1742776" y="6326597"/>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3" name="Oval 42">
            <a:extLst>
              <a:ext uri="{FF2B5EF4-FFF2-40B4-BE49-F238E27FC236}">
                <a16:creationId xmlns:a16="http://schemas.microsoft.com/office/drawing/2014/main" id="{0A41AC37-EAFC-3271-B9F6-3B4ACD1186C8}"/>
              </a:ext>
            </a:extLst>
          </p:cNvPr>
          <p:cNvSpPr/>
          <p:nvPr/>
        </p:nvSpPr>
        <p:spPr>
          <a:xfrm>
            <a:off x="957048" y="6135565"/>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4" name="Oval 43">
            <a:extLst>
              <a:ext uri="{FF2B5EF4-FFF2-40B4-BE49-F238E27FC236}">
                <a16:creationId xmlns:a16="http://schemas.microsoft.com/office/drawing/2014/main" id="{7435C136-7200-558E-4A1C-324CD988AB13}"/>
              </a:ext>
            </a:extLst>
          </p:cNvPr>
          <p:cNvSpPr/>
          <p:nvPr/>
        </p:nvSpPr>
        <p:spPr>
          <a:xfrm>
            <a:off x="1391190" y="5433720"/>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5" name="Oval 44">
            <a:extLst>
              <a:ext uri="{FF2B5EF4-FFF2-40B4-BE49-F238E27FC236}">
                <a16:creationId xmlns:a16="http://schemas.microsoft.com/office/drawing/2014/main" id="{48741880-7D0A-9684-7E27-698BB7CA834A}"/>
              </a:ext>
            </a:extLst>
          </p:cNvPr>
          <p:cNvSpPr/>
          <p:nvPr/>
        </p:nvSpPr>
        <p:spPr>
          <a:xfrm>
            <a:off x="2478225" y="5193091"/>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6" name="Oval 45">
            <a:extLst>
              <a:ext uri="{FF2B5EF4-FFF2-40B4-BE49-F238E27FC236}">
                <a16:creationId xmlns:a16="http://schemas.microsoft.com/office/drawing/2014/main" id="{39D61BB2-83FE-C3E5-1F48-70BB84009F44}"/>
              </a:ext>
            </a:extLst>
          </p:cNvPr>
          <p:cNvSpPr/>
          <p:nvPr/>
        </p:nvSpPr>
        <p:spPr>
          <a:xfrm>
            <a:off x="3653124" y="5349500"/>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8" name="Oval 47">
            <a:extLst>
              <a:ext uri="{FF2B5EF4-FFF2-40B4-BE49-F238E27FC236}">
                <a16:creationId xmlns:a16="http://schemas.microsoft.com/office/drawing/2014/main" id="{432BEAED-0FC4-5363-36B9-CC85F74E7C39}"/>
              </a:ext>
            </a:extLst>
          </p:cNvPr>
          <p:cNvSpPr/>
          <p:nvPr/>
        </p:nvSpPr>
        <p:spPr>
          <a:xfrm>
            <a:off x="3839614" y="4964493"/>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9" name="Oval 48">
            <a:extLst>
              <a:ext uri="{FF2B5EF4-FFF2-40B4-BE49-F238E27FC236}">
                <a16:creationId xmlns:a16="http://schemas.microsoft.com/office/drawing/2014/main" id="{AAE0DBE0-16B2-FF03-E1EF-5ADEADA42B33}"/>
              </a:ext>
            </a:extLst>
          </p:cNvPr>
          <p:cNvSpPr/>
          <p:nvPr/>
        </p:nvSpPr>
        <p:spPr>
          <a:xfrm>
            <a:off x="2133803" y="4699799"/>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51" name="Oval 50">
            <a:extLst>
              <a:ext uri="{FF2B5EF4-FFF2-40B4-BE49-F238E27FC236}">
                <a16:creationId xmlns:a16="http://schemas.microsoft.com/office/drawing/2014/main" id="{52CEBFF4-A7FC-679D-E1F2-F2EBD315FC9C}"/>
              </a:ext>
            </a:extLst>
          </p:cNvPr>
          <p:cNvSpPr/>
          <p:nvPr/>
        </p:nvSpPr>
        <p:spPr>
          <a:xfrm>
            <a:off x="885191" y="4741907"/>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52" name="Oval 51">
            <a:extLst>
              <a:ext uri="{FF2B5EF4-FFF2-40B4-BE49-F238E27FC236}">
                <a16:creationId xmlns:a16="http://schemas.microsoft.com/office/drawing/2014/main" id="{B2366760-412B-3BCA-994A-F57002F1C00C}"/>
              </a:ext>
            </a:extLst>
          </p:cNvPr>
          <p:cNvSpPr/>
          <p:nvPr/>
        </p:nvSpPr>
        <p:spPr>
          <a:xfrm>
            <a:off x="2115753" y="4272676"/>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54" name="Oval 53">
            <a:extLst>
              <a:ext uri="{FF2B5EF4-FFF2-40B4-BE49-F238E27FC236}">
                <a16:creationId xmlns:a16="http://schemas.microsoft.com/office/drawing/2014/main" id="{592E96C1-06F2-881D-B68F-28B8D0DF402E}"/>
              </a:ext>
            </a:extLst>
          </p:cNvPr>
          <p:cNvSpPr/>
          <p:nvPr/>
        </p:nvSpPr>
        <p:spPr>
          <a:xfrm>
            <a:off x="2628618" y="3683128"/>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55" name="Oval 54">
            <a:extLst>
              <a:ext uri="{FF2B5EF4-FFF2-40B4-BE49-F238E27FC236}">
                <a16:creationId xmlns:a16="http://schemas.microsoft.com/office/drawing/2014/main" id="{306B1F4E-2B5A-4FB2-09D9-D24770F341A9}"/>
              </a:ext>
            </a:extLst>
          </p:cNvPr>
          <p:cNvSpPr/>
          <p:nvPr/>
        </p:nvSpPr>
        <p:spPr>
          <a:xfrm>
            <a:off x="3647108" y="3653048"/>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57" name="Oval 56">
            <a:extLst>
              <a:ext uri="{FF2B5EF4-FFF2-40B4-BE49-F238E27FC236}">
                <a16:creationId xmlns:a16="http://schemas.microsoft.com/office/drawing/2014/main" id="{DCED98F2-519E-EB48-0321-5002DCA52278}"/>
              </a:ext>
            </a:extLst>
          </p:cNvPr>
          <p:cNvSpPr/>
          <p:nvPr/>
        </p:nvSpPr>
        <p:spPr>
          <a:xfrm>
            <a:off x="1766842" y="3663612"/>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58" name="Oval 57">
            <a:extLst>
              <a:ext uri="{FF2B5EF4-FFF2-40B4-BE49-F238E27FC236}">
                <a16:creationId xmlns:a16="http://schemas.microsoft.com/office/drawing/2014/main" id="{95903CA5-C0AE-4D39-3C67-A86664600119}"/>
              </a:ext>
            </a:extLst>
          </p:cNvPr>
          <p:cNvSpPr/>
          <p:nvPr/>
        </p:nvSpPr>
        <p:spPr>
          <a:xfrm>
            <a:off x="969080" y="3821491"/>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60" name="Oval 59">
            <a:extLst>
              <a:ext uri="{FF2B5EF4-FFF2-40B4-BE49-F238E27FC236}">
                <a16:creationId xmlns:a16="http://schemas.microsoft.com/office/drawing/2014/main" id="{B76E37B5-5F78-6DD3-F1F6-D56A3A506F61}"/>
              </a:ext>
            </a:extLst>
          </p:cNvPr>
          <p:cNvSpPr/>
          <p:nvPr/>
        </p:nvSpPr>
        <p:spPr>
          <a:xfrm>
            <a:off x="3857658" y="3147575"/>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61" name="Oval 60">
            <a:extLst>
              <a:ext uri="{FF2B5EF4-FFF2-40B4-BE49-F238E27FC236}">
                <a16:creationId xmlns:a16="http://schemas.microsoft.com/office/drawing/2014/main" id="{A0D6C391-2C2A-936E-FC12-2B89DA17B024}"/>
              </a:ext>
            </a:extLst>
          </p:cNvPr>
          <p:cNvSpPr/>
          <p:nvPr/>
        </p:nvSpPr>
        <p:spPr>
          <a:xfrm>
            <a:off x="2796882" y="2939177"/>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63" name="Oval 62">
            <a:extLst>
              <a:ext uri="{FF2B5EF4-FFF2-40B4-BE49-F238E27FC236}">
                <a16:creationId xmlns:a16="http://schemas.microsoft.com/office/drawing/2014/main" id="{CF63F7D3-DCE7-819F-D191-2A6E48855D86}"/>
              </a:ext>
            </a:extLst>
          </p:cNvPr>
          <p:cNvSpPr/>
          <p:nvPr/>
        </p:nvSpPr>
        <p:spPr>
          <a:xfrm>
            <a:off x="3109699" y="2491324"/>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64" name="Oval 63">
            <a:extLst>
              <a:ext uri="{FF2B5EF4-FFF2-40B4-BE49-F238E27FC236}">
                <a16:creationId xmlns:a16="http://schemas.microsoft.com/office/drawing/2014/main" id="{2627C771-7160-33C5-F229-56C4214D7546}"/>
              </a:ext>
            </a:extLst>
          </p:cNvPr>
          <p:cNvSpPr/>
          <p:nvPr/>
        </p:nvSpPr>
        <p:spPr>
          <a:xfrm>
            <a:off x="2386468" y="2433849"/>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66" name="Oval 65">
            <a:extLst>
              <a:ext uri="{FF2B5EF4-FFF2-40B4-BE49-F238E27FC236}">
                <a16:creationId xmlns:a16="http://schemas.microsoft.com/office/drawing/2014/main" id="{6F1C668F-3AD1-1764-FF0F-4D5167841F94}"/>
              </a:ext>
            </a:extLst>
          </p:cNvPr>
          <p:cNvSpPr/>
          <p:nvPr/>
        </p:nvSpPr>
        <p:spPr>
          <a:xfrm>
            <a:off x="1427282" y="2208576"/>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67" name="Oval 66">
            <a:extLst>
              <a:ext uri="{FF2B5EF4-FFF2-40B4-BE49-F238E27FC236}">
                <a16:creationId xmlns:a16="http://schemas.microsoft.com/office/drawing/2014/main" id="{EF5C21CD-8FDF-AD66-94E2-B5CD50CC1FF2}"/>
              </a:ext>
            </a:extLst>
          </p:cNvPr>
          <p:cNvSpPr/>
          <p:nvPr/>
        </p:nvSpPr>
        <p:spPr>
          <a:xfrm>
            <a:off x="824703" y="2897066"/>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69" name="Oval 68">
            <a:extLst>
              <a:ext uri="{FF2B5EF4-FFF2-40B4-BE49-F238E27FC236}">
                <a16:creationId xmlns:a16="http://schemas.microsoft.com/office/drawing/2014/main" id="{C14EC7B9-7719-C2D0-D23A-D4E036F2096E}"/>
              </a:ext>
            </a:extLst>
          </p:cNvPr>
          <p:cNvSpPr/>
          <p:nvPr/>
        </p:nvSpPr>
        <p:spPr>
          <a:xfrm>
            <a:off x="590091" y="2014751"/>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70" name="Oval 69">
            <a:extLst>
              <a:ext uri="{FF2B5EF4-FFF2-40B4-BE49-F238E27FC236}">
                <a16:creationId xmlns:a16="http://schemas.microsoft.com/office/drawing/2014/main" id="{66863321-30C6-6A83-1356-B4C360F998CC}"/>
              </a:ext>
            </a:extLst>
          </p:cNvPr>
          <p:cNvSpPr/>
          <p:nvPr/>
        </p:nvSpPr>
        <p:spPr>
          <a:xfrm>
            <a:off x="3636747" y="1852913"/>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72" name="Oval 71">
            <a:extLst>
              <a:ext uri="{FF2B5EF4-FFF2-40B4-BE49-F238E27FC236}">
                <a16:creationId xmlns:a16="http://schemas.microsoft.com/office/drawing/2014/main" id="{1FE12D3D-87B2-320C-D2DE-B12971BB0F39}"/>
              </a:ext>
            </a:extLst>
          </p:cNvPr>
          <p:cNvSpPr/>
          <p:nvPr/>
        </p:nvSpPr>
        <p:spPr>
          <a:xfrm>
            <a:off x="3833601" y="2510047"/>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73" name="Oval 72">
            <a:extLst>
              <a:ext uri="{FF2B5EF4-FFF2-40B4-BE49-F238E27FC236}">
                <a16:creationId xmlns:a16="http://schemas.microsoft.com/office/drawing/2014/main" id="{EF36F8AB-6933-7441-02E3-B8008355A6D3}"/>
              </a:ext>
            </a:extLst>
          </p:cNvPr>
          <p:cNvSpPr/>
          <p:nvPr/>
        </p:nvSpPr>
        <p:spPr>
          <a:xfrm>
            <a:off x="2419556" y="1961465"/>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75" name="Oval 74">
            <a:extLst>
              <a:ext uri="{FF2B5EF4-FFF2-40B4-BE49-F238E27FC236}">
                <a16:creationId xmlns:a16="http://schemas.microsoft.com/office/drawing/2014/main" id="{2FABF7E1-3542-BE66-A1AE-8FA90255A727}"/>
              </a:ext>
            </a:extLst>
          </p:cNvPr>
          <p:cNvSpPr/>
          <p:nvPr/>
        </p:nvSpPr>
        <p:spPr>
          <a:xfrm>
            <a:off x="1467391" y="1321716"/>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76" name="Oval 75">
            <a:extLst>
              <a:ext uri="{FF2B5EF4-FFF2-40B4-BE49-F238E27FC236}">
                <a16:creationId xmlns:a16="http://schemas.microsoft.com/office/drawing/2014/main" id="{377B956E-0AE7-F93D-8935-456489770E1B}"/>
              </a:ext>
            </a:extLst>
          </p:cNvPr>
          <p:cNvSpPr/>
          <p:nvPr/>
        </p:nvSpPr>
        <p:spPr>
          <a:xfrm>
            <a:off x="686666" y="1250335"/>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78" name="Oval 77">
            <a:extLst>
              <a:ext uri="{FF2B5EF4-FFF2-40B4-BE49-F238E27FC236}">
                <a16:creationId xmlns:a16="http://schemas.microsoft.com/office/drawing/2014/main" id="{2695BDD9-43DB-89DD-A9A2-54CD9BF382EA}"/>
              </a:ext>
            </a:extLst>
          </p:cNvPr>
          <p:cNvSpPr/>
          <p:nvPr/>
        </p:nvSpPr>
        <p:spPr>
          <a:xfrm>
            <a:off x="932985" y="337262"/>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79" name="Oval 78">
            <a:extLst>
              <a:ext uri="{FF2B5EF4-FFF2-40B4-BE49-F238E27FC236}">
                <a16:creationId xmlns:a16="http://schemas.microsoft.com/office/drawing/2014/main" id="{C728F693-042A-DC8B-C26F-6631EA1FA4E6}"/>
              </a:ext>
            </a:extLst>
          </p:cNvPr>
          <p:cNvSpPr/>
          <p:nvPr/>
        </p:nvSpPr>
        <p:spPr>
          <a:xfrm>
            <a:off x="1610429" y="728756"/>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81" name="Oval 80">
            <a:extLst>
              <a:ext uri="{FF2B5EF4-FFF2-40B4-BE49-F238E27FC236}">
                <a16:creationId xmlns:a16="http://schemas.microsoft.com/office/drawing/2014/main" id="{40F8BD05-D08B-BB7A-36B1-3912432A7C25}"/>
              </a:ext>
            </a:extLst>
          </p:cNvPr>
          <p:cNvSpPr/>
          <p:nvPr/>
        </p:nvSpPr>
        <p:spPr>
          <a:xfrm>
            <a:off x="2434591" y="854294"/>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82" name="Oval 81">
            <a:extLst>
              <a:ext uri="{FF2B5EF4-FFF2-40B4-BE49-F238E27FC236}">
                <a16:creationId xmlns:a16="http://schemas.microsoft.com/office/drawing/2014/main" id="{EE1C2500-AA39-BDD5-7FB5-7C35A1CBA9E9}"/>
              </a:ext>
            </a:extLst>
          </p:cNvPr>
          <p:cNvSpPr/>
          <p:nvPr/>
        </p:nvSpPr>
        <p:spPr>
          <a:xfrm>
            <a:off x="3133763" y="1187101"/>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84" name="Oval 83">
            <a:extLst>
              <a:ext uri="{FF2B5EF4-FFF2-40B4-BE49-F238E27FC236}">
                <a16:creationId xmlns:a16="http://schemas.microsoft.com/office/drawing/2014/main" id="{3453C0C9-DACA-ACDD-08FF-66E5BA8B46B9}"/>
              </a:ext>
            </a:extLst>
          </p:cNvPr>
          <p:cNvSpPr/>
          <p:nvPr/>
        </p:nvSpPr>
        <p:spPr>
          <a:xfrm>
            <a:off x="3230014" y="377038"/>
            <a:ext cx="264694" cy="264694"/>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cxnSp>
        <p:nvCxnSpPr>
          <p:cNvPr id="85" name="Straight Connector 84">
            <a:extLst>
              <a:ext uri="{FF2B5EF4-FFF2-40B4-BE49-F238E27FC236}">
                <a16:creationId xmlns:a16="http://schemas.microsoft.com/office/drawing/2014/main" id="{D39ECC53-6B91-2DDE-F689-CB5F7A630FBA}"/>
              </a:ext>
            </a:extLst>
          </p:cNvPr>
          <p:cNvCxnSpPr>
            <a:cxnSpLocks/>
            <a:endCxn id="82" idx="0"/>
          </p:cNvCxnSpPr>
          <p:nvPr/>
        </p:nvCxnSpPr>
        <p:spPr>
          <a:xfrm flipH="1">
            <a:off x="3266110" y="641732"/>
            <a:ext cx="72186" cy="54536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5FC2310-A699-184C-AD73-AD03ACDF5B80}"/>
              </a:ext>
            </a:extLst>
          </p:cNvPr>
          <p:cNvCxnSpPr>
            <a:cxnSpLocks/>
            <a:stCxn id="84" idx="3"/>
            <a:endCxn id="81" idx="7"/>
          </p:cNvCxnSpPr>
          <p:nvPr/>
        </p:nvCxnSpPr>
        <p:spPr>
          <a:xfrm flipH="1">
            <a:off x="2660521" y="602968"/>
            <a:ext cx="608257" cy="2900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121DE1B-9AF9-48E9-1DC1-AF2C6F11C05A}"/>
              </a:ext>
            </a:extLst>
          </p:cNvPr>
          <p:cNvCxnSpPr>
            <a:cxnSpLocks/>
            <a:stCxn id="81" idx="4"/>
            <a:endCxn id="73" idx="0"/>
          </p:cNvCxnSpPr>
          <p:nvPr/>
        </p:nvCxnSpPr>
        <p:spPr>
          <a:xfrm flipH="1">
            <a:off x="2551903" y="1118988"/>
            <a:ext cx="15035" cy="8424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99298C8-0870-4E0A-F30D-93AE088549C3}"/>
              </a:ext>
            </a:extLst>
          </p:cNvPr>
          <p:cNvCxnSpPr>
            <a:cxnSpLocks/>
            <a:stCxn id="82" idx="3"/>
            <a:endCxn id="73" idx="7"/>
          </p:cNvCxnSpPr>
          <p:nvPr/>
        </p:nvCxnSpPr>
        <p:spPr>
          <a:xfrm flipH="1">
            <a:off x="2645486" y="1413031"/>
            <a:ext cx="527041" cy="58719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804A780-1BF3-36CB-E8AE-8815250FAF00}"/>
              </a:ext>
            </a:extLst>
          </p:cNvPr>
          <p:cNvCxnSpPr>
            <a:cxnSpLocks/>
            <a:stCxn id="82" idx="5"/>
            <a:endCxn id="70" idx="1"/>
          </p:cNvCxnSpPr>
          <p:nvPr/>
        </p:nvCxnSpPr>
        <p:spPr>
          <a:xfrm>
            <a:off x="3359693" y="1413031"/>
            <a:ext cx="315818" cy="47864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ADBE86B-A044-2B39-BD2A-FBFB23B1983F}"/>
              </a:ext>
            </a:extLst>
          </p:cNvPr>
          <p:cNvCxnSpPr>
            <a:cxnSpLocks/>
            <a:stCxn id="79" idx="6"/>
            <a:endCxn id="81" idx="2"/>
          </p:cNvCxnSpPr>
          <p:nvPr/>
        </p:nvCxnSpPr>
        <p:spPr>
          <a:xfrm>
            <a:off x="1875123" y="861103"/>
            <a:ext cx="559468" cy="1255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B04EF1F-10FD-D8DD-1DFF-91E6D2C48A93}"/>
              </a:ext>
            </a:extLst>
          </p:cNvPr>
          <p:cNvCxnSpPr>
            <a:cxnSpLocks/>
            <a:stCxn id="78" idx="5"/>
            <a:endCxn id="79" idx="1"/>
          </p:cNvCxnSpPr>
          <p:nvPr/>
        </p:nvCxnSpPr>
        <p:spPr>
          <a:xfrm>
            <a:off x="1158915" y="563192"/>
            <a:ext cx="490278" cy="204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F31A29F-6627-0F28-A64F-170A7EBEBF3C}"/>
              </a:ext>
            </a:extLst>
          </p:cNvPr>
          <p:cNvCxnSpPr>
            <a:cxnSpLocks/>
            <a:stCxn id="76" idx="0"/>
            <a:endCxn id="78" idx="4"/>
          </p:cNvCxnSpPr>
          <p:nvPr/>
        </p:nvCxnSpPr>
        <p:spPr>
          <a:xfrm flipV="1">
            <a:off x="819013" y="601956"/>
            <a:ext cx="246319" cy="6483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478D9A3-82D6-96AD-E5A9-9EC3C2F16922}"/>
              </a:ext>
            </a:extLst>
          </p:cNvPr>
          <p:cNvCxnSpPr>
            <a:cxnSpLocks/>
            <a:stCxn id="75" idx="0"/>
            <a:endCxn id="79" idx="3"/>
          </p:cNvCxnSpPr>
          <p:nvPr/>
        </p:nvCxnSpPr>
        <p:spPr>
          <a:xfrm flipV="1">
            <a:off x="1599738" y="954686"/>
            <a:ext cx="49455" cy="3670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EB25D3D-413B-CA94-556B-076B621FE575}"/>
              </a:ext>
            </a:extLst>
          </p:cNvPr>
          <p:cNvCxnSpPr>
            <a:cxnSpLocks/>
            <a:stCxn id="75" idx="5"/>
            <a:endCxn id="73" idx="1"/>
          </p:cNvCxnSpPr>
          <p:nvPr/>
        </p:nvCxnSpPr>
        <p:spPr>
          <a:xfrm>
            <a:off x="1693321" y="1547646"/>
            <a:ext cx="764999" cy="452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0FBD0F2-470F-C073-A092-E22F00839556}"/>
              </a:ext>
            </a:extLst>
          </p:cNvPr>
          <p:cNvCxnSpPr>
            <a:cxnSpLocks/>
            <a:stCxn id="76" idx="6"/>
            <a:endCxn id="75" idx="2"/>
          </p:cNvCxnSpPr>
          <p:nvPr/>
        </p:nvCxnSpPr>
        <p:spPr>
          <a:xfrm>
            <a:off x="951360" y="1382682"/>
            <a:ext cx="516031" cy="713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E32D174-036F-3132-60DC-7B229A7A2A1B}"/>
              </a:ext>
            </a:extLst>
          </p:cNvPr>
          <p:cNvCxnSpPr>
            <a:cxnSpLocks/>
            <a:stCxn id="76" idx="4"/>
            <a:endCxn id="69" idx="0"/>
          </p:cNvCxnSpPr>
          <p:nvPr/>
        </p:nvCxnSpPr>
        <p:spPr>
          <a:xfrm flipH="1">
            <a:off x="722438" y="1515029"/>
            <a:ext cx="96575" cy="4997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48647E8-FB92-4A5D-7FAD-0A90756ABE9B}"/>
              </a:ext>
            </a:extLst>
          </p:cNvPr>
          <p:cNvCxnSpPr>
            <a:cxnSpLocks/>
            <a:stCxn id="75" idx="4"/>
            <a:endCxn id="66" idx="0"/>
          </p:cNvCxnSpPr>
          <p:nvPr/>
        </p:nvCxnSpPr>
        <p:spPr>
          <a:xfrm flipH="1">
            <a:off x="1559629" y="1586410"/>
            <a:ext cx="40109" cy="6221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009E13-5629-EA60-1B15-7BB720A147DD}"/>
              </a:ext>
            </a:extLst>
          </p:cNvPr>
          <p:cNvCxnSpPr>
            <a:cxnSpLocks/>
            <a:stCxn id="69" idx="6"/>
            <a:endCxn id="66" idx="2"/>
          </p:cNvCxnSpPr>
          <p:nvPr/>
        </p:nvCxnSpPr>
        <p:spPr>
          <a:xfrm>
            <a:off x="854785" y="2147098"/>
            <a:ext cx="572497" cy="1938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8CD5838-B7F3-1E80-58E9-AC7B4CDB557A}"/>
              </a:ext>
            </a:extLst>
          </p:cNvPr>
          <p:cNvCxnSpPr>
            <a:cxnSpLocks/>
            <a:stCxn id="66" idx="6"/>
            <a:endCxn id="64" idx="2"/>
          </p:cNvCxnSpPr>
          <p:nvPr/>
        </p:nvCxnSpPr>
        <p:spPr>
          <a:xfrm>
            <a:off x="1691976" y="2340923"/>
            <a:ext cx="694492" cy="2252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342FE3D-946F-01F1-FC3A-44D36CED1EA8}"/>
              </a:ext>
            </a:extLst>
          </p:cNvPr>
          <p:cNvCxnSpPr>
            <a:cxnSpLocks/>
            <a:stCxn id="64" idx="0"/>
            <a:endCxn id="73" idx="4"/>
          </p:cNvCxnSpPr>
          <p:nvPr/>
        </p:nvCxnSpPr>
        <p:spPr>
          <a:xfrm flipV="1">
            <a:off x="2518815" y="2226159"/>
            <a:ext cx="33088" cy="2076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F8DBDE5-BD21-835C-26C1-133E2B5FAC8C}"/>
              </a:ext>
            </a:extLst>
          </p:cNvPr>
          <p:cNvCxnSpPr>
            <a:cxnSpLocks/>
            <a:stCxn id="63" idx="7"/>
            <a:endCxn id="70" idx="3"/>
          </p:cNvCxnSpPr>
          <p:nvPr/>
        </p:nvCxnSpPr>
        <p:spPr>
          <a:xfrm flipV="1">
            <a:off x="3335629" y="2078843"/>
            <a:ext cx="339882" cy="45124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6863279-BA38-9F58-8F70-9758C3B045BE}"/>
              </a:ext>
            </a:extLst>
          </p:cNvPr>
          <p:cNvCxnSpPr>
            <a:cxnSpLocks/>
            <a:stCxn id="72" idx="0"/>
            <a:endCxn id="70" idx="4"/>
          </p:cNvCxnSpPr>
          <p:nvPr/>
        </p:nvCxnSpPr>
        <p:spPr>
          <a:xfrm flipH="1" flipV="1">
            <a:off x="3769094" y="2117607"/>
            <a:ext cx="196854" cy="3924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EACE8BC-5E5C-48C3-0266-018A2D178BF7}"/>
              </a:ext>
            </a:extLst>
          </p:cNvPr>
          <p:cNvCxnSpPr>
            <a:cxnSpLocks/>
            <a:stCxn id="63" idx="6"/>
            <a:endCxn id="72" idx="2"/>
          </p:cNvCxnSpPr>
          <p:nvPr/>
        </p:nvCxnSpPr>
        <p:spPr>
          <a:xfrm>
            <a:off x="3374393" y="2623671"/>
            <a:ext cx="459208" cy="187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326454F-C572-1A0F-BC1C-547942244DD7}"/>
              </a:ext>
            </a:extLst>
          </p:cNvPr>
          <p:cNvCxnSpPr>
            <a:cxnSpLocks/>
            <a:stCxn id="64" idx="6"/>
            <a:endCxn id="63" idx="2"/>
          </p:cNvCxnSpPr>
          <p:nvPr/>
        </p:nvCxnSpPr>
        <p:spPr>
          <a:xfrm>
            <a:off x="2651162" y="2566196"/>
            <a:ext cx="458537" cy="574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24B3203-F38B-F64D-08BD-9ACF0530CFEA}"/>
              </a:ext>
            </a:extLst>
          </p:cNvPr>
          <p:cNvCxnSpPr>
            <a:cxnSpLocks/>
            <a:stCxn id="69" idx="4"/>
            <a:endCxn id="67" idx="0"/>
          </p:cNvCxnSpPr>
          <p:nvPr/>
        </p:nvCxnSpPr>
        <p:spPr>
          <a:xfrm>
            <a:off x="722438" y="2279445"/>
            <a:ext cx="234612" cy="6176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7B36EAE-2F99-905F-188E-DBA04C9EEECB}"/>
              </a:ext>
            </a:extLst>
          </p:cNvPr>
          <p:cNvCxnSpPr>
            <a:cxnSpLocks/>
            <a:stCxn id="67" idx="7"/>
            <a:endCxn id="66" idx="3"/>
          </p:cNvCxnSpPr>
          <p:nvPr/>
        </p:nvCxnSpPr>
        <p:spPr>
          <a:xfrm flipV="1">
            <a:off x="1050633" y="2434506"/>
            <a:ext cx="415413" cy="5013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639580B-C903-6FE6-8140-10BF3B08F1A2}"/>
              </a:ext>
            </a:extLst>
          </p:cNvPr>
          <p:cNvCxnSpPr>
            <a:cxnSpLocks/>
            <a:stCxn id="58" idx="0"/>
            <a:endCxn id="67" idx="4"/>
          </p:cNvCxnSpPr>
          <p:nvPr/>
        </p:nvCxnSpPr>
        <p:spPr>
          <a:xfrm flipH="1" flipV="1">
            <a:off x="957050" y="3161760"/>
            <a:ext cx="144377" cy="6597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2F27AFF-33D3-2A11-B0B7-05B18D0C30EE}"/>
              </a:ext>
            </a:extLst>
          </p:cNvPr>
          <p:cNvCxnSpPr>
            <a:cxnSpLocks/>
            <a:stCxn id="67" idx="5"/>
            <a:endCxn id="57" idx="1"/>
          </p:cNvCxnSpPr>
          <p:nvPr/>
        </p:nvCxnSpPr>
        <p:spPr>
          <a:xfrm>
            <a:off x="1050633" y="3122996"/>
            <a:ext cx="754973" cy="5793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474AA95-6017-B3A2-7DB0-D263AB951533}"/>
              </a:ext>
            </a:extLst>
          </p:cNvPr>
          <p:cNvCxnSpPr>
            <a:cxnSpLocks/>
            <a:stCxn id="57" idx="0"/>
            <a:endCxn id="64" idx="3"/>
          </p:cNvCxnSpPr>
          <p:nvPr/>
        </p:nvCxnSpPr>
        <p:spPr>
          <a:xfrm flipV="1">
            <a:off x="1899189" y="2659779"/>
            <a:ext cx="526043" cy="10038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ABE22B3-990A-9231-6D39-18FA2825EDA5}"/>
              </a:ext>
            </a:extLst>
          </p:cNvPr>
          <p:cNvCxnSpPr>
            <a:cxnSpLocks/>
            <a:stCxn id="57" idx="7"/>
            <a:endCxn id="61" idx="3"/>
          </p:cNvCxnSpPr>
          <p:nvPr/>
        </p:nvCxnSpPr>
        <p:spPr>
          <a:xfrm flipV="1">
            <a:off x="1992772" y="3165107"/>
            <a:ext cx="842874" cy="53726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B35614E-419A-20C1-75EC-2E6C870A46EA}"/>
              </a:ext>
            </a:extLst>
          </p:cNvPr>
          <p:cNvCxnSpPr>
            <a:cxnSpLocks/>
            <a:stCxn id="64" idx="5"/>
            <a:endCxn id="61" idx="1"/>
          </p:cNvCxnSpPr>
          <p:nvPr/>
        </p:nvCxnSpPr>
        <p:spPr>
          <a:xfrm>
            <a:off x="2612398" y="2659779"/>
            <a:ext cx="223248" cy="3181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67CF9DC-1980-3513-EC07-FE41208E0DDD}"/>
              </a:ext>
            </a:extLst>
          </p:cNvPr>
          <p:cNvCxnSpPr>
            <a:cxnSpLocks/>
            <a:stCxn id="61" idx="7"/>
            <a:endCxn id="63" idx="3"/>
          </p:cNvCxnSpPr>
          <p:nvPr/>
        </p:nvCxnSpPr>
        <p:spPr>
          <a:xfrm flipV="1">
            <a:off x="3022812" y="2717254"/>
            <a:ext cx="125651" cy="2606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C2E47C2-ADE2-C6B6-2DB4-146AEFB30CE2}"/>
              </a:ext>
            </a:extLst>
          </p:cNvPr>
          <p:cNvCxnSpPr>
            <a:cxnSpLocks/>
            <a:stCxn id="60" idx="0"/>
            <a:endCxn id="72" idx="4"/>
          </p:cNvCxnSpPr>
          <p:nvPr/>
        </p:nvCxnSpPr>
        <p:spPr>
          <a:xfrm flipH="1" flipV="1">
            <a:off x="3965948" y="2774741"/>
            <a:ext cx="24057" cy="3728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9C91C38-8FDF-48B7-AA52-8F02C3E1921B}"/>
              </a:ext>
            </a:extLst>
          </p:cNvPr>
          <p:cNvCxnSpPr>
            <a:cxnSpLocks/>
            <a:stCxn id="61" idx="5"/>
            <a:endCxn id="55" idx="1"/>
          </p:cNvCxnSpPr>
          <p:nvPr/>
        </p:nvCxnSpPr>
        <p:spPr>
          <a:xfrm>
            <a:off x="3022812" y="3165107"/>
            <a:ext cx="663060" cy="5267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B1E529F-CE94-4854-6098-36CB2C142333}"/>
              </a:ext>
            </a:extLst>
          </p:cNvPr>
          <p:cNvCxnSpPr>
            <a:cxnSpLocks/>
            <a:stCxn id="55" idx="7"/>
            <a:endCxn id="60" idx="4"/>
          </p:cNvCxnSpPr>
          <p:nvPr/>
        </p:nvCxnSpPr>
        <p:spPr>
          <a:xfrm flipV="1">
            <a:off x="3873038" y="3412269"/>
            <a:ext cx="116967" cy="2795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EF60219-BDA7-B4C9-533A-7EBEB47D46BC}"/>
              </a:ext>
            </a:extLst>
          </p:cNvPr>
          <p:cNvCxnSpPr>
            <a:cxnSpLocks/>
            <a:stCxn id="54" idx="0"/>
            <a:endCxn id="61" idx="4"/>
          </p:cNvCxnSpPr>
          <p:nvPr/>
        </p:nvCxnSpPr>
        <p:spPr>
          <a:xfrm flipV="1">
            <a:off x="2760965" y="3203871"/>
            <a:ext cx="168264" cy="4792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2D759CC-5A8D-0A6A-2955-7C10DA33193E}"/>
              </a:ext>
            </a:extLst>
          </p:cNvPr>
          <p:cNvCxnSpPr>
            <a:cxnSpLocks/>
            <a:stCxn id="55" idx="2"/>
            <a:endCxn id="54" idx="6"/>
          </p:cNvCxnSpPr>
          <p:nvPr/>
        </p:nvCxnSpPr>
        <p:spPr>
          <a:xfrm flipH="1">
            <a:off x="2893312" y="3785395"/>
            <a:ext cx="753796" cy="300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1934DAD-F2F7-6C9B-B77A-8696566E2BC9}"/>
              </a:ext>
            </a:extLst>
          </p:cNvPr>
          <p:cNvCxnSpPr>
            <a:cxnSpLocks/>
            <a:stCxn id="57" idx="6"/>
            <a:endCxn id="54" idx="2"/>
          </p:cNvCxnSpPr>
          <p:nvPr/>
        </p:nvCxnSpPr>
        <p:spPr>
          <a:xfrm>
            <a:off x="2031536" y="3795959"/>
            <a:ext cx="597082" cy="195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5D7937E-C19A-BCE7-A6C3-A67F1F0AE4C2}"/>
              </a:ext>
            </a:extLst>
          </p:cNvPr>
          <p:cNvCxnSpPr>
            <a:cxnSpLocks/>
            <a:stCxn id="52" idx="1"/>
            <a:endCxn id="57" idx="5"/>
          </p:cNvCxnSpPr>
          <p:nvPr/>
        </p:nvCxnSpPr>
        <p:spPr>
          <a:xfrm flipH="1" flipV="1">
            <a:off x="1992772" y="3889542"/>
            <a:ext cx="161745" cy="42189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313C3A4-E1EC-B145-CC8E-F717C403D00C}"/>
              </a:ext>
            </a:extLst>
          </p:cNvPr>
          <p:cNvCxnSpPr>
            <a:cxnSpLocks/>
            <a:stCxn id="57" idx="2"/>
            <a:endCxn id="58" idx="7"/>
          </p:cNvCxnSpPr>
          <p:nvPr/>
        </p:nvCxnSpPr>
        <p:spPr>
          <a:xfrm flipH="1">
            <a:off x="1195010" y="3795959"/>
            <a:ext cx="571832" cy="642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5F2D1A1-3A3B-861B-B00F-3EDCB1BBAEE3}"/>
              </a:ext>
            </a:extLst>
          </p:cNvPr>
          <p:cNvCxnSpPr>
            <a:cxnSpLocks/>
            <a:stCxn id="51" idx="0"/>
            <a:endCxn id="58" idx="4"/>
          </p:cNvCxnSpPr>
          <p:nvPr/>
        </p:nvCxnSpPr>
        <p:spPr>
          <a:xfrm flipV="1">
            <a:off x="1017538" y="4086185"/>
            <a:ext cx="83889" cy="6557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1B69D54-0C87-6531-3593-2CB547062106}"/>
              </a:ext>
            </a:extLst>
          </p:cNvPr>
          <p:cNvCxnSpPr>
            <a:cxnSpLocks/>
            <a:stCxn id="51" idx="6"/>
            <a:endCxn id="49" idx="2"/>
          </p:cNvCxnSpPr>
          <p:nvPr/>
        </p:nvCxnSpPr>
        <p:spPr>
          <a:xfrm flipV="1">
            <a:off x="1149885" y="4832146"/>
            <a:ext cx="983918" cy="421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A78DD8D-EDA0-ECC7-45CB-1FB95D1925E4}"/>
              </a:ext>
            </a:extLst>
          </p:cNvPr>
          <p:cNvCxnSpPr>
            <a:cxnSpLocks/>
            <a:stCxn id="49" idx="0"/>
            <a:endCxn id="52" idx="4"/>
          </p:cNvCxnSpPr>
          <p:nvPr/>
        </p:nvCxnSpPr>
        <p:spPr>
          <a:xfrm flipH="1" flipV="1">
            <a:off x="2248100" y="4537370"/>
            <a:ext cx="18050" cy="1624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F239801-77DE-E751-7E69-7076B2A47991}"/>
              </a:ext>
            </a:extLst>
          </p:cNvPr>
          <p:cNvCxnSpPr>
            <a:cxnSpLocks/>
            <a:stCxn id="52" idx="7"/>
            <a:endCxn id="54" idx="3"/>
          </p:cNvCxnSpPr>
          <p:nvPr/>
        </p:nvCxnSpPr>
        <p:spPr>
          <a:xfrm flipV="1">
            <a:off x="2341683" y="3909058"/>
            <a:ext cx="325699" cy="40238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C55861-22A0-2DE3-24E8-3F7F90CC3BD5}"/>
              </a:ext>
            </a:extLst>
          </p:cNvPr>
          <p:cNvCxnSpPr>
            <a:cxnSpLocks/>
            <a:stCxn id="48" idx="0"/>
            <a:endCxn id="55" idx="4"/>
          </p:cNvCxnSpPr>
          <p:nvPr/>
        </p:nvCxnSpPr>
        <p:spPr>
          <a:xfrm flipH="1" flipV="1">
            <a:off x="3779455" y="3917742"/>
            <a:ext cx="192506" cy="10467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7B32DCE-3A2F-E395-4C6C-5EB92D153118}"/>
              </a:ext>
            </a:extLst>
          </p:cNvPr>
          <p:cNvCxnSpPr>
            <a:cxnSpLocks/>
            <a:stCxn id="52" idx="6"/>
            <a:endCxn id="48" idx="1"/>
          </p:cNvCxnSpPr>
          <p:nvPr/>
        </p:nvCxnSpPr>
        <p:spPr>
          <a:xfrm>
            <a:off x="2380447" y="4405023"/>
            <a:ext cx="1497931" cy="5982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FA81C34-BBA1-FB46-4D9A-E829943C65D1}"/>
              </a:ext>
            </a:extLst>
          </p:cNvPr>
          <p:cNvCxnSpPr>
            <a:cxnSpLocks/>
            <a:stCxn id="49" idx="6"/>
            <a:endCxn id="40" idx="2"/>
          </p:cNvCxnSpPr>
          <p:nvPr/>
        </p:nvCxnSpPr>
        <p:spPr>
          <a:xfrm>
            <a:off x="2398497" y="4832146"/>
            <a:ext cx="584871" cy="2541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3CC8664-5BC4-B570-D787-8883D02049C3}"/>
              </a:ext>
            </a:extLst>
          </p:cNvPr>
          <p:cNvCxnSpPr>
            <a:cxnSpLocks/>
            <a:stCxn id="49" idx="5"/>
            <a:endCxn id="45" idx="1"/>
          </p:cNvCxnSpPr>
          <p:nvPr/>
        </p:nvCxnSpPr>
        <p:spPr>
          <a:xfrm>
            <a:off x="2359733" y="4925729"/>
            <a:ext cx="157256" cy="30612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8344732-26AB-ECB8-406C-E69AD7456DEC}"/>
              </a:ext>
            </a:extLst>
          </p:cNvPr>
          <p:cNvCxnSpPr>
            <a:cxnSpLocks/>
            <a:stCxn id="44" idx="1"/>
            <a:endCxn id="51" idx="4"/>
          </p:cNvCxnSpPr>
          <p:nvPr/>
        </p:nvCxnSpPr>
        <p:spPr>
          <a:xfrm flipH="1" flipV="1">
            <a:off x="1017538" y="5006601"/>
            <a:ext cx="412416" cy="4658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26EB9C5-E629-177A-81EF-5F5B06CEA56A}"/>
              </a:ext>
            </a:extLst>
          </p:cNvPr>
          <p:cNvCxnSpPr>
            <a:cxnSpLocks/>
            <a:stCxn id="44" idx="6"/>
            <a:endCxn id="45" idx="3"/>
          </p:cNvCxnSpPr>
          <p:nvPr/>
        </p:nvCxnSpPr>
        <p:spPr>
          <a:xfrm flipV="1">
            <a:off x="1655884" y="5419021"/>
            <a:ext cx="861105" cy="14704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31F6335-F957-FD76-412D-CB0DBED39C83}"/>
              </a:ext>
            </a:extLst>
          </p:cNvPr>
          <p:cNvCxnSpPr>
            <a:cxnSpLocks/>
            <a:stCxn id="37" idx="1"/>
            <a:endCxn id="45" idx="4"/>
          </p:cNvCxnSpPr>
          <p:nvPr/>
        </p:nvCxnSpPr>
        <p:spPr>
          <a:xfrm flipH="1" flipV="1">
            <a:off x="2610572" y="5457785"/>
            <a:ext cx="152879" cy="6383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8A7E79-1DEC-B6D4-376E-1D7FF34A7FF1}"/>
              </a:ext>
            </a:extLst>
          </p:cNvPr>
          <p:cNvCxnSpPr>
            <a:cxnSpLocks/>
            <a:stCxn id="45" idx="5"/>
            <a:endCxn id="39" idx="1"/>
          </p:cNvCxnSpPr>
          <p:nvPr/>
        </p:nvCxnSpPr>
        <p:spPr>
          <a:xfrm>
            <a:off x="2704155" y="5419021"/>
            <a:ext cx="408211" cy="3602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36CD3DD-955C-00BE-941E-8293E5359BB8}"/>
              </a:ext>
            </a:extLst>
          </p:cNvPr>
          <p:cNvCxnSpPr>
            <a:cxnSpLocks/>
            <a:stCxn id="46" idx="7"/>
            <a:endCxn id="48" idx="4"/>
          </p:cNvCxnSpPr>
          <p:nvPr/>
        </p:nvCxnSpPr>
        <p:spPr>
          <a:xfrm flipV="1">
            <a:off x="3879054" y="5229187"/>
            <a:ext cx="92907" cy="1590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00EA4D8-2F68-4ACC-8078-0957D2CC59DF}"/>
              </a:ext>
            </a:extLst>
          </p:cNvPr>
          <p:cNvCxnSpPr>
            <a:cxnSpLocks/>
            <a:stCxn id="40" idx="5"/>
            <a:endCxn id="46" idx="2"/>
          </p:cNvCxnSpPr>
          <p:nvPr/>
        </p:nvCxnSpPr>
        <p:spPr>
          <a:xfrm>
            <a:off x="3209298" y="5179863"/>
            <a:ext cx="443826" cy="3019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222FB17-CCFF-8C23-ED6F-C2B49002098B}"/>
              </a:ext>
            </a:extLst>
          </p:cNvPr>
          <p:cNvCxnSpPr>
            <a:cxnSpLocks/>
            <a:stCxn id="39" idx="7"/>
            <a:endCxn id="46" idx="3"/>
          </p:cNvCxnSpPr>
          <p:nvPr/>
        </p:nvCxnSpPr>
        <p:spPr>
          <a:xfrm flipV="1">
            <a:off x="3299532" y="5575430"/>
            <a:ext cx="392356" cy="2038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F505C61-5BD8-B0E1-7FAB-34481AA32229}"/>
              </a:ext>
            </a:extLst>
          </p:cNvPr>
          <p:cNvCxnSpPr>
            <a:cxnSpLocks/>
            <a:stCxn id="37" idx="7"/>
            <a:endCxn id="39" idx="3"/>
          </p:cNvCxnSpPr>
          <p:nvPr/>
        </p:nvCxnSpPr>
        <p:spPr>
          <a:xfrm flipV="1">
            <a:off x="2950617" y="5966459"/>
            <a:ext cx="161749" cy="1296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8C1224F-BFD7-A33F-C4D2-56E7F2BA8BD8}"/>
              </a:ext>
            </a:extLst>
          </p:cNvPr>
          <p:cNvCxnSpPr>
            <a:cxnSpLocks/>
            <a:stCxn id="37" idx="2"/>
            <a:endCxn id="44" idx="5"/>
          </p:cNvCxnSpPr>
          <p:nvPr/>
        </p:nvCxnSpPr>
        <p:spPr>
          <a:xfrm flipH="1" flipV="1">
            <a:off x="1617120" y="5659650"/>
            <a:ext cx="1107567" cy="530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041D0F5-2789-C87E-CC75-4FD150AF1623}"/>
              </a:ext>
            </a:extLst>
          </p:cNvPr>
          <p:cNvCxnSpPr>
            <a:cxnSpLocks/>
            <a:stCxn id="42" idx="1"/>
            <a:endCxn id="44" idx="4"/>
          </p:cNvCxnSpPr>
          <p:nvPr/>
        </p:nvCxnSpPr>
        <p:spPr>
          <a:xfrm flipH="1" flipV="1">
            <a:off x="1523537" y="5698414"/>
            <a:ext cx="258003" cy="666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26B4AEB4-FF8A-30AB-365E-EA4C7F3A6F32}"/>
              </a:ext>
            </a:extLst>
          </p:cNvPr>
          <p:cNvCxnSpPr>
            <a:cxnSpLocks/>
            <a:stCxn id="37" idx="3"/>
            <a:endCxn id="42" idx="6"/>
          </p:cNvCxnSpPr>
          <p:nvPr/>
        </p:nvCxnSpPr>
        <p:spPr>
          <a:xfrm flipH="1">
            <a:off x="2007470" y="6283289"/>
            <a:ext cx="755981" cy="1756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8472CD2F-80DB-2BB3-DC13-896FED7B3A7B}"/>
              </a:ext>
            </a:extLst>
          </p:cNvPr>
          <p:cNvCxnSpPr>
            <a:cxnSpLocks/>
            <a:stCxn id="44" idx="3"/>
            <a:endCxn id="43" idx="7"/>
          </p:cNvCxnSpPr>
          <p:nvPr/>
        </p:nvCxnSpPr>
        <p:spPr>
          <a:xfrm flipH="1">
            <a:off x="1182978" y="5659650"/>
            <a:ext cx="246976" cy="5146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F45AC33-246E-2596-559B-9878A999E858}"/>
              </a:ext>
            </a:extLst>
          </p:cNvPr>
          <p:cNvCxnSpPr>
            <a:cxnSpLocks/>
            <a:stCxn id="42" idx="2"/>
            <a:endCxn id="43" idx="5"/>
          </p:cNvCxnSpPr>
          <p:nvPr/>
        </p:nvCxnSpPr>
        <p:spPr>
          <a:xfrm flipH="1" flipV="1">
            <a:off x="1182978" y="6361495"/>
            <a:ext cx="559798" cy="9744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C238C283-78DE-727F-5F58-B01106E20FCD}"/>
              </a:ext>
            </a:extLst>
          </p:cNvPr>
          <p:cNvSpPr txBox="1"/>
          <p:nvPr/>
        </p:nvSpPr>
        <p:spPr>
          <a:xfrm>
            <a:off x="2872191" y="6254492"/>
            <a:ext cx="1030988" cy="369332"/>
          </a:xfrm>
          <a:prstGeom prst="rect">
            <a:avLst/>
          </a:prstGeom>
          <a:noFill/>
        </p:spPr>
        <p:txBody>
          <a:bodyPr wrap="none" rtlCol="0">
            <a:spAutoFit/>
          </a:bodyPr>
          <a:lstStyle/>
          <a:p>
            <a:r>
              <a:rPr lang="en-CZ" dirty="0">
                <a:solidFill>
                  <a:schemeClr val="accent5"/>
                </a:solidFill>
              </a:rPr>
              <a:t>recorded</a:t>
            </a:r>
          </a:p>
        </p:txBody>
      </p:sp>
      <p:sp>
        <p:nvSpPr>
          <p:cNvPr id="170" name="TextBox 169">
            <a:extLst>
              <a:ext uri="{FF2B5EF4-FFF2-40B4-BE49-F238E27FC236}">
                <a16:creationId xmlns:a16="http://schemas.microsoft.com/office/drawing/2014/main" id="{4DACEA82-B234-7069-0AA9-B90F0B5F7FEA}"/>
              </a:ext>
            </a:extLst>
          </p:cNvPr>
          <p:cNvSpPr txBox="1"/>
          <p:nvPr/>
        </p:nvSpPr>
        <p:spPr>
          <a:xfrm>
            <a:off x="3271095" y="5745377"/>
            <a:ext cx="814325" cy="369332"/>
          </a:xfrm>
          <a:prstGeom prst="rect">
            <a:avLst/>
          </a:prstGeom>
          <a:noFill/>
        </p:spPr>
        <p:txBody>
          <a:bodyPr wrap="none" rtlCol="0">
            <a:spAutoFit/>
          </a:bodyPr>
          <a:lstStyle/>
          <a:p>
            <a:r>
              <a:rPr lang="en-CZ" dirty="0">
                <a:solidFill>
                  <a:schemeClr val="accent5"/>
                </a:solidFill>
              </a:rPr>
              <a:t>copied</a:t>
            </a:r>
          </a:p>
        </p:txBody>
      </p:sp>
      <p:sp>
        <p:nvSpPr>
          <p:cNvPr id="171" name="TextBox 170">
            <a:extLst>
              <a:ext uri="{FF2B5EF4-FFF2-40B4-BE49-F238E27FC236}">
                <a16:creationId xmlns:a16="http://schemas.microsoft.com/office/drawing/2014/main" id="{98FFEDDA-636A-B2FA-8775-4CE52891C551}"/>
              </a:ext>
            </a:extLst>
          </p:cNvPr>
          <p:cNvSpPr txBox="1"/>
          <p:nvPr/>
        </p:nvSpPr>
        <p:spPr>
          <a:xfrm>
            <a:off x="1909697" y="6415096"/>
            <a:ext cx="814325" cy="369332"/>
          </a:xfrm>
          <a:prstGeom prst="rect">
            <a:avLst/>
          </a:prstGeom>
          <a:noFill/>
        </p:spPr>
        <p:txBody>
          <a:bodyPr wrap="none" rtlCol="0">
            <a:spAutoFit/>
          </a:bodyPr>
          <a:lstStyle/>
          <a:p>
            <a:r>
              <a:rPr lang="en-CZ" dirty="0">
                <a:solidFill>
                  <a:schemeClr val="accent5"/>
                </a:solidFill>
              </a:rPr>
              <a:t>copied</a:t>
            </a:r>
          </a:p>
        </p:txBody>
      </p:sp>
      <p:sp>
        <p:nvSpPr>
          <p:cNvPr id="173" name="TextBox 172">
            <a:extLst>
              <a:ext uri="{FF2B5EF4-FFF2-40B4-BE49-F238E27FC236}">
                <a16:creationId xmlns:a16="http://schemas.microsoft.com/office/drawing/2014/main" id="{49CD8495-A4E4-4121-3D3D-0574AD464F94}"/>
              </a:ext>
            </a:extLst>
          </p:cNvPr>
          <p:cNvSpPr txBox="1"/>
          <p:nvPr/>
        </p:nvSpPr>
        <p:spPr>
          <a:xfrm>
            <a:off x="630378" y="5355760"/>
            <a:ext cx="814325" cy="369332"/>
          </a:xfrm>
          <a:prstGeom prst="rect">
            <a:avLst/>
          </a:prstGeom>
          <a:noFill/>
        </p:spPr>
        <p:txBody>
          <a:bodyPr wrap="none" rtlCol="0">
            <a:spAutoFit/>
          </a:bodyPr>
          <a:lstStyle/>
          <a:p>
            <a:r>
              <a:rPr lang="en-CZ" dirty="0">
                <a:solidFill>
                  <a:schemeClr val="accent5"/>
                </a:solidFill>
              </a:rPr>
              <a:t>copied</a:t>
            </a:r>
          </a:p>
        </p:txBody>
      </p:sp>
      <p:sp>
        <p:nvSpPr>
          <p:cNvPr id="174" name="TextBox 173">
            <a:extLst>
              <a:ext uri="{FF2B5EF4-FFF2-40B4-BE49-F238E27FC236}">
                <a16:creationId xmlns:a16="http://schemas.microsoft.com/office/drawing/2014/main" id="{BB6F642C-BCEB-EB63-43AA-A0D336E2C3FC}"/>
              </a:ext>
            </a:extLst>
          </p:cNvPr>
          <p:cNvSpPr txBox="1"/>
          <p:nvPr/>
        </p:nvSpPr>
        <p:spPr>
          <a:xfrm>
            <a:off x="1744542" y="5062566"/>
            <a:ext cx="814325" cy="369332"/>
          </a:xfrm>
          <a:prstGeom prst="rect">
            <a:avLst/>
          </a:prstGeom>
          <a:noFill/>
        </p:spPr>
        <p:txBody>
          <a:bodyPr wrap="none" rtlCol="0">
            <a:spAutoFit/>
          </a:bodyPr>
          <a:lstStyle/>
          <a:p>
            <a:r>
              <a:rPr lang="en-CZ" dirty="0">
                <a:solidFill>
                  <a:schemeClr val="accent5"/>
                </a:solidFill>
              </a:rPr>
              <a:t>copied</a:t>
            </a:r>
          </a:p>
        </p:txBody>
      </p:sp>
    </p:spTree>
    <p:extLst>
      <p:ext uri="{BB962C8B-B14F-4D97-AF65-F5344CB8AC3E}">
        <p14:creationId xmlns:p14="http://schemas.microsoft.com/office/powerpoint/2010/main" val="173736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dissolve">
                                      <p:cBhvr>
                                        <p:cTn id="7" dur="500"/>
                                        <p:tgtEl>
                                          <p:spTgt spid="16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dissolv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dissolve">
                                      <p:cBhvr>
                                        <p:cTn id="18" dur="500"/>
                                        <p:tgtEl>
                                          <p:spTgt spid="4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dissolve">
                                      <p:cBhvr>
                                        <p:cTn id="21" dur="500"/>
                                        <p:tgtEl>
                                          <p:spTgt spid="4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dissolve">
                                      <p:cBhvr>
                                        <p:cTn id="24" dur="500"/>
                                        <p:tgtEl>
                                          <p:spTgt spid="3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74"/>
                                        </p:tgtEl>
                                        <p:attrNameLst>
                                          <p:attrName>style.visibility</p:attrName>
                                        </p:attrNameLst>
                                      </p:cBhvr>
                                      <p:to>
                                        <p:strVal val="visible"/>
                                      </p:to>
                                    </p:set>
                                    <p:animEffect transition="in" filter="dissolve">
                                      <p:cBhvr>
                                        <p:cTn id="27" dur="500"/>
                                        <p:tgtEl>
                                          <p:spTgt spid="17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73"/>
                                        </p:tgtEl>
                                        <p:attrNameLst>
                                          <p:attrName>style.visibility</p:attrName>
                                        </p:attrNameLst>
                                      </p:cBhvr>
                                      <p:to>
                                        <p:strVal val="visible"/>
                                      </p:to>
                                    </p:set>
                                    <p:animEffect transition="in" filter="dissolve">
                                      <p:cBhvr>
                                        <p:cTn id="30" dur="500"/>
                                        <p:tgtEl>
                                          <p:spTgt spid="17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71"/>
                                        </p:tgtEl>
                                        <p:attrNameLst>
                                          <p:attrName>style.visibility</p:attrName>
                                        </p:attrNameLst>
                                      </p:cBhvr>
                                      <p:to>
                                        <p:strVal val="visible"/>
                                      </p:to>
                                    </p:set>
                                    <p:animEffect transition="in" filter="dissolve">
                                      <p:cBhvr>
                                        <p:cTn id="33" dur="500"/>
                                        <p:tgtEl>
                                          <p:spTgt spid="171"/>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70"/>
                                        </p:tgtEl>
                                        <p:attrNameLst>
                                          <p:attrName>style.visibility</p:attrName>
                                        </p:attrNameLst>
                                      </p:cBhvr>
                                      <p:to>
                                        <p:strVal val="visible"/>
                                      </p:to>
                                    </p:set>
                                    <p:animEffect transition="in" filter="dissolve">
                                      <p:cBhvr>
                                        <p:cTn id="36" dur="500"/>
                                        <p:tgtEl>
                                          <p:spTgt spid="17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dissolve">
                                      <p:cBhvr>
                                        <p:cTn id="41" dur="500"/>
                                        <p:tgtEl>
                                          <p:spTgt spid="4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dissolve">
                                      <p:cBhvr>
                                        <p:cTn id="44" dur="500"/>
                                        <p:tgtEl>
                                          <p:spTgt spid="5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dissolve">
                                      <p:cBhvr>
                                        <p:cTn id="47" dur="500"/>
                                        <p:tgtEl>
                                          <p:spTgt spid="4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dissolve">
                                      <p:cBhvr>
                                        <p:cTn id="50" dur="5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dissolve">
                                      <p:cBhvr>
                                        <p:cTn id="55" dur="500"/>
                                        <p:tgtEl>
                                          <p:spTgt spid="4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dissolve">
                                      <p:cBhvr>
                                        <p:cTn id="61" dur="500"/>
                                        <p:tgtEl>
                                          <p:spTgt spid="52"/>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dissolve">
                                      <p:cBhvr>
                                        <p:cTn id="64" dur="500"/>
                                        <p:tgtEl>
                                          <p:spTgt spid="58"/>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dissolve">
                                      <p:cBhvr>
                                        <p:cTn id="69" dur="500"/>
                                        <p:tgtEl>
                                          <p:spTgt spid="6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dissolve">
                                      <p:cBhvr>
                                        <p:cTn id="72" dur="500"/>
                                        <p:tgtEl>
                                          <p:spTgt spid="57"/>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dissolve">
                                      <p:cBhvr>
                                        <p:cTn id="75" dur="500"/>
                                        <p:tgtEl>
                                          <p:spTgt spid="54"/>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dissolve">
                                      <p:cBhvr>
                                        <p:cTn id="78" dur="500"/>
                                        <p:tgtEl>
                                          <p:spTgt spid="55"/>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dissolve">
                                      <p:cBhvr>
                                        <p:cTn id="83" dur="500"/>
                                        <p:tgtEl>
                                          <p:spTgt spid="69"/>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dissolve">
                                      <p:cBhvr>
                                        <p:cTn id="86" dur="500"/>
                                        <p:tgtEl>
                                          <p:spTgt spid="66"/>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dissolve">
                                      <p:cBhvr>
                                        <p:cTn id="89" dur="500"/>
                                        <p:tgtEl>
                                          <p:spTgt spid="64"/>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dissolve">
                                      <p:cBhvr>
                                        <p:cTn id="92" dur="500"/>
                                        <p:tgtEl>
                                          <p:spTgt spid="61"/>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dissolve">
                                      <p:cBhvr>
                                        <p:cTn id="95" dur="500"/>
                                        <p:tgtEl>
                                          <p:spTgt spid="60"/>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76"/>
                                        </p:tgtEl>
                                        <p:attrNameLst>
                                          <p:attrName>style.visibility</p:attrName>
                                        </p:attrNameLst>
                                      </p:cBhvr>
                                      <p:to>
                                        <p:strVal val="visible"/>
                                      </p:to>
                                    </p:set>
                                    <p:animEffect transition="in" filter="dissolve">
                                      <p:cBhvr>
                                        <p:cTn id="100" dur="500"/>
                                        <p:tgtEl>
                                          <p:spTgt spid="76"/>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dissolve">
                                      <p:cBhvr>
                                        <p:cTn id="103" dur="500"/>
                                        <p:tgtEl>
                                          <p:spTgt spid="75"/>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dissolve">
                                      <p:cBhvr>
                                        <p:cTn id="106" dur="500"/>
                                        <p:tgtEl>
                                          <p:spTgt spid="73"/>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dissolve">
                                      <p:cBhvr>
                                        <p:cTn id="109" dur="500"/>
                                        <p:tgtEl>
                                          <p:spTgt spid="63"/>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dissolve">
                                      <p:cBhvr>
                                        <p:cTn id="112" dur="500"/>
                                        <p:tgtEl>
                                          <p:spTgt spid="72"/>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78"/>
                                        </p:tgtEl>
                                        <p:attrNameLst>
                                          <p:attrName>style.visibility</p:attrName>
                                        </p:attrNameLst>
                                      </p:cBhvr>
                                      <p:to>
                                        <p:strVal val="visible"/>
                                      </p:to>
                                    </p:set>
                                    <p:animEffect transition="in" filter="dissolve">
                                      <p:cBhvr>
                                        <p:cTn id="117" dur="500"/>
                                        <p:tgtEl>
                                          <p:spTgt spid="78"/>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79"/>
                                        </p:tgtEl>
                                        <p:attrNameLst>
                                          <p:attrName>style.visibility</p:attrName>
                                        </p:attrNameLst>
                                      </p:cBhvr>
                                      <p:to>
                                        <p:strVal val="visible"/>
                                      </p:to>
                                    </p:set>
                                    <p:animEffect transition="in" filter="dissolve">
                                      <p:cBhvr>
                                        <p:cTn id="120" dur="500"/>
                                        <p:tgtEl>
                                          <p:spTgt spid="79"/>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81"/>
                                        </p:tgtEl>
                                        <p:attrNameLst>
                                          <p:attrName>style.visibility</p:attrName>
                                        </p:attrNameLst>
                                      </p:cBhvr>
                                      <p:to>
                                        <p:strVal val="visible"/>
                                      </p:to>
                                    </p:set>
                                    <p:animEffect transition="in" filter="dissolve">
                                      <p:cBhvr>
                                        <p:cTn id="123" dur="500"/>
                                        <p:tgtEl>
                                          <p:spTgt spid="81"/>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82"/>
                                        </p:tgtEl>
                                        <p:attrNameLst>
                                          <p:attrName>style.visibility</p:attrName>
                                        </p:attrNameLst>
                                      </p:cBhvr>
                                      <p:to>
                                        <p:strVal val="visible"/>
                                      </p:to>
                                    </p:set>
                                    <p:animEffect transition="in" filter="dissolve">
                                      <p:cBhvr>
                                        <p:cTn id="126" dur="500"/>
                                        <p:tgtEl>
                                          <p:spTgt spid="82"/>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70"/>
                                        </p:tgtEl>
                                        <p:attrNameLst>
                                          <p:attrName>style.visibility</p:attrName>
                                        </p:attrNameLst>
                                      </p:cBhvr>
                                      <p:to>
                                        <p:strVal val="visible"/>
                                      </p:to>
                                    </p:set>
                                    <p:animEffect transition="in" filter="dissolve">
                                      <p:cBhvr>
                                        <p:cTn id="129" dur="500"/>
                                        <p:tgtEl>
                                          <p:spTgt spid="70"/>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84"/>
                                        </p:tgtEl>
                                        <p:attrNameLst>
                                          <p:attrName>style.visibility</p:attrName>
                                        </p:attrNameLst>
                                      </p:cBhvr>
                                      <p:to>
                                        <p:strVal val="visible"/>
                                      </p:to>
                                    </p:set>
                                    <p:animEffect transition="in" filter="dissolve">
                                      <p:cBhvr>
                                        <p:cTn id="13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animBg="1"/>
      <p:bldP spid="42" grpId="0" animBg="1"/>
      <p:bldP spid="43" grpId="0" animBg="1"/>
      <p:bldP spid="44" grpId="0" animBg="1"/>
      <p:bldP spid="45" grpId="0" animBg="1"/>
      <p:bldP spid="46" grpId="0" animBg="1"/>
      <p:bldP spid="48" grpId="0" animBg="1"/>
      <p:bldP spid="49" grpId="0" animBg="1"/>
      <p:bldP spid="51" grpId="0" animBg="1"/>
      <p:bldP spid="52" grpId="0" animBg="1"/>
      <p:bldP spid="54" grpId="0" animBg="1"/>
      <p:bldP spid="55" grpId="0" animBg="1"/>
      <p:bldP spid="57" grpId="0" animBg="1"/>
      <p:bldP spid="58" grpId="0" animBg="1"/>
      <p:bldP spid="60" grpId="0" animBg="1"/>
      <p:bldP spid="61" grpId="0" animBg="1"/>
      <p:bldP spid="63" grpId="0" animBg="1"/>
      <p:bldP spid="64" grpId="0" animBg="1"/>
      <p:bldP spid="66" grpId="0" animBg="1"/>
      <p:bldP spid="67" grpId="0" animBg="1"/>
      <p:bldP spid="69" grpId="0" animBg="1"/>
      <p:bldP spid="70" grpId="0" animBg="1"/>
      <p:bldP spid="72" grpId="0" animBg="1"/>
      <p:bldP spid="73" grpId="0" animBg="1"/>
      <p:bldP spid="75" grpId="0" animBg="1"/>
      <p:bldP spid="76" grpId="0" animBg="1"/>
      <p:bldP spid="78" grpId="0" animBg="1"/>
      <p:bldP spid="79" grpId="0" animBg="1"/>
      <p:bldP spid="81" grpId="0" animBg="1"/>
      <p:bldP spid="82" grpId="0" animBg="1"/>
      <p:bldP spid="84" grpId="0" animBg="1"/>
      <p:bldP spid="168" grpId="0"/>
      <p:bldP spid="170" grpId="0"/>
      <p:bldP spid="171" grpId="0"/>
      <p:bldP spid="173" grpId="0"/>
      <p:bldP spid="1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E2B21B5-1473-D429-CF33-E5D9A73087A7}"/>
              </a:ext>
            </a:extLst>
          </p:cNvPr>
          <p:cNvSpPr>
            <a:spLocks noGrp="1"/>
          </p:cNvSpPr>
          <p:nvPr>
            <p:ph type="body" sz="quarter" idx="16"/>
          </p:nvPr>
        </p:nvSpPr>
        <p:spPr>
          <a:xfrm>
            <a:off x="5267332" y="2721528"/>
            <a:ext cx="5150436" cy="2757828"/>
          </a:xfrm>
        </p:spPr>
        <p:txBody>
          <a:bodyPr>
            <a:normAutofit/>
          </a:bodyPr>
          <a:lstStyle/>
          <a:p>
            <a:r>
              <a:rPr lang="en-GB" sz="2300" dirty="0"/>
              <a:t>A hash function is a mathematical function that converts input value into another compressed value. The input to the hash function is of arbitrary length but output is always of fixed length.</a:t>
            </a:r>
          </a:p>
          <a:p>
            <a:r>
              <a:rPr lang="en-GB" sz="2300" dirty="0"/>
              <a:t>Hash functions are extremely useful and appear in almost all information security applications.</a:t>
            </a:r>
          </a:p>
          <a:p>
            <a:endParaRPr lang="en-CZ" sz="2300" dirty="0"/>
          </a:p>
        </p:txBody>
      </p:sp>
      <p:sp>
        <p:nvSpPr>
          <p:cNvPr id="18" name="Text Placeholder 17">
            <a:extLst>
              <a:ext uri="{FF2B5EF4-FFF2-40B4-BE49-F238E27FC236}">
                <a16:creationId xmlns:a16="http://schemas.microsoft.com/office/drawing/2014/main" id="{315113F3-E9D3-FE00-B701-574FBF146E68}"/>
              </a:ext>
            </a:extLst>
          </p:cNvPr>
          <p:cNvSpPr>
            <a:spLocks noGrp="1"/>
          </p:cNvSpPr>
          <p:nvPr>
            <p:ph type="body" sz="quarter" idx="17"/>
          </p:nvPr>
        </p:nvSpPr>
        <p:spPr>
          <a:xfrm>
            <a:off x="861664" y="1103100"/>
            <a:ext cx="2066906" cy="582221"/>
          </a:xfrm>
        </p:spPr>
        <p:txBody>
          <a:bodyPr>
            <a:normAutofit fontScale="77500" lnSpcReduction="20000"/>
          </a:bodyPr>
          <a:lstStyle/>
          <a:p>
            <a:r>
              <a:rPr lang="en-CZ" sz="3300"/>
              <a:t>Hash function</a:t>
            </a:r>
          </a:p>
        </p:txBody>
      </p:sp>
    </p:spTree>
    <p:extLst>
      <p:ext uri="{BB962C8B-B14F-4D97-AF65-F5344CB8AC3E}">
        <p14:creationId xmlns:p14="http://schemas.microsoft.com/office/powerpoint/2010/main" val="565888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693057-BA64-B236-43EA-98891118CD65}"/>
              </a:ext>
            </a:extLst>
          </p:cNvPr>
          <p:cNvSpPr>
            <a:spLocks noGrp="1"/>
          </p:cNvSpPr>
          <p:nvPr>
            <p:ph type="body" sz="quarter" idx="16"/>
          </p:nvPr>
        </p:nvSpPr>
        <p:spPr/>
        <p:txBody>
          <a:bodyPr/>
          <a:lstStyle/>
          <a:p>
            <a:r>
              <a:rPr lang="en-GB" dirty="0"/>
              <a:t>U</a:t>
            </a:r>
            <a:r>
              <a:rPr lang="en-CZ" dirty="0"/>
              <a:t>nique output of hash function </a:t>
            </a:r>
          </a:p>
        </p:txBody>
      </p:sp>
      <p:sp>
        <p:nvSpPr>
          <p:cNvPr id="9" name="TextBox 8">
            <a:extLst>
              <a:ext uri="{FF2B5EF4-FFF2-40B4-BE49-F238E27FC236}">
                <a16:creationId xmlns:a16="http://schemas.microsoft.com/office/drawing/2014/main" id="{5510F384-18C4-3B4E-25D5-459CDE3E71E7}"/>
              </a:ext>
            </a:extLst>
          </p:cNvPr>
          <p:cNvSpPr txBox="1"/>
          <p:nvPr/>
        </p:nvSpPr>
        <p:spPr>
          <a:xfrm>
            <a:off x="1092360" y="2302961"/>
            <a:ext cx="3018455" cy="338554"/>
          </a:xfrm>
          <a:prstGeom prst="rect">
            <a:avLst/>
          </a:prstGeom>
          <a:noFill/>
          <a:ln>
            <a:solidFill>
              <a:schemeClr val="accent1">
                <a:shade val="15000"/>
              </a:schemeClr>
            </a:solidFill>
          </a:ln>
        </p:spPr>
        <p:txBody>
          <a:bodyPr wrap="none" rtlCol="0">
            <a:spAutoFit/>
          </a:bodyPr>
          <a:lstStyle/>
          <a:p>
            <a:pPr algn="ctr"/>
            <a:r>
              <a:rPr lang="en-GB" sz="1600" dirty="0"/>
              <a:t> The building blocks of blockchain.</a:t>
            </a:r>
            <a:endParaRPr lang="en-CZ" sz="1600" dirty="0"/>
          </a:p>
        </p:txBody>
      </p:sp>
      <p:sp>
        <p:nvSpPr>
          <p:cNvPr id="10" name="TextBox 9">
            <a:extLst>
              <a:ext uri="{FF2B5EF4-FFF2-40B4-BE49-F238E27FC236}">
                <a16:creationId xmlns:a16="http://schemas.microsoft.com/office/drawing/2014/main" id="{ABDCC817-C240-D159-14A0-31C7011AE9FF}"/>
              </a:ext>
            </a:extLst>
          </p:cNvPr>
          <p:cNvSpPr txBox="1"/>
          <p:nvPr/>
        </p:nvSpPr>
        <p:spPr>
          <a:xfrm>
            <a:off x="4743900" y="2149072"/>
            <a:ext cx="1467068" cy="646331"/>
          </a:xfrm>
          <a:prstGeom prst="rect">
            <a:avLst/>
          </a:prstGeom>
          <a:solidFill>
            <a:schemeClr val="accent4"/>
          </a:solidFill>
          <a:ln>
            <a:solidFill>
              <a:schemeClr val="accent1">
                <a:shade val="15000"/>
              </a:schemeClr>
            </a:solidFill>
          </a:ln>
        </p:spPr>
        <p:txBody>
          <a:bodyPr wrap="none" rtlCol="0">
            <a:spAutoFit/>
          </a:bodyPr>
          <a:lstStyle/>
          <a:p>
            <a:r>
              <a:rPr lang="en-GB" dirty="0"/>
              <a:t>hash function</a:t>
            </a:r>
          </a:p>
          <a:p>
            <a:pPr algn="ctr"/>
            <a:r>
              <a:rPr lang="en-GB" dirty="0"/>
              <a:t>SHA1</a:t>
            </a:r>
            <a:endParaRPr lang="en-CZ" dirty="0"/>
          </a:p>
        </p:txBody>
      </p:sp>
      <p:sp>
        <p:nvSpPr>
          <p:cNvPr id="11" name="TextBox 10">
            <a:extLst>
              <a:ext uri="{FF2B5EF4-FFF2-40B4-BE49-F238E27FC236}">
                <a16:creationId xmlns:a16="http://schemas.microsoft.com/office/drawing/2014/main" id="{1DC9BE40-EF82-8D53-96AE-CE9F08DD4F01}"/>
              </a:ext>
            </a:extLst>
          </p:cNvPr>
          <p:cNvSpPr txBox="1"/>
          <p:nvPr/>
        </p:nvSpPr>
        <p:spPr>
          <a:xfrm>
            <a:off x="6844053" y="2302961"/>
            <a:ext cx="4238533" cy="338554"/>
          </a:xfrm>
          <a:prstGeom prst="rect">
            <a:avLst/>
          </a:prstGeom>
          <a:noFill/>
          <a:ln>
            <a:solidFill>
              <a:schemeClr val="accent1">
                <a:shade val="15000"/>
              </a:schemeClr>
            </a:solidFill>
          </a:ln>
        </p:spPr>
        <p:txBody>
          <a:bodyPr wrap="none" rtlCol="0">
            <a:spAutoFit/>
          </a:bodyPr>
          <a:lstStyle/>
          <a:p>
            <a:pPr algn="ctr"/>
            <a:r>
              <a:rPr lang="en-GB" sz="1600" dirty="0"/>
              <a:t>d355724c886c15a6272e5a8e6f416438535ca0be</a:t>
            </a:r>
            <a:endParaRPr lang="en-CZ" sz="1600" dirty="0"/>
          </a:p>
        </p:txBody>
      </p:sp>
      <p:sp>
        <p:nvSpPr>
          <p:cNvPr id="12" name="TextBox 11">
            <a:extLst>
              <a:ext uri="{FF2B5EF4-FFF2-40B4-BE49-F238E27FC236}">
                <a16:creationId xmlns:a16="http://schemas.microsoft.com/office/drawing/2014/main" id="{691B09A1-5526-6841-2DB0-222C83065CDB}"/>
              </a:ext>
            </a:extLst>
          </p:cNvPr>
          <p:cNvSpPr txBox="1"/>
          <p:nvPr/>
        </p:nvSpPr>
        <p:spPr>
          <a:xfrm>
            <a:off x="1092360" y="3137944"/>
            <a:ext cx="2987997" cy="338554"/>
          </a:xfrm>
          <a:prstGeom prst="rect">
            <a:avLst/>
          </a:prstGeom>
          <a:noFill/>
          <a:ln>
            <a:solidFill>
              <a:schemeClr val="accent1">
                <a:shade val="15000"/>
              </a:schemeClr>
            </a:solidFill>
          </a:ln>
        </p:spPr>
        <p:txBody>
          <a:bodyPr wrap="none" rtlCol="0">
            <a:spAutoFit/>
          </a:bodyPr>
          <a:lstStyle/>
          <a:p>
            <a:r>
              <a:rPr lang="en-GB" sz="1600" dirty="0"/>
              <a:t> the building blocks of blockchain.</a:t>
            </a:r>
            <a:endParaRPr lang="en-CZ" sz="1600" dirty="0"/>
          </a:p>
        </p:txBody>
      </p:sp>
      <p:sp>
        <p:nvSpPr>
          <p:cNvPr id="13" name="TextBox 12">
            <a:extLst>
              <a:ext uri="{FF2B5EF4-FFF2-40B4-BE49-F238E27FC236}">
                <a16:creationId xmlns:a16="http://schemas.microsoft.com/office/drawing/2014/main" id="{6857C4F0-0573-C623-3933-824C44443E86}"/>
              </a:ext>
            </a:extLst>
          </p:cNvPr>
          <p:cNvSpPr txBox="1"/>
          <p:nvPr/>
        </p:nvSpPr>
        <p:spPr>
          <a:xfrm>
            <a:off x="4743900" y="2984055"/>
            <a:ext cx="1467068" cy="646331"/>
          </a:xfrm>
          <a:prstGeom prst="rect">
            <a:avLst/>
          </a:prstGeom>
          <a:solidFill>
            <a:schemeClr val="accent4"/>
          </a:solidFill>
          <a:ln>
            <a:solidFill>
              <a:schemeClr val="accent1">
                <a:shade val="15000"/>
              </a:schemeClr>
            </a:solidFill>
          </a:ln>
        </p:spPr>
        <p:txBody>
          <a:bodyPr wrap="none" rtlCol="0">
            <a:spAutoFit/>
          </a:bodyPr>
          <a:lstStyle/>
          <a:p>
            <a:r>
              <a:rPr lang="en-GB" dirty="0"/>
              <a:t>hash function</a:t>
            </a:r>
          </a:p>
          <a:p>
            <a:pPr algn="ctr"/>
            <a:r>
              <a:rPr lang="en-GB" dirty="0"/>
              <a:t>SHA1</a:t>
            </a:r>
            <a:endParaRPr lang="en-CZ" dirty="0"/>
          </a:p>
        </p:txBody>
      </p:sp>
      <p:sp>
        <p:nvSpPr>
          <p:cNvPr id="14" name="TextBox 13">
            <a:extLst>
              <a:ext uri="{FF2B5EF4-FFF2-40B4-BE49-F238E27FC236}">
                <a16:creationId xmlns:a16="http://schemas.microsoft.com/office/drawing/2014/main" id="{827734DF-7C3F-DA30-1854-4D7DA804B6CB}"/>
              </a:ext>
            </a:extLst>
          </p:cNvPr>
          <p:cNvSpPr txBox="1"/>
          <p:nvPr/>
        </p:nvSpPr>
        <p:spPr>
          <a:xfrm>
            <a:off x="6878726" y="3137944"/>
            <a:ext cx="4223016" cy="338554"/>
          </a:xfrm>
          <a:prstGeom prst="rect">
            <a:avLst/>
          </a:prstGeom>
          <a:noFill/>
          <a:ln>
            <a:solidFill>
              <a:schemeClr val="accent1">
                <a:shade val="15000"/>
              </a:schemeClr>
            </a:solidFill>
          </a:ln>
        </p:spPr>
        <p:txBody>
          <a:bodyPr wrap="none" rtlCol="0">
            <a:spAutoFit/>
          </a:bodyPr>
          <a:lstStyle/>
          <a:p>
            <a:pPr algn="ctr"/>
            <a:r>
              <a:rPr lang="en-GB" sz="1600" dirty="0"/>
              <a:t>54b05cb173b979447e87e3d4af19a41a774f631c</a:t>
            </a:r>
            <a:endParaRPr lang="en-CZ" sz="1600" dirty="0"/>
          </a:p>
        </p:txBody>
      </p:sp>
      <p:sp>
        <p:nvSpPr>
          <p:cNvPr id="18" name="Right Arrow 17">
            <a:extLst>
              <a:ext uri="{FF2B5EF4-FFF2-40B4-BE49-F238E27FC236}">
                <a16:creationId xmlns:a16="http://schemas.microsoft.com/office/drawing/2014/main" id="{1C99D6B0-98D8-E3E0-2807-54E959EC8540}"/>
              </a:ext>
            </a:extLst>
          </p:cNvPr>
          <p:cNvSpPr/>
          <p:nvPr/>
        </p:nvSpPr>
        <p:spPr>
          <a:xfrm>
            <a:off x="4218635" y="2295376"/>
            <a:ext cx="417444" cy="3385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9" name="Right Arrow 18">
            <a:extLst>
              <a:ext uri="{FF2B5EF4-FFF2-40B4-BE49-F238E27FC236}">
                <a16:creationId xmlns:a16="http://schemas.microsoft.com/office/drawing/2014/main" id="{4D03CD1B-78E0-19CB-0369-2B8238E623DC}"/>
              </a:ext>
            </a:extLst>
          </p:cNvPr>
          <p:cNvSpPr/>
          <p:nvPr/>
        </p:nvSpPr>
        <p:spPr>
          <a:xfrm>
            <a:off x="6318788" y="2302961"/>
            <a:ext cx="417444" cy="3385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0" name="Right Arrow 19">
            <a:extLst>
              <a:ext uri="{FF2B5EF4-FFF2-40B4-BE49-F238E27FC236}">
                <a16:creationId xmlns:a16="http://schemas.microsoft.com/office/drawing/2014/main" id="{7D90D1EA-317A-9443-6ED0-9B75CCFD22D7}"/>
              </a:ext>
            </a:extLst>
          </p:cNvPr>
          <p:cNvSpPr/>
          <p:nvPr/>
        </p:nvSpPr>
        <p:spPr>
          <a:xfrm>
            <a:off x="4218635" y="3144571"/>
            <a:ext cx="417444" cy="3385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1" name="Right Arrow 20">
            <a:extLst>
              <a:ext uri="{FF2B5EF4-FFF2-40B4-BE49-F238E27FC236}">
                <a16:creationId xmlns:a16="http://schemas.microsoft.com/office/drawing/2014/main" id="{2C0BCCD7-06DE-63E3-79A2-32F7AFA3A704}"/>
              </a:ext>
            </a:extLst>
          </p:cNvPr>
          <p:cNvSpPr/>
          <p:nvPr/>
        </p:nvSpPr>
        <p:spPr>
          <a:xfrm>
            <a:off x="6318788" y="3135244"/>
            <a:ext cx="417444" cy="3385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2" name="Oval 21">
            <a:extLst>
              <a:ext uri="{FF2B5EF4-FFF2-40B4-BE49-F238E27FC236}">
                <a16:creationId xmlns:a16="http://schemas.microsoft.com/office/drawing/2014/main" id="{4D65FB74-3BE8-581C-57AF-FAFABEA2FA2C}"/>
              </a:ext>
            </a:extLst>
          </p:cNvPr>
          <p:cNvSpPr/>
          <p:nvPr/>
        </p:nvSpPr>
        <p:spPr>
          <a:xfrm>
            <a:off x="1090258" y="3074156"/>
            <a:ext cx="489743" cy="489743"/>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dirty="0"/>
          </a:p>
        </p:txBody>
      </p:sp>
      <p:sp>
        <p:nvSpPr>
          <p:cNvPr id="24" name="TextBox 23">
            <a:extLst>
              <a:ext uri="{FF2B5EF4-FFF2-40B4-BE49-F238E27FC236}">
                <a16:creationId xmlns:a16="http://schemas.microsoft.com/office/drawing/2014/main" id="{8E53AE8B-24B5-4850-F5D3-CD8A71806921}"/>
              </a:ext>
            </a:extLst>
          </p:cNvPr>
          <p:cNvSpPr txBox="1"/>
          <p:nvPr/>
        </p:nvSpPr>
        <p:spPr>
          <a:xfrm>
            <a:off x="1064107" y="3783844"/>
            <a:ext cx="3016250" cy="1569660"/>
          </a:xfrm>
          <a:prstGeom prst="rect">
            <a:avLst/>
          </a:prstGeom>
          <a:noFill/>
          <a:ln>
            <a:solidFill>
              <a:schemeClr val="accent1">
                <a:shade val="15000"/>
              </a:schemeClr>
            </a:solidFill>
          </a:ln>
        </p:spPr>
        <p:txBody>
          <a:bodyPr wrap="square">
            <a:spAutoFit/>
          </a:bodyPr>
          <a:lstStyle/>
          <a:p>
            <a:r>
              <a:rPr lang="en-CZ" sz="1600" dirty="0"/>
              <a:t>A hash function is a mathematical function that converts input value into another compressed value. The input to the hash function is of arbitrary length but output is always of fixed length.</a:t>
            </a:r>
          </a:p>
        </p:txBody>
      </p:sp>
      <p:sp>
        <p:nvSpPr>
          <p:cNvPr id="25" name="TextBox 24">
            <a:extLst>
              <a:ext uri="{FF2B5EF4-FFF2-40B4-BE49-F238E27FC236}">
                <a16:creationId xmlns:a16="http://schemas.microsoft.com/office/drawing/2014/main" id="{02A25315-F52F-1C61-23E7-DE84888BE8CC}"/>
              </a:ext>
            </a:extLst>
          </p:cNvPr>
          <p:cNvSpPr txBox="1"/>
          <p:nvPr/>
        </p:nvSpPr>
        <p:spPr>
          <a:xfrm>
            <a:off x="4717832" y="4238224"/>
            <a:ext cx="1467068" cy="646331"/>
          </a:xfrm>
          <a:prstGeom prst="rect">
            <a:avLst/>
          </a:prstGeom>
          <a:solidFill>
            <a:schemeClr val="accent4"/>
          </a:solidFill>
          <a:ln>
            <a:solidFill>
              <a:schemeClr val="accent1">
                <a:shade val="15000"/>
              </a:schemeClr>
            </a:solidFill>
          </a:ln>
        </p:spPr>
        <p:txBody>
          <a:bodyPr wrap="none" rtlCol="0">
            <a:spAutoFit/>
          </a:bodyPr>
          <a:lstStyle/>
          <a:p>
            <a:r>
              <a:rPr lang="en-GB" dirty="0"/>
              <a:t>hash function</a:t>
            </a:r>
          </a:p>
          <a:p>
            <a:pPr algn="ctr"/>
            <a:r>
              <a:rPr lang="en-GB" dirty="0"/>
              <a:t>SHA1</a:t>
            </a:r>
            <a:endParaRPr lang="en-CZ" dirty="0"/>
          </a:p>
        </p:txBody>
      </p:sp>
      <p:sp>
        <p:nvSpPr>
          <p:cNvPr id="26" name="Right Arrow 25">
            <a:extLst>
              <a:ext uri="{FF2B5EF4-FFF2-40B4-BE49-F238E27FC236}">
                <a16:creationId xmlns:a16="http://schemas.microsoft.com/office/drawing/2014/main" id="{F4C6D067-92CE-40B7-55F8-02D2BF4EFA26}"/>
              </a:ext>
            </a:extLst>
          </p:cNvPr>
          <p:cNvSpPr/>
          <p:nvPr/>
        </p:nvSpPr>
        <p:spPr>
          <a:xfrm>
            <a:off x="4192567" y="4398740"/>
            <a:ext cx="417444" cy="3385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7" name="Right Arrow 26">
            <a:extLst>
              <a:ext uri="{FF2B5EF4-FFF2-40B4-BE49-F238E27FC236}">
                <a16:creationId xmlns:a16="http://schemas.microsoft.com/office/drawing/2014/main" id="{F71C1152-DA7D-196C-CE60-5DFE51DD9E84}"/>
              </a:ext>
            </a:extLst>
          </p:cNvPr>
          <p:cNvSpPr/>
          <p:nvPr/>
        </p:nvSpPr>
        <p:spPr>
          <a:xfrm>
            <a:off x="6292720" y="4389413"/>
            <a:ext cx="417444" cy="3385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8" name="TextBox 27">
            <a:extLst>
              <a:ext uri="{FF2B5EF4-FFF2-40B4-BE49-F238E27FC236}">
                <a16:creationId xmlns:a16="http://schemas.microsoft.com/office/drawing/2014/main" id="{C5385042-EF90-E1C0-D8EE-322671D0C2CA}"/>
              </a:ext>
            </a:extLst>
          </p:cNvPr>
          <p:cNvSpPr txBox="1"/>
          <p:nvPr/>
        </p:nvSpPr>
        <p:spPr>
          <a:xfrm>
            <a:off x="6878726" y="4389413"/>
            <a:ext cx="4261103" cy="338554"/>
          </a:xfrm>
          <a:prstGeom prst="rect">
            <a:avLst/>
          </a:prstGeom>
          <a:noFill/>
          <a:ln>
            <a:solidFill>
              <a:schemeClr val="accent1">
                <a:shade val="15000"/>
              </a:schemeClr>
            </a:solidFill>
          </a:ln>
        </p:spPr>
        <p:txBody>
          <a:bodyPr wrap="none" rtlCol="0">
            <a:spAutoFit/>
          </a:bodyPr>
          <a:lstStyle/>
          <a:p>
            <a:r>
              <a:rPr lang="en-GB" sz="1600" dirty="0"/>
              <a:t>63dd04188931586e47c899271ccdcd681b0cc357</a:t>
            </a:r>
            <a:endParaRPr lang="en-CZ" sz="1600" dirty="0"/>
          </a:p>
        </p:txBody>
      </p:sp>
      <p:sp>
        <p:nvSpPr>
          <p:cNvPr id="29" name="TextBox 28">
            <a:extLst>
              <a:ext uri="{FF2B5EF4-FFF2-40B4-BE49-F238E27FC236}">
                <a16:creationId xmlns:a16="http://schemas.microsoft.com/office/drawing/2014/main" id="{904F5E52-A230-EB42-CFD7-663E6C1CB224}"/>
              </a:ext>
            </a:extLst>
          </p:cNvPr>
          <p:cNvSpPr txBox="1"/>
          <p:nvPr/>
        </p:nvSpPr>
        <p:spPr>
          <a:xfrm>
            <a:off x="2268483" y="1516906"/>
            <a:ext cx="666208" cy="369332"/>
          </a:xfrm>
          <a:prstGeom prst="rect">
            <a:avLst/>
          </a:prstGeom>
          <a:noFill/>
        </p:spPr>
        <p:txBody>
          <a:bodyPr wrap="none" rtlCol="0">
            <a:spAutoFit/>
          </a:bodyPr>
          <a:lstStyle/>
          <a:p>
            <a:r>
              <a:rPr lang="en-CZ" dirty="0"/>
              <a:t>DATA</a:t>
            </a:r>
          </a:p>
        </p:txBody>
      </p:sp>
      <p:sp>
        <p:nvSpPr>
          <p:cNvPr id="30" name="TextBox 29">
            <a:extLst>
              <a:ext uri="{FF2B5EF4-FFF2-40B4-BE49-F238E27FC236}">
                <a16:creationId xmlns:a16="http://schemas.microsoft.com/office/drawing/2014/main" id="{9D883B98-086C-7D1B-28F8-0DE684A00A00}"/>
              </a:ext>
            </a:extLst>
          </p:cNvPr>
          <p:cNvSpPr txBox="1"/>
          <p:nvPr/>
        </p:nvSpPr>
        <p:spPr>
          <a:xfrm>
            <a:off x="4595846" y="1518641"/>
            <a:ext cx="1763175" cy="369332"/>
          </a:xfrm>
          <a:prstGeom prst="rect">
            <a:avLst/>
          </a:prstGeom>
          <a:noFill/>
        </p:spPr>
        <p:txBody>
          <a:bodyPr wrap="none" rtlCol="0">
            <a:spAutoFit/>
          </a:bodyPr>
          <a:lstStyle/>
          <a:p>
            <a:r>
              <a:rPr lang="en-CZ" dirty="0"/>
              <a:t>HASH FUNCTION</a:t>
            </a:r>
          </a:p>
        </p:txBody>
      </p:sp>
      <p:sp>
        <p:nvSpPr>
          <p:cNvPr id="31" name="TextBox 30">
            <a:extLst>
              <a:ext uri="{FF2B5EF4-FFF2-40B4-BE49-F238E27FC236}">
                <a16:creationId xmlns:a16="http://schemas.microsoft.com/office/drawing/2014/main" id="{D7A4FE1A-CBEC-0C44-76F4-80F0935B5986}"/>
              </a:ext>
            </a:extLst>
          </p:cNvPr>
          <p:cNvSpPr txBox="1"/>
          <p:nvPr/>
        </p:nvSpPr>
        <p:spPr>
          <a:xfrm>
            <a:off x="8653250" y="1516906"/>
            <a:ext cx="712054" cy="369332"/>
          </a:xfrm>
          <a:prstGeom prst="rect">
            <a:avLst/>
          </a:prstGeom>
          <a:noFill/>
        </p:spPr>
        <p:txBody>
          <a:bodyPr wrap="none" rtlCol="0">
            <a:spAutoFit/>
          </a:bodyPr>
          <a:lstStyle/>
          <a:p>
            <a:r>
              <a:rPr lang="en-CZ" dirty="0"/>
              <a:t>HASH</a:t>
            </a:r>
          </a:p>
        </p:txBody>
      </p:sp>
    </p:spTree>
    <p:extLst>
      <p:ext uri="{BB962C8B-B14F-4D97-AF65-F5344CB8AC3E}">
        <p14:creationId xmlns:p14="http://schemas.microsoft.com/office/powerpoint/2010/main" val="14226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dissolv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dissolv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dissolv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dissolv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dissolve">
                                      <p:cBhvr>
                                        <p:cTn id="8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693057-BA64-B236-43EA-98891118CD65}"/>
              </a:ext>
            </a:extLst>
          </p:cNvPr>
          <p:cNvSpPr>
            <a:spLocks noGrp="1"/>
          </p:cNvSpPr>
          <p:nvPr>
            <p:ph type="body" sz="quarter" idx="16"/>
          </p:nvPr>
        </p:nvSpPr>
        <p:spPr/>
        <p:txBody>
          <a:bodyPr/>
          <a:lstStyle/>
          <a:p>
            <a:r>
              <a:rPr lang="en-GB" dirty="0"/>
              <a:t>SHA1 is not enough in this time </a:t>
            </a:r>
          </a:p>
        </p:txBody>
      </p:sp>
      <p:sp>
        <p:nvSpPr>
          <p:cNvPr id="15" name="TextBox 14">
            <a:extLst>
              <a:ext uri="{FF2B5EF4-FFF2-40B4-BE49-F238E27FC236}">
                <a16:creationId xmlns:a16="http://schemas.microsoft.com/office/drawing/2014/main" id="{5C8BFDE6-C303-65C6-92B7-1AF0F98B80E6}"/>
              </a:ext>
            </a:extLst>
          </p:cNvPr>
          <p:cNvSpPr txBox="1"/>
          <p:nvPr/>
        </p:nvSpPr>
        <p:spPr>
          <a:xfrm>
            <a:off x="4586772" y="1975932"/>
            <a:ext cx="3018455" cy="338554"/>
          </a:xfrm>
          <a:prstGeom prst="rect">
            <a:avLst/>
          </a:prstGeom>
          <a:noFill/>
          <a:ln>
            <a:solidFill>
              <a:schemeClr val="accent1">
                <a:shade val="15000"/>
              </a:schemeClr>
            </a:solidFill>
          </a:ln>
        </p:spPr>
        <p:txBody>
          <a:bodyPr wrap="none" rtlCol="0">
            <a:spAutoFit/>
          </a:bodyPr>
          <a:lstStyle/>
          <a:p>
            <a:pPr algn="ctr"/>
            <a:r>
              <a:rPr lang="en-GB" sz="1600" dirty="0"/>
              <a:t> The building blocks of blockchain.</a:t>
            </a:r>
            <a:endParaRPr lang="en-CZ" sz="1600" dirty="0"/>
          </a:p>
        </p:txBody>
      </p:sp>
      <p:sp>
        <p:nvSpPr>
          <p:cNvPr id="16" name="TextBox 15">
            <a:extLst>
              <a:ext uri="{FF2B5EF4-FFF2-40B4-BE49-F238E27FC236}">
                <a16:creationId xmlns:a16="http://schemas.microsoft.com/office/drawing/2014/main" id="{E27974C1-864F-0E0A-DDD6-300FA26DDE8B}"/>
              </a:ext>
            </a:extLst>
          </p:cNvPr>
          <p:cNvSpPr txBox="1"/>
          <p:nvPr/>
        </p:nvSpPr>
        <p:spPr>
          <a:xfrm>
            <a:off x="5362465" y="3283634"/>
            <a:ext cx="1467068" cy="646331"/>
          </a:xfrm>
          <a:prstGeom prst="rect">
            <a:avLst/>
          </a:prstGeom>
          <a:solidFill>
            <a:schemeClr val="accent4"/>
          </a:solidFill>
          <a:ln>
            <a:solidFill>
              <a:schemeClr val="accent1">
                <a:shade val="15000"/>
              </a:schemeClr>
            </a:solidFill>
          </a:ln>
        </p:spPr>
        <p:txBody>
          <a:bodyPr wrap="none" rtlCol="0">
            <a:spAutoFit/>
          </a:bodyPr>
          <a:lstStyle/>
          <a:p>
            <a:r>
              <a:rPr lang="en-GB" dirty="0"/>
              <a:t>hash function</a:t>
            </a:r>
          </a:p>
          <a:p>
            <a:pPr algn="ctr"/>
            <a:r>
              <a:rPr lang="en-GB" dirty="0"/>
              <a:t>SHA3-512</a:t>
            </a:r>
            <a:endParaRPr lang="en-CZ" dirty="0"/>
          </a:p>
        </p:txBody>
      </p:sp>
      <p:sp>
        <p:nvSpPr>
          <p:cNvPr id="17" name="TextBox 16">
            <a:extLst>
              <a:ext uri="{FF2B5EF4-FFF2-40B4-BE49-F238E27FC236}">
                <a16:creationId xmlns:a16="http://schemas.microsoft.com/office/drawing/2014/main" id="{06A3E861-D918-EA83-7FE3-1282F16FFACD}"/>
              </a:ext>
            </a:extLst>
          </p:cNvPr>
          <p:cNvSpPr txBox="1"/>
          <p:nvPr/>
        </p:nvSpPr>
        <p:spPr>
          <a:xfrm>
            <a:off x="2222499" y="4899113"/>
            <a:ext cx="7747000" cy="584775"/>
          </a:xfrm>
          <a:prstGeom prst="rect">
            <a:avLst/>
          </a:prstGeom>
          <a:noFill/>
          <a:ln>
            <a:solidFill>
              <a:schemeClr val="accent1">
                <a:shade val="15000"/>
              </a:schemeClr>
            </a:solidFill>
          </a:ln>
        </p:spPr>
        <p:txBody>
          <a:bodyPr wrap="square" rtlCol="0">
            <a:spAutoFit/>
          </a:bodyPr>
          <a:lstStyle/>
          <a:p>
            <a:pPr algn="ctr"/>
            <a:r>
              <a:rPr lang="en-GB" sz="1600" dirty="0"/>
              <a:t>33322d615333e9faa2109c35997cf144876cc75ba76059454b28c81d2fa1c286a68679a00afbbaa71e9170ffc3bdaf6fbef5035a31b4f40a354502dd985368d4</a:t>
            </a:r>
            <a:endParaRPr lang="en-CZ" sz="1600" dirty="0"/>
          </a:p>
        </p:txBody>
      </p:sp>
      <p:sp>
        <p:nvSpPr>
          <p:cNvPr id="2" name="Down Arrow 1">
            <a:extLst>
              <a:ext uri="{FF2B5EF4-FFF2-40B4-BE49-F238E27FC236}">
                <a16:creationId xmlns:a16="http://schemas.microsoft.com/office/drawing/2014/main" id="{ED3B2F5F-0A0E-0D25-9A40-53D7587D70A8}"/>
              </a:ext>
            </a:extLst>
          </p:cNvPr>
          <p:cNvSpPr/>
          <p:nvPr/>
        </p:nvSpPr>
        <p:spPr>
          <a:xfrm>
            <a:off x="5867399" y="2508743"/>
            <a:ext cx="457200" cy="5847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3" name="Down Arrow 2">
            <a:extLst>
              <a:ext uri="{FF2B5EF4-FFF2-40B4-BE49-F238E27FC236}">
                <a16:creationId xmlns:a16="http://schemas.microsoft.com/office/drawing/2014/main" id="{A5E26846-677F-CF3A-212E-516A9F98F3B1}"/>
              </a:ext>
            </a:extLst>
          </p:cNvPr>
          <p:cNvSpPr/>
          <p:nvPr/>
        </p:nvSpPr>
        <p:spPr>
          <a:xfrm>
            <a:off x="5867399" y="4120081"/>
            <a:ext cx="457200" cy="5847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Tree>
    <p:extLst>
      <p:ext uri="{BB962C8B-B14F-4D97-AF65-F5344CB8AC3E}">
        <p14:creationId xmlns:p14="http://schemas.microsoft.com/office/powerpoint/2010/main" val="221814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a:lnSpc>
                <a:spcPct val="107000"/>
              </a:lnSpc>
              <a:spcAft>
                <a:spcPts val="800"/>
              </a:spcAft>
            </a:pPr>
            <a:r>
              <a:rPr lang="en-GB" dirty="0"/>
              <a:t>Graduates of the module will acquire basic theoretical knowledge in the field of blockchain creation and requirements for cryptographic and hashing functions. Knowledge is fixed by a case study verified by a quiz.</a:t>
            </a:r>
          </a:p>
          <a:p>
            <a:pPr>
              <a:lnSpc>
                <a:spcPct val="107000"/>
              </a:lnSpc>
              <a:spcAft>
                <a:spcPts val="800"/>
              </a:spcAft>
            </a:pPr>
            <a:r>
              <a:rPr lang="en-GB" dirty="0"/>
              <a:t>Outcomes are:</a:t>
            </a:r>
          </a:p>
          <a:p>
            <a:pPr marL="342900" indent="-342900">
              <a:lnSpc>
                <a:spcPct val="107000"/>
              </a:lnSpc>
              <a:spcBef>
                <a:spcPts val="0"/>
              </a:spcBef>
              <a:buFont typeface="Arial" panose="020B0604020202020204" pitchFamily="34" charset="0"/>
              <a:buChar char="•"/>
            </a:pPr>
            <a:r>
              <a:rPr lang="en-GB" dirty="0"/>
              <a:t>Module with learning material</a:t>
            </a:r>
          </a:p>
          <a:p>
            <a:pPr marL="342900" indent="-342900">
              <a:lnSpc>
                <a:spcPct val="107000"/>
              </a:lnSpc>
              <a:spcBef>
                <a:spcPts val="0"/>
              </a:spcBef>
              <a:buFont typeface="Arial" panose="020B0604020202020204" pitchFamily="34" charset="0"/>
              <a:buChar char="•"/>
            </a:pPr>
            <a:r>
              <a:rPr lang="en-GB" dirty="0"/>
              <a:t>Case study</a:t>
            </a:r>
          </a:p>
          <a:p>
            <a:pPr marL="342900" indent="-342900">
              <a:lnSpc>
                <a:spcPct val="107000"/>
              </a:lnSpc>
              <a:spcBef>
                <a:spcPts val="0"/>
              </a:spcBef>
              <a:buFont typeface="Arial" panose="020B0604020202020204" pitchFamily="34" charset="0"/>
              <a:buChar char="•"/>
            </a:pPr>
            <a:r>
              <a:rPr lang="en-GB" dirty="0"/>
              <a:t>Interactive activity</a:t>
            </a:r>
          </a:p>
          <a:p>
            <a:pPr marL="342900" indent="-342900">
              <a:lnSpc>
                <a:spcPct val="107000"/>
              </a:lnSpc>
              <a:spcBef>
                <a:spcPts val="0"/>
              </a:spcBef>
              <a:buFont typeface="Arial" panose="020B0604020202020204" pitchFamily="34" charset="0"/>
              <a:buChar char="•"/>
            </a:pPr>
            <a:r>
              <a:rPr lang="en-GB" dirty="0"/>
              <a:t>Quiz</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a:t>Learning </a:t>
            </a:r>
            <a:r>
              <a:rPr lang="cs-CZ" dirty="0" err="1"/>
              <a:t>Outcomes</a:t>
            </a:r>
            <a:endParaRPr lang="cs-CZ" dirty="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809319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4F1423-D784-D520-5D15-9869ABBE966E}"/>
              </a:ext>
            </a:extLst>
          </p:cNvPr>
          <p:cNvSpPr>
            <a:spLocks noGrp="1"/>
          </p:cNvSpPr>
          <p:nvPr>
            <p:ph type="body" sz="quarter" idx="18"/>
          </p:nvPr>
        </p:nvSpPr>
        <p:spPr/>
        <p:txBody>
          <a:bodyPr/>
          <a:lstStyle/>
          <a:p>
            <a:r>
              <a:rPr lang="en-GB" dirty="0"/>
              <a:t>This property means that it should be computationally hard to reverse a hash function.</a:t>
            </a:r>
          </a:p>
          <a:p>
            <a:r>
              <a:rPr lang="en-GB" dirty="0"/>
              <a:t>In other words, if a hash function h produced a hash value z, then it should be a difficult process to find any input value x that hashes to z.</a:t>
            </a:r>
          </a:p>
          <a:p>
            <a:r>
              <a:rPr lang="en-GB" dirty="0"/>
              <a:t>This property protects against an attacker who only has a hash value and is trying to find the input.</a:t>
            </a:r>
            <a:endParaRPr lang="en-CZ" dirty="0"/>
          </a:p>
        </p:txBody>
      </p:sp>
      <p:sp>
        <p:nvSpPr>
          <p:cNvPr id="3" name="Text Placeholder 2">
            <a:extLst>
              <a:ext uri="{FF2B5EF4-FFF2-40B4-BE49-F238E27FC236}">
                <a16:creationId xmlns:a16="http://schemas.microsoft.com/office/drawing/2014/main" id="{99800164-8EFB-936A-49FC-5723977C4C95}"/>
              </a:ext>
            </a:extLst>
          </p:cNvPr>
          <p:cNvSpPr>
            <a:spLocks noGrp="1"/>
          </p:cNvSpPr>
          <p:nvPr>
            <p:ph type="body" sz="quarter" idx="16"/>
          </p:nvPr>
        </p:nvSpPr>
        <p:spPr/>
        <p:txBody>
          <a:bodyPr/>
          <a:lstStyle/>
          <a:p>
            <a:r>
              <a:rPr lang="en-CZ" dirty="0"/>
              <a:t>Pre-Image resistance</a:t>
            </a:r>
          </a:p>
        </p:txBody>
      </p:sp>
    </p:spTree>
    <p:extLst>
      <p:ext uri="{BB962C8B-B14F-4D97-AF65-F5344CB8AC3E}">
        <p14:creationId xmlns:p14="http://schemas.microsoft.com/office/powerpoint/2010/main" val="2454636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130AA6-702C-185F-159A-9C83E88F6E54}"/>
              </a:ext>
            </a:extLst>
          </p:cNvPr>
          <p:cNvSpPr>
            <a:spLocks noGrp="1"/>
          </p:cNvSpPr>
          <p:nvPr>
            <p:ph type="body" sz="quarter" idx="18"/>
          </p:nvPr>
        </p:nvSpPr>
        <p:spPr/>
        <p:txBody>
          <a:bodyPr/>
          <a:lstStyle/>
          <a:p>
            <a:r>
              <a:rPr lang="en-GB" dirty="0"/>
              <a:t>This property means it should be hard to find two different inputs of any length that result in the same hash. This property is also referred to as collision free hash function.</a:t>
            </a:r>
          </a:p>
          <a:p>
            <a:r>
              <a:rPr lang="en-GB" dirty="0"/>
              <a:t>In other words, for a hash function h, it is hard to find any two different inputs x and y such that h(x) = h(y).</a:t>
            </a:r>
          </a:p>
          <a:p>
            <a:r>
              <a:rPr lang="en-GB" dirty="0"/>
              <a:t>Since, hash function is compressing function with fixed hash length, it is impossible for a hash function not to have collisions. This property of collision free only confirms that these collisions should be hard to find.</a:t>
            </a:r>
          </a:p>
          <a:p>
            <a:r>
              <a:rPr lang="en-GB" dirty="0"/>
              <a:t>This property makes it very difficult for an attacker to find two input values with the same hash.</a:t>
            </a:r>
          </a:p>
          <a:p>
            <a:r>
              <a:rPr lang="en-GB" dirty="0"/>
              <a:t>Also, if a hash function is collision-resistant then it is second pre-image resistant.</a:t>
            </a:r>
            <a:endParaRPr lang="en-CZ" dirty="0"/>
          </a:p>
        </p:txBody>
      </p:sp>
      <p:sp>
        <p:nvSpPr>
          <p:cNvPr id="3" name="Text Placeholder 2">
            <a:extLst>
              <a:ext uri="{FF2B5EF4-FFF2-40B4-BE49-F238E27FC236}">
                <a16:creationId xmlns:a16="http://schemas.microsoft.com/office/drawing/2014/main" id="{E5679853-28FD-FB79-FD06-00F75F118B54}"/>
              </a:ext>
            </a:extLst>
          </p:cNvPr>
          <p:cNvSpPr>
            <a:spLocks noGrp="1"/>
          </p:cNvSpPr>
          <p:nvPr>
            <p:ph type="body" sz="quarter" idx="16"/>
          </p:nvPr>
        </p:nvSpPr>
        <p:spPr/>
        <p:txBody>
          <a:bodyPr/>
          <a:lstStyle/>
          <a:p>
            <a:r>
              <a:rPr lang="en-GB" dirty="0"/>
              <a:t>Collision Resistance</a:t>
            </a:r>
            <a:endParaRPr lang="en-CZ" dirty="0"/>
          </a:p>
        </p:txBody>
      </p:sp>
      <p:sp>
        <p:nvSpPr>
          <p:cNvPr id="4" name="TextBox 3">
            <a:extLst>
              <a:ext uri="{FF2B5EF4-FFF2-40B4-BE49-F238E27FC236}">
                <a16:creationId xmlns:a16="http://schemas.microsoft.com/office/drawing/2014/main" id="{B01914E8-BDCA-1E2A-38C8-66970AB3F0EC}"/>
              </a:ext>
            </a:extLst>
          </p:cNvPr>
          <p:cNvSpPr txBox="1"/>
          <p:nvPr/>
        </p:nvSpPr>
        <p:spPr>
          <a:xfrm>
            <a:off x="6896100" y="6396221"/>
            <a:ext cx="4870244" cy="246221"/>
          </a:xfrm>
          <a:prstGeom prst="rect">
            <a:avLst/>
          </a:prstGeom>
          <a:noFill/>
        </p:spPr>
        <p:txBody>
          <a:bodyPr wrap="none" rtlCol="0">
            <a:spAutoFit/>
          </a:bodyPr>
          <a:lstStyle/>
          <a:p>
            <a:r>
              <a:rPr lang="en-CZ" sz="1000" dirty="0"/>
              <a:t>Source: </a:t>
            </a:r>
            <a:r>
              <a:rPr lang="en-GB" sz="1000" dirty="0"/>
              <a:t>https://</a:t>
            </a:r>
            <a:r>
              <a:rPr lang="en-GB" sz="1000" dirty="0" err="1"/>
              <a:t>www.tutorialspoint.com</a:t>
            </a:r>
            <a:r>
              <a:rPr lang="en-GB" sz="1000" dirty="0"/>
              <a:t>/cryptography/</a:t>
            </a:r>
            <a:r>
              <a:rPr lang="en-GB" sz="1000" dirty="0" err="1"/>
              <a:t>cryptography_hash_functions.htm</a:t>
            </a:r>
            <a:endParaRPr lang="en-CZ" sz="1000" dirty="0"/>
          </a:p>
        </p:txBody>
      </p:sp>
    </p:spTree>
    <p:extLst>
      <p:ext uri="{BB962C8B-B14F-4D97-AF65-F5344CB8AC3E}">
        <p14:creationId xmlns:p14="http://schemas.microsoft.com/office/powerpoint/2010/main" val="1252151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526C52-A3AB-FD90-5CE0-C9E3A6180A20}"/>
              </a:ext>
            </a:extLst>
          </p:cNvPr>
          <p:cNvSpPr>
            <a:spLocks noGrp="1"/>
          </p:cNvSpPr>
          <p:nvPr>
            <p:ph type="body" sz="quarter" idx="18"/>
          </p:nvPr>
        </p:nvSpPr>
        <p:spPr/>
        <p:txBody>
          <a:bodyPr/>
          <a:lstStyle/>
          <a:p>
            <a:r>
              <a:rPr lang="en-GB" dirty="0"/>
              <a:t>This property means given an input and its hash, it should be hard to find a different input with the same hash.</a:t>
            </a:r>
          </a:p>
          <a:p>
            <a:r>
              <a:rPr lang="en-GB" dirty="0"/>
              <a:t>In other words, if a hash function h for an input x produces hash value h(x), then it should be difficult to find any other input value y such that h(y) = h(x).</a:t>
            </a:r>
          </a:p>
          <a:p>
            <a:r>
              <a:rPr lang="en-GB" dirty="0"/>
              <a:t>This property of hash function protects against an attacker who has an input value and its hash, and wants to substitute different value as legitimate value in place of original input value.</a:t>
            </a:r>
            <a:endParaRPr lang="en-CZ" dirty="0"/>
          </a:p>
        </p:txBody>
      </p:sp>
      <p:sp>
        <p:nvSpPr>
          <p:cNvPr id="3" name="Text Placeholder 2">
            <a:extLst>
              <a:ext uri="{FF2B5EF4-FFF2-40B4-BE49-F238E27FC236}">
                <a16:creationId xmlns:a16="http://schemas.microsoft.com/office/drawing/2014/main" id="{56095066-7627-939E-88AE-E241C843B3A9}"/>
              </a:ext>
            </a:extLst>
          </p:cNvPr>
          <p:cNvSpPr>
            <a:spLocks noGrp="1"/>
          </p:cNvSpPr>
          <p:nvPr>
            <p:ph type="body" sz="quarter" idx="16"/>
          </p:nvPr>
        </p:nvSpPr>
        <p:spPr/>
        <p:txBody>
          <a:bodyPr/>
          <a:lstStyle/>
          <a:p>
            <a:r>
              <a:rPr lang="en-CZ" dirty="0"/>
              <a:t>Second Pre-Image Resistance</a:t>
            </a:r>
          </a:p>
        </p:txBody>
      </p:sp>
    </p:spTree>
    <p:extLst>
      <p:ext uri="{BB962C8B-B14F-4D97-AF65-F5344CB8AC3E}">
        <p14:creationId xmlns:p14="http://schemas.microsoft.com/office/powerpoint/2010/main" val="2619163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4877D9B-3F96-3DE8-76DB-596C53EF2C66}"/>
              </a:ext>
            </a:extLst>
          </p:cNvPr>
          <p:cNvSpPr>
            <a:spLocks noGrp="1"/>
          </p:cNvSpPr>
          <p:nvPr>
            <p:ph type="body" sz="quarter" idx="16"/>
          </p:nvPr>
        </p:nvSpPr>
        <p:spPr/>
        <p:txBody>
          <a:bodyPr>
            <a:normAutofit fontScale="92500"/>
          </a:bodyPr>
          <a:lstStyle/>
          <a:p>
            <a:r>
              <a:rPr lang="en-CZ" dirty="0"/>
              <a:t>Block = data + hash of previous block + hash</a:t>
            </a:r>
          </a:p>
          <a:p>
            <a:r>
              <a:rPr lang="en-CZ" dirty="0"/>
              <a:t>Chain = chain between blocks</a:t>
            </a:r>
          </a:p>
        </p:txBody>
      </p:sp>
      <p:sp>
        <p:nvSpPr>
          <p:cNvPr id="2" name="Text Placeholder 1">
            <a:extLst>
              <a:ext uri="{FF2B5EF4-FFF2-40B4-BE49-F238E27FC236}">
                <a16:creationId xmlns:a16="http://schemas.microsoft.com/office/drawing/2014/main" id="{0465BE65-405A-FCC2-A877-752EBB780D52}"/>
              </a:ext>
            </a:extLst>
          </p:cNvPr>
          <p:cNvSpPr>
            <a:spLocks noGrp="1"/>
          </p:cNvSpPr>
          <p:nvPr>
            <p:ph type="body" sz="quarter" idx="17"/>
          </p:nvPr>
        </p:nvSpPr>
        <p:spPr/>
        <p:txBody>
          <a:bodyPr>
            <a:normAutofit fontScale="25000" lnSpcReduction="20000"/>
          </a:bodyPr>
          <a:lstStyle/>
          <a:p>
            <a:r>
              <a:rPr lang="en-CZ" dirty="0"/>
              <a:t>Blockchain</a:t>
            </a:r>
          </a:p>
        </p:txBody>
      </p:sp>
    </p:spTree>
    <p:extLst>
      <p:ext uri="{BB962C8B-B14F-4D97-AF65-F5344CB8AC3E}">
        <p14:creationId xmlns:p14="http://schemas.microsoft.com/office/powerpoint/2010/main" val="171011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be 6">
            <a:extLst>
              <a:ext uri="{FF2B5EF4-FFF2-40B4-BE49-F238E27FC236}">
                <a16:creationId xmlns:a16="http://schemas.microsoft.com/office/drawing/2014/main" id="{5C282916-83A6-EF64-BD5E-974AEF42009A}"/>
              </a:ext>
            </a:extLst>
          </p:cNvPr>
          <p:cNvSpPr/>
          <p:nvPr/>
        </p:nvSpPr>
        <p:spPr>
          <a:xfrm>
            <a:off x="844824" y="5242667"/>
            <a:ext cx="1216152" cy="121615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pic>
        <p:nvPicPr>
          <p:cNvPr id="18" name="Picture 17">
            <a:extLst>
              <a:ext uri="{FF2B5EF4-FFF2-40B4-BE49-F238E27FC236}">
                <a16:creationId xmlns:a16="http://schemas.microsoft.com/office/drawing/2014/main" id="{529CD904-ABE8-95AD-6FFC-869B8D2DCE02}"/>
              </a:ext>
            </a:extLst>
          </p:cNvPr>
          <p:cNvPicPr>
            <a:picLocks noChangeAspect="1"/>
          </p:cNvPicPr>
          <p:nvPr/>
        </p:nvPicPr>
        <p:blipFill>
          <a:blip r:embed="rId2"/>
          <a:stretch>
            <a:fillRect/>
          </a:stretch>
        </p:blipFill>
        <p:spPr>
          <a:xfrm rot="18876765">
            <a:off x="1147007" y="4701506"/>
            <a:ext cx="611785" cy="611785"/>
          </a:xfrm>
          <a:prstGeom prst="rect">
            <a:avLst/>
          </a:prstGeom>
        </p:spPr>
      </p:pic>
      <p:sp>
        <p:nvSpPr>
          <p:cNvPr id="6" name="Cube 5">
            <a:extLst>
              <a:ext uri="{FF2B5EF4-FFF2-40B4-BE49-F238E27FC236}">
                <a16:creationId xmlns:a16="http://schemas.microsoft.com/office/drawing/2014/main" id="{2706C8E2-04D0-A616-CC77-BDE2E55DBE48}"/>
              </a:ext>
            </a:extLst>
          </p:cNvPr>
          <p:cNvSpPr/>
          <p:nvPr/>
        </p:nvSpPr>
        <p:spPr>
          <a:xfrm>
            <a:off x="844824" y="3623397"/>
            <a:ext cx="1216152" cy="121615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pic>
        <p:nvPicPr>
          <p:cNvPr id="17" name="Picture 16">
            <a:extLst>
              <a:ext uri="{FF2B5EF4-FFF2-40B4-BE49-F238E27FC236}">
                <a16:creationId xmlns:a16="http://schemas.microsoft.com/office/drawing/2014/main" id="{C09F9515-C831-7D9E-3E84-BDAA0430B96E}"/>
              </a:ext>
            </a:extLst>
          </p:cNvPr>
          <p:cNvPicPr>
            <a:picLocks noChangeAspect="1"/>
          </p:cNvPicPr>
          <p:nvPr/>
        </p:nvPicPr>
        <p:blipFill>
          <a:blip r:embed="rId2"/>
          <a:stretch>
            <a:fillRect/>
          </a:stretch>
        </p:blipFill>
        <p:spPr>
          <a:xfrm rot="18876765">
            <a:off x="1147009" y="3089695"/>
            <a:ext cx="611785" cy="611785"/>
          </a:xfrm>
          <a:prstGeom prst="rect">
            <a:avLst/>
          </a:prstGeom>
        </p:spPr>
      </p:pic>
      <p:sp>
        <p:nvSpPr>
          <p:cNvPr id="2" name="Text Placeholder 1">
            <a:extLst>
              <a:ext uri="{FF2B5EF4-FFF2-40B4-BE49-F238E27FC236}">
                <a16:creationId xmlns:a16="http://schemas.microsoft.com/office/drawing/2014/main" id="{FECA8684-8559-DCDE-A188-9737D5DC3760}"/>
              </a:ext>
            </a:extLst>
          </p:cNvPr>
          <p:cNvSpPr>
            <a:spLocks noGrp="1"/>
          </p:cNvSpPr>
          <p:nvPr>
            <p:ph type="body" sz="quarter" idx="13"/>
          </p:nvPr>
        </p:nvSpPr>
        <p:spPr/>
        <p:txBody>
          <a:bodyPr/>
          <a:lstStyle/>
          <a:p>
            <a:r>
              <a:rPr lang="en-CZ" dirty="0"/>
              <a:t>All transactions are recorded in “blocks”</a:t>
            </a:r>
          </a:p>
        </p:txBody>
      </p:sp>
      <p:sp>
        <p:nvSpPr>
          <p:cNvPr id="5" name="Cube 4">
            <a:extLst>
              <a:ext uri="{FF2B5EF4-FFF2-40B4-BE49-F238E27FC236}">
                <a16:creationId xmlns:a16="http://schemas.microsoft.com/office/drawing/2014/main" id="{A172F7DD-9717-2207-ED40-F6442463B875}"/>
              </a:ext>
            </a:extLst>
          </p:cNvPr>
          <p:cNvSpPr/>
          <p:nvPr/>
        </p:nvSpPr>
        <p:spPr>
          <a:xfrm>
            <a:off x="844824" y="2004127"/>
            <a:ext cx="1216152" cy="121615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8" name="TextBox 7">
            <a:extLst>
              <a:ext uri="{FF2B5EF4-FFF2-40B4-BE49-F238E27FC236}">
                <a16:creationId xmlns:a16="http://schemas.microsoft.com/office/drawing/2014/main" id="{72B18286-3860-9345-35EB-C24AE79F6016}"/>
              </a:ext>
            </a:extLst>
          </p:cNvPr>
          <p:cNvSpPr txBox="1"/>
          <p:nvPr/>
        </p:nvSpPr>
        <p:spPr>
          <a:xfrm>
            <a:off x="1997768" y="477208"/>
            <a:ext cx="2566665" cy="923330"/>
          </a:xfrm>
          <a:prstGeom prst="rect">
            <a:avLst/>
          </a:prstGeom>
          <a:noFill/>
        </p:spPr>
        <p:txBody>
          <a:bodyPr wrap="none" rtlCol="0">
            <a:spAutoFit/>
          </a:bodyPr>
          <a:lstStyle/>
          <a:p>
            <a:r>
              <a:rPr lang="en-GB" dirty="0"/>
              <a:t>Data</a:t>
            </a:r>
            <a:r>
              <a:rPr lang="en-CZ" dirty="0"/>
              <a:t> about transaction(s)</a:t>
            </a:r>
          </a:p>
          <a:p>
            <a:r>
              <a:rPr lang="en-CZ" dirty="0"/>
              <a:t>Hash of previous block</a:t>
            </a:r>
          </a:p>
          <a:p>
            <a:r>
              <a:rPr lang="cs-CZ" dirty="0" err="1"/>
              <a:t>Hash</a:t>
            </a:r>
            <a:r>
              <a:rPr lang="cs-CZ" dirty="0"/>
              <a:t> </a:t>
            </a:r>
            <a:r>
              <a:rPr lang="cs-CZ" dirty="0" err="1"/>
              <a:t>of</a:t>
            </a:r>
            <a:r>
              <a:rPr lang="cs-CZ" dirty="0"/>
              <a:t> </a:t>
            </a:r>
            <a:r>
              <a:rPr lang="cs-CZ" dirty="0" err="1"/>
              <a:t>block</a:t>
            </a:r>
            <a:endParaRPr lang="en-CZ" dirty="0"/>
          </a:p>
        </p:txBody>
      </p:sp>
      <p:sp>
        <p:nvSpPr>
          <p:cNvPr id="12" name="TextBox 11">
            <a:extLst>
              <a:ext uri="{FF2B5EF4-FFF2-40B4-BE49-F238E27FC236}">
                <a16:creationId xmlns:a16="http://schemas.microsoft.com/office/drawing/2014/main" id="{8346F0E0-B260-E4D3-8EA3-B35287129F8D}"/>
              </a:ext>
            </a:extLst>
          </p:cNvPr>
          <p:cNvSpPr txBox="1"/>
          <p:nvPr/>
        </p:nvSpPr>
        <p:spPr>
          <a:xfrm>
            <a:off x="1769326" y="1616610"/>
            <a:ext cx="1447832" cy="369332"/>
          </a:xfrm>
          <a:prstGeom prst="rect">
            <a:avLst/>
          </a:prstGeom>
          <a:noFill/>
        </p:spPr>
        <p:txBody>
          <a:bodyPr wrap="none" rtlCol="0">
            <a:spAutoFit/>
          </a:bodyPr>
          <a:lstStyle/>
          <a:p>
            <a:r>
              <a:rPr lang="en-GB" dirty="0"/>
              <a:t>H</a:t>
            </a:r>
            <a:r>
              <a:rPr lang="en-CZ" dirty="0"/>
              <a:t>ash of block</a:t>
            </a:r>
          </a:p>
        </p:txBody>
      </p:sp>
      <p:pic>
        <p:nvPicPr>
          <p:cNvPr id="16" name="Picture 15">
            <a:extLst>
              <a:ext uri="{FF2B5EF4-FFF2-40B4-BE49-F238E27FC236}">
                <a16:creationId xmlns:a16="http://schemas.microsoft.com/office/drawing/2014/main" id="{73B862D2-D285-DFAF-86ED-05B519FD6251}"/>
              </a:ext>
            </a:extLst>
          </p:cNvPr>
          <p:cNvPicPr>
            <a:picLocks noChangeAspect="1"/>
          </p:cNvPicPr>
          <p:nvPr/>
        </p:nvPicPr>
        <p:blipFill>
          <a:blip r:embed="rId2"/>
          <a:stretch>
            <a:fillRect/>
          </a:stretch>
        </p:blipFill>
        <p:spPr>
          <a:xfrm rot="18876765">
            <a:off x="1147008" y="1477883"/>
            <a:ext cx="611785" cy="611785"/>
          </a:xfrm>
          <a:prstGeom prst="rect">
            <a:avLst/>
          </a:prstGeom>
        </p:spPr>
      </p:pic>
      <p:sp>
        <p:nvSpPr>
          <p:cNvPr id="4" name="Cube 3">
            <a:extLst>
              <a:ext uri="{FF2B5EF4-FFF2-40B4-BE49-F238E27FC236}">
                <a16:creationId xmlns:a16="http://schemas.microsoft.com/office/drawing/2014/main" id="{291B6F97-8E00-3F4D-4FA8-EAF9A9A3153B}"/>
              </a:ext>
            </a:extLst>
          </p:cNvPr>
          <p:cNvSpPr/>
          <p:nvPr/>
        </p:nvSpPr>
        <p:spPr>
          <a:xfrm>
            <a:off x="844824" y="384858"/>
            <a:ext cx="1216152" cy="121615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9" name="Down Arrow 18">
            <a:extLst>
              <a:ext uri="{FF2B5EF4-FFF2-40B4-BE49-F238E27FC236}">
                <a16:creationId xmlns:a16="http://schemas.microsoft.com/office/drawing/2014/main" id="{07E3C5CA-8F8B-D88C-AFDF-044C422933DB}"/>
              </a:ext>
            </a:extLst>
          </p:cNvPr>
          <p:cNvSpPr/>
          <p:nvPr/>
        </p:nvSpPr>
        <p:spPr>
          <a:xfrm>
            <a:off x="1528197" y="1644360"/>
            <a:ext cx="413682" cy="48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1" name="TextBox 20">
            <a:extLst>
              <a:ext uri="{FF2B5EF4-FFF2-40B4-BE49-F238E27FC236}">
                <a16:creationId xmlns:a16="http://schemas.microsoft.com/office/drawing/2014/main" id="{22E711C5-7056-2008-CAAD-36D16181D984}"/>
              </a:ext>
            </a:extLst>
          </p:cNvPr>
          <p:cNvSpPr txBox="1"/>
          <p:nvPr/>
        </p:nvSpPr>
        <p:spPr>
          <a:xfrm>
            <a:off x="1997768" y="2094784"/>
            <a:ext cx="2566665" cy="923330"/>
          </a:xfrm>
          <a:prstGeom prst="rect">
            <a:avLst/>
          </a:prstGeom>
          <a:noFill/>
        </p:spPr>
        <p:txBody>
          <a:bodyPr wrap="none" rtlCol="0">
            <a:spAutoFit/>
          </a:bodyPr>
          <a:lstStyle/>
          <a:p>
            <a:r>
              <a:rPr lang="en-GB" dirty="0"/>
              <a:t>Data</a:t>
            </a:r>
            <a:r>
              <a:rPr lang="en-CZ" dirty="0"/>
              <a:t> about transaction(s)</a:t>
            </a:r>
          </a:p>
          <a:p>
            <a:r>
              <a:rPr lang="en-CZ" dirty="0"/>
              <a:t>Hash of previous block</a:t>
            </a:r>
          </a:p>
          <a:p>
            <a:r>
              <a:rPr lang="cs-CZ" dirty="0" err="1"/>
              <a:t>Hash</a:t>
            </a:r>
            <a:r>
              <a:rPr lang="cs-CZ" dirty="0"/>
              <a:t> </a:t>
            </a:r>
            <a:r>
              <a:rPr lang="cs-CZ" dirty="0" err="1"/>
              <a:t>of</a:t>
            </a:r>
            <a:r>
              <a:rPr lang="cs-CZ" dirty="0"/>
              <a:t> </a:t>
            </a:r>
            <a:r>
              <a:rPr lang="cs-CZ" dirty="0" err="1"/>
              <a:t>block</a:t>
            </a:r>
            <a:endParaRPr lang="en-CZ" dirty="0"/>
          </a:p>
        </p:txBody>
      </p:sp>
      <p:sp>
        <p:nvSpPr>
          <p:cNvPr id="22" name="TextBox 21">
            <a:extLst>
              <a:ext uri="{FF2B5EF4-FFF2-40B4-BE49-F238E27FC236}">
                <a16:creationId xmlns:a16="http://schemas.microsoft.com/office/drawing/2014/main" id="{0E9BF169-5030-E598-4E70-CC9FE0EEB031}"/>
              </a:ext>
            </a:extLst>
          </p:cNvPr>
          <p:cNvSpPr txBox="1"/>
          <p:nvPr/>
        </p:nvSpPr>
        <p:spPr>
          <a:xfrm>
            <a:off x="1769326" y="3234186"/>
            <a:ext cx="1500732" cy="369332"/>
          </a:xfrm>
          <a:prstGeom prst="rect">
            <a:avLst/>
          </a:prstGeom>
          <a:noFill/>
        </p:spPr>
        <p:txBody>
          <a:bodyPr wrap="none" rtlCol="0">
            <a:spAutoFit/>
          </a:bodyPr>
          <a:lstStyle/>
          <a:p>
            <a:r>
              <a:rPr lang="en-GB" dirty="0"/>
              <a:t>H</a:t>
            </a:r>
            <a:r>
              <a:rPr lang="en-CZ" dirty="0"/>
              <a:t>ash of block</a:t>
            </a:r>
          </a:p>
        </p:txBody>
      </p:sp>
      <p:sp>
        <p:nvSpPr>
          <p:cNvPr id="23" name="Down Arrow 22">
            <a:extLst>
              <a:ext uri="{FF2B5EF4-FFF2-40B4-BE49-F238E27FC236}">
                <a16:creationId xmlns:a16="http://schemas.microsoft.com/office/drawing/2014/main" id="{7BBE060E-17A8-A696-FC09-BF083322BAFE}"/>
              </a:ext>
            </a:extLst>
          </p:cNvPr>
          <p:cNvSpPr/>
          <p:nvPr/>
        </p:nvSpPr>
        <p:spPr>
          <a:xfrm>
            <a:off x="1528197" y="3261936"/>
            <a:ext cx="413682" cy="48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4" name="TextBox 23">
            <a:extLst>
              <a:ext uri="{FF2B5EF4-FFF2-40B4-BE49-F238E27FC236}">
                <a16:creationId xmlns:a16="http://schemas.microsoft.com/office/drawing/2014/main" id="{6931CB32-C9EE-1918-62BC-87A204218864}"/>
              </a:ext>
            </a:extLst>
          </p:cNvPr>
          <p:cNvSpPr txBox="1"/>
          <p:nvPr/>
        </p:nvSpPr>
        <p:spPr>
          <a:xfrm>
            <a:off x="1997768" y="3732656"/>
            <a:ext cx="2566665" cy="923330"/>
          </a:xfrm>
          <a:prstGeom prst="rect">
            <a:avLst/>
          </a:prstGeom>
          <a:noFill/>
        </p:spPr>
        <p:txBody>
          <a:bodyPr wrap="none" rtlCol="0">
            <a:spAutoFit/>
          </a:bodyPr>
          <a:lstStyle/>
          <a:p>
            <a:r>
              <a:rPr lang="en-GB" dirty="0"/>
              <a:t>Data</a:t>
            </a:r>
            <a:r>
              <a:rPr lang="en-CZ" dirty="0"/>
              <a:t> about transaction(s)</a:t>
            </a:r>
          </a:p>
          <a:p>
            <a:r>
              <a:rPr lang="en-CZ" dirty="0"/>
              <a:t>Hash of previous block</a:t>
            </a:r>
          </a:p>
          <a:p>
            <a:r>
              <a:rPr lang="cs-CZ" dirty="0" err="1"/>
              <a:t>Hash</a:t>
            </a:r>
            <a:r>
              <a:rPr lang="cs-CZ" dirty="0"/>
              <a:t> </a:t>
            </a:r>
            <a:r>
              <a:rPr lang="cs-CZ" dirty="0" err="1"/>
              <a:t>of</a:t>
            </a:r>
            <a:r>
              <a:rPr lang="cs-CZ" dirty="0"/>
              <a:t> </a:t>
            </a:r>
            <a:r>
              <a:rPr lang="cs-CZ" dirty="0" err="1"/>
              <a:t>block</a:t>
            </a:r>
            <a:endParaRPr lang="en-CZ" dirty="0"/>
          </a:p>
        </p:txBody>
      </p:sp>
      <p:sp>
        <p:nvSpPr>
          <p:cNvPr id="25" name="TextBox 24">
            <a:extLst>
              <a:ext uri="{FF2B5EF4-FFF2-40B4-BE49-F238E27FC236}">
                <a16:creationId xmlns:a16="http://schemas.microsoft.com/office/drawing/2014/main" id="{841EF311-D709-0D67-7D6D-1E42523B3E51}"/>
              </a:ext>
            </a:extLst>
          </p:cNvPr>
          <p:cNvSpPr txBox="1"/>
          <p:nvPr/>
        </p:nvSpPr>
        <p:spPr>
          <a:xfrm>
            <a:off x="1769326" y="4872058"/>
            <a:ext cx="1500732" cy="369332"/>
          </a:xfrm>
          <a:prstGeom prst="rect">
            <a:avLst/>
          </a:prstGeom>
          <a:noFill/>
        </p:spPr>
        <p:txBody>
          <a:bodyPr wrap="none" rtlCol="0">
            <a:spAutoFit/>
          </a:bodyPr>
          <a:lstStyle/>
          <a:p>
            <a:r>
              <a:rPr lang="en-GB" dirty="0"/>
              <a:t>H</a:t>
            </a:r>
            <a:r>
              <a:rPr lang="en-CZ" dirty="0"/>
              <a:t>ash of block</a:t>
            </a:r>
          </a:p>
        </p:txBody>
      </p:sp>
      <p:sp>
        <p:nvSpPr>
          <p:cNvPr id="26" name="Down Arrow 25">
            <a:extLst>
              <a:ext uri="{FF2B5EF4-FFF2-40B4-BE49-F238E27FC236}">
                <a16:creationId xmlns:a16="http://schemas.microsoft.com/office/drawing/2014/main" id="{7D3DF70C-952A-4E51-4378-211928EE19F1}"/>
              </a:ext>
            </a:extLst>
          </p:cNvPr>
          <p:cNvSpPr/>
          <p:nvPr/>
        </p:nvSpPr>
        <p:spPr>
          <a:xfrm>
            <a:off x="1528197" y="4899808"/>
            <a:ext cx="413682" cy="48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7" name="TextBox 26">
            <a:extLst>
              <a:ext uri="{FF2B5EF4-FFF2-40B4-BE49-F238E27FC236}">
                <a16:creationId xmlns:a16="http://schemas.microsoft.com/office/drawing/2014/main" id="{EBCBFECD-76C7-FCDC-CDDC-DC89AC3BBD52}"/>
              </a:ext>
            </a:extLst>
          </p:cNvPr>
          <p:cNvSpPr txBox="1"/>
          <p:nvPr/>
        </p:nvSpPr>
        <p:spPr>
          <a:xfrm>
            <a:off x="1998320" y="5370170"/>
            <a:ext cx="2566665" cy="923330"/>
          </a:xfrm>
          <a:prstGeom prst="rect">
            <a:avLst/>
          </a:prstGeom>
          <a:noFill/>
        </p:spPr>
        <p:txBody>
          <a:bodyPr wrap="none" rtlCol="0">
            <a:spAutoFit/>
          </a:bodyPr>
          <a:lstStyle/>
          <a:p>
            <a:r>
              <a:rPr lang="en-GB" dirty="0"/>
              <a:t>Data</a:t>
            </a:r>
            <a:r>
              <a:rPr lang="en-CZ" dirty="0"/>
              <a:t> about transaction(s)</a:t>
            </a:r>
          </a:p>
          <a:p>
            <a:r>
              <a:rPr lang="en-CZ" dirty="0"/>
              <a:t>Hash of previous block</a:t>
            </a:r>
          </a:p>
          <a:p>
            <a:r>
              <a:rPr lang="cs-CZ" dirty="0" err="1"/>
              <a:t>Hash</a:t>
            </a:r>
            <a:r>
              <a:rPr lang="cs-CZ" dirty="0"/>
              <a:t> </a:t>
            </a:r>
            <a:r>
              <a:rPr lang="cs-CZ" dirty="0" err="1"/>
              <a:t>of</a:t>
            </a:r>
            <a:r>
              <a:rPr lang="cs-CZ" dirty="0"/>
              <a:t> </a:t>
            </a:r>
            <a:r>
              <a:rPr lang="cs-CZ" dirty="0" err="1"/>
              <a:t>block</a:t>
            </a:r>
            <a:endParaRPr lang="en-CZ" dirty="0"/>
          </a:p>
        </p:txBody>
      </p:sp>
    </p:spTree>
    <p:extLst>
      <p:ext uri="{BB962C8B-B14F-4D97-AF65-F5344CB8AC3E}">
        <p14:creationId xmlns:p14="http://schemas.microsoft.com/office/powerpoint/2010/main" val="8999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ssolve">
                                      <p:cBhvr>
                                        <p:cTn id="38" dur="500"/>
                                        <p:tgtEl>
                                          <p:spTgt spid="2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dissolve">
                                      <p:cBhvr>
                                        <p:cTn id="41" dur="500"/>
                                        <p:tgtEl>
                                          <p:spTgt spid="6"/>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dissolve">
                                      <p:cBhvr>
                                        <p:cTn id="52" dur="500"/>
                                        <p:tgtEl>
                                          <p:spTgt spid="26"/>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dissolve">
                                      <p:cBhvr>
                                        <p:cTn id="55" dur="500"/>
                                        <p:tgtEl>
                                          <p:spTgt spid="2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dissolve">
                                      <p:cBhvr>
                                        <p:cTn id="58" dur="500"/>
                                        <p:tgtEl>
                                          <p:spTgt spid="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dissolve">
                                      <p:cBhvr>
                                        <p:cTn id="6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8" grpId="0"/>
      <p:bldP spid="12" grpId="0"/>
      <p:bldP spid="4" grpId="0" animBg="1"/>
      <p:bldP spid="19" grpId="0" animBg="1"/>
      <p:bldP spid="21" grpId="0"/>
      <p:bldP spid="22" grpId="0"/>
      <p:bldP spid="23" grpId="0" animBg="1"/>
      <p:bldP spid="24" grpId="0"/>
      <p:bldP spid="25" grpId="0"/>
      <p:bldP spid="26" grpId="0" animBg="1"/>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be 2">
            <a:extLst>
              <a:ext uri="{FF2B5EF4-FFF2-40B4-BE49-F238E27FC236}">
                <a16:creationId xmlns:a16="http://schemas.microsoft.com/office/drawing/2014/main" id="{E28EA21E-86CC-E1C7-A853-994EA502E454}"/>
              </a:ext>
            </a:extLst>
          </p:cNvPr>
          <p:cNvSpPr/>
          <p:nvPr/>
        </p:nvSpPr>
        <p:spPr>
          <a:xfrm>
            <a:off x="844824" y="5242667"/>
            <a:ext cx="1216152" cy="121615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7" name="Cube 6">
            <a:extLst>
              <a:ext uri="{FF2B5EF4-FFF2-40B4-BE49-F238E27FC236}">
                <a16:creationId xmlns:a16="http://schemas.microsoft.com/office/drawing/2014/main" id="{5C282916-83A6-EF64-BD5E-974AEF42009A}"/>
              </a:ext>
            </a:extLst>
          </p:cNvPr>
          <p:cNvSpPr/>
          <p:nvPr/>
        </p:nvSpPr>
        <p:spPr>
          <a:xfrm>
            <a:off x="844824" y="5242667"/>
            <a:ext cx="1216152" cy="1216152"/>
          </a:xfrm>
          <a:prstGeom prst="cub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sz="1400" dirty="0"/>
              <a:t>invalid</a:t>
            </a:r>
          </a:p>
        </p:txBody>
      </p:sp>
      <p:pic>
        <p:nvPicPr>
          <p:cNvPr id="18" name="Picture 17">
            <a:extLst>
              <a:ext uri="{FF2B5EF4-FFF2-40B4-BE49-F238E27FC236}">
                <a16:creationId xmlns:a16="http://schemas.microsoft.com/office/drawing/2014/main" id="{529CD904-ABE8-95AD-6FFC-869B8D2DCE02}"/>
              </a:ext>
            </a:extLst>
          </p:cNvPr>
          <p:cNvPicPr>
            <a:picLocks noChangeAspect="1"/>
          </p:cNvPicPr>
          <p:nvPr/>
        </p:nvPicPr>
        <p:blipFill>
          <a:blip r:embed="rId2"/>
          <a:stretch>
            <a:fillRect/>
          </a:stretch>
        </p:blipFill>
        <p:spPr>
          <a:xfrm rot="18876765">
            <a:off x="1147007" y="4701506"/>
            <a:ext cx="611785" cy="611785"/>
          </a:xfrm>
          <a:prstGeom prst="rect">
            <a:avLst/>
          </a:prstGeom>
        </p:spPr>
      </p:pic>
      <p:sp>
        <p:nvSpPr>
          <p:cNvPr id="9" name="Cube 8">
            <a:extLst>
              <a:ext uri="{FF2B5EF4-FFF2-40B4-BE49-F238E27FC236}">
                <a16:creationId xmlns:a16="http://schemas.microsoft.com/office/drawing/2014/main" id="{07AB26A6-615B-794F-F8F3-1C5D3AF938F2}"/>
              </a:ext>
            </a:extLst>
          </p:cNvPr>
          <p:cNvSpPr/>
          <p:nvPr/>
        </p:nvSpPr>
        <p:spPr>
          <a:xfrm>
            <a:off x="844824" y="3623397"/>
            <a:ext cx="1216152" cy="121615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6" name="Cube 5">
            <a:extLst>
              <a:ext uri="{FF2B5EF4-FFF2-40B4-BE49-F238E27FC236}">
                <a16:creationId xmlns:a16="http://schemas.microsoft.com/office/drawing/2014/main" id="{2706C8E2-04D0-A616-CC77-BDE2E55DBE48}"/>
              </a:ext>
            </a:extLst>
          </p:cNvPr>
          <p:cNvSpPr/>
          <p:nvPr/>
        </p:nvSpPr>
        <p:spPr>
          <a:xfrm>
            <a:off x="844824" y="3623397"/>
            <a:ext cx="1216152" cy="1216152"/>
          </a:xfrm>
          <a:prstGeom prst="cub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sz="1400" dirty="0"/>
              <a:t>invalid</a:t>
            </a:r>
          </a:p>
        </p:txBody>
      </p:sp>
      <p:pic>
        <p:nvPicPr>
          <p:cNvPr id="17" name="Picture 16">
            <a:extLst>
              <a:ext uri="{FF2B5EF4-FFF2-40B4-BE49-F238E27FC236}">
                <a16:creationId xmlns:a16="http://schemas.microsoft.com/office/drawing/2014/main" id="{C09F9515-C831-7D9E-3E84-BDAA0430B96E}"/>
              </a:ext>
            </a:extLst>
          </p:cNvPr>
          <p:cNvPicPr>
            <a:picLocks noChangeAspect="1"/>
          </p:cNvPicPr>
          <p:nvPr/>
        </p:nvPicPr>
        <p:blipFill>
          <a:blip r:embed="rId2"/>
          <a:stretch>
            <a:fillRect/>
          </a:stretch>
        </p:blipFill>
        <p:spPr>
          <a:xfrm rot="18876765">
            <a:off x="1147009" y="3089695"/>
            <a:ext cx="611785" cy="611785"/>
          </a:xfrm>
          <a:prstGeom prst="rect">
            <a:avLst/>
          </a:prstGeom>
        </p:spPr>
      </p:pic>
      <p:sp>
        <p:nvSpPr>
          <p:cNvPr id="10" name="Cube 9">
            <a:extLst>
              <a:ext uri="{FF2B5EF4-FFF2-40B4-BE49-F238E27FC236}">
                <a16:creationId xmlns:a16="http://schemas.microsoft.com/office/drawing/2014/main" id="{921D18DA-B9FC-2E6B-62FA-C4AAE9DCF6B0}"/>
              </a:ext>
            </a:extLst>
          </p:cNvPr>
          <p:cNvSpPr/>
          <p:nvPr/>
        </p:nvSpPr>
        <p:spPr>
          <a:xfrm>
            <a:off x="844824" y="2004127"/>
            <a:ext cx="1216152" cy="121615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 name="Text Placeholder 1">
            <a:extLst>
              <a:ext uri="{FF2B5EF4-FFF2-40B4-BE49-F238E27FC236}">
                <a16:creationId xmlns:a16="http://schemas.microsoft.com/office/drawing/2014/main" id="{FECA8684-8559-DCDE-A188-9737D5DC3760}"/>
              </a:ext>
            </a:extLst>
          </p:cNvPr>
          <p:cNvSpPr>
            <a:spLocks noGrp="1"/>
          </p:cNvSpPr>
          <p:nvPr>
            <p:ph type="body" sz="quarter" idx="13"/>
          </p:nvPr>
        </p:nvSpPr>
        <p:spPr/>
        <p:txBody>
          <a:bodyPr/>
          <a:lstStyle/>
          <a:p>
            <a:r>
              <a:rPr lang="en-CZ" dirty="0"/>
              <a:t>If is one block (one transaction in one block) modified</a:t>
            </a:r>
          </a:p>
          <a:p>
            <a:endParaRPr lang="en-CZ" dirty="0"/>
          </a:p>
          <a:p>
            <a:r>
              <a:rPr lang="en-CZ" dirty="0"/>
              <a:t>Value of hash function is different </a:t>
            </a:r>
          </a:p>
        </p:txBody>
      </p:sp>
      <p:sp>
        <p:nvSpPr>
          <p:cNvPr id="5" name="Cube 4">
            <a:extLst>
              <a:ext uri="{FF2B5EF4-FFF2-40B4-BE49-F238E27FC236}">
                <a16:creationId xmlns:a16="http://schemas.microsoft.com/office/drawing/2014/main" id="{A172F7DD-9717-2207-ED40-F6442463B875}"/>
              </a:ext>
            </a:extLst>
          </p:cNvPr>
          <p:cNvSpPr/>
          <p:nvPr/>
        </p:nvSpPr>
        <p:spPr>
          <a:xfrm>
            <a:off x="844824" y="2004127"/>
            <a:ext cx="1216152" cy="1216152"/>
          </a:xfrm>
          <a:prstGeom prst="cub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sz="1400" dirty="0">
                <a:solidFill>
                  <a:srgbClr val="262626"/>
                </a:solidFill>
              </a:rPr>
              <a:t>modified</a:t>
            </a:r>
          </a:p>
        </p:txBody>
      </p:sp>
      <p:sp>
        <p:nvSpPr>
          <p:cNvPr id="8" name="TextBox 7">
            <a:extLst>
              <a:ext uri="{FF2B5EF4-FFF2-40B4-BE49-F238E27FC236}">
                <a16:creationId xmlns:a16="http://schemas.microsoft.com/office/drawing/2014/main" id="{72B18286-3860-9345-35EB-C24AE79F6016}"/>
              </a:ext>
            </a:extLst>
          </p:cNvPr>
          <p:cNvSpPr txBox="1"/>
          <p:nvPr/>
        </p:nvSpPr>
        <p:spPr>
          <a:xfrm>
            <a:off x="1997768" y="477208"/>
            <a:ext cx="2566665" cy="923330"/>
          </a:xfrm>
          <a:prstGeom prst="rect">
            <a:avLst/>
          </a:prstGeom>
          <a:noFill/>
        </p:spPr>
        <p:txBody>
          <a:bodyPr wrap="none" rtlCol="0">
            <a:spAutoFit/>
          </a:bodyPr>
          <a:lstStyle/>
          <a:p>
            <a:r>
              <a:rPr lang="en-GB" dirty="0"/>
              <a:t>Data</a:t>
            </a:r>
            <a:r>
              <a:rPr lang="en-CZ" dirty="0"/>
              <a:t> about transaction(s)</a:t>
            </a:r>
          </a:p>
          <a:p>
            <a:r>
              <a:rPr lang="en-CZ" dirty="0"/>
              <a:t>Hash of previous block</a:t>
            </a:r>
          </a:p>
          <a:p>
            <a:r>
              <a:rPr lang="cs-CZ" dirty="0" err="1"/>
              <a:t>Hash</a:t>
            </a:r>
            <a:r>
              <a:rPr lang="cs-CZ" dirty="0"/>
              <a:t> </a:t>
            </a:r>
            <a:r>
              <a:rPr lang="cs-CZ" dirty="0" err="1"/>
              <a:t>of</a:t>
            </a:r>
            <a:r>
              <a:rPr lang="cs-CZ" dirty="0"/>
              <a:t> </a:t>
            </a:r>
            <a:r>
              <a:rPr lang="cs-CZ" dirty="0" err="1"/>
              <a:t>block</a:t>
            </a:r>
            <a:endParaRPr lang="en-CZ" dirty="0"/>
          </a:p>
        </p:txBody>
      </p:sp>
      <p:sp>
        <p:nvSpPr>
          <p:cNvPr id="12" name="TextBox 11">
            <a:extLst>
              <a:ext uri="{FF2B5EF4-FFF2-40B4-BE49-F238E27FC236}">
                <a16:creationId xmlns:a16="http://schemas.microsoft.com/office/drawing/2014/main" id="{8346F0E0-B260-E4D3-8EA3-B35287129F8D}"/>
              </a:ext>
            </a:extLst>
          </p:cNvPr>
          <p:cNvSpPr txBox="1"/>
          <p:nvPr/>
        </p:nvSpPr>
        <p:spPr>
          <a:xfrm>
            <a:off x="1769326" y="1616610"/>
            <a:ext cx="1447832" cy="369332"/>
          </a:xfrm>
          <a:prstGeom prst="rect">
            <a:avLst/>
          </a:prstGeom>
          <a:noFill/>
        </p:spPr>
        <p:txBody>
          <a:bodyPr wrap="none" rtlCol="0">
            <a:spAutoFit/>
          </a:bodyPr>
          <a:lstStyle/>
          <a:p>
            <a:r>
              <a:rPr lang="en-GB" dirty="0"/>
              <a:t>H</a:t>
            </a:r>
            <a:r>
              <a:rPr lang="en-CZ" dirty="0"/>
              <a:t>ash of block</a:t>
            </a:r>
          </a:p>
        </p:txBody>
      </p:sp>
      <p:pic>
        <p:nvPicPr>
          <p:cNvPr id="16" name="Picture 15">
            <a:extLst>
              <a:ext uri="{FF2B5EF4-FFF2-40B4-BE49-F238E27FC236}">
                <a16:creationId xmlns:a16="http://schemas.microsoft.com/office/drawing/2014/main" id="{73B862D2-D285-DFAF-86ED-05B519FD6251}"/>
              </a:ext>
            </a:extLst>
          </p:cNvPr>
          <p:cNvPicPr>
            <a:picLocks noChangeAspect="1"/>
          </p:cNvPicPr>
          <p:nvPr/>
        </p:nvPicPr>
        <p:blipFill>
          <a:blip r:embed="rId2"/>
          <a:stretch>
            <a:fillRect/>
          </a:stretch>
        </p:blipFill>
        <p:spPr>
          <a:xfrm rot="18876765">
            <a:off x="1147008" y="1477883"/>
            <a:ext cx="611785" cy="611785"/>
          </a:xfrm>
          <a:prstGeom prst="rect">
            <a:avLst/>
          </a:prstGeom>
        </p:spPr>
      </p:pic>
      <p:sp>
        <p:nvSpPr>
          <p:cNvPr id="4" name="Cube 3">
            <a:extLst>
              <a:ext uri="{FF2B5EF4-FFF2-40B4-BE49-F238E27FC236}">
                <a16:creationId xmlns:a16="http://schemas.microsoft.com/office/drawing/2014/main" id="{291B6F97-8E00-3F4D-4FA8-EAF9A9A3153B}"/>
              </a:ext>
            </a:extLst>
          </p:cNvPr>
          <p:cNvSpPr/>
          <p:nvPr/>
        </p:nvSpPr>
        <p:spPr>
          <a:xfrm>
            <a:off x="844824" y="384858"/>
            <a:ext cx="1216152" cy="121615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9" name="Down Arrow 18">
            <a:extLst>
              <a:ext uri="{FF2B5EF4-FFF2-40B4-BE49-F238E27FC236}">
                <a16:creationId xmlns:a16="http://schemas.microsoft.com/office/drawing/2014/main" id="{07E3C5CA-8F8B-D88C-AFDF-044C422933DB}"/>
              </a:ext>
            </a:extLst>
          </p:cNvPr>
          <p:cNvSpPr/>
          <p:nvPr/>
        </p:nvSpPr>
        <p:spPr>
          <a:xfrm>
            <a:off x="1528197" y="1644360"/>
            <a:ext cx="413682" cy="48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1" name="TextBox 20">
            <a:extLst>
              <a:ext uri="{FF2B5EF4-FFF2-40B4-BE49-F238E27FC236}">
                <a16:creationId xmlns:a16="http://schemas.microsoft.com/office/drawing/2014/main" id="{22E711C5-7056-2008-CAAD-36D16181D984}"/>
              </a:ext>
            </a:extLst>
          </p:cNvPr>
          <p:cNvSpPr txBox="1"/>
          <p:nvPr/>
        </p:nvSpPr>
        <p:spPr>
          <a:xfrm>
            <a:off x="1997768" y="2094784"/>
            <a:ext cx="2566665" cy="923330"/>
          </a:xfrm>
          <a:prstGeom prst="rect">
            <a:avLst/>
          </a:prstGeom>
          <a:noFill/>
        </p:spPr>
        <p:txBody>
          <a:bodyPr wrap="none" rtlCol="0">
            <a:spAutoFit/>
          </a:bodyPr>
          <a:lstStyle/>
          <a:p>
            <a:r>
              <a:rPr lang="en-GB" dirty="0"/>
              <a:t>Data</a:t>
            </a:r>
            <a:r>
              <a:rPr lang="en-CZ" dirty="0"/>
              <a:t> about transaction(s)</a:t>
            </a:r>
          </a:p>
          <a:p>
            <a:r>
              <a:rPr lang="en-CZ" dirty="0"/>
              <a:t>Hash of previous block</a:t>
            </a:r>
          </a:p>
          <a:p>
            <a:r>
              <a:rPr lang="cs-CZ" dirty="0" err="1"/>
              <a:t>Hash</a:t>
            </a:r>
            <a:r>
              <a:rPr lang="cs-CZ" dirty="0"/>
              <a:t> </a:t>
            </a:r>
            <a:r>
              <a:rPr lang="cs-CZ" dirty="0" err="1"/>
              <a:t>of</a:t>
            </a:r>
            <a:r>
              <a:rPr lang="cs-CZ" dirty="0"/>
              <a:t> </a:t>
            </a:r>
            <a:r>
              <a:rPr lang="cs-CZ" dirty="0" err="1"/>
              <a:t>block</a:t>
            </a:r>
            <a:endParaRPr lang="en-CZ" dirty="0"/>
          </a:p>
        </p:txBody>
      </p:sp>
      <p:sp>
        <p:nvSpPr>
          <p:cNvPr id="22" name="TextBox 21">
            <a:extLst>
              <a:ext uri="{FF2B5EF4-FFF2-40B4-BE49-F238E27FC236}">
                <a16:creationId xmlns:a16="http://schemas.microsoft.com/office/drawing/2014/main" id="{0E9BF169-5030-E598-4E70-CC9FE0EEB031}"/>
              </a:ext>
            </a:extLst>
          </p:cNvPr>
          <p:cNvSpPr txBox="1"/>
          <p:nvPr/>
        </p:nvSpPr>
        <p:spPr>
          <a:xfrm>
            <a:off x="1769326" y="3234186"/>
            <a:ext cx="1500732" cy="369332"/>
          </a:xfrm>
          <a:prstGeom prst="rect">
            <a:avLst/>
          </a:prstGeom>
          <a:noFill/>
        </p:spPr>
        <p:txBody>
          <a:bodyPr wrap="none" rtlCol="0">
            <a:spAutoFit/>
          </a:bodyPr>
          <a:lstStyle/>
          <a:p>
            <a:r>
              <a:rPr lang="en-GB" dirty="0"/>
              <a:t>H</a:t>
            </a:r>
            <a:r>
              <a:rPr lang="en-CZ" dirty="0"/>
              <a:t>ash of block</a:t>
            </a:r>
          </a:p>
        </p:txBody>
      </p:sp>
      <p:sp>
        <p:nvSpPr>
          <p:cNvPr id="23" name="Down Arrow 22">
            <a:extLst>
              <a:ext uri="{FF2B5EF4-FFF2-40B4-BE49-F238E27FC236}">
                <a16:creationId xmlns:a16="http://schemas.microsoft.com/office/drawing/2014/main" id="{7BBE060E-17A8-A696-FC09-BF083322BAFE}"/>
              </a:ext>
            </a:extLst>
          </p:cNvPr>
          <p:cNvSpPr/>
          <p:nvPr/>
        </p:nvSpPr>
        <p:spPr>
          <a:xfrm>
            <a:off x="1528197" y="3261936"/>
            <a:ext cx="413682" cy="48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4" name="TextBox 23">
            <a:extLst>
              <a:ext uri="{FF2B5EF4-FFF2-40B4-BE49-F238E27FC236}">
                <a16:creationId xmlns:a16="http://schemas.microsoft.com/office/drawing/2014/main" id="{6931CB32-C9EE-1918-62BC-87A204218864}"/>
              </a:ext>
            </a:extLst>
          </p:cNvPr>
          <p:cNvSpPr txBox="1"/>
          <p:nvPr/>
        </p:nvSpPr>
        <p:spPr>
          <a:xfrm>
            <a:off x="1997768" y="3732656"/>
            <a:ext cx="2566665" cy="923330"/>
          </a:xfrm>
          <a:prstGeom prst="rect">
            <a:avLst/>
          </a:prstGeom>
          <a:noFill/>
        </p:spPr>
        <p:txBody>
          <a:bodyPr wrap="none" rtlCol="0">
            <a:spAutoFit/>
          </a:bodyPr>
          <a:lstStyle/>
          <a:p>
            <a:r>
              <a:rPr lang="en-GB" dirty="0"/>
              <a:t>Data</a:t>
            </a:r>
            <a:r>
              <a:rPr lang="en-CZ" dirty="0"/>
              <a:t> about transaction(s)</a:t>
            </a:r>
          </a:p>
          <a:p>
            <a:r>
              <a:rPr lang="en-CZ" dirty="0"/>
              <a:t>Hash of previous block</a:t>
            </a:r>
          </a:p>
          <a:p>
            <a:r>
              <a:rPr lang="cs-CZ" dirty="0" err="1"/>
              <a:t>Hash</a:t>
            </a:r>
            <a:r>
              <a:rPr lang="cs-CZ" dirty="0"/>
              <a:t> </a:t>
            </a:r>
            <a:r>
              <a:rPr lang="cs-CZ" dirty="0" err="1"/>
              <a:t>of</a:t>
            </a:r>
            <a:r>
              <a:rPr lang="cs-CZ" dirty="0"/>
              <a:t> </a:t>
            </a:r>
            <a:r>
              <a:rPr lang="cs-CZ" dirty="0" err="1"/>
              <a:t>block</a:t>
            </a:r>
            <a:endParaRPr lang="en-CZ" dirty="0"/>
          </a:p>
        </p:txBody>
      </p:sp>
      <p:sp>
        <p:nvSpPr>
          <p:cNvPr id="25" name="TextBox 24">
            <a:extLst>
              <a:ext uri="{FF2B5EF4-FFF2-40B4-BE49-F238E27FC236}">
                <a16:creationId xmlns:a16="http://schemas.microsoft.com/office/drawing/2014/main" id="{841EF311-D709-0D67-7D6D-1E42523B3E51}"/>
              </a:ext>
            </a:extLst>
          </p:cNvPr>
          <p:cNvSpPr txBox="1"/>
          <p:nvPr/>
        </p:nvSpPr>
        <p:spPr>
          <a:xfrm>
            <a:off x="1769326" y="4872058"/>
            <a:ext cx="1500732" cy="369332"/>
          </a:xfrm>
          <a:prstGeom prst="rect">
            <a:avLst/>
          </a:prstGeom>
          <a:noFill/>
        </p:spPr>
        <p:txBody>
          <a:bodyPr wrap="none" rtlCol="0">
            <a:spAutoFit/>
          </a:bodyPr>
          <a:lstStyle/>
          <a:p>
            <a:r>
              <a:rPr lang="en-GB" dirty="0"/>
              <a:t>H</a:t>
            </a:r>
            <a:r>
              <a:rPr lang="en-CZ" dirty="0"/>
              <a:t>ash of block</a:t>
            </a:r>
          </a:p>
        </p:txBody>
      </p:sp>
      <p:sp>
        <p:nvSpPr>
          <p:cNvPr id="26" name="Down Arrow 25">
            <a:extLst>
              <a:ext uri="{FF2B5EF4-FFF2-40B4-BE49-F238E27FC236}">
                <a16:creationId xmlns:a16="http://schemas.microsoft.com/office/drawing/2014/main" id="{7D3DF70C-952A-4E51-4378-211928EE19F1}"/>
              </a:ext>
            </a:extLst>
          </p:cNvPr>
          <p:cNvSpPr/>
          <p:nvPr/>
        </p:nvSpPr>
        <p:spPr>
          <a:xfrm>
            <a:off x="1528197" y="4899808"/>
            <a:ext cx="413682" cy="48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7" name="TextBox 26">
            <a:extLst>
              <a:ext uri="{FF2B5EF4-FFF2-40B4-BE49-F238E27FC236}">
                <a16:creationId xmlns:a16="http://schemas.microsoft.com/office/drawing/2014/main" id="{EBCBFECD-76C7-FCDC-CDDC-DC89AC3BBD52}"/>
              </a:ext>
            </a:extLst>
          </p:cNvPr>
          <p:cNvSpPr txBox="1"/>
          <p:nvPr/>
        </p:nvSpPr>
        <p:spPr>
          <a:xfrm>
            <a:off x="1998320" y="5370170"/>
            <a:ext cx="2566665" cy="923330"/>
          </a:xfrm>
          <a:prstGeom prst="rect">
            <a:avLst/>
          </a:prstGeom>
          <a:noFill/>
        </p:spPr>
        <p:txBody>
          <a:bodyPr wrap="none" rtlCol="0">
            <a:spAutoFit/>
          </a:bodyPr>
          <a:lstStyle/>
          <a:p>
            <a:r>
              <a:rPr lang="en-GB" dirty="0"/>
              <a:t>Data</a:t>
            </a:r>
            <a:r>
              <a:rPr lang="en-CZ" dirty="0"/>
              <a:t> about transaction(s)</a:t>
            </a:r>
          </a:p>
          <a:p>
            <a:r>
              <a:rPr lang="en-CZ" dirty="0"/>
              <a:t>Hash of previous block</a:t>
            </a:r>
          </a:p>
          <a:p>
            <a:r>
              <a:rPr lang="cs-CZ" dirty="0" err="1"/>
              <a:t>Hash</a:t>
            </a:r>
            <a:r>
              <a:rPr lang="cs-CZ" dirty="0"/>
              <a:t> </a:t>
            </a:r>
            <a:r>
              <a:rPr lang="cs-CZ" dirty="0" err="1"/>
              <a:t>of</a:t>
            </a:r>
            <a:r>
              <a:rPr lang="cs-CZ" dirty="0"/>
              <a:t> </a:t>
            </a:r>
            <a:r>
              <a:rPr lang="cs-CZ" dirty="0" err="1"/>
              <a:t>block</a:t>
            </a:r>
            <a:endParaRPr lang="en-CZ" dirty="0"/>
          </a:p>
        </p:txBody>
      </p:sp>
    </p:spTree>
    <p:extLst>
      <p:ext uri="{BB962C8B-B14F-4D97-AF65-F5344CB8AC3E}">
        <p14:creationId xmlns:p14="http://schemas.microsoft.com/office/powerpoint/2010/main" val="324815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be 2">
            <a:extLst>
              <a:ext uri="{FF2B5EF4-FFF2-40B4-BE49-F238E27FC236}">
                <a16:creationId xmlns:a16="http://schemas.microsoft.com/office/drawing/2014/main" id="{E28EA21E-86CC-E1C7-A853-994EA502E454}"/>
              </a:ext>
            </a:extLst>
          </p:cNvPr>
          <p:cNvSpPr/>
          <p:nvPr/>
        </p:nvSpPr>
        <p:spPr>
          <a:xfrm>
            <a:off x="844824" y="5242667"/>
            <a:ext cx="1216152" cy="121615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9" name="Cube 8">
            <a:extLst>
              <a:ext uri="{FF2B5EF4-FFF2-40B4-BE49-F238E27FC236}">
                <a16:creationId xmlns:a16="http://schemas.microsoft.com/office/drawing/2014/main" id="{07AB26A6-615B-794F-F8F3-1C5D3AF938F2}"/>
              </a:ext>
            </a:extLst>
          </p:cNvPr>
          <p:cNvSpPr/>
          <p:nvPr/>
        </p:nvSpPr>
        <p:spPr>
          <a:xfrm>
            <a:off x="844824" y="3623397"/>
            <a:ext cx="1216152" cy="121615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0" name="Cube 9">
            <a:extLst>
              <a:ext uri="{FF2B5EF4-FFF2-40B4-BE49-F238E27FC236}">
                <a16:creationId xmlns:a16="http://schemas.microsoft.com/office/drawing/2014/main" id="{921D18DA-B9FC-2E6B-62FA-C4AAE9DCF6B0}"/>
              </a:ext>
            </a:extLst>
          </p:cNvPr>
          <p:cNvSpPr/>
          <p:nvPr/>
        </p:nvSpPr>
        <p:spPr>
          <a:xfrm>
            <a:off x="844824" y="2004127"/>
            <a:ext cx="1216152" cy="121615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7" name="Cube 6">
            <a:extLst>
              <a:ext uri="{FF2B5EF4-FFF2-40B4-BE49-F238E27FC236}">
                <a16:creationId xmlns:a16="http://schemas.microsoft.com/office/drawing/2014/main" id="{5C282916-83A6-EF64-BD5E-974AEF42009A}"/>
              </a:ext>
            </a:extLst>
          </p:cNvPr>
          <p:cNvSpPr/>
          <p:nvPr/>
        </p:nvSpPr>
        <p:spPr>
          <a:xfrm>
            <a:off x="844824" y="5242667"/>
            <a:ext cx="1216152" cy="1216152"/>
          </a:xfrm>
          <a:prstGeom prst="cub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sz="1400" dirty="0"/>
              <a:t>invalid</a:t>
            </a:r>
          </a:p>
        </p:txBody>
      </p:sp>
      <p:pic>
        <p:nvPicPr>
          <p:cNvPr id="18" name="Picture 17">
            <a:extLst>
              <a:ext uri="{FF2B5EF4-FFF2-40B4-BE49-F238E27FC236}">
                <a16:creationId xmlns:a16="http://schemas.microsoft.com/office/drawing/2014/main" id="{529CD904-ABE8-95AD-6FFC-869B8D2DCE02}"/>
              </a:ext>
            </a:extLst>
          </p:cNvPr>
          <p:cNvPicPr>
            <a:picLocks noChangeAspect="1"/>
          </p:cNvPicPr>
          <p:nvPr/>
        </p:nvPicPr>
        <p:blipFill>
          <a:blip r:embed="rId2"/>
          <a:stretch>
            <a:fillRect/>
          </a:stretch>
        </p:blipFill>
        <p:spPr>
          <a:xfrm rot="18876765">
            <a:off x="1147007" y="4701506"/>
            <a:ext cx="611785" cy="611785"/>
          </a:xfrm>
          <a:prstGeom prst="rect">
            <a:avLst/>
          </a:prstGeom>
        </p:spPr>
      </p:pic>
      <p:sp>
        <p:nvSpPr>
          <p:cNvPr id="6" name="Cube 5">
            <a:extLst>
              <a:ext uri="{FF2B5EF4-FFF2-40B4-BE49-F238E27FC236}">
                <a16:creationId xmlns:a16="http://schemas.microsoft.com/office/drawing/2014/main" id="{2706C8E2-04D0-A616-CC77-BDE2E55DBE48}"/>
              </a:ext>
            </a:extLst>
          </p:cNvPr>
          <p:cNvSpPr/>
          <p:nvPr/>
        </p:nvSpPr>
        <p:spPr>
          <a:xfrm>
            <a:off x="844824" y="3623397"/>
            <a:ext cx="1216152" cy="1216152"/>
          </a:xfrm>
          <a:prstGeom prst="cub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sz="1400" dirty="0"/>
              <a:t>invalid</a:t>
            </a:r>
          </a:p>
        </p:txBody>
      </p:sp>
      <p:pic>
        <p:nvPicPr>
          <p:cNvPr id="17" name="Picture 16">
            <a:extLst>
              <a:ext uri="{FF2B5EF4-FFF2-40B4-BE49-F238E27FC236}">
                <a16:creationId xmlns:a16="http://schemas.microsoft.com/office/drawing/2014/main" id="{C09F9515-C831-7D9E-3E84-BDAA0430B96E}"/>
              </a:ext>
            </a:extLst>
          </p:cNvPr>
          <p:cNvPicPr>
            <a:picLocks noChangeAspect="1"/>
          </p:cNvPicPr>
          <p:nvPr/>
        </p:nvPicPr>
        <p:blipFill>
          <a:blip r:embed="rId2"/>
          <a:stretch>
            <a:fillRect/>
          </a:stretch>
        </p:blipFill>
        <p:spPr>
          <a:xfrm rot="18876765">
            <a:off x="1147009" y="3089695"/>
            <a:ext cx="611785" cy="611785"/>
          </a:xfrm>
          <a:prstGeom prst="rect">
            <a:avLst/>
          </a:prstGeom>
        </p:spPr>
      </p:pic>
      <p:sp>
        <p:nvSpPr>
          <p:cNvPr id="2" name="Text Placeholder 1">
            <a:extLst>
              <a:ext uri="{FF2B5EF4-FFF2-40B4-BE49-F238E27FC236}">
                <a16:creationId xmlns:a16="http://schemas.microsoft.com/office/drawing/2014/main" id="{FECA8684-8559-DCDE-A188-9737D5DC3760}"/>
              </a:ext>
            </a:extLst>
          </p:cNvPr>
          <p:cNvSpPr>
            <a:spLocks noGrp="1"/>
          </p:cNvSpPr>
          <p:nvPr>
            <p:ph type="body" sz="quarter" idx="13"/>
          </p:nvPr>
        </p:nvSpPr>
        <p:spPr/>
        <p:txBody>
          <a:bodyPr/>
          <a:lstStyle/>
          <a:p>
            <a:r>
              <a:rPr lang="en-CZ" dirty="0"/>
              <a:t>If hacker would like to modify one block (data in one block), he must modify all next blocks and all copies of blocks in distributed network</a:t>
            </a:r>
          </a:p>
          <a:p>
            <a:endParaRPr lang="en-CZ" dirty="0"/>
          </a:p>
          <a:p>
            <a:r>
              <a:rPr lang="en-CZ" dirty="0"/>
              <a:t>Almost impossible</a:t>
            </a:r>
          </a:p>
          <a:p>
            <a:r>
              <a:rPr lang="en-CZ" dirty="0"/>
              <a:t>(needs gigantic computing power, electricity, etc.) </a:t>
            </a:r>
          </a:p>
        </p:txBody>
      </p:sp>
      <p:sp>
        <p:nvSpPr>
          <p:cNvPr id="5" name="Cube 4">
            <a:extLst>
              <a:ext uri="{FF2B5EF4-FFF2-40B4-BE49-F238E27FC236}">
                <a16:creationId xmlns:a16="http://schemas.microsoft.com/office/drawing/2014/main" id="{A172F7DD-9717-2207-ED40-F6442463B875}"/>
              </a:ext>
            </a:extLst>
          </p:cNvPr>
          <p:cNvSpPr/>
          <p:nvPr/>
        </p:nvSpPr>
        <p:spPr>
          <a:xfrm>
            <a:off x="844824" y="2004127"/>
            <a:ext cx="1216152" cy="1216152"/>
          </a:xfrm>
          <a:prstGeom prst="cub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sz="1400" dirty="0">
                <a:solidFill>
                  <a:srgbClr val="262626"/>
                </a:solidFill>
              </a:rPr>
              <a:t>modified</a:t>
            </a:r>
          </a:p>
        </p:txBody>
      </p:sp>
      <p:sp>
        <p:nvSpPr>
          <p:cNvPr id="8" name="TextBox 7">
            <a:extLst>
              <a:ext uri="{FF2B5EF4-FFF2-40B4-BE49-F238E27FC236}">
                <a16:creationId xmlns:a16="http://schemas.microsoft.com/office/drawing/2014/main" id="{72B18286-3860-9345-35EB-C24AE79F6016}"/>
              </a:ext>
            </a:extLst>
          </p:cNvPr>
          <p:cNvSpPr txBox="1"/>
          <p:nvPr/>
        </p:nvSpPr>
        <p:spPr>
          <a:xfrm>
            <a:off x="1997768" y="477208"/>
            <a:ext cx="2566665" cy="923330"/>
          </a:xfrm>
          <a:prstGeom prst="rect">
            <a:avLst/>
          </a:prstGeom>
          <a:noFill/>
        </p:spPr>
        <p:txBody>
          <a:bodyPr wrap="none" rtlCol="0">
            <a:spAutoFit/>
          </a:bodyPr>
          <a:lstStyle/>
          <a:p>
            <a:r>
              <a:rPr lang="en-GB" dirty="0"/>
              <a:t>Data</a:t>
            </a:r>
            <a:r>
              <a:rPr lang="en-CZ" dirty="0"/>
              <a:t> about transaction(s)</a:t>
            </a:r>
          </a:p>
          <a:p>
            <a:r>
              <a:rPr lang="en-CZ" dirty="0"/>
              <a:t>Hash of previous block</a:t>
            </a:r>
          </a:p>
          <a:p>
            <a:r>
              <a:rPr lang="cs-CZ" dirty="0" err="1"/>
              <a:t>Hash</a:t>
            </a:r>
            <a:r>
              <a:rPr lang="cs-CZ" dirty="0"/>
              <a:t> </a:t>
            </a:r>
            <a:r>
              <a:rPr lang="cs-CZ" dirty="0" err="1"/>
              <a:t>of</a:t>
            </a:r>
            <a:r>
              <a:rPr lang="cs-CZ" dirty="0"/>
              <a:t> </a:t>
            </a:r>
            <a:r>
              <a:rPr lang="cs-CZ" dirty="0" err="1"/>
              <a:t>block</a:t>
            </a:r>
            <a:endParaRPr lang="en-CZ" dirty="0"/>
          </a:p>
        </p:txBody>
      </p:sp>
      <p:sp>
        <p:nvSpPr>
          <p:cNvPr id="12" name="TextBox 11">
            <a:extLst>
              <a:ext uri="{FF2B5EF4-FFF2-40B4-BE49-F238E27FC236}">
                <a16:creationId xmlns:a16="http://schemas.microsoft.com/office/drawing/2014/main" id="{8346F0E0-B260-E4D3-8EA3-B35287129F8D}"/>
              </a:ext>
            </a:extLst>
          </p:cNvPr>
          <p:cNvSpPr txBox="1"/>
          <p:nvPr/>
        </p:nvSpPr>
        <p:spPr>
          <a:xfrm>
            <a:off x="1769326" y="1616610"/>
            <a:ext cx="1447832" cy="369332"/>
          </a:xfrm>
          <a:prstGeom prst="rect">
            <a:avLst/>
          </a:prstGeom>
          <a:noFill/>
        </p:spPr>
        <p:txBody>
          <a:bodyPr wrap="none" rtlCol="0">
            <a:spAutoFit/>
          </a:bodyPr>
          <a:lstStyle/>
          <a:p>
            <a:r>
              <a:rPr lang="en-GB" dirty="0"/>
              <a:t>H</a:t>
            </a:r>
            <a:r>
              <a:rPr lang="en-CZ" dirty="0"/>
              <a:t>ash of block</a:t>
            </a:r>
          </a:p>
        </p:txBody>
      </p:sp>
      <p:pic>
        <p:nvPicPr>
          <p:cNvPr id="16" name="Picture 15">
            <a:extLst>
              <a:ext uri="{FF2B5EF4-FFF2-40B4-BE49-F238E27FC236}">
                <a16:creationId xmlns:a16="http://schemas.microsoft.com/office/drawing/2014/main" id="{73B862D2-D285-DFAF-86ED-05B519FD6251}"/>
              </a:ext>
            </a:extLst>
          </p:cNvPr>
          <p:cNvPicPr>
            <a:picLocks noChangeAspect="1"/>
          </p:cNvPicPr>
          <p:nvPr/>
        </p:nvPicPr>
        <p:blipFill>
          <a:blip r:embed="rId2"/>
          <a:stretch>
            <a:fillRect/>
          </a:stretch>
        </p:blipFill>
        <p:spPr>
          <a:xfrm rot="18876765">
            <a:off x="1147008" y="1477883"/>
            <a:ext cx="611785" cy="611785"/>
          </a:xfrm>
          <a:prstGeom prst="rect">
            <a:avLst/>
          </a:prstGeom>
        </p:spPr>
      </p:pic>
      <p:sp>
        <p:nvSpPr>
          <p:cNvPr id="4" name="Cube 3">
            <a:extLst>
              <a:ext uri="{FF2B5EF4-FFF2-40B4-BE49-F238E27FC236}">
                <a16:creationId xmlns:a16="http://schemas.microsoft.com/office/drawing/2014/main" id="{291B6F97-8E00-3F4D-4FA8-EAF9A9A3153B}"/>
              </a:ext>
            </a:extLst>
          </p:cNvPr>
          <p:cNvSpPr/>
          <p:nvPr/>
        </p:nvSpPr>
        <p:spPr>
          <a:xfrm>
            <a:off x="844824" y="384858"/>
            <a:ext cx="1216152" cy="121615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9" name="Down Arrow 18">
            <a:extLst>
              <a:ext uri="{FF2B5EF4-FFF2-40B4-BE49-F238E27FC236}">
                <a16:creationId xmlns:a16="http://schemas.microsoft.com/office/drawing/2014/main" id="{07E3C5CA-8F8B-D88C-AFDF-044C422933DB}"/>
              </a:ext>
            </a:extLst>
          </p:cNvPr>
          <p:cNvSpPr/>
          <p:nvPr/>
        </p:nvSpPr>
        <p:spPr>
          <a:xfrm>
            <a:off x="1528197" y="1644360"/>
            <a:ext cx="413682" cy="48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1" name="TextBox 20">
            <a:extLst>
              <a:ext uri="{FF2B5EF4-FFF2-40B4-BE49-F238E27FC236}">
                <a16:creationId xmlns:a16="http://schemas.microsoft.com/office/drawing/2014/main" id="{22E711C5-7056-2008-CAAD-36D16181D984}"/>
              </a:ext>
            </a:extLst>
          </p:cNvPr>
          <p:cNvSpPr txBox="1"/>
          <p:nvPr/>
        </p:nvSpPr>
        <p:spPr>
          <a:xfrm>
            <a:off x="1997768" y="2094784"/>
            <a:ext cx="2566665" cy="923330"/>
          </a:xfrm>
          <a:prstGeom prst="rect">
            <a:avLst/>
          </a:prstGeom>
          <a:noFill/>
        </p:spPr>
        <p:txBody>
          <a:bodyPr wrap="none" rtlCol="0">
            <a:spAutoFit/>
          </a:bodyPr>
          <a:lstStyle/>
          <a:p>
            <a:r>
              <a:rPr lang="en-GB" dirty="0"/>
              <a:t>Data</a:t>
            </a:r>
            <a:r>
              <a:rPr lang="en-CZ" dirty="0"/>
              <a:t> about transaction(s)</a:t>
            </a:r>
          </a:p>
          <a:p>
            <a:r>
              <a:rPr lang="en-CZ" dirty="0"/>
              <a:t>Hash of previous block</a:t>
            </a:r>
          </a:p>
          <a:p>
            <a:r>
              <a:rPr lang="cs-CZ" dirty="0" err="1"/>
              <a:t>Hash</a:t>
            </a:r>
            <a:r>
              <a:rPr lang="cs-CZ" dirty="0"/>
              <a:t> </a:t>
            </a:r>
            <a:r>
              <a:rPr lang="cs-CZ" dirty="0" err="1"/>
              <a:t>of</a:t>
            </a:r>
            <a:r>
              <a:rPr lang="cs-CZ" dirty="0"/>
              <a:t> </a:t>
            </a:r>
            <a:r>
              <a:rPr lang="cs-CZ" dirty="0" err="1"/>
              <a:t>block</a:t>
            </a:r>
            <a:endParaRPr lang="en-CZ" dirty="0"/>
          </a:p>
        </p:txBody>
      </p:sp>
      <p:sp>
        <p:nvSpPr>
          <p:cNvPr id="22" name="TextBox 21">
            <a:extLst>
              <a:ext uri="{FF2B5EF4-FFF2-40B4-BE49-F238E27FC236}">
                <a16:creationId xmlns:a16="http://schemas.microsoft.com/office/drawing/2014/main" id="{0E9BF169-5030-E598-4E70-CC9FE0EEB031}"/>
              </a:ext>
            </a:extLst>
          </p:cNvPr>
          <p:cNvSpPr txBox="1"/>
          <p:nvPr/>
        </p:nvSpPr>
        <p:spPr>
          <a:xfrm>
            <a:off x="1769326" y="3234186"/>
            <a:ext cx="1500732" cy="369332"/>
          </a:xfrm>
          <a:prstGeom prst="rect">
            <a:avLst/>
          </a:prstGeom>
          <a:noFill/>
        </p:spPr>
        <p:txBody>
          <a:bodyPr wrap="none" rtlCol="0">
            <a:spAutoFit/>
          </a:bodyPr>
          <a:lstStyle/>
          <a:p>
            <a:r>
              <a:rPr lang="en-GB" dirty="0"/>
              <a:t>H</a:t>
            </a:r>
            <a:r>
              <a:rPr lang="en-CZ" dirty="0"/>
              <a:t>ash of block</a:t>
            </a:r>
          </a:p>
        </p:txBody>
      </p:sp>
      <p:sp>
        <p:nvSpPr>
          <p:cNvPr id="23" name="Down Arrow 22">
            <a:extLst>
              <a:ext uri="{FF2B5EF4-FFF2-40B4-BE49-F238E27FC236}">
                <a16:creationId xmlns:a16="http://schemas.microsoft.com/office/drawing/2014/main" id="{7BBE060E-17A8-A696-FC09-BF083322BAFE}"/>
              </a:ext>
            </a:extLst>
          </p:cNvPr>
          <p:cNvSpPr/>
          <p:nvPr/>
        </p:nvSpPr>
        <p:spPr>
          <a:xfrm>
            <a:off x="1528197" y="3261936"/>
            <a:ext cx="413682" cy="48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4" name="TextBox 23">
            <a:extLst>
              <a:ext uri="{FF2B5EF4-FFF2-40B4-BE49-F238E27FC236}">
                <a16:creationId xmlns:a16="http://schemas.microsoft.com/office/drawing/2014/main" id="{6931CB32-C9EE-1918-62BC-87A204218864}"/>
              </a:ext>
            </a:extLst>
          </p:cNvPr>
          <p:cNvSpPr txBox="1"/>
          <p:nvPr/>
        </p:nvSpPr>
        <p:spPr>
          <a:xfrm>
            <a:off x="1997768" y="3732656"/>
            <a:ext cx="2566665" cy="923330"/>
          </a:xfrm>
          <a:prstGeom prst="rect">
            <a:avLst/>
          </a:prstGeom>
          <a:noFill/>
        </p:spPr>
        <p:txBody>
          <a:bodyPr wrap="none" rtlCol="0">
            <a:spAutoFit/>
          </a:bodyPr>
          <a:lstStyle/>
          <a:p>
            <a:r>
              <a:rPr lang="en-GB" dirty="0"/>
              <a:t>Data</a:t>
            </a:r>
            <a:r>
              <a:rPr lang="en-CZ" dirty="0"/>
              <a:t> about transaction(s)</a:t>
            </a:r>
          </a:p>
          <a:p>
            <a:r>
              <a:rPr lang="en-CZ" dirty="0"/>
              <a:t>Hash of previous block</a:t>
            </a:r>
          </a:p>
          <a:p>
            <a:r>
              <a:rPr lang="cs-CZ" dirty="0" err="1"/>
              <a:t>Hash</a:t>
            </a:r>
            <a:r>
              <a:rPr lang="cs-CZ" dirty="0"/>
              <a:t> </a:t>
            </a:r>
            <a:r>
              <a:rPr lang="cs-CZ" dirty="0" err="1"/>
              <a:t>of</a:t>
            </a:r>
            <a:r>
              <a:rPr lang="cs-CZ" dirty="0"/>
              <a:t> </a:t>
            </a:r>
            <a:r>
              <a:rPr lang="cs-CZ" dirty="0" err="1"/>
              <a:t>block</a:t>
            </a:r>
            <a:endParaRPr lang="en-CZ" dirty="0"/>
          </a:p>
        </p:txBody>
      </p:sp>
      <p:sp>
        <p:nvSpPr>
          <p:cNvPr id="25" name="TextBox 24">
            <a:extLst>
              <a:ext uri="{FF2B5EF4-FFF2-40B4-BE49-F238E27FC236}">
                <a16:creationId xmlns:a16="http://schemas.microsoft.com/office/drawing/2014/main" id="{841EF311-D709-0D67-7D6D-1E42523B3E51}"/>
              </a:ext>
            </a:extLst>
          </p:cNvPr>
          <p:cNvSpPr txBox="1"/>
          <p:nvPr/>
        </p:nvSpPr>
        <p:spPr>
          <a:xfrm>
            <a:off x="1769326" y="4872058"/>
            <a:ext cx="1500732" cy="369332"/>
          </a:xfrm>
          <a:prstGeom prst="rect">
            <a:avLst/>
          </a:prstGeom>
          <a:noFill/>
        </p:spPr>
        <p:txBody>
          <a:bodyPr wrap="none" rtlCol="0">
            <a:spAutoFit/>
          </a:bodyPr>
          <a:lstStyle/>
          <a:p>
            <a:r>
              <a:rPr lang="en-GB" dirty="0"/>
              <a:t>H</a:t>
            </a:r>
            <a:r>
              <a:rPr lang="en-CZ" dirty="0"/>
              <a:t>ash of block</a:t>
            </a:r>
          </a:p>
        </p:txBody>
      </p:sp>
      <p:sp>
        <p:nvSpPr>
          <p:cNvPr id="26" name="Down Arrow 25">
            <a:extLst>
              <a:ext uri="{FF2B5EF4-FFF2-40B4-BE49-F238E27FC236}">
                <a16:creationId xmlns:a16="http://schemas.microsoft.com/office/drawing/2014/main" id="{7D3DF70C-952A-4E51-4378-211928EE19F1}"/>
              </a:ext>
            </a:extLst>
          </p:cNvPr>
          <p:cNvSpPr/>
          <p:nvPr/>
        </p:nvSpPr>
        <p:spPr>
          <a:xfrm>
            <a:off x="1528197" y="4899808"/>
            <a:ext cx="413682" cy="4892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27" name="TextBox 26">
            <a:extLst>
              <a:ext uri="{FF2B5EF4-FFF2-40B4-BE49-F238E27FC236}">
                <a16:creationId xmlns:a16="http://schemas.microsoft.com/office/drawing/2014/main" id="{EBCBFECD-76C7-FCDC-CDDC-DC89AC3BBD52}"/>
              </a:ext>
            </a:extLst>
          </p:cNvPr>
          <p:cNvSpPr txBox="1"/>
          <p:nvPr/>
        </p:nvSpPr>
        <p:spPr>
          <a:xfrm>
            <a:off x="1998320" y="5370170"/>
            <a:ext cx="2566665" cy="923330"/>
          </a:xfrm>
          <a:prstGeom prst="rect">
            <a:avLst/>
          </a:prstGeom>
          <a:noFill/>
        </p:spPr>
        <p:txBody>
          <a:bodyPr wrap="none" rtlCol="0">
            <a:spAutoFit/>
          </a:bodyPr>
          <a:lstStyle/>
          <a:p>
            <a:r>
              <a:rPr lang="en-GB" dirty="0"/>
              <a:t>Data</a:t>
            </a:r>
            <a:r>
              <a:rPr lang="en-CZ" dirty="0"/>
              <a:t> about transaction(s)</a:t>
            </a:r>
          </a:p>
          <a:p>
            <a:r>
              <a:rPr lang="en-CZ" dirty="0"/>
              <a:t>Hash of previous block</a:t>
            </a:r>
          </a:p>
          <a:p>
            <a:r>
              <a:rPr lang="cs-CZ" dirty="0" err="1"/>
              <a:t>Hash</a:t>
            </a:r>
            <a:r>
              <a:rPr lang="cs-CZ" dirty="0"/>
              <a:t> </a:t>
            </a:r>
            <a:r>
              <a:rPr lang="cs-CZ" dirty="0" err="1"/>
              <a:t>of</a:t>
            </a:r>
            <a:r>
              <a:rPr lang="cs-CZ" dirty="0"/>
              <a:t> </a:t>
            </a:r>
            <a:r>
              <a:rPr lang="cs-CZ" dirty="0" err="1"/>
              <a:t>block</a:t>
            </a:r>
            <a:endParaRPr lang="en-CZ" dirty="0"/>
          </a:p>
        </p:txBody>
      </p:sp>
    </p:spTree>
    <p:extLst>
      <p:ext uri="{BB962C8B-B14F-4D97-AF65-F5344CB8AC3E}">
        <p14:creationId xmlns:p14="http://schemas.microsoft.com/office/powerpoint/2010/main" val="541045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FCB6CB-1D05-79D4-49E2-CA875574CE82}"/>
              </a:ext>
            </a:extLst>
          </p:cNvPr>
          <p:cNvSpPr>
            <a:spLocks noGrp="1"/>
          </p:cNvSpPr>
          <p:nvPr>
            <p:ph type="body" sz="quarter" idx="18"/>
          </p:nvPr>
        </p:nvSpPr>
        <p:spPr/>
        <p:txBody>
          <a:bodyPr/>
          <a:lstStyle/>
          <a:p>
            <a:r>
              <a:rPr lang="en-GB" dirty="0"/>
              <a:t>Proof of work (</a:t>
            </a:r>
            <a:r>
              <a:rPr lang="en-GB" dirty="0" err="1"/>
              <a:t>PoW</a:t>
            </a:r>
            <a:r>
              <a:rPr lang="en-GB" dirty="0"/>
              <a:t>) is a form of cryptographic proof in which one party (the prover) proves to others (the verifiers) that a certain amount of a specific computational effort has been expended.</a:t>
            </a:r>
          </a:p>
          <a:p>
            <a:r>
              <a:rPr lang="en-GB" dirty="0"/>
              <a:t>Verifiers can subsequently confirm this expenditure with minimal effort on their part.</a:t>
            </a:r>
            <a:endParaRPr lang="en-CZ" dirty="0"/>
          </a:p>
        </p:txBody>
      </p:sp>
      <p:sp>
        <p:nvSpPr>
          <p:cNvPr id="4" name="Text Placeholder 3">
            <a:extLst>
              <a:ext uri="{FF2B5EF4-FFF2-40B4-BE49-F238E27FC236}">
                <a16:creationId xmlns:a16="http://schemas.microsoft.com/office/drawing/2014/main" id="{CE92DC81-F8AB-827C-B909-47BFBFC7C781}"/>
              </a:ext>
            </a:extLst>
          </p:cNvPr>
          <p:cNvSpPr>
            <a:spLocks noGrp="1"/>
          </p:cNvSpPr>
          <p:nvPr>
            <p:ph type="body" sz="quarter" idx="16"/>
          </p:nvPr>
        </p:nvSpPr>
        <p:spPr/>
        <p:txBody>
          <a:bodyPr/>
          <a:lstStyle/>
          <a:p>
            <a:r>
              <a:rPr lang="en-CZ" dirty="0"/>
              <a:t>Proof of Work</a:t>
            </a:r>
          </a:p>
        </p:txBody>
      </p:sp>
    </p:spTree>
    <p:extLst>
      <p:ext uri="{BB962C8B-B14F-4D97-AF65-F5344CB8AC3E}">
        <p14:creationId xmlns:p14="http://schemas.microsoft.com/office/powerpoint/2010/main" val="1833013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a:extLst>
              <a:ext uri="{FF2B5EF4-FFF2-40B4-BE49-F238E27FC236}">
                <a16:creationId xmlns:a16="http://schemas.microsoft.com/office/drawing/2014/main" id="{792692C6-D395-3805-BA60-D6B6D756324F}"/>
              </a:ext>
            </a:extLst>
          </p:cNvPr>
          <p:cNvCxnSpPr>
            <a:cxnSpLocks/>
            <a:stCxn id="15" idx="2"/>
            <a:endCxn id="20" idx="0"/>
          </p:cNvCxnSpPr>
          <p:nvPr/>
        </p:nvCxnSpPr>
        <p:spPr>
          <a:xfrm>
            <a:off x="7363042" y="3151437"/>
            <a:ext cx="2143342" cy="205431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64D8BBF8-A630-3929-85CB-FEB46896362B}"/>
              </a:ext>
            </a:extLst>
          </p:cNvPr>
          <p:cNvSpPr>
            <a:spLocks noGrp="1"/>
          </p:cNvSpPr>
          <p:nvPr>
            <p:ph type="body" sz="quarter" idx="16"/>
          </p:nvPr>
        </p:nvSpPr>
        <p:spPr/>
        <p:txBody>
          <a:bodyPr/>
          <a:lstStyle/>
          <a:p>
            <a:r>
              <a:rPr lang="en-CZ" dirty="0"/>
              <a:t>Proof of Work</a:t>
            </a:r>
          </a:p>
        </p:txBody>
      </p:sp>
      <p:sp>
        <p:nvSpPr>
          <p:cNvPr id="6" name="Rectangle 5">
            <a:extLst>
              <a:ext uri="{FF2B5EF4-FFF2-40B4-BE49-F238E27FC236}">
                <a16:creationId xmlns:a16="http://schemas.microsoft.com/office/drawing/2014/main" id="{0EEF7D0A-F8C1-9CDB-CEB5-9C93AC3D0B79}"/>
              </a:ext>
            </a:extLst>
          </p:cNvPr>
          <p:cNvSpPr/>
          <p:nvPr/>
        </p:nvSpPr>
        <p:spPr>
          <a:xfrm>
            <a:off x="802268" y="1477925"/>
            <a:ext cx="2647507" cy="5103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dirty="0"/>
              <a:t>Hash of previous block</a:t>
            </a:r>
          </a:p>
        </p:txBody>
      </p:sp>
      <p:sp>
        <p:nvSpPr>
          <p:cNvPr id="7" name="Rectangle 6">
            <a:extLst>
              <a:ext uri="{FF2B5EF4-FFF2-40B4-BE49-F238E27FC236}">
                <a16:creationId xmlns:a16="http://schemas.microsoft.com/office/drawing/2014/main" id="{170D4CB4-5B77-5F74-EF63-8498E3F1EEE5}"/>
              </a:ext>
            </a:extLst>
          </p:cNvPr>
          <p:cNvSpPr/>
          <p:nvPr/>
        </p:nvSpPr>
        <p:spPr>
          <a:xfrm>
            <a:off x="802267" y="2083980"/>
            <a:ext cx="2647508" cy="14885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dirty="0"/>
              <a:t>Data</a:t>
            </a:r>
          </a:p>
          <a:p>
            <a:pPr algn="ctr"/>
            <a:r>
              <a:rPr lang="en-CZ" dirty="0"/>
              <a:t>(transactions)</a:t>
            </a:r>
          </a:p>
        </p:txBody>
      </p:sp>
      <p:sp>
        <p:nvSpPr>
          <p:cNvPr id="8" name="Rectangle 7">
            <a:extLst>
              <a:ext uri="{FF2B5EF4-FFF2-40B4-BE49-F238E27FC236}">
                <a16:creationId xmlns:a16="http://schemas.microsoft.com/office/drawing/2014/main" id="{5299943C-E12E-9CA0-FF1D-8B68FF5A5B38}"/>
              </a:ext>
            </a:extLst>
          </p:cNvPr>
          <p:cNvSpPr/>
          <p:nvPr/>
        </p:nvSpPr>
        <p:spPr>
          <a:xfrm>
            <a:off x="802267" y="3668231"/>
            <a:ext cx="2647508" cy="5103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Aditional</a:t>
            </a:r>
            <a:r>
              <a:rPr lang="en-CZ" dirty="0"/>
              <a:t> number</a:t>
            </a:r>
            <a:br>
              <a:rPr lang="en-CZ" dirty="0"/>
            </a:br>
            <a:r>
              <a:rPr lang="en-CZ" dirty="0"/>
              <a:t>(e. g. Nonce in the Bitcoin)</a:t>
            </a:r>
          </a:p>
        </p:txBody>
      </p:sp>
      <p:sp>
        <p:nvSpPr>
          <p:cNvPr id="10" name="Right Arrow 9">
            <a:extLst>
              <a:ext uri="{FF2B5EF4-FFF2-40B4-BE49-F238E27FC236}">
                <a16:creationId xmlns:a16="http://schemas.microsoft.com/office/drawing/2014/main" id="{8D7A5105-D755-C602-13FC-89F66B210951}"/>
              </a:ext>
            </a:extLst>
          </p:cNvPr>
          <p:cNvSpPr/>
          <p:nvPr/>
        </p:nvSpPr>
        <p:spPr>
          <a:xfrm>
            <a:off x="3763926" y="2585943"/>
            <a:ext cx="59542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2" name="Rectangle 11">
            <a:extLst>
              <a:ext uri="{FF2B5EF4-FFF2-40B4-BE49-F238E27FC236}">
                <a16:creationId xmlns:a16="http://schemas.microsoft.com/office/drawing/2014/main" id="{968E772E-47A4-85E0-2EB5-6544B0DEB2C4}"/>
              </a:ext>
            </a:extLst>
          </p:cNvPr>
          <p:cNvSpPr/>
          <p:nvPr/>
        </p:nvSpPr>
        <p:spPr>
          <a:xfrm>
            <a:off x="4582631" y="2462551"/>
            <a:ext cx="1158949" cy="7314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dirty="0"/>
              <a:t>Hash function</a:t>
            </a:r>
          </a:p>
        </p:txBody>
      </p:sp>
      <p:sp>
        <p:nvSpPr>
          <p:cNvPr id="14" name="Right Arrow 13">
            <a:extLst>
              <a:ext uri="{FF2B5EF4-FFF2-40B4-BE49-F238E27FC236}">
                <a16:creationId xmlns:a16="http://schemas.microsoft.com/office/drawing/2014/main" id="{506F550F-0D86-2E7F-D586-FD12CCE74ED7}"/>
              </a:ext>
            </a:extLst>
          </p:cNvPr>
          <p:cNvSpPr/>
          <p:nvPr/>
        </p:nvSpPr>
        <p:spPr>
          <a:xfrm>
            <a:off x="5964862" y="2543414"/>
            <a:ext cx="59542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15" name="Rectangle 14">
            <a:extLst>
              <a:ext uri="{FF2B5EF4-FFF2-40B4-BE49-F238E27FC236}">
                <a16:creationId xmlns:a16="http://schemas.microsoft.com/office/drawing/2014/main" id="{CA1FC6A0-2EFC-7A98-CBC6-9D4F1E139533}"/>
              </a:ext>
            </a:extLst>
          </p:cNvPr>
          <p:cNvSpPr/>
          <p:nvPr/>
        </p:nvSpPr>
        <p:spPr>
          <a:xfrm>
            <a:off x="6783567" y="2420022"/>
            <a:ext cx="1158949" cy="7314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dirty="0"/>
              <a:t>HASH</a:t>
            </a:r>
          </a:p>
        </p:txBody>
      </p:sp>
      <p:sp>
        <p:nvSpPr>
          <p:cNvPr id="17" name="Oval 16">
            <a:extLst>
              <a:ext uri="{FF2B5EF4-FFF2-40B4-BE49-F238E27FC236}">
                <a16:creationId xmlns:a16="http://schemas.microsoft.com/office/drawing/2014/main" id="{74D7C720-5E54-9C0F-8499-6D0DC2E6E191}"/>
              </a:ext>
            </a:extLst>
          </p:cNvPr>
          <p:cNvSpPr/>
          <p:nvPr/>
        </p:nvSpPr>
        <p:spPr>
          <a:xfrm>
            <a:off x="5199317" y="4178594"/>
            <a:ext cx="2014864" cy="1018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dirty="0"/>
              <a:t>Aditional number search</a:t>
            </a:r>
          </a:p>
        </p:txBody>
      </p:sp>
      <p:sp>
        <p:nvSpPr>
          <p:cNvPr id="18" name="Oval 17">
            <a:extLst>
              <a:ext uri="{FF2B5EF4-FFF2-40B4-BE49-F238E27FC236}">
                <a16:creationId xmlns:a16="http://schemas.microsoft.com/office/drawing/2014/main" id="{704F0AA9-2348-78F5-12EC-81361C66B672}"/>
              </a:ext>
            </a:extLst>
          </p:cNvPr>
          <p:cNvSpPr/>
          <p:nvPr/>
        </p:nvSpPr>
        <p:spPr>
          <a:xfrm>
            <a:off x="7340005" y="4178594"/>
            <a:ext cx="2014864" cy="1018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dirty="0"/>
              <a:t>Aditional number search</a:t>
            </a:r>
          </a:p>
        </p:txBody>
      </p:sp>
      <p:sp>
        <p:nvSpPr>
          <p:cNvPr id="19" name="Oval 18">
            <a:extLst>
              <a:ext uri="{FF2B5EF4-FFF2-40B4-BE49-F238E27FC236}">
                <a16:creationId xmlns:a16="http://schemas.microsoft.com/office/drawing/2014/main" id="{708B5597-10EA-E2F3-8890-E444DD9B5D40}"/>
              </a:ext>
            </a:extLst>
          </p:cNvPr>
          <p:cNvSpPr/>
          <p:nvPr/>
        </p:nvSpPr>
        <p:spPr>
          <a:xfrm>
            <a:off x="6209404" y="5234596"/>
            <a:ext cx="2014864" cy="1018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dirty="0"/>
              <a:t>Aditional number search</a:t>
            </a:r>
          </a:p>
        </p:txBody>
      </p:sp>
      <p:sp>
        <p:nvSpPr>
          <p:cNvPr id="20" name="Oval 19">
            <a:extLst>
              <a:ext uri="{FF2B5EF4-FFF2-40B4-BE49-F238E27FC236}">
                <a16:creationId xmlns:a16="http://schemas.microsoft.com/office/drawing/2014/main" id="{671159BB-1C13-C2F9-7601-603741F9B717}"/>
              </a:ext>
            </a:extLst>
          </p:cNvPr>
          <p:cNvSpPr/>
          <p:nvPr/>
        </p:nvSpPr>
        <p:spPr>
          <a:xfrm>
            <a:off x="8498952" y="5205751"/>
            <a:ext cx="2014864" cy="1018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dirty="0"/>
              <a:t>Aditional number search</a:t>
            </a:r>
          </a:p>
        </p:txBody>
      </p:sp>
      <p:sp>
        <p:nvSpPr>
          <p:cNvPr id="21" name="Oval 20">
            <a:extLst>
              <a:ext uri="{FF2B5EF4-FFF2-40B4-BE49-F238E27FC236}">
                <a16:creationId xmlns:a16="http://schemas.microsoft.com/office/drawing/2014/main" id="{FB1EDFFF-64B5-D953-887D-B8F78C192A91}"/>
              </a:ext>
            </a:extLst>
          </p:cNvPr>
          <p:cNvSpPr/>
          <p:nvPr/>
        </p:nvSpPr>
        <p:spPr>
          <a:xfrm>
            <a:off x="9480693" y="4178594"/>
            <a:ext cx="2014864" cy="1018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dirty="0"/>
              <a:t>Aditional number search</a:t>
            </a:r>
          </a:p>
        </p:txBody>
      </p:sp>
      <p:cxnSp>
        <p:nvCxnSpPr>
          <p:cNvPr id="23" name="Straight Arrow Connector 22">
            <a:extLst>
              <a:ext uri="{FF2B5EF4-FFF2-40B4-BE49-F238E27FC236}">
                <a16:creationId xmlns:a16="http://schemas.microsoft.com/office/drawing/2014/main" id="{727391EE-8168-A599-5D98-8B9A6AD1A785}"/>
              </a:ext>
            </a:extLst>
          </p:cNvPr>
          <p:cNvCxnSpPr>
            <a:stCxn id="15" idx="2"/>
            <a:endCxn id="17" idx="0"/>
          </p:cNvCxnSpPr>
          <p:nvPr/>
        </p:nvCxnSpPr>
        <p:spPr>
          <a:xfrm flipH="1">
            <a:off x="6206749" y="3151437"/>
            <a:ext cx="1156293" cy="10271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B206566-BEB5-D104-2FEE-229AEBD62AFA}"/>
              </a:ext>
            </a:extLst>
          </p:cNvPr>
          <p:cNvCxnSpPr>
            <a:cxnSpLocks/>
            <a:stCxn id="15" idx="2"/>
            <a:endCxn id="18" idx="0"/>
          </p:cNvCxnSpPr>
          <p:nvPr/>
        </p:nvCxnSpPr>
        <p:spPr>
          <a:xfrm>
            <a:off x="7363042" y="3151437"/>
            <a:ext cx="984395" cy="10271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25EE8E9-4AC8-CC2D-331E-B430275F78F3}"/>
              </a:ext>
            </a:extLst>
          </p:cNvPr>
          <p:cNvCxnSpPr>
            <a:cxnSpLocks/>
            <a:stCxn id="15" idx="2"/>
            <a:endCxn id="21" idx="0"/>
          </p:cNvCxnSpPr>
          <p:nvPr/>
        </p:nvCxnSpPr>
        <p:spPr>
          <a:xfrm>
            <a:off x="7363042" y="3151437"/>
            <a:ext cx="3125083" cy="10271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166F95C-B688-227B-87A0-14B6DA78F8DC}"/>
              </a:ext>
            </a:extLst>
          </p:cNvPr>
          <p:cNvCxnSpPr>
            <a:cxnSpLocks/>
            <a:stCxn id="15" idx="2"/>
            <a:endCxn id="19" idx="0"/>
          </p:cNvCxnSpPr>
          <p:nvPr/>
        </p:nvCxnSpPr>
        <p:spPr>
          <a:xfrm flipH="1">
            <a:off x="7216836" y="3151437"/>
            <a:ext cx="146206" cy="208315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2C0D979-BCEC-EF26-1C1B-CD945219679C}"/>
              </a:ext>
            </a:extLst>
          </p:cNvPr>
          <p:cNvSpPr txBox="1"/>
          <p:nvPr/>
        </p:nvSpPr>
        <p:spPr>
          <a:xfrm>
            <a:off x="7340005" y="6290598"/>
            <a:ext cx="2423227" cy="369332"/>
          </a:xfrm>
          <a:prstGeom prst="rect">
            <a:avLst/>
          </a:prstGeom>
          <a:noFill/>
        </p:spPr>
        <p:txBody>
          <a:bodyPr wrap="none" rtlCol="0">
            <a:spAutoFit/>
          </a:bodyPr>
          <a:lstStyle/>
          <a:p>
            <a:r>
              <a:rPr lang="en-GB" dirty="0"/>
              <a:t>B</a:t>
            </a:r>
            <a:r>
              <a:rPr lang="en-CZ" dirty="0"/>
              <a:t>illions of combinations</a:t>
            </a:r>
          </a:p>
        </p:txBody>
      </p:sp>
      <p:sp>
        <p:nvSpPr>
          <p:cNvPr id="43" name="Rectangle 42">
            <a:extLst>
              <a:ext uri="{FF2B5EF4-FFF2-40B4-BE49-F238E27FC236}">
                <a16:creationId xmlns:a16="http://schemas.microsoft.com/office/drawing/2014/main" id="{BF170FCB-BAF7-077A-D3F7-7D24DD509323}"/>
              </a:ext>
            </a:extLst>
          </p:cNvPr>
          <p:cNvSpPr/>
          <p:nvPr/>
        </p:nvSpPr>
        <p:spPr>
          <a:xfrm>
            <a:off x="678730" y="1329179"/>
            <a:ext cx="2894029" cy="2969444"/>
          </a:xfrm>
          <a:prstGeom prst="rect">
            <a:avLst/>
          </a:prstGeom>
          <a:noFill/>
          <a:ln w="857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4" name="Left Arrow 43">
            <a:extLst>
              <a:ext uri="{FF2B5EF4-FFF2-40B4-BE49-F238E27FC236}">
                <a16:creationId xmlns:a16="http://schemas.microsoft.com/office/drawing/2014/main" id="{49D9F139-D5F6-8D2B-0029-99FFD00AFF8D}"/>
              </a:ext>
            </a:extLst>
          </p:cNvPr>
          <p:cNvSpPr/>
          <p:nvPr/>
        </p:nvSpPr>
        <p:spPr>
          <a:xfrm rot="1139331">
            <a:off x="3652366" y="3986466"/>
            <a:ext cx="1511604" cy="484632"/>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Z"/>
          </a:p>
        </p:txBody>
      </p:sp>
      <p:sp>
        <p:nvSpPr>
          <p:cNvPr id="47" name="TextBox 46">
            <a:extLst>
              <a:ext uri="{FF2B5EF4-FFF2-40B4-BE49-F238E27FC236}">
                <a16:creationId xmlns:a16="http://schemas.microsoft.com/office/drawing/2014/main" id="{8181AC9E-94D3-A8A9-3C16-F152E06BA78F}"/>
              </a:ext>
            </a:extLst>
          </p:cNvPr>
          <p:cNvSpPr txBox="1"/>
          <p:nvPr/>
        </p:nvSpPr>
        <p:spPr>
          <a:xfrm>
            <a:off x="4347843" y="5078932"/>
            <a:ext cx="1628523" cy="369332"/>
          </a:xfrm>
          <a:prstGeom prst="rect">
            <a:avLst/>
          </a:prstGeom>
          <a:noFill/>
        </p:spPr>
        <p:txBody>
          <a:bodyPr wrap="none" rtlCol="0">
            <a:spAutoFit/>
          </a:bodyPr>
          <a:lstStyle/>
          <a:p>
            <a:r>
              <a:rPr lang="en-GB" dirty="0">
                <a:solidFill>
                  <a:srgbClr val="FF0000"/>
                </a:solidFill>
              </a:rPr>
              <a:t>P</a:t>
            </a:r>
            <a:r>
              <a:rPr lang="en-CZ" dirty="0">
                <a:solidFill>
                  <a:srgbClr val="FF0000"/>
                </a:solidFill>
              </a:rPr>
              <a:t>roof providing</a:t>
            </a:r>
          </a:p>
        </p:txBody>
      </p:sp>
      <p:sp>
        <p:nvSpPr>
          <p:cNvPr id="48" name="Oval 47">
            <a:extLst>
              <a:ext uri="{FF2B5EF4-FFF2-40B4-BE49-F238E27FC236}">
                <a16:creationId xmlns:a16="http://schemas.microsoft.com/office/drawing/2014/main" id="{0752C699-5D39-8F3A-6552-187AC1B92B0D}"/>
              </a:ext>
            </a:extLst>
          </p:cNvPr>
          <p:cNvSpPr/>
          <p:nvPr/>
        </p:nvSpPr>
        <p:spPr>
          <a:xfrm>
            <a:off x="5199317" y="4179513"/>
            <a:ext cx="2014864" cy="101897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dirty="0"/>
              <a:t>Aditional number found</a:t>
            </a:r>
          </a:p>
        </p:txBody>
      </p:sp>
      <p:sp>
        <p:nvSpPr>
          <p:cNvPr id="49" name="Oval 48">
            <a:extLst>
              <a:ext uri="{FF2B5EF4-FFF2-40B4-BE49-F238E27FC236}">
                <a16:creationId xmlns:a16="http://schemas.microsoft.com/office/drawing/2014/main" id="{E06BA5D3-C160-0EBB-4AA7-035EB0FCF944}"/>
              </a:ext>
            </a:extLst>
          </p:cNvPr>
          <p:cNvSpPr/>
          <p:nvPr/>
        </p:nvSpPr>
        <p:spPr>
          <a:xfrm>
            <a:off x="7340005" y="4179513"/>
            <a:ext cx="2014864" cy="1018970"/>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dirty="0"/>
              <a:t>Aditional number verification</a:t>
            </a:r>
          </a:p>
        </p:txBody>
      </p:sp>
      <p:sp>
        <p:nvSpPr>
          <p:cNvPr id="50" name="Oval 49">
            <a:extLst>
              <a:ext uri="{FF2B5EF4-FFF2-40B4-BE49-F238E27FC236}">
                <a16:creationId xmlns:a16="http://schemas.microsoft.com/office/drawing/2014/main" id="{357FAD2D-3E99-87C0-9664-C20E69AD17C8}"/>
              </a:ext>
            </a:extLst>
          </p:cNvPr>
          <p:cNvSpPr/>
          <p:nvPr/>
        </p:nvSpPr>
        <p:spPr>
          <a:xfrm>
            <a:off x="6209404" y="5235515"/>
            <a:ext cx="2014864" cy="1018970"/>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dirty="0"/>
              <a:t>Aditional number verification</a:t>
            </a:r>
          </a:p>
        </p:txBody>
      </p:sp>
      <p:sp>
        <p:nvSpPr>
          <p:cNvPr id="51" name="Oval 50">
            <a:extLst>
              <a:ext uri="{FF2B5EF4-FFF2-40B4-BE49-F238E27FC236}">
                <a16:creationId xmlns:a16="http://schemas.microsoft.com/office/drawing/2014/main" id="{98236D72-87A9-1823-C930-3D712250B861}"/>
              </a:ext>
            </a:extLst>
          </p:cNvPr>
          <p:cNvSpPr/>
          <p:nvPr/>
        </p:nvSpPr>
        <p:spPr>
          <a:xfrm>
            <a:off x="8498952" y="5206670"/>
            <a:ext cx="2014864" cy="1018970"/>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dirty="0"/>
              <a:t>Aditional number verification</a:t>
            </a:r>
          </a:p>
        </p:txBody>
      </p:sp>
      <p:sp>
        <p:nvSpPr>
          <p:cNvPr id="52" name="Oval 51">
            <a:extLst>
              <a:ext uri="{FF2B5EF4-FFF2-40B4-BE49-F238E27FC236}">
                <a16:creationId xmlns:a16="http://schemas.microsoft.com/office/drawing/2014/main" id="{F8B03914-1445-3E7D-C32F-45886ADE1D79}"/>
              </a:ext>
            </a:extLst>
          </p:cNvPr>
          <p:cNvSpPr/>
          <p:nvPr/>
        </p:nvSpPr>
        <p:spPr>
          <a:xfrm>
            <a:off x="9480693" y="4179513"/>
            <a:ext cx="2014864" cy="1018970"/>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Z" dirty="0"/>
              <a:t>Aditional number verification</a:t>
            </a:r>
          </a:p>
        </p:txBody>
      </p:sp>
      <p:sp>
        <p:nvSpPr>
          <p:cNvPr id="53" name="TextBox 52">
            <a:extLst>
              <a:ext uri="{FF2B5EF4-FFF2-40B4-BE49-F238E27FC236}">
                <a16:creationId xmlns:a16="http://schemas.microsoft.com/office/drawing/2014/main" id="{C2529472-7DCC-9B1D-DAE0-3CEA36DE49E1}"/>
              </a:ext>
            </a:extLst>
          </p:cNvPr>
          <p:cNvSpPr txBox="1"/>
          <p:nvPr/>
        </p:nvSpPr>
        <p:spPr>
          <a:xfrm>
            <a:off x="1569605" y="4394315"/>
            <a:ext cx="1116011" cy="369332"/>
          </a:xfrm>
          <a:prstGeom prst="rect">
            <a:avLst/>
          </a:prstGeom>
          <a:noFill/>
        </p:spPr>
        <p:txBody>
          <a:bodyPr wrap="none" rtlCol="0">
            <a:spAutoFit/>
          </a:bodyPr>
          <a:lstStyle/>
          <a:p>
            <a:r>
              <a:rPr lang="en-GB" dirty="0">
                <a:solidFill>
                  <a:srgbClr val="FF0000"/>
                </a:solidFill>
              </a:rPr>
              <a:t>B</a:t>
            </a:r>
            <a:r>
              <a:rPr lang="en-CZ" dirty="0">
                <a:solidFill>
                  <a:srgbClr val="FF0000"/>
                </a:solidFill>
              </a:rPr>
              <a:t>lock lock</a:t>
            </a:r>
          </a:p>
        </p:txBody>
      </p:sp>
    </p:spTree>
    <p:extLst>
      <p:ext uri="{BB962C8B-B14F-4D97-AF65-F5344CB8AC3E}">
        <p14:creationId xmlns:p14="http://schemas.microsoft.com/office/powerpoint/2010/main" val="7167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par>
                                <p:cTn id="35" presetID="9"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dissolve">
                                      <p:cBhvr>
                                        <p:cTn id="37" dur="500"/>
                                        <p:tgtEl>
                                          <p:spTgt spid="31"/>
                                        </p:tgtEl>
                                      </p:cBhvr>
                                    </p:animEffect>
                                  </p:childTnLst>
                                </p:cTn>
                              </p:par>
                              <p:par>
                                <p:cTn id="38" presetID="9"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dissolve">
                                      <p:cBhvr>
                                        <p:cTn id="40" dur="500"/>
                                        <p:tgtEl>
                                          <p:spTgt spid="25"/>
                                        </p:tgtEl>
                                      </p:cBhvr>
                                    </p:animEffect>
                                  </p:childTnLst>
                                </p:cTn>
                              </p:par>
                              <p:par>
                                <p:cTn id="41" presetID="9"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par>
                                <p:cTn id="44" presetID="9"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dissolve">
                                      <p:cBhvr>
                                        <p:cTn id="46" dur="500"/>
                                        <p:tgtEl>
                                          <p:spTgt spid="2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dissolve">
                                      <p:cBhvr>
                                        <p:cTn id="49" dur="500"/>
                                        <p:tgtEl>
                                          <p:spTgt spid="1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dissolve">
                                      <p:cBhvr>
                                        <p:cTn id="55" dur="500"/>
                                        <p:tgtEl>
                                          <p:spTgt spid="1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dissolve">
                                      <p:cBhvr>
                                        <p:cTn id="58" dur="500"/>
                                        <p:tgtEl>
                                          <p:spTgt spid="2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dissolve">
                                      <p:cBhvr>
                                        <p:cTn id="61" dur="500"/>
                                        <p:tgtEl>
                                          <p:spTgt spid="2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dissolv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dissolve">
                                      <p:cBhvr>
                                        <p:cTn id="69" dur="500"/>
                                        <p:tgtEl>
                                          <p:spTgt spid="48"/>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dissolve">
                                      <p:cBhvr>
                                        <p:cTn id="72" dur="500"/>
                                        <p:tgtEl>
                                          <p:spTgt spid="47"/>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dissolve">
                                      <p:cBhvr>
                                        <p:cTn id="75" dur="500"/>
                                        <p:tgtEl>
                                          <p:spTgt spid="44"/>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dissolve">
                                      <p:cBhvr>
                                        <p:cTn id="78" dur="500"/>
                                        <p:tgtEl>
                                          <p:spTgt spid="43"/>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dissolve">
                                      <p:cBhvr>
                                        <p:cTn id="81" dur="500"/>
                                        <p:tgtEl>
                                          <p:spTgt spid="53"/>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dissolve">
                                      <p:cBhvr>
                                        <p:cTn id="86" dur="500"/>
                                        <p:tgtEl>
                                          <p:spTgt spid="50"/>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dissolve">
                                      <p:cBhvr>
                                        <p:cTn id="89" dur="500"/>
                                        <p:tgtEl>
                                          <p:spTgt spid="49"/>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dissolve">
                                      <p:cBhvr>
                                        <p:cTn id="92" dur="500"/>
                                        <p:tgtEl>
                                          <p:spTgt spid="51"/>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dissolve">
                                      <p:cBhvr>
                                        <p:cTn id="9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14" grpId="0" animBg="1"/>
      <p:bldP spid="15" grpId="0" animBg="1"/>
      <p:bldP spid="17" grpId="0" animBg="1"/>
      <p:bldP spid="18" grpId="0" animBg="1"/>
      <p:bldP spid="19" grpId="0" animBg="1"/>
      <p:bldP spid="20" grpId="0" animBg="1"/>
      <p:bldP spid="21" grpId="0" animBg="1"/>
      <p:bldP spid="37" grpId="0"/>
      <p:bldP spid="43" grpId="0" animBg="1"/>
      <p:bldP spid="44" grpId="0" animBg="1"/>
      <p:bldP spid="47" grpId="0"/>
      <p:bldP spid="48" grpId="0" animBg="1"/>
      <p:bldP spid="49" grpId="0" animBg="1"/>
      <p:bldP spid="50" grpId="0" animBg="1"/>
      <p:bldP spid="51" grpId="0" animBg="1"/>
      <p:bldP spid="52" grpId="0" animBg="1"/>
      <p:bldP spid="5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4F9466-478F-133C-4017-AB2E1D529717}"/>
              </a:ext>
            </a:extLst>
          </p:cNvPr>
          <p:cNvSpPr>
            <a:spLocks noGrp="1"/>
          </p:cNvSpPr>
          <p:nvPr>
            <p:ph type="body" sz="quarter" idx="18"/>
          </p:nvPr>
        </p:nvSpPr>
        <p:spPr/>
        <p:txBody>
          <a:bodyPr/>
          <a:lstStyle/>
          <a:p>
            <a:r>
              <a:rPr lang="en-GB" dirty="0"/>
              <a:t>Proof-of-stake (</a:t>
            </a:r>
            <a:r>
              <a:rPr lang="en-GB" dirty="0" err="1"/>
              <a:t>PoS</a:t>
            </a:r>
            <a:r>
              <a:rPr lang="en-GB" dirty="0"/>
              <a:t>) protocols are a class of consensus mechanisms for blockchains that work by selecting validators in proportion to their quantity of holdings in the associated cryptocurrency.</a:t>
            </a:r>
          </a:p>
          <a:p>
            <a:r>
              <a:rPr lang="en-GB" dirty="0"/>
              <a:t>This is done to avoid the computational cost of proof-of-work (POW) schemes.</a:t>
            </a:r>
            <a:endParaRPr lang="en-CZ" dirty="0"/>
          </a:p>
        </p:txBody>
      </p:sp>
      <p:sp>
        <p:nvSpPr>
          <p:cNvPr id="3" name="Text Placeholder 2">
            <a:extLst>
              <a:ext uri="{FF2B5EF4-FFF2-40B4-BE49-F238E27FC236}">
                <a16:creationId xmlns:a16="http://schemas.microsoft.com/office/drawing/2014/main" id="{A36B6D79-FD41-A6AA-DA97-819C582BB491}"/>
              </a:ext>
            </a:extLst>
          </p:cNvPr>
          <p:cNvSpPr>
            <a:spLocks noGrp="1"/>
          </p:cNvSpPr>
          <p:nvPr>
            <p:ph type="body" sz="quarter" idx="16"/>
          </p:nvPr>
        </p:nvSpPr>
        <p:spPr/>
        <p:txBody>
          <a:bodyPr/>
          <a:lstStyle/>
          <a:p>
            <a:r>
              <a:rPr lang="en-CZ" dirty="0"/>
              <a:t>Proof of stake</a:t>
            </a:r>
          </a:p>
        </p:txBody>
      </p:sp>
    </p:spTree>
    <p:extLst>
      <p:ext uri="{BB962C8B-B14F-4D97-AF65-F5344CB8AC3E}">
        <p14:creationId xmlns:p14="http://schemas.microsoft.com/office/powerpoint/2010/main" val="98094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r>
              <a:rPr lang="en-US" dirty="0"/>
              <a:t>Introduction</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3478966" y="3109476"/>
            <a:ext cx="6874660" cy="229192"/>
          </a:xfrm>
        </p:spPr>
        <p:txBody>
          <a:bodyPr/>
          <a:lstStyle/>
          <a:p>
            <a:r>
              <a:rPr lang="en-US" dirty="0"/>
              <a:t>Basic components: blocks, cryptographic hashing, decentralization </a:t>
            </a:r>
          </a:p>
          <a:p>
            <a:r>
              <a:rPr lang="cs-CZ" dirty="0"/>
              <a:t> </a:t>
            </a:r>
            <a:endParaRPr lang="en-US" dirty="0"/>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p:txBody>
          <a:bodyPr/>
          <a:lstStyle/>
          <a:p>
            <a:r>
              <a:rPr lang="cs-CZ" dirty="0" err="1"/>
              <a:t>What</a:t>
            </a:r>
            <a:r>
              <a:rPr lang="cs-CZ" dirty="0"/>
              <a:t> are </a:t>
            </a:r>
            <a:r>
              <a:rPr lang="cs-CZ" dirty="0" err="1"/>
              <a:t>the</a:t>
            </a:r>
            <a:r>
              <a:rPr lang="cs-CZ" dirty="0"/>
              <a:t> </a:t>
            </a:r>
            <a:r>
              <a:rPr lang="cs-CZ" dirty="0" err="1"/>
              <a:t>key</a:t>
            </a:r>
            <a:r>
              <a:rPr lang="cs-CZ" dirty="0"/>
              <a:t> </a:t>
            </a:r>
            <a:r>
              <a:rPr lang="cs-CZ" dirty="0" err="1"/>
              <a:t>components</a:t>
            </a:r>
            <a:r>
              <a:rPr lang="cs-CZ" dirty="0"/>
              <a:t> </a:t>
            </a:r>
            <a:r>
              <a:rPr lang="cs-CZ" dirty="0" err="1"/>
              <a:t>of</a:t>
            </a:r>
            <a:r>
              <a:rPr lang="cs-CZ" dirty="0"/>
              <a:t> </a:t>
            </a:r>
            <a:r>
              <a:rPr lang="cs-CZ" dirty="0" err="1"/>
              <a:t>the</a:t>
            </a:r>
            <a:r>
              <a:rPr lang="cs-CZ" dirty="0"/>
              <a:t> blockchain?</a:t>
            </a:r>
            <a:endParaRPr lang="en-US" dirty="0"/>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p:txBody>
          <a:bodyPr/>
          <a:lstStyle/>
          <a:p>
            <a:r>
              <a:rPr lang="cs-CZ" dirty="0" err="1"/>
              <a:t>What</a:t>
            </a:r>
            <a:r>
              <a:rPr lang="cs-CZ" dirty="0"/>
              <a:t> are </a:t>
            </a:r>
            <a:r>
              <a:rPr lang="cs-CZ" dirty="0" err="1"/>
              <a:t>the</a:t>
            </a:r>
            <a:r>
              <a:rPr lang="cs-CZ" dirty="0"/>
              <a:t> </a:t>
            </a:r>
            <a:r>
              <a:rPr lang="cs-CZ" dirty="0" err="1"/>
              <a:t>benefits</a:t>
            </a:r>
            <a:r>
              <a:rPr lang="cs-CZ" dirty="0"/>
              <a:t> </a:t>
            </a:r>
            <a:r>
              <a:rPr lang="cs-CZ" dirty="0" err="1"/>
              <a:t>of</a:t>
            </a:r>
            <a:r>
              <a:rPr lang="cs-CZ" dirty="0"/>
              <a:t> </a:t>
            </a:r>
            <a:r>
              <a:rPr lang="cs-CZ" dirty="0" err="1"/>
              <a:t>the</a:t>
            </a:r>
            <a:r>
              <a:rPr lang="cs-CZ" dirty="0"/>
              <a:t> blockchain?</a:t>
            </a:r>
            <a:endParaRPr lang="en-US" dirty="0"/>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3478966" y="5007568"/>
            <a:ext cx="6874660" cy="689519"/>
          </a:xfrm>
        </p:spPr>
        <p:txBody>
          <a:bodyPr/>
          <a:lstStyle/>
          <a:p>
            <a:r>
              <a:rPr lang="cs-CZ" dirty="0" err="1"/>
              <a:t>What</a:t>
            </a:r>
            <a:r>
              <a:rPr lang="cs-CZ" dirty="0"/>
              <a:t> </a:t>
            </a:r>
            <a:r>
              <a:rPr lang="cs-CZ" dirty="0" err="1"/>
              <a:t>is</a:t>
            </a:r>
            <a:r>
              <a:rPr lang="cs-CZ" dirty="0"/>
              <a:t> </a:t>
            </a:r>
            <a:r>
              <a:rPr lang="cs-CZ" dirty="0" err="1"/>
              <a:t>the</a:t>
            </a:r>
            <a:r>
              <a:rPr lang="cs-CZ" dirty="0"/>
              <a:t> </a:t>
            </a:r>
            <a:r>
              <a:rPr lang="cs-CZ" dirty="0" err="1"/>
              <a:t>difference</a:t>
            </a:r>
            <a:r>
              <a:rPr lang="cs-CZ" dirty="0"/>
              <a:t> </a:t>
            </a:r>
            <a:r>
              <a:rPr lang="cs-CZ" dirty="0" err="1"/>
              <a:t>between</a:t>
            </a:r>
            <a:r>
              <a:rPr lang="cs-CZ" dirty="0"/>
              <a:t> a database and a blockchain?</a:t>
            </a:r>
            <a:endParaRPr lang="en-US" sz="2400" dirty="0"/>
          </a:p>
          <a:p>
            <a:endParaRPr lang="en-US"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7"/>
          </p:nvPr>
        </p:nvSpPr>
        <p:spPr>
          <a:prstGeom prst="rect">
            <a:avLst/>
          </a:prstGeom>
        </p:spPr>
        <p:txBody>
          <a:bodyPr/>
          <a:lstStyle/>
          <a:p>
            <a:r>
              <a:rPr lang="en-US" dirty="0"/>
              <a:t>contents</a:t>
            </a:r>
          </a:p>
        </p:txBody>
      </p:sp>
      <p:pic>
        <p:nvPicPr>
          <p:cNvPr id="4" name="Picture 3">
            <a:extLst>
              <a:ext uri="{FF2B5EF4-FFF2-40B4-BE49-F238E27FC236}">
                <a16:creationId xmlns:a16="http://schemas.microsoft.com/office/drawing/2014/main" id="{896CE476-C39A-138B-38EB-86E359A3F9AB}"/>
              </a:ext>
            </a:extLst>
          </p:cNvPr>
          <p:cNvPicPr>
            <a:picLocks noChangeAspect="1"/>
          </p:cNvPicPr>
          <p:nvPr/>
        </p:nvPicPr>
        <p:blipFill>
          <a:blip r:embed="rId3"/>
          <a:stretch>
            <a:fillRect/>
          </a:stretch>
        </p:blipFill>
        <p:spPr>
          <a:xfrm>
            <a:off x="2872735" y="5952554"/>
            <a:ext cx="1638095" cy="342857"/>
          </a:xfrm>
          <a:prstGeom prst="rect">
            <a:avLst/>
          </a:prstGeom>
        </p:spPr>
      </p:pic>
    </p:spTree>
    <p:extLst>
      <p:ext uri="{BB962C8B-B14F-4D97-AF65-F5344CB8AC3E}">
        <p14:creationId xmlns:p14="http://schemas.microsoft.com/office/powerpoint/2010/main" val="30286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457200" indent="-457200" algn="l" rtl="0" fontAlgn="base">
              <a:buFont typeface="+mj-lt"/>
              <a:buAutoNum type="arabicPeriod"/>
            </a:pPr>
            <a:r>
              <a:rPr lang="cs-CZ" dirty="0">
                <a:solidFill>
                  <a:srgbClr val="000000"/>
                </a:solidFill>
              </a:rPr>
              <a:t>Blockchain 1.0: </a:t>
            </a:r>
            <a:r>
              <a:rPr lang="cs-CZ" dirty="0" err="1">
                <a:solidFill>
                  <a:srgbClr val="000000"/>
                </a:solidFill>
              </a:rPr>
              <a:t>The</a:t>
            </a:r>
            <a:r>
              <a:rPr lang="cs-CZ" dirty="0">
                <a:solidFill>
                  <a:srgbClr val="000000"/>
                </a:solidFill>
              </a:rPr>
              <a:t> </a:t>
            </a:r>
            <a:r>
              <a:rPr lang="cs-CZ" dirty="0" err="1">
                <a:solidFill>
                  <a:srgbClr val="000000"/>
                </a:solidFill>
              </a:rPr>
              <a:t>origin</a:t>
            </a:r>
            <a:r>
              <a:rPr lang="cs-CZ" dirty="0">
                <a:solidFill>
                  <a:srgbClr val="000000"/>
                </a:solidFill>
              </a:rPr>
              <a:t> </a:t>
            </a:r>
            <a:r>
              <a:rPr lang="cs-CZ" dirty="0" err="1">
                <a:solidFill>
                  <a:srgbClr val="000000"/>
                </a:solidFill>
              </a:rPr>
              <a:t>of</a:t>
            </a:r>
            <a:r>
              <a:rPr lang="cs-CZ" dirty="0">
                <a:solidFill>
                  <a:srgbClr val="000000"/>
                </a:solidFill>
              </a:rPr>
              <a:t> </a:t>
            </a:r>
            <a:r>
              <a:rPr lang="cs-CZ" dirty="0" err="1">
                <a:solidFill>
                  <a:srgbClr val="000000"/>
                </a:solidFill>
              </a:rPr>
              <a:t>the</a:t>
            </a:r>
            <a:r>
              <a:rPr lang="cs-CZ" dirty="0">
                <a:solidFill>
                  <a:srgbClr val="000000"/>
                </a:solidFill>
              </a:rPr>
              <a:t> </a:t>
            </a:r>
            <a:r>
              <a:rPr lang="cs-CZ" dirty="0" err="1">
                <a:solidFill>
                  <a:srgbClr val="000000"/>
                </a:solidFill>
              </a:rPr>
              <a:t>modern</a:t>
            </a:r>
            <a:r>
              <a:rPr lang="cs-CZ" dirty="0">
                <a:solidFill>
                  <a:srgbClr val="000000"/>
                </a:solidFill>
              </a:rPr>
              <a:t> blockchain</a:t>
            </a:r>
          </a:p>
          <a:p>
            <a:pPr marL="457200" indent="-457200" algn="l" rtl="0" fontAlgn="base">
              <a:buFont typeface="+mj-lt"/>
              <a:buAutoNum type="arabicPeriod"/>
            </a:pPr>
            <a:r>
              <a:rPr lang="cs-CZ" dirty="0">
                <a:solidFill>
                  <a:srgbClr val="000000"/>
                </a:solidFill>
              </a:rPr>
              <a:t>Blockchain 2.0: Smart </a:t>
            </a:r>
            <a:r>
              <a:rPr lang="cs-CZ" dirty="0" err="1">
                <a:solidFill>
                  <a:srgbClr val="000000"/>
                </a:solidFill>
              </a:rPr>
              <a:t>contracts</a:t>
            </a:r>
            <a:endParaRPr lang="cs-CZ" dirty="0">
              <a:solidFill>
                <a:srgbClr val="000000"/>
              </a:solidFill>
            </a:endParaRPr>
          </a:p>
          <a:p>
            <a:pPr marL="457200" indent="-457200" algn="l" rtl="0" fontAlgn="base">
              <a:buFont typeface="+mj-lt"/>
              <a:buAutoNum type="arabicPeriod"/>
            </a:pPr>
            <a:r>
              <a:rPr lang="cs-CZ" dirty="0">
                <a:solidFill>
                  <a:srgbClr val="000000"/>
                </a:solidFill>
              </a:rPr>
              <a:t>Blockchain 3:0: </a:t>
            </a:r>
            <a:r>
              <a:rPr lang="cs-CZ" dirty="0" err="1">
                <a:solidFill>
                  <a:srgbClr val="000000"/>
                </a:solidFill>
              </a:rPr>
              <a:t>Decentralized</a:t>
            </a:r>
            <a:r>
              <a:rPr lang="cs-CZ" dirty="0">
                <a:solidFill>
                  <a:srgbClr val="000000"/>
                </a:solidFill>
              </a:rPr>
              <a:t> </a:t>
            </a:r>
            <a:r>
              <a:rPr lang="cs-CZ" dirty="0" err="1">
                <a:solidFill>
                  <a:srgbClr val="000000"/>
                </a:solidFill>
              </a:rPr>
              <a:t>enterprise</a:t>
            </a:r>
            <a:r>
              <a:rPr lang="cs-CZ" dirty="0">
                <a:solidFill>
                  <a:srgbClr val="000000"/>
                </a:solidFill>
              </a:rPr>
              <a:t> level </a:t>
            </a:r>
            <a:r>
              <a:rPr lang="cs-CZ" dirty="0" err="1">
                <a:solidFill>
                  <a:srgbClr val="000000"/>
                </a:solidFill>
              </a:rPr>
              <a:t>application</a:t>
            </a:r>
            <a:endParaRPr lang="cs-CZ" dirty="0">
              <a:solidFill>
                <a:srgbClr val="000000"/>
              </a:solidFill>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The 3 levels of blockchain</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82530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0" indent="0" algn="l" rtl="0" fontAlgn="base"/>
            <a:r>
              <a:rPr lang="cs-CZ" b="1" dirty="0">
                <a:solidFill>
                  <a:srgbClr val="000000"/>
                </a:solidFill>
              </a:rPr>
              <a:t>Data </a:t>
            </a:r>
            <a:r>
              <a:rPr lang="cs-CZ" b="1" dirty="0" err="1">
                <a:solidFill>
                  <a:srgbClr val="000000"/>
                </a:solidFill>
              </a:rPr>
              <a:t>Structure</a:t>
            </a:r>
            <a:endParaRPr lang="cs-CZ" b="1" dirty="0">
              <a:solidFill>
                <a:srgbClr val="000000"/>
              </a:solidFill>
            </a:endParaRPr>
          </a:p>
          <a:p>
            <a:pPr marL="0" indent="0" algn="l" rtl="0" fontAlgn="base"/>
            <a:endParaRPr lang="cs-CZ" dirty="0">
              <a:solidFill>
                <a:srgbClr val="000000"/>
              </a:solidFill>
            </a:endParaRPr>
          </a:p>
          <a:p>
            <a:pPr fontAlgn="base"/>
            <a:r>
              <a:rPr lang="en-US" b="1" dirty="0">
                <a:solidFill>
                  <a:srgbClr val="000000"/>
                </a:solidFill>
              </a:rPr>
              <a:t>Traditional Databases: </a:t>
            </a:r>
            <a:r>
              <a:rPr lang="en-US" dirty="0">
                <a:solidFill>
                  <a:srgbClr val="000000"/>
                </a:solidFill>
              </a:rPr>
              <a:t>Traditional databases use tables to organize data in a structured manner, typically following a predefined schema. </a:t>
            </a:r>
          </a:p>
          <a:p>
            <a:pPr marL="0" indent="0" algn="l" rtl="0" fontAlgn="base"/>
            <a:endParaRPr lang="en-US" dirty="0">
              <a:solidFill>
                <a:srgbClr val="000000"/>
              </a:solidFill>
            </a:endParaRPr>
          </a:p>
          <a:p>
            <a:pPr fontAlgn="base"/>
            <a:r>
              <a:rPr lang="en-US" b="1" dirty="0">
                <a:solidFill>
                  <a:srgbClr val="000000"/>
                </a:solidFill>
              </a:rPr>
              <a:t>Blockchain: </a:t>
            </a:r>
            <a:r>
              <a:rPr lang="en-US" dirty="0">
                <a:solidFill>
                  <a:srgbClr val="000000"/>
                </a:solidFill>
              </a:rPr>
              <a:t>Blockchains use a ledger structure where data is organized into blocks, and each block contains a list of transactions or data entries. The structure is typically less rigid, allowing for more flexibility in data types and formats. </a:t>
            </a:r>
            <a:endParaRPr lang="cs-CZ" dirty="0">
              <a:solidFill>
                <a:srgbClr val="000000"/>
              </a:solidFill>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Comparison to traditional databases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47406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0" indent="0" algn="l" rtl="0" fontAlgn="base"/>
            <a:r>
              <a:rPr lang="cs-CZ" b="1" dirty="0">
                <a:solidFill>
                  <a:srgbClr val="000000"/>
                </a:solidFill>
                <a:effectLst/>
              </a:rPr>
              <a:t>Access </a:t>
            </a:r>
            <a:r>
              <a:rPr lang="cs-CZ" b="1" dirty="0" err="1">
                <a:solidFill>
                  <a:srgbClr val="000000"/>
                </a:solidFill>
                <a:effectLst/>
              </a:rPr>
              <a:t>Control</a:t>
            </a:r>
            <a:endParaRPr lang="cs-CZ" b="1" dirty="0">
              <a:solidFill>
                <a:srgbClr val="000000"/>
              </a:solidFill>
              <a:effectLst/>
            </a:endParaRPr>
          </a:p>
          <a:p>
            <a:pPr marL="0" indent="0" algn="l" rtl="0" fontAlgn="base"/>
            <a:endParaRPr lang="cs-CZ" i="1" dirty="0">
              <a:solidFill>
                <a:srgbClr val="000000"/>
              </a:solidFill>
            </a:endParaRPr>
          </a:p>
          <a:p>
            <a:pPr fontAlgn="base"/>
            <a:r>
              <a:rPr lang="en-US" b="1" dirty="0">
                <a:solidFill>
                  <a:srgbClr val="000000"/>
                </a:solidFill>
              </a:rPr>
              <a:t>Traditional Databases: </a:t>
            </a:r>
            <a:r>
              <a:rPr lang="en-US" dirty="0">
                <a:solidFill>
                  <a:srgbClr val="000000"/>
                </a:solidFill>
              </a:rPr>
              <a:t>Access control is managed by a centralized authority, and permissions can be granted or revoked for various users or roles. </a:t>
            </a:r>
          </a:p>
          <a:p>
            <a:pPr fontAlgn="base"/>
            <a:r>
              <a:rPr lang="en-US" b="1" dirty="0">
                <a:solidFill>
                  <a:srgbClr val="000000"/>
                </a:solidFill>
              </a:rPr>
              <a:t>Blockchain: </a:t>
            </a:r>
            <a:r>
              <a:rPr lang="en-US" dirty="0">
                <a:solidFill>
                  <a:srgbClr val="000000"/>
                </a:solidFill>
              </a:rPr>
              <a:t>Access control is often managed through cryptographic keys. Users have control over their private keys, allowing them to interact with the blockchain without relying on a central authority. Public blockchains are typically permissionless, while private blockchains may have varying levels of access control. </a:t>
            </a:r>
          </a:p>
          <a:p>
            <a:pPr marL="0" indent="0" algn="l" rtl="0" fontAlgn="base"/>
            <a:endParaRPr lang="cs-CZ" b="0" i="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Comparison to traditional databases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47344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lIns="91440" tIns="45720" rIns="91440" bIns="45720" anchor="t"/>
          <a:lstStyle/>
          <a:p>
            <a:pPr marL="0" indent="0" algn="l" rtl="0" fontAlgn="base"/>
            <a:r>
              <a:rPr lang="cs-CZ" b="1" dirty="0" err="1">
                <a:solidFill>
                  <a:srgbClr val="000000"/>
                </a:solidFill>
              </a:rPr>
              <a:t>Consensus</a:t>
            </a:r>
            <a:r>
              <a:rPr lang="cs-CZ" b="1" dirty="0">
                <a:solidFill>
                  <a:srgbClr val="000000"/>
                </a:solidFill>
              </a:rPr>
              <a:t> </a:t>
            </a:r>
            <a:r>
              <a:rPr lang="cs-CZ" b="1" dirty="0" err="1">
                <a:solidFill>
                  <a:srgbClr val="000000"/>
                </a:solidFill>
              </a:rPr>
              <a:t>Mechanism</a:t>
            </a:r>
            <a:endParaRPr lang="cs-CZ" b="1" dirty="0">
              <a:solidFill>
                <a:srgbClr val="000000"/>
              </a:solidFill>
            </a:endParaRPr>
          </a:p>
          <a:p>
            <a:pPr marL="0" indent="0" algn="l" rtl="0" fontAlgn="base"/>
            <a:endParaRPr lang="cs-CZ" i="1" dirty="0">
              <a:solidFill>
                <a:srgbClr val="000000"/>
              </a:solidFill>
            </a:endParaRPr>
          </a:p>
          <a:p>
            <a:pPr fontAlgn="base"/>
            <a:r>
              <a:rPr lang="en-US" b="1" dirty="0">
                <a:solidFill>
                  <a:srgbClr val="000000"/>
                </a:solidFill>
              </a:rPr>
              <a:t>Traditional Databases:</a:t>
            </a:r>
            <a:r>
              <a:rPr lang="en-US" dirty="0">
                <a:solidFill>
                  <a:srgbClr val="000000"/>
                </a:solidFill>
              </a:rPr>
              <a:t> Traditional databases do not rely on a consensus mechanism among multiple parties. They assume that the data stored in the database is accurate. </a:t>
            </a:r>
          </a:p>
          <a:p>
            <a:pPr fontAlgn="base"/>
            <a:r>
              <a:rPr lang="en-US" b="1" dirty="0">
                <a:solidFill>
                  <a:srgbClr val="000000"/>
                </a:solidFill>
              </a:rPr>
              <a:t>Blockchain: </a:t>
            </a:r>
            <a:r>
              <a:rPr lang="en-US" dirty="0">
                <a:solidFill>
                  <a:srgbClr val="000000"/>
                </a:solidFill>
              </a:rPr>
              <a:t>Blockchains use consensus mechanisms (e.g., Proof of Work, Proof of Stake) to validate and agree on the state of the ledger. This ensures that all participants in the network have a shared and agreed-upon view of the data. </a:t>
            </a:r>
          </a:p>
          <a:p>
            <a:pPr marL="0" indent="0" algn="l" rtl="0" fontAlgn="base"/>
            <a:endParaRPr lang="cs-CZ" i="1" dirty="0">
              <a:solidFill>
                <a:srgbClr val="000000"/>
              </a:solidFill>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Comparison to traditional databases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07894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888987" y="1792448"/>
            <a:ext cx="10595237" cy="4690604"/>
          </a:xfrm>
          <a:prstGeom prst="rect">
            <a:avLst/>
          </a:prstGeom>
        </p:spPr>
        <p:txBody>
          <a:bodyPr/>
          <a:lstStyle/>
          <a:p>
            <a:pPr marL="0" indent="0" algn="l" rtl="0" fontAlgn="base"/>
            <a:r>
              <a:rPr lang="cs-CZ" b="1" dirty="0" err="1">
                <a:solidFill>
                  <a:srgbClr val="000000"/>
                </a:solidFill>
                <a:effectLst/>
              </a:rPr>
              <a:t>Immutable</a:t>
            </a:r>
            <a:r>
              <a:rPr lang="cs-CZ" b="1" dirty="0">
                <a:solidFill>
                  <a:srgbClr val="000000"/>
                </a:solidFill>
                <a:effectLst/>
              </a:rPr>
              <a:t> vs. </a:t>
            </a:r>
            <a:r>
              <a:rPr lang="cs-CZ" b="1" dirty="0" err="1">
                <a:solidFill>
                  <a:srgbClr val="000000"/>
                </a:solidFill>
                <a:effectLst/>
              </a:rPr>
              <a:t>Mutable</a:t>
            </a:r>
            <a:r>
              <a:rPr lang="cs-CZ" b="1" dirty="0">
                <a:solidFill>
                  <a:srgbClr val="000000"/>
                </a:solidFill>
                <a:effectLst/>
              </a:rPr>
              <a:t> Data</a:t>
            </a:r>
          </a:p>
          <a:p>
            <a:pPr marL="0" indent="0" algn="l" rtl="0" fontAlgn="base"/>
            <a:endParaRPr lang="cs-CZ" b="1" dirty="0">
              <a:solidFill>
                <a:srgbClr val="000000"/>
              </a:solidFill>
            </a:endParaRPr>
          </a:p>
          <a:p>
            <a:pPr fontAlgn="base"/>
            <a:r>
              <a:rPr lang="en-US" b="1" dirty="0">
                <a:solidFill>
                  <a:srgbClr val="000000"/>
                </a:solidFill>
              </a:rPr>
              <a:t>Traditional Databases: </a:t>
            </a:r>
            <a:r>
              <a:rPr lang="en-US" dirty="0">
                <a:solidFill>
                  <a:srgbClr val="000000"/>
                </a:solidFill>
              </a:rPr>
              <a:t>Data in traditional databases can be modified or deleted by authorized users with the necessary permissions. </a:t>
            </a:r>
          </a:p>
          <a:p>
            <a:pPr fontAlgn="base"/>
            <a:r>
              <a:rPr lang="en-US" b="1" dirty="0">
                <a:solidFill>
                  <a:srgbClr val="000000"/>
                </a:solidFill>
              </a:rPr>
              <a:t>Blockchain: </a:t>
            </a:r>
            <a:r>
              <a:rPr lang="en-US" dirty="0">
                <a:solidFill>
                  <a:srgbClr val="000000"/>
                </a:solidFill>
              </a:rPr>
              <a:t>Once data is recorded on the blockchain, it is typically immutable and resistant to alteration. This immutability is a core feature of blockchain technology. </a:t>
            </a:r>
          </a:p>
          <a:p>
            <a:pPr marL="0" indent="0" algn="l" rtl="0" fontAlgn="base"/>
            <a:endParaRPr lang="cs-CZ" b="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Comparison to traditional databases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19117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0" indent="0" algn="l" rtl="0" fontAlgn="base"/>
            <a:r>
              <a:rPr lang="cs-CZ" b="1" dirty="0" err="1">
                <a:solidFill>
                  <a:srgbClr val="000000"/>
                </a:solidFill>
              </a:rPr>
              <a:t>Transaction</a:t>
            </a:r>
            <a:r>
              <a:rPr lang="cs-CZ" b="1" dirty="0">
                <a:solidFill>
                  <a:srgbClr val="000000"/>
                </a:solidFill>
              </a:rPr>
              <a:t> Speed and </a:t>
            </a:r>
            <a:r>
              <a:rPr lang="cs-CZ" b="1" dirty="0" err="1">
                <a:solidFill>
                  <a:srgbClr val="000000"/>
                </a:solidFill>
              </a:rPr>
              <a:t>Scalability</a:t>
            </a:r>
            <a:endParaRPr lang="cs-CZ" b="1" dirty="0">
              <a:solidFill>
                <a:srgbClr val="000000"/>
              </a:solidFill>
            </a:endParaRPr>
          </a:p>
          <a:p>
            <a:pPr marL="0" indent="0" algn="l" rtl="0" fontAlgn="base"/>
            <a:endParaRPr lang="cs-CZ" b="1" dirty="0">
              <a:solidFill>
                <a:srgbClr val="000000"/>
              </a:solidFill>
            </a:endParaRPr>
          </a:p>
          <a:p>
            <a:pPr fontAlgn="base"/>
            <a:r>
              <a:rPr lang="en-US" b="1" dirty="0">
                <a:solidFill>
                  <a:srgbClr val="000000"/>
                </a:solidFill>
              </a:rPr>
              <a:t>Traditional Databases: </a:t>
            </a:r>
            <a:r>
              <a:rPr lang="en-US" dirty="0">
                <a:solidFill>
                  <a:srgbClr val="000000"/>
                </a:solidFill>
              </a:rPr>
              <a:t>Traditional databases are often optimized for high transaction speeds and can scale easily by adding more servers or resources. </a:t>
            </a:r>
          </a:p>
          <a:p>
            <a:pPr fontAlgn="base"/>
            <a:r>
              <a:rPr lang="en-US" b="1" dirty="0">
                <a:solidFill>
                  <a:srgbClr val="000000"/>
                </a:solidFill>
              </a:rPr>
              <a:t>Blockchain: </a:t>
            </a:r>
            <a:r>
              <a:rPr lang="en-US" dirty="0">
                <a:solidFill>
                  <a:srgbClr val="000000"/>
                </a:solidFill>
              </a:rPr>
              <a:t>Public blockchains, especially those using Proof of Work, can have slower transaction processing speeds and scalability challenges. However, various solutions and technologies are being developed to improve blockchain scalability. </a:t>
            </a:r>
          </a:p>
          <a:p>
            <a:pPr marL="0" indent="0" algn="l" rtl="0" fontAlgn="base"/>
            <a:endParaRPr lang="cs-CZ" b="1" dirty="0">
              <a:solidFill>
                <a:srgbClr val="000000"/>
              </a:solidFill>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Comparison to traditional databases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90847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0" indent="0" algn="l" rtl="0" fontAlgn="base"/>
            <a:r>
              <a:rPr lang="cs-CZ" b="1" dirty="0">
                <a:solidFill>
                  <a:srgbClr val="000000"/>
                </a:solidFill>
                <a:effectLst/>
              </a:rPr>
              <a:t>Use </a:t>
            </a:r>
            <a:r>
              <a:rPr lang="cs-CZ" b="1" dirty="0" err="1">
                <a:solidFill>
                  <a:srgbClr val="000000"/>
                </a:solidFill>
                <a:effectLst/>
              </a:rPr>
              <a:t>Cases</a:t>
            </a:r>
            <a:endParaRPr lang="cs-CZ" b="1" dirty="0">
              <a:solidFill>
                <a:srgbClr val="000000"/>
              </a:solidFill>
              <a:effectLst/>
            </a:endParaRPr>
          </a:p>
          <a:p>
            <a:pPr marL="0" indent="0" algn="l" rtl="0" fontAlgn="base"/>
            <a:endParaRPr lang="cs-CZ" b="1" dirty="0">
              <a:solidFill>
                <a:srgbClr val="000000"/>
              </a:solidFill>
            </a:endParaRPr>
          </a:p>
          <a:p>
            <a:pPr fontAlgn="base"/>
            <a:r>
              <a:rPr lang="en-US" b="1" dirty="0">
                <a:solidFill>
                  <a:srgbClr val="000000"/>
                </a:solidFill>
              </a:rPr>
              <a:t>Traditional Databases: </a:t>
            </a:r>
            <a:r>
              <a:rPr lang="en-US" dirty="0">
                <a:solidFill>
                  <a:srgbClr val="000000"/>
                </a:solidFill>
              </a:rPr>
              <a:t>Traditional databases are well-suited for applications that require high throughput, low latency, and centralized control, such as banking systems and e-commerce platforms. </a:t>
            </a:r>
          </a:p>
          <a:p>
            <a:pPr fontAlgn="base"/>
            <a:r>
              <a:rPr lang="en-US" b="1" dirty="0">
                <a:solidFill>
                  <a:srgbClr val="000000"/>
                </a:solidFill>
              </a:rPr>
              <a:t>Blockchain: </a:t>
            </a:r>
            <a:r>
              <a:rPr lang="en-US" dirty="0">
                <a:solidFill>
                  <a:srgbClr val="000000"/>
                </a:solidFill>
              </a:rPr>
              <a:t>Blockchains are best suited for applications requiring decentralization, trust, transparency, and security, such as cryptocurrencies, supply chain tracking, voting systems, and smart contracts. </a:t>
            </a:r>
          </a:p>
          <a:p>
            <a:pPr marL="0" indent="0" algn="l" rtl="0" fontAlgn="base"/>
            <a:endParaRPr lang="en-US" b="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Comparison to traditional databases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791697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cs-CZ" sz="3900" dirty="0" err="1"/>
              <a:t>What</a:t>
            </a:r>
            <a:r>
              <a:rPr lang="cs-CZ" sz="3900" dirty="0"/>
              <a:t> are </a:t>
            </a:r>
            <a:r>
              <a:rPr lang="cs-CZ" sz="3900" dirty="0" err="1"/>
              <a:t>the</a:t>
            </a:r>
            <a:r>
              <a:rPr lang="cs-CZ" sz="3900" dirty="0"/>
              <a:t> </a:t>
            </a:r>
            <a:r>
              <a:rPr lang="cs-CZ" sz="3900" dirty="0" err="1"/>
              <a:t>key</a:t>
            </a:r>
            <a:r>
              <a:rPr lang="cs-CZ" sz="3900" dirty="0"/>
              <a:t> </a:t>
            </a:r>
            <a:r>
              <a:rPr lang="cs-CZ" sz="3900" dirty="0" err="1"/>
              <a:t>components</a:t>
            </a:r>
            <a:r>
              <a:rPr lang="cs-CZ" sz="3900" dirty="0"/>
              <a:t> </a:t>
            </a:r>
            <a:r>
              <a:rPr lang="cs-CZ" sz="3900" dirty="0" err="1"/>
              <a:t>of</a:t>
            </a:r>
            <a:r>
              <a:rPr lang="cs-CZ" sz="3900" dirty="0"/>
              <a:t> blockchain technology?</a:t>
            </a:r>
            <a:endParaRPr lang="en-US" sz="3900"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a:t>
            </a:r>
            <a:r>
              <a:rPr lang="cs-CZ" dirty="0"/>
              <a:t>3</a:t>
            </a:r>
            <a:endParaRPr lang="en-US" dirty="0"/>
          </a:p>
        </p:txBody>
      </p:sp>
    </p:spTree>
    <p:extLst>
      <p:ext uri="{BB962C8B-B14F-4D97-AF65-F5344CB8AC3E}">
        <p14:creationId xmlns:p14="http://schemas.microsoft.com/office/powerpoint/2010/main" val="1629893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a:lnSpc>
                <a:spcPct val="107000"/>
              </a:lnSpc>
              <a:spcAft>
                <a:spcPts val="800"/>
              </a:spcAft>
            </a:pPr>
            <a:r>
              <a:rPr lang="cs-CZ" dirty="0">
                <a:effectLst/>
                <a:latin typeface="Calibri" panose="020F0502020204030204" pitchFamily="34" charset="0"/>
                <a:ea typeface="Calibri" panose="020F0502020204030204" pitchFamily="34" charset="0"/>
                <a:cs typeface="Times New Roman" panose="02020603050405020304" pitchFamily="18" charset="0"/>
              </a:rPr>
              <a:t>Blockchain </a:t>
            </a:r>
            <a:r>
              <a:rPr lang="cs-CZ" dirty="0" err="1">
                <a:effectLst/>
                <a:latin typeface="Calibri" panose="020F0502020204030204" pitchFamily="34" charset="0"/>
                <a:ea typeface="Calibri" panose="020F0502020204030204" pitchFamily="34" charset="0"/>
                <a:cs typeface="Times New Roman" panose="02020603050405020304" pitchFamily="18" charset="0"/>
              </a:rPr>
              <a:t>architecture</a:t>
            </a:r>
            <a:r>
              <a:rPr lang="cs-CZ" dirty="0">
                <a:effectLst/>
                <a:latin typeface="Calibri" panose="020F0502020204030204" pitchFamily="34" charset="0"/>
                <a:ea typeface="Calibri" panose="020F0502020204030204" pitchFamily="34" charset="0"/>
                <a:cs typeface="Times New Roman" panose="02020603050405020304" pitchFamily="18" charset="0"/>
              </a:rPr>
              <a:t> has </a:t>
            </a:r>
            <a:r>
              <a:rPr lang="cs-CZ" dirty="0" err="1">
                <a:effectLst/>
                <a:latin typeface="Calibri" panose="020F0502020204030204" pitchFamily="34" charset="0"/>
                <a:ea typeface="Calibri" panose="020F0502020204030204" pitchFamily="34" charset="0"/>
                <a:cs typeface="Times New Roman" panose="02020603050405020304" pitchFamily="18" charset="0"/>
              </a:rPr>
              <a:t>the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following</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main</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components</a:t>
            </a:r>
            <a:r>
              <a:rPr lang="cs-CZ" dirty="0">
                <a:effectLst/>
                <a:latin typeface="Calibri" panose="020F0502020204030204" pitchFamily="34" charset="0"/>
                <a:ea typeface="Calibri" panose="020F0502020204030204" pitchFamily="34" charset="0"/>
                <a:cs typeface="Times New Roman" panose="02020603050405020304" pitchFamily="18" charset="0"/>
              </a:rPr>
              <a:t>:</a:t>
            </a:r>
          </a:p>
          <a:p>
            <a:pPr marL="457200" indent="-457200">
              <a:lnSpc>
                <a:spcPct val="107000"/>
              </a:lnSpc>
              <a:buFont typeface="+mj-lt"/>
              <a:buAutoNum type="arabicPeriod"/>
            </a:pPr>
            <a:r>
              <a:rPr lang="en-GB"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distributed ledger</a:t>
            </a:r>
            <a:endParaRPr lang="cs-CZ" b="1" dirty="0">
              <a:effectLst/>
              <a:latin typeface="Times New Roman" panose="02020603050405020304" pitchFamily="18" charset="0"/>
              <a:ea typeface="Times New Roman" panose="02020603050405020304" pitchFamily="18" charset="0"/>
            </a:endParaRPr>
          </a:p>
          <a:p>
            <a:pPr marL="457200" indent="-457200">
              <a:lnSpc>
                <a:spcPct val="107000"/>
              </a:lnSpc>
              <a:buFont typeface="+mj-lt"/>
              <a:buAutoNum type="arabicPeriod"/>
            </a:pPr>
            <a:r>
              <a:rPr lang="en-GB"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Smart contracts</a:t>
            </a:r>
            <a:endParaRPr lang="cs-CZ" b="1" dirty="0">
              <a:effectLst/>
              <a:latin typeface="Times New Roman" panose="02020603050405020304" pitchFamily="18" charset="0"/>
              <a:ea typeface="Times New Roman" panose="02020603050405020304" pitchFamily="18" charset="0"/>
            </a:endParaRPr>
          </a:p>
          <a:p>
            <a:pPr marL="457200" indent="-457200">
              <a:lnSpc>
                <a:spcPct val="107000"/>
              </a:lnSpc>
              <a:buFont typeface="+mj-lt"/>
              <a:buAutoNum type="arabicPeriod"/>
            </a:pPr>
            <a:r>
              <a:rPr lang="en-GB"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key cryptography</a:t>
            </a:r>
            <a:endParaRPr lang="cs-CZ" b="1" dirty="0">
              <a:effectLst/>
              <a:latin typeface="Times New Roman" panose="02020603050405020304" pitchFamily="18" charset="0"/>
              <a:ea typeface="Times New Roman" panose="02020603050405020304" pitchFamily="18" charset="0"/>
            </a:endParaRPr>
          </a:p>
          <a:p>
            <a:pPr marL="0" indent="0" algn="l" rtl="0" fontAlgn="base"/>
            <a:endParaRPr lang="en-US" b="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What are the key components of blockchain technology?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87285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457200" indent="-457200">
              <a:lnSpc>
                <a:spcPct val="107000"/>
              </a:lnSpc>
              <a:buFont typeface="+mj-lt"/>
              <a:buAutoNum type="arabicPeriod"/>
            </a:pPr>
            <a:r>
              <a:rPr lang="en-GB"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distributed ledger</a:t>
            </a:r>
            <a:endParaRPr lang="cs-CZ"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pPr>
            <a:endParaRPr lang="cs-CZ" b="1" dirty="0">
              <a:effectLst/>
              <a:latin typeface="Times New Roman" panose="02020603050405020304" pitchFamily="18" charset="0"/>
              <a:ea typeface="Times New Roman" panose="02020603050405020304" pitchFamily="18" charset="0"/>
            </a:endParaRPr>
          </a:p>
          <a:p>
            <a:pPr fontAlgn="base"/>
            <a:r>
              <a:rPr lang="cs-CZ" dirty="0">
                <a:solidFill>
                  <a:srgbClr val="000000"/>
                </a:solidFill>
              </a:rPr>
              <a:t> A </a:t>
            </a:r>
            <a:r>
              <a:rPr lang="cs-CZ" dirty="0" err="1">
                <a:solidFill>
                  <a:srgbClr val="000000"/>
                </a:solidFill>
              </a:rPr>
              <a:t>distributed</a:t>
            </a:r>
            <a:r>
              <a:rPr lang="cs-CZ" dirty="0">
                <a:solidFill>
                  <a:srgbClr val="000000"/>
                </a:solidFill>
              </a:rPr>
              <a:t> </a:t>
            </a:r>
            <a:r>
              <a:rPr lang="cs-CZ" dirty="0" err="1">
                <a:solidFill>
                  <a:srgbClr val="000000"/>
                </a:solidFill>
              </a:rPr>
              <a:t>ledger</a:t>
            </a:r>
            <a:r>
              <a:rPr lang="cs-CZ" dirty="0">
                <a:solidFill>
                  <a:srgbClr val="000000"/>
                </a:solidFill>
              </a:rPr>
              <a:t> </a:t>
            </a:r>
            <a:r>
              <a:rPr lang="cs-CZ" dirty="0" err="1">
                <a:solidFill>
                  <a:srgbClr val="000000"/>
                </a:solidFill>
              </a:rPr>
              <a:t>is</a:t>
            </a:r>
            <a:r>
              <a:rPr lang="cs-CZ" dirty="0">
                <a:solidFill>
                  <a:srgbClr val="000000"/>
                </a:solidFill>
              </a:rPr>
              <a:t> </a:t>
            </a:r>
            <a:r>
              <a:rPr lang="cs-CZ" dirty="0" err="1">
                <a:solidFill>
                  <a:srgbClr val="000000"/>
                </a:solidFill>
              </a:rPr>
              <a:t>the</a:t>
            </a:r>
            <a:r>
              <a:rPr lang="cs-CZ" dirty="0">
                <a:solidFill>
                  <a:srgbClr val="000000"/>
                </a:solidFill>
              </a:rPr>
              <a:t> </a:t>
            </a:r>
            <a:r>
              <a:rPr lang="cs-CZ" dirty="0" err="1">
                <a:solidFill>
                  <a:srgbClr val="000000"/>
                </a:solidFill>
              </a:rPr>
              <a:t>shared</a:t>
            </a:r>
            <a:r>
              <a:rPr lang="cs-CZ" dirty="0">
                <a:solidFill>
                  <a:srgbClr val="000000"/>
                </a:solidFill>
              </a:rPr>
              <a:t> database in </a:t>
            </a:r>
            <a:r>
              <a:rPr lang="cs-CZ" dirty="0" err="1">
                <a:solidFill>
                  <a:srgbClr val="000000"/>
                </a:solidFill>
              </a:rPr>
              <a:t>the</a:t>
            </a:r>
            <a:r>
              <a:rPr lang="cs-CZ" dirty="0">
                <a:solidFill>
                  <a:srgbClr val="000000"/>
                </a:solidFill>
              </a:rPr>
              <a:t> blockchain network </a:t>
            </a:r>
            <a:r>
              <a:rPr lang="cs-CZ" dirty="0" err="1">
                <a:solidFill>
                  <a:srgbClr val="000000"/>
                </a:solidFill>
              </a:rPr>
              <a:t>that</a:t>
            </a:r>
            <a:r>
              <a:rPr lang="cs-CZ" dirty="0">
                <a:solidFill>
                  <a:srgbClr val="000000"/>
                </a:solidFill>
              </a:rPr>
              <a:t> </a:t>
            </a:r>
            <a:r>
              <a:rPr lang="cs-CZ" dirty="0" err="1">
                <a:solidFill>
                  <a:srgbClr val="000000"/>
                </a:solidFill>
              </a:rPr>
              <a:t>stores</a:t>
            </a:r>
            <a:r>
              <a:rPr lang="cs-CZ" dirty="0">
                <a:solidFill>
                  <a:srgbClr val="000000"/>
                </a:solidFill>
              </a:rPr>
              <a:t> </a:t>
            </a:r>
            <a:r>
              <a:rPr lang="cs-CZ" dirty="0" err="1">
                <a:solidFill>
                  <a:srgbClr val="000000"/>
                </a:solidFill>
              </a:rPr>
              <a:t>the</a:t>
            </a:r>
            <a:r>
              <a:rPr lang="cs-CZ" dirty="0">
                <a:solidFill>
                  <a:srgbClr val="000000"/>
                </a:solidFill>
              </a:rPr>
              <a:t> </a:t>
            </a:r>
            <a:r>
              <a:rPr lang="cs-CZ" dirty="0" err="1">
                <a:solidFill>
                  <a:srgbClr val="000000"/>
                </a:solidFill>
              </a:rPr>
              <a:t>transactions</a:t>
            </a:r>
            <a:r>
              <a:rPr lang="cs-CZ" dirty="0">
                <a:solidFill>
                  <a:srgbClr val="000000"/>
                </a:solidFill>
              </a:rPr>
              <a:t>, such as a </a:t>
            </a:r>
            <a:r>
              <a:rPr lang="cs-CZ" dirty="0" err="1">
                <a:solidFill>
                  <a:srgbClr val="000000"/>
                </a:solidFill>
              </a:rPr>
              <a:t>shared</a:t>
            </a:r>
            <a:r>
              <a:rPr lang="cs-CZ" dirty="0">
                <a:solidFill>
                  <a:srgbClr val="000000"/>
                </a:solidFill>
              </a:rPr>
              <a:t> </a:t>
            </a:r>
            <a:r>
              <a:rPr lang="cs-CZ" dirty="0" err="1">
                <a:solidFill>
                  <a:srgbClr val="000000"/>
                </a:solidFill>
              </a:rPr>
              <a:t>file</a:t>
            </a:r>
            <a:r>
              <a:rPr lang="cs-CZ" dirty="0">
                <a:solidFill>
                  <a:srgbClr val="000000"/>
                </a:solidFill>
              </a:rPr>
              <a:t> </a:t>
            </a:r>
            <a:r>
              <a:rPr lang="cs-CZ" dirty="0" err="1">
                <a:solidFill>
                  <a:srgbClr val="000000"/>
                </a:solidFill>
              </a:rPr>
              <a:t>that</a:t>
            </a:r>
            <a:r>
              <a:rPr lang="cs-CZ" dirty="0">
                <a:solidFill>
                  <a:srgbClr val="000000"/>
                </a:solidFill>
              </a:rPr>
              <a:t> </a:t>
            </a:r>
            <a:r>
              <a:rPr lang="cs-CZ" dirty="0" err="1">
                <a:solidFill>
                  <a:srgbClr val="000000"/>
                </a:solidFill>
              </a:rPr>
              <a:t>everyone</a:t>
            </a:r>
            <a:r>
              <a:rPr lang="cs-CZ" dirty="0">
                <a:solidFill>
                  <a:srgbClr val="000000"/>
                </a:solidFill>
              </a:rPr>
              <a:t> in </a:t>
            </a:r>
            <a:r>
              <a:rPr lang="cs-CZ" dirty="0" err="1">
                <a:solidFill>
                  <a:srgbClr val="000000"/>
                </a:solidFill>
              </a:rPr>
              <a:t>the</a:t>
            </a:r>
            <a:r>
              <a:rPr lang="cs-CZ" dirty="0">
                <a:solidFill>
                  <a:srgbClr val="000000"/>
                </a:solidFill>
              </a:rPr>
              <a:t> team </a:t>
            </a:r>
            <a:r>
              <a:rPr lang="cs-CZ" dirty="0" err="1">
                <a:solidFill>
                  <a:srgbClr val="000000"/>
                </a:solidFill>
              </a:rPr>
              <a:t>can</a:t>
            </a:r>
            <a:r>
              <a:rPr lang="cs-CZ" dirty="0">
                <a:solidFill>
                  <a:srgbClr val="000000"/>
                </a:solidFill>
              </a:rPr>
              <a:t> </a:t>
            </a:r>
            <a:r>
              <a:rPr lang="cs-CZ" dirty="0" err="1">
                <a:solidFill>
                  <a:srgbClr val="000000"/>
                </a:solidFill>
              </a:rPr>
              <a:t>edit</a:t>
            </a:r>
            <a:r>
              <a:rPr lang="cs-CZ" dirty="0">
                <a:solidFill>
                  <a:srgbClr val="000000"/>
                </a:solidFill>
              </a:rPr>
              <a:t>. In most </a:t>
            </a:r>
            <a:r>
              <a:rPr lang="cs-CZ" dirty="0" err="1">
                <a:solidFill>
                  <a:srgbClr val="000000"/>
                </a:solidFill>
              </a:rPr>
              <a:t>shared</a:t>
            </a:r>
            <a:r>
              <a:rPr lang="cs-CZ" dirty="0">
                <a:solidFill>
                  <a:srgbClr val="000000"/>
                </a:solidFill>
              </a:rPr>
              <a:t> text </a:t>
            </a:r>
            <a:r>
              <a:rPr lang="cs-CZ" dirty="0" err="1">
                <a:solidFill>
                  <a:srgbClr val="000000"/>
                </a:solidFill>
              </a:rPr>
              <a:t>editors</a:t>
            </a:r>
            <a:r>
              <a:rPr lang="cs-CZ" dirty="0">
                <a:solidFill>
                  <a:srgbClr val="000000"/>
                </a:solidFill>
              </a:rPr>
              <a:t>, </a:t>
            </a:r>
            <a:r>
              <a:rPr lang="cs-CZ" dirty="0" err="1">
                <a:solidFill>
                  <a:srgbClr val="000000"/>
                </a:solidFill>
              </a:rPr>
              <a:t>anyone</a:t>
            </a:r>
            <a:r>
              <a:rPr lang="cs-CZ" dirty="0">
                <a:solidFill>
                  <a:srgbClr val="000000"/>
                </a:solidFill>
              </a:rPr>
              <a:t> </a:t>
            </a:r>
            <a:r>
              <a:rPr lang="cs-CZ" dirty="0" err="1">
                <a:solidFill>
                  <a:srgbClr val="000000"/>
                </a:solidFill>
              </a:rPr>
              <a:t>with</a:t>
            </a:r>
            <a:r>
              <a:rPr lang="cs-CZ" dirty="0">
                <a:solidFill>
                  <a:srgbClr val="000000"/>
                </a:solidFill>
              </a:rPr>
              <a:t> </a:t>
            </a:r>
            <a:r>
              <a:rPr lang="cs-CZ" dirty="0" err="1">
                <a:solidFill>
                  <a:srgbClr val="000000"/>
                </a:solidFill>
              </a:rPr>
              <a:t>editing</a:t>
            </a:r>
            <a:r>
              <a:rPr lang="cs-CZ" dirty="0">
                <a:solidFill>
                  <a:srgbClr val="000000"/>
                </a:solidFill>
              </a:rPr>
              <a:t> </a:t>
            </a:r>
            <a:r>
              <a:rPr lang="cs-CZ" dirty="0" err="1">
                <a:solidFill>
                  <a:srgbClr val="000000"/>
                </a:solidFill>
              </a:rPr>
              <a:t>rights</a:t>
            </a:r>
            <a:r>
              <a:rPr lang="cs-CZ" dirty="0">
                <a:solidFill>
                  <a:srgbClr val="000000"/>
                </a:solidFill>
              </a:rPr>
              <a:t> </a:t>
            </a:r>
            <a:r>
              <a:rPr lang="cs-CZ" dirty="0" err="1">
                <a:solidFill>
                  <a:srgbClr val="000000"/>
                </a:solidFill>
              </a:rPr>
              <a:t>can</a:t>
            </a:r>
            <a:r>
              <a:rPr lang="cs-CZ" dirty="0">
                <a:solidFill>
                  <a:srgbClr val="000000"/>
                </a:solidFill>
              </a:rPr>
              <a:t> </a:t>
            </a:r>
            <a:r>
              <a:rPr lang="cs-CZ" dirty="0" err="1">
                <a:solidFill>
                  <a:srgbClr val="000000"/>
                </a:solidFill>
              </a:rPr>
              <a:t>delete</a:t>
            </a:r>
            <a:r>
              <a:rPr lang="cs-CZ" dirty="0">
                <a:solidFill>
                  <a:srgbClr val="000000"/>
                </a:solidFill>
              </a:rPr>
              <a:t> </a:t>
            </a:r>
            <a:r>
              <a:rPr lang="cs-CZ" dirty="0" err="1">
                <a:solidFill>
                  <a:srgbClr val="000000"/>
                </a:solidFill>
              </a:rPr>
              <a:t>the</a:t>
            </a:r>
            <a:r>
              <a:rPr lang="cs-CZ" dirty="0">
                <a:solidFill>
                  <a:srgbClr val="000000"/>
                </a:solidFill>
              </a:rPr>
              <a:t> </a:t>
            </a:r>
            <a:r>
              <a:rPr lang="cs-CZ" dirty="0" err="1">
                <a:solidFill>
                  <a:srgbClr val="000000"/>
                </a:solidFill>
              </a:rPr>
              <a:t>entire</a:t>
            </a:r>
            <a:r>
              <a:rPr lang="cs-CZ" dirty="0">
                <a:solidFill>
                  <a:srgbClr val="000000"/>
                </a:solidFill>
              </a:rPr>
              <a:t> </a:t>
            </a:r>
            <a:r>
              <a:rPr lang="cs-CZ" dirty="0" err="1">
                <a:solidFill>
                  <a:srgbClr val="000000"/>
                </a:solidFill>
              </a:rPr>
              <a:t>file</a:t>
            </a:r>
            <a:r>
              <a:rPr lang="cs-CZ" dirty="0">
                <a:solidFill>
                  <a:srgbClr val="000000"/>
                </a:solidFill>
              </a:rPr>
              <a:t>. </a:t>
            </a:r>
            <a:r>
              <a:rPr lang="cs-CZ" dirty="0" err="1">
                <a:solidFill>
                  <a:srgbClr val="000000"/>
                </a:solidFill>
              </a:rPr>
              <a:t>However</a:t>
            </a:r>
            <a:r>
              <a:rPr lang="cs-CZ" dirty="0">
                <a:solidFill>
                  <a:srgbClr val="000000"/>
                </a:solidFill>
              </a:rPr>
              <a:t>, </a:t>
            </a:r>
            <a:r>
              <a:rPr lang="cs-CZ" dirty="0" err="1">
                <a:solidFill>
                  <a:srgbClr val="000000"/>
                </a:solidFill>
              </a:rPr>
              <a:t>distributed</a:t>
            </a:r>
            <a:r>
              <a:rPr lang="cs-CZ" dirty="0">
                <a:solidFill>
                  <a:srgbClr val="000000"/>
                </a:solidFill>
              </a:rPr>
              <a:t> </a:t>
            </a:r>
            <a:r>
              <a:rPr lang="cs-CZ" dirty="0" err="1">
                <a:solidFill>
                  <a:srgbClr val="000000"/>
                </a:solidFill>
              </a:rPr>
              <a:t>ledger</a:t>
            </a:r>
            <a:r>
              <a:rPr lang="cs-CZ" dirty="0">
                <a:solidFill>
                  <a:srgbClr val="000000"/>
                </a:solidFill>
              </a:rPr>
              <a:t> </a:t>
            </a:r>
            <a:r>
              <a:rPr lang="cs-CZ" dirty="0" err="1">
                <a:solidFill>
                  <a:srgbClr val="000000"/>
                </a:solidFill>
              </a:rPr>
              <a:t>technologies</a:t>
            </a:r>
            <a:r>
              <a:rPr lang="cs-CZ" dirty="0">
                <a:solidFill>
                  <a:srgbClr val="000000"/>
                </a:solidFill>
              </a:rPr>
              <a:t> </a:t>
            </a:r>
            <a:r>
              <a:rPr lang="cs-CZ" dirty="0" err="1">
                <a:solidFill>
                  <a:srgbClr val="000000"/>
                </a:solidFill>
              </a:rPr>
              <a:t>have</a:t>
            </a:r>
            <a:r>
              <a:rPr lang="cs-CZ" dirty="0">
                <a:solidFill>
                  <a:srgbClr val="000000"/>
                </a:solidFill>
              </a:rPr>
              <a:t> </a:t>
            </a:r>
            <a:r>
              <a:rPr lang="cs-CZ" dirty="0" err="1">
                <a:solidFill>
                  <a:srgbClr val="000000"/>
                </a:solidFill>
              </a:rPr>
              <a:t>strict</a:t>
            </a:r>
            <a:r>
              <a:rPr lang="cs-CZ" dirty="0">
                <a:solidFill>
                  <a:srgbClr val="000000"/>
                </a:solidFill>
              </a:rPr>
              <a:t> </a:t>
            </a:r>
            <a:r>
              <a:rPr lang="cs-CZ" dirty="0" err="1">
                <a:solidFill>
                  <a:srgbClr val="000000"/>
                </a:solidFill>
              </a:rPr>
              <a:t>rules</a:t>
            </a:r>
            <a:r>
              <a:rPr lang="cs-CZ" dirty="0">
                <a:solidFill>
                  <a:srgbClr val="000000"/>
                </a:solidFill>
              </a:rPr>
              <a:t> </a:t>
            </a:r>
            <a:r>
              <a:rPr lang="cs-CZ" dirty="0" err="1">
                <a:solidFill>
                  <a:srgbClr val="000000"/>
                </a:solidFill>
              </a:rPr>
              <a:t>about</a:t>
            </a:r>
            <a:r>
              <a:rPr lang="cs-CZ" dirty="0">
                <a:solidFill>
                  <a:srgbClr val="000000"/>
                </a:solidFill>
              </a:rPr>
              <a:t> </a:t>
            </a:r>
            <a:r>
              <a:rPr lang="cs-CZ" dirty="0" err="1">
                <a:solidFill>
                  <a:srgbClr val="000000"/>
                </a:solidFill>
              </a:rPr>
              <a:t>who</a:t>
            </a:r>
            <a:r>
              <a:rPr lang="cs-CZ" dirty="0">
                <a:solidFill>
                  <a:srgbClr val="000000"/>
                </a:solidFill>
              </a:rPr>
              <a:t> </a:t>
            </a:r>
            <a:r>
              <a:rPr lang="cs-CZ" dirty="0" err="1">
                <a:solidFill>
                  <a:srgbClr val="000000"/>
                </a:solidFill>
              </a:rPr>
              <a:t>can</a:t>
            </a:r>
            <a:r>
              <a:rPr lang="cs-CZ" dirty="0">
                <a:solidFill>
                  <a:srgbClr val="000000"/>
                </a:solidFill>
              </a:rPr>
              <a:t> </a:t>
            </a:r>
            <a:r>
              <a:rPr lang="cs-CZ" dirty="0" err="1">
                <a:solidFill>
                  <a:srgbClr val="000000"/>
                </a:solidFill>
              </a:rPr>
              <a:t>edit</a:t>
            </a:r>
            <a:r>
              <a:rPr lang="cs-CZ" dirty="0">
                <a:solidFill>
                  <a:srgbClr val="000000"/>
                </a:solidFill>
              </a:rPr>
              <a:t> and </a:t>
            </a:r>
            <a:r>
              <a:rPr lang="cs-CZ" dirty="0" err="1">
                <a:solidFill>
                  <a:srgbClr val="000000"/>
                </a:solidFill>
              </a:rPr>
              <a:t>how</a:t>
            </a:r>
            <a:r>
              <a:rPr lang="cs-CZ" dirty="0">
                <a:solidFill>
                  <a:srgbClr val="000000"/>
                </a:solidFill>
              </a:rPr>
              <a:t> to </a:t>
            </a:r>
            <a:r>
              <a:rPr lang="cs-CZ" dirty="0" err="1">
                <a:solidFill>
                  <a:srgbClr val="000000"/>
                </a:solidFill>
              </a:rPr>
              <a:t>edit</a:t>
            </a:r>
            <a:r>
              <a:rPr lang="cs-CZ" dirty="0">
                <a:solidFill>
                  <a:srgbClr val="000000"/>
                </a:solidFill>
              </a:rPr>
              <a:t>. </a:t>
            </a:r>
            <a:r>
              <a:rPr lang="cs-CZ" dirty="0" err="1">
                <a:solidFill>
                  <a:srgbClr val="000000"/>
                </a:solidFill>
              </a:rPr>
              <a:t>You</a:t>
            </a:r>
            <a:r>
              <a:rPr lang="cs-CZ" dirty="0">
                <a:solidFill>
                  <a:srgbClr val="000000"/>
                </a:solidFill>
              </a:rPr>
              <a:t> </a:t>
            </a:r>
            <a:r>
              <a:rPr lang="cs-CZ" dirty="0" err="1">
                <a:solidFill>
                  <a:srgbClr val="000000"/>
                </a:solidFill>
              </a:rPr>
              <a:t>cannot</a:t>
            </a:r>
            <a:r>
              <a:rPr lang="cs-CZ" dirty="0">
                <a:solidFill>
                  <a:srgbClr val="000000"/>
                </a:solidFill>
              </a:rPr>
              <a:t> </a:t>
            </a:r>
            <a:r>
              <a:rPr lang="cs-CZ" dirty="0" err="1">
                <a:solidFill>
                  <a:srgbClr val="000000"/>
                </a:solidFill>
              </a:rPr>
              <a:t>delete</a:t>
            </a:r>
            <a:r>
              <a:rPr lang="cs-CZ" dirty="0">
                <a:solidFill>
                  <a:srgbClr val="000000"/>
                </a:solidFill>
              </a:rPr>
              <a:t> </a:t>
            </a:r>
            <a:r>
              <a:rPr lang="cs-CZ" dirty="0" err="1">
                <a:solidFill>
                  <a:srgbClr val="000000"/>
                </a:solidFill>
              </a:rPr>
              <a:t>entries</a:t>
            </a:r>
            <a:r>
              <a:rPr lang="cs-CZ" dirty="0">
                <a:solidFill>
                  <a:srgbClr val="000000"/>
                </a:solidFill>
              </a:rPr>
              <a:t> </a:t>
            </a:r>
            <a:r>
              <a:rPr lang="cs-CZ" dirty="0" err="1">
                <a:solidFill>
                  <a:srgbClr val="000000"/>
                </a:solidFill>
              </a:rPr>
              <a:t>once</a:t>
            </a:r>
            <a:r>
              <a:rPr lang="cs-CZ" dirty="0">
                <a:solidFill>
                  <a:srgbClr val="000000"/>
                </a:solidFill>
              </a:rPr>
              <a:t> </a:t>
            </a:r>
            <a:r>
              <a:rPr lang="cs-CZ" dirty="0" err="1">
                <a:solidFill>
                  <a:srgbClr val="000000"/>
                </a:solidFill>
              </a:rPr>
              <a:t>they</a:t>
            </a:r>
            <a:r>
              <a:rPr lang="cs-CZ" dirty="0">
                <a:solidFill>
                  <a:srgbClr val="000000"/>
                </a:solidFill>
              </a:rPr>
              <a:t> </a:t>
            </a:r>
            <a:r>
              <a:rPr lang="cs-CZ" dirty="0" err="1">
                <a:solidFill>
                  <a:srgbClr val="000000"/>
                </a:solidFill>
              </a:rPr>
              <a:t>have</a:t>
            </a:r>
            <a:r>
              <a:rPr lang="cs-CZ" dirty="0">
                <a:solidFill>
                  <a:srgbClr val="000000"/>
                </a:solidFill>
              </a:rPr>
              <a:t> </a:t>
            </a:r>
            <a:r>
              <a:rPr lang="cs-CZ" dirty="0" err="1">
                <a:solidFill>
                  <a:srgbClr val="000000"/>
                </a:solidFill>
              </a:rPr>
              <a:t>been</a:t>
            </a:r>
            <a:r>
              <a:rPr lang="cs-CZ" dirty="0">
                <a:solidFill>
                  <a:srgbClr val="000000"/>
                </a:solidFill>
              </a:rPr>
              <a:t> </a:t>
            </a:r>
            <a:r>
              <a:rPr lang="cs-CZ" dirty="0" err="1">
                <a:solidFill>
                  <a:srgbClr val="000000"/>
                </a:solidFill>
              </a:rPr>
              <a:t>recorded</a:t>
            </a:r>
            <a:r>
              <a:rPr lang="cs-CZ" dirty="0">
                <a:solidFill>
                  <a:srgbClr val="000000"/>
                </a:solidFill>
              </a:rPr>
              <a:t>.</a:t>
            </a:r>
          </a:p>
          <a:p>
            <a:pPr marL="0" indent="-248400" fontAlgn="base"/>
            <a:endParaRPr lang="cs-CZ" dirty="0">
              <a:solidFill>
                <a:srgbClr val="000000"/>
              </a:solidFill>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What are the key components of blockchain technology?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07243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a:t>
            </a:r>
            <a:r>
              <a:rPr lang="cs-CZ" dirty="0"/>
              <a:t>6</a:t>
            </a:r>
            <a:endParaRPr lang="en-US" dirty="0"/>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r>
              <a:rPr lang="cs-CZ" dirty="0" err="1"/>
              <a:t>How</a:t>
            </a:r>
            <a:r>
              <a:rPr lang="cs-CZ" dirty="0"/>
              <a:t> </a:t>
            </a:r>
            <a:r>
              <a:rPr lang="cs-CZ" dirty="0" err="1"/>
              <a:t>is</a:t>
            </a:r>
            <a:r>
              <a:rPr lang="cs-CZ" dirty="0"/>
              <a:t> blockchain </a:t>
            </a:r>
            <a:r>
              <a:rPr lang="cs-CZ" dirty="0" err="1"/>
              <a:t>different</a:t>
            </a:r>
            <a:r>
              <a:rPr lang="cs-CZ" dirty="0"/>
              <a:t> </a:t>
            </a:r>
            <a:r>
              <a:rPr lang="cs-CZ" dirty="0" err="1"/>
              <a:t>from</a:t>
            </a:r>
            <a:r>
              <a:rPr lang="cs-CZ" dirty="0"/>
              <a:t> </a:t>
            </a:r>
            <a:r>
              <a:rPr lang="cs-CZ" dirty="0" err="1"/>
              <a:t>the</a:t>
            </a:r>
            <a:r>
              <a:rPr lang="cs-CZ" dirty="0"/>
              <a:t> cloud?</a:t>
            </a:r>
            <a:endParaRPr lang="en-US" dirty="0"/>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a:t>
            </a:r>
            <a:r>
              <a:rPr lang="cs-CZ" dirty="0"/>
              <a:t>7</a:t>
            </a:r>
            <a:endParaRPr lang="en-US" dirty="0"/>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3478966" y="3109476"/>
            <a:ext cx="6874660" cy="229192"/>
          </a:xfrm>
        </p:spPr>
        <p:txBody>
          <a:bodyPr/>
          <a:lstStyle/>
          <a:p>
            <a:r>
              <a:rPr lang="cs-CZ" sz="2400" dirty="0" err="1"/>
              <a:t>What</a:t>
            </a:r>
            <a:r>
              <a:rPr lang="cs-CZ" sz="2400" dirty="0"/>
              <a:t> </a:t>
            </a:r>
            <a:r>
              <a:rPr lang="cs-CZ" sz="2400" dirty="0" err="1"/>
              <a:t>is</a:t>
            </a:r>
            <a:r>
              <a:rPr lang="cs-CZ" sz="2400" dirty="0"/>
              <a:t> blockchain as a </a:t>
            </a:r>
            <a:r>
              <a:rPr lang="cs-CZ" sz="2400" dirty="0" err="1"/>
              <a:t>service</a:t>
            </a:r>
            <a:r>
              <a:rPr lang="cs-CZ" sz="2400" dirty="0"/>
              <a:t>?</a:t>
            </a:r>
            <a:endParaRPr lang="en-US" sz="2400" dirty="0"/>
          </a:p>
          <a:p>
            <a:r>
              <a:rPr lang="cs-CZ" dirty="0"/>
              <a:t> </a:t>
            </a:r>
            <a:endParaRPr lang="en-US"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7"/>
          </p:nvPr>
        </p:nvSpPr>
        <p:spPr>
          <a:prstGeom prst="rect">
            <a:avLst/>
          </a:prstGeom>
        </p:spPr>
        <p:txBody>
          <a:bodyPr/>
          <a:lstStyle/>
          <a:p>
            <a:r>
              <a:rPr lang="en-US" dirty="0"/>
              <a:t>contents</a:t>
            </a:r>
          </a:p>
        </p:txBody>
      </p:sp>
      <p:sp>
        <p:nvSpPr>
          <p:cNvPr id="6" name="Text Placeholder 18">
            <a:extLst>
              <a:ext uri="{FF2B5EF4-FFF2-40B4-BE49-F238E27FC236}">
                <a16:creationId xmlns:a16="http://schemas.microsoft.com/office/drawing/2014/main" id="{D38DDF80-2C02-FE62-5B01-010C04E811C0}"/>
              </a:ext>
            </a:extLst>
          </p:cNvPr>
          <p:cNvSpPr txBox="1">
            <a:spLocks/>
          </p:cNvSpPr>
          <p:nvPr/>
        </p:nvSpPr>
        <p:spPr>
          <a:xfrm>
            <a:off x="2654199" y="3360939"/>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a:t>
            </a:r>
            <a:r>
              <a:rPr lang="cs-CZ" dirty="0"/>
              <a:t>8</a:t>
            </a:r>
            <a:endParaRPr lang="en-US" dirty="0"/>
          </a:p>
        </p:txBody>
      </p:sp>
      <p:sp>
        <p:nvSpPr>
          <p:cNvPr id="7" name="Text Placeholder 19">
            <a:extLst>
              <a:ext uri="{FF2B5EF4-FFF2-40B4-BE49-F238E27FC236}">
                <a16:creationId xmlns:a16="http://schemas.microsoft.com/office/drawing/2014/main" id="{64670B92-4093-ED51-AFFB-A0BAB1D632E0}"/>
              </a:ext>
            </a:extLst>
          </p:cNvPr>
          <p:cNvSpPr txBox="1">
            <a:spLocks/>
          </p:cNvSpPr>
          <p:nvPr/>
        </p:nvSpPr>
        <p:spPr>
          <a:xfrm>
            <a:off x="3489496" y="3821262"/>
            <a:ext cx="6874660" cy="229192"/>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dirty="0"/>
              <a:t>Use case</a:t>
            </a:r>
            <a:endParaRPr lang="en-US" sz="2400" dirty="0"/>
          </a:p>
          <a:p>
            <a:r>
              <a:rPr lang="cs-CZ" dirty="0"/>
              <a:t> </a:t>
            </a:r>
            <a:endParaRPr lang="en-US" dirty="0"/>
          </a:p>
        </p:txBody>
      </p:sp>
      <p:sp>
        <p:nvSpPr>
          <p:cNvPr id="8" name="Text Placeholder 18">
            <a:extLst>
              <a:ext uri="{FF2B5EF4-FFF2-40B4-BE49-F238E27FC236}">
                <a16:creationId xmlns:a16="http://schemas.microsoft.com/office/drawing/2014/main" id="{E9324A7F-DCD4-9D93-A4FA-D407E1B6FD0A}"/>
              </a:ext>
            </a:extLst>
          </p:cNvPr>
          <p:cNvSpPr txBox="1">
            <a:spLocks/>
          </p:cNvSpPr>
          <p:nvPr/>
        </p:nvSpPr>
        <p:spPr>
          <a:xfrm>
            <a:off x="2654199" y="4072086"/>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a:t>
            </a:r>
            <a:r>
              <a:rPr lang="cs-CZ" dirty="0"/>
              <a:t>9</a:t>
            </a:r>
            <a:endParaRPr lang="en-US" dirty="0"/>
          </a:p>
        </p:txBody>
      </p:sp>
      <p:sp>
        <p:nvSpPr>
          <p:cNvPr id="9" name="Text Placeholder 19">
            <a:extLst>
              <a:ext uri="{FF2B5EF4-FFF2-40B4-BE49-F238E27FC236}">
                <a16:creationId xmlns:a16="http://schemas.microsoft.com/office/drawing/2014/main" id="{EEAC4A69-DC79-7179-6099-0CFB9A8DC88D}"/>
              </a:ext>
            </a:extLst>
          </p:cNvPr>
          <p:cNvSpPr txBox="1">
            <a:spLocks/>
          </p:cNvSpPr>
          <p:nvPr/>
        </p:nvSpPr>
        <p:spPr>
          <a:xfrm>
            <a:off x="3489496" y="4532409"/>
            <a:ext cx="6874660" cy="229192"/>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dirty="0" err="1"/>
              <a:t>Conclusion</a:t>
            </a:r>
            <a:endParaRPr lang="en-US" sz="2400" dirty="0"/>
          </a:p>
          <a:p>
            <a:r>
              <a:rPr lang="cs-CZ" dirty="0"/>
              <a:t> </a:t>
            </a:r>
            <a:endParaRPr lang="en-US" dirty="0"/>
          </a:p>
        </p:txBody>
      </p:sp>
      <p:pic>
        <p:nvPicPr>
          <p:cNvPr id="2" name="Picture 1">
            <a:extLst>
              <a:ext uri="{FF2B5EF4-FFF2-40B4-BE49-F238E27FC236}">
                <a16:creationId xmlns:a16="http://schemas.microsoft.com/office/drawing/2014/main" id="{EC40129E-E716-C8B3-896E-4ACBA9ADCBA6}"/>
              </a:ext>
            </a:extLst>
          </p:cNvPr>
          <p:cNvPicPr>
            <a:picLocks noChangeAspect="1"/>
          </p:cNvPicPr>
          <p:nvPr/>
        </p:nvPicPr>
        <p:blipFill>
          <a:blip r:embed="rId3"/>
          <a:stretch>
            <a:fillRect/>
          </a:stretch>
        </p:blipFill>
        <p:spPr>
          <a:xfrm>
            <a:off x="3004392" y="5956627"/>
            <a:ext cx="1638095" cy="342857"/>
          </a:xfrm>
          <a:prstGeom prst="rect">
            <a:avLst/>
          </a:prstGeom>
        </p:spPr>
      </p:pic>
    </p:spTree>
    <p:extLst>
      <p:ext uri="{BB962C8B-B14F-4D97-AF65-F5344CB8AC3E}">
        <p14:creationId xmlns:p14="http://schemas.microsoft.com/office/powerpoint/2010/main" val="2823408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457200" indent="-457200">
              <a:lnSpc>
                <a:spcPct val="107000"/>
              </a:lnSpc>
              <a:buFont typeface="+mj-lt"/>
              <a:buAutoNum type="arabicPeriod" startAt="2"/>
            </a:pPr>
            <a:r>
              <a:rPr lang="en-GB" b="1" kern="100" dirty="0">
                <a:solidFill>
                  <a:srgbClr val="000000"/>
                </a:solidFill>
                <a:effectLst/>
                <a:ea typeface="Calibri" panose="020F0502020204030204" pitchFamily="34" charset="0"/>
                <a:cs typeface="Times New Roman" panose="02020603050405020304" pitchFamily="18" charset="0"/>
              </a:rPr>
              <a:t>Smart contracts</a:t>
            </a:r>
            <a:endParaRPr lang="cs-CZ" b="1" dirty="0">
              <a:effectLst/>
              <a:ea typeface="Times New Roman" panose="02020603050405020304" pitchFamily="18" charset="0"/>
            </a:endParaRPr>
          </a:p>
          <a:p>
            <a:pPr marL="0" indent="0" algn="l" rtl="0" fontAlgn="base"/>
            <a:endParaRPr lang="cs-CZ" b="1" dirty="0">
              <a:solidFill>
                <a:srgbClr val="000000"/>
              </a:solidFill>
              <a:effectLst/>
            </a:endParaRPr>
          </a:p>
          <a:p>
            <a:pPr fontAlgn="base"/>
            <a:r>
              <a:rPr lang="cs-CZ" dirty="0" err="1">
                <a:solidFill>
                  <a:srgbClr val="000000"/>
                </a:solidFill>
              </a:rPr>
              <a:t>Companies</a:t>
            </a:r>
            <a:r>
              <a:rPr lang="cs-CZ" dirty="0">
                <a:solidFill>
                  <a:srgbClr val="000000"/>
                </a:solidFill>
              </a:rPr>
              <a:t> use </a:t>
            </a:r>
            <a:r>
              <a:rPr lang="cs-CZ" dirty="0" err="1">
                <a:solidFill>
                  <a:srgbClr val="000000"/>
                </a:solidFill>
              </a:rPr>
              <a:t>smart</a:t>
            </a:r>
            <a:r>
              <a:rPr lang="cs-CZ" dirty="0">
                <a:solidFill>
                  <a:srgbClr val="000000"/>
                </a:solidFill>
              </a:rPr>
              <a:t> </a:t>
            </a:r>
            <a:r>
              <a:rPr lang="cs-CZ" dirty="0" err="1">
                <a:solidFill>
                  <a:srgbClr val="000000"/>
                </a:solidFill>
              </a:rPr>
              <a:t>contracts</a:t>
            </a:r>
            <a:r>
              <a:rPr lang="cs-CZ" dirty="0">
                <a:solidFill>
                  <a:srgbClr val="000000"/>
                </a:solidFill>
              </a:rPr>
              <a:t> to </a:t>
            </a:r>
            <a:r>
              <a:rPr lang="cs-CZ" dirty="0" err="1">
                <a:solidFill>
                  <a:srgbClr val="000000"/>
                </a:solidFill>
              </a:rPr>
              <a:t>self-manage</a:t>
            </a:r>
            <a:r>
              <a:rPr lang="cs-CZ" dirty="0">
                <a:solidFill>
                  <a:srgbClr val="000000"/>
                </a:solidFill>
              </a:rPr>
              <a:t> business </a:t>
            </a:r>
            <a:r>
              <a:rPr lang="cs-CZ" dirty="0" err="1">
                <a:solidFill>
                  <a:srgbClr val="000000"/>
                </a:solidFill>
              </a:rPr>
              <a:t>contracts</a:t>
            </a:r>
            <a:r>
              <a:rPr lang="cs-CZ" dirty="0">
                <a:solidFill>
                  <a:srgbClr val="000000"/>
                </a:solidFill>
              </a:rPr>
              <a:t> </a:t>
            </a:r>
            <a:r>
              <a:rPr lang="cs-CZ" dirty="0" err="1">
                <a:solidFill>
                  <a:srgbClr val="000000"/>
                </a:solidFill>
              </a:rPr>
              <a:t>without</a:t>
            </a:r>
            <a:r>
              <a:rPr lang="cs-CZ" dirty="0">
                <a:solidFill>
                  <a:srgbClr val="000000"/>
                </a:solidFill>
              </a:rPr>
              <a:t> </a:t>
            </a:r>
            <a:r>
              <a:rPr lang="cs-CZ" dirty="0" err="1">
                <a:solidFill>
                  <a:srgbClr val="000000"/>
                </a:solidFill>
              </a:rPr>
              <a:t>the</a:t>
            </a:r>
            <a:r>
              <a:rPr lang="cs-CZ" dirty="0">
                <a:solidFill>
                  <a:srgbClr val="000000"/>
                </a:solidFill>
              </a:rPr>
              <a:t> </a:t>
            </a:r>
            <a:r>
              <a:rPr lang="cs-CZ" dirty="0" err="1">
                <a:solidFill>
                  <a:srgbClr val="000000"/>
                </a:solidFill>
              </a:rPr>
              <a:t>need</a:t>
            </a:r>
            <a:r>
              <a:rPr lang="cs-CZ" dirty="0">
                <a:solidFill>
                  <a:srgbClr val="000000"/>
                </a:solidFill>
              </a:rPr>
              <a:t> </a:t>
            </a:r>
            <a:r>
              <a:rPr lang="cs-CZ" dirty="0" err="1">
                <a:solidFill>
                  <a:srgbClr val="000000"/>
                </a:solidFill>
              </a:rPr>
              <a:t>for</a:t>
            </a:r>
            <a:r>
              <a:rPr lang="cs-CZ" dirty="0">
                <a:solidFill>
                  <a:srgbClr val="000000"/>
                </a:solidFill>
              </a:rPr>
              <a:t> </a:t>
            </a:r>
            <a:r>
              <a:rPr lang="cs-CZ" dirty="0" err="1">
                <a:solidFill>
                  <a:srgbClr val="000000"/>
                </a:solidFill>
              </a:rPr>
              <a:t>an</a:t>
            </a:r>
            <a:r>
              <a:rPr lang="cs-CZ" dirty="0">
                <a:solidFill>
                  <a:srgbClr val="000000"/>
                </a:solidFill>
              </a:rPr>
              <a:t> </a:t>
            </a:r>
            <a:r>
              <a:rPr lang="cs-CZ" dirty="0" err="1">
                <a:solidFill>
                  <a:srgbClr val="000000"/>
                </a:solidFill>
              </a:rPr>
              <a:t>assisting</a:t>
            </a:r>
            <a:r>
              <a:rPr lang="cs-CZ" dirty="0">
                <a:solidFill>
                  <a:srgbClr val="000000"/>
                </a:solidFill>
              </a:rPr>
              <a:t> </a:t>
            </a:r>
            <a:r>
              <a:rPr lang="cs-CZ" dirty="0" err="1">
                <a:solidFill>
                  <a:srgbClr val="000000"/>
                </a:solidFill>
              </a:rPr>
              <a:t>third</a:t>
            </a:r>
            <a:r>
              <a:rPr lang="cs-CZ" dirty="0">
                <a:solidFill>
                  <a:srgbClr val="000000"/>
                </a:solidFill>
              </a:rPr>
              <a:t> party. They are </a:t>
            </a:r>
            <a:r>
              <a:rPr lang="cs-CZ" dirty="0" err="1">
                <a:solidFill>
                  <a:srgbClr val="000000"/>
                </a:solidFill>
              </a:rPr>
              <a:t>programs</a:t>
            </a:r>
            <a:r>
              <a:rPr lang="cs-CZ" dirty="0">
                <a:solidFill>
                  <a:srgbClr val="000000"/>
                </a:solidFill>
              </a:rPr>
              <a:t> </a:t>
            </a:r>
            <a:r>
              <a:rPr lang="cs-CZ" dirty="0" err="1">
                <a:solidFill>
                  <a:srgbClr val="000000"/>
                </a:solidFill>
              </a:rPr>
              <a:t>stored</a:t>
            </a:r>
            <a:r>
              <a:rPr lang="cs-CZ" dirty="0">
                <a:solidFill>
                  <a:srgbClr val="000000"/>
                </a:solidFill>
              </a:rPr>
              <a:t> on </a:t>
            </a:r>
            <a:r>
              <a:rPr lang="cs-CZ" dirty="0" err="1">
                <a:solidFill>
                  <a:srgbClr val="000000"/>
                </a:solidFill>
              </a:rPr>
              <a:t>the</a:t>
            </a:r>
            <a:r>
              <a:rPr lang="cs-CZ" dirty="0">
                <a:solidFill>
                  <a:srgbClr val="000000"/>
                </a:solidFill>
              </a:rPr>
              <a:t> blockchain </a:t>
            </a:r>
            <a:r>
              <a:rPr lang="cs-CZ" dirty="0" err="1">
                <a:solidFill>
                  <a:srgbClr val="000000"/>
                </a:solidFill>
              </a:rPr>
              <a:t>system</a:t>
            </a:r>
            <a:r>
              <a:rPr lang="cs-CZ" dirty="0">
                <a:solidFill>
                  <a:srgbClr val="000000"/>
                </a:solidFill>
              </a:rPr>
              <a:t> </a:t>
            </a:r>
            <a:r>
              <a:rPr lang="cs-CZ" dirty="0" err="1">
                <a:solidFill>
                  <a:srgbClr val="000000"/>
                </a:solidFill>
              </a:rPr>
              <a:t>that</a:t>
            </a:r>
            <a:r>
              <a:rPr lang="cs-CZ" dirty="0">
                <a:solidFill>
                  <a:srgbClr val="000000"/>
                </a:solidFill>
              </a:rPr>
              <a:t> run </a:t>
            </a:r>
            <a:r>
              <a:rPr lang="cs-CZ" dirty="0" err="1">
                <a:solidFill>
                  <a:srgbClr val="000000"/>
                </a:solidFill>
              </a:rPr>
              <a:t>automatically</a:t>
            </a:r>
            <a:r>
              <a:rPr lang="cs-CZ" dirty="0">
                <a:solidFill>
                  <a:srgbClr val="000000"/>
                </a:solidFill>
              </a:rPr>
              <a:t> </a:t>
            </a:r>
            <a:r>
              <a:rPr lang="cs-CZ" dirty="0" err="1">
                <a:solidFill>
                  <a:srgbClr val="000000"/>
                </a:solidFill>
              </a:rPr>
              <a:t>when</a:t>
            </a:r>
            <a:r>
              <a:rPr lang="cs-CZ" dirty="0">
                <a:solidFill>
                  <a:srgbClr val="000000"/>
                </a:solidFill>
              </a:rPr>
              <a:t> </a:t>
            </a:r>
            <a:r>
              <a:rPr lang="cs-CZ" dirty="0" err="1">
                <a:solidFill>
                  <a:srgbClr val="000000"/>
                </a:solidFill>
              </a:rPr>
              <a:t>predetermined</a:t>
            </a:r>
            <a:r>
              <a:rPr lang="cs-CZ" dirty="0">
                <a:solidFill>
                  <a:srgbClr val="000000"/>
                </a:solidFill>
              </a:rPr>
              <a:t> </a:t>
            </a:r>
            <a:r>
              <a:rPr lang="cs-CZ" dirty="0" err="1">
                <a:solidFill>
                  <a:srgbClr val="000000"/>
                </a:solidFill>
              </a:rPr>
              <a:t>conditions</a:t>
            </a:r>
            <a:r>
              <a:rPr lang="cs-CZ" dirty="0">
                <a:solidFill>
                  <a:srgbClr val="000000"/>
                </a:solidFill>
              </a:rPr>
              <a:t> are met. They run </a:t>
            </a:r>
            <a:r>
              <a:rPr lang="cs-CZ" dirty="0" err="1">
                <a:solidFill>
                  <a:srgbClr val="000000"/>
                </a:solidFill>
              </a:rPr>
              <a:t>if-then</a:t>
            </a:r>
            <a:r>
              <a:rPr lang="cs-CZ" dirty="0">
                <a:solidFill>
                  <a:srgbClr val="000000"/>
                </a:solidFill>
              </a:rPr>
              <a:t> </a:t>
            </a:r>
            <a:r>
              <a:rPr lang="cs-CZ" dirty="0" err="1">
                <a:solidFill>
                  <a:srgbClr val="000000"/>
                </a:solidFill>
              </a:rPr>
              <a:t>checks</a:t>
            </a:r>
            <a:r>
              <a:rPr lang="cs-CZ" dirty="0">
                <a:solidFill>
                  <a:srgbClr val="000000"/>
                </a:solidFill>
              </a:rPr>
              <a:t> so </a:t>
            </a:r>
            <a:r>
              <a:rPr lang="cs-CZ" dirty="0" err="1">
                <a:solidFill>
                  <a:srgbClr val="000000"/>
                </a:solidFill>
              </a:rPr>
              <a:t>that</a:t>
            </a:r>
            <a:r>
              <a:rPr lang="cs-CZ" dirty="0">
                <a:solidFill>
                  <a:srgbClr val="000000"/>
                </a:solidFill>
              </a:rPr>
              <a:t> </a:t>
            </a:r>
            <a:r>
              <a:rPr lang="cs-CZ" dirty="0" err="1">
                <a:solidFill>
                  <a:srgbClr val="000000"/>
                </a:solidFill>
              </a:rPr>
              <a:t>transactions</a:t>
            </a:r>
            <a:r>
              <a:rPr lang="cs-CZ" dirty="0">
                <a:solidFill>
                  <a:srgbClr val="000000"/>
                </a:solidFill>
              </a:rPr>
              <a:t> </a:t>
            </a:r>
            <a:r>
              <a:rPr lang="cs-CZ" dirty="0" err="1">
                <a:solidFill>
                  <a:srgbClr val="000000"/>
                </a:solidFill>
              </a:rPr>
              <a:t>can</a:t>
            </a:r>
            <a:r>
              <a:rPr lang="cs-CZ" dirty="0">
                <a:solidFill>
                  <a:srgbClr val="000000"/>
                </a:solidFill>
              </a:rPr>
              <a:t> </a:t>
            </a:r>
            <a:r>
              <a:rPr lang="cs-CZ" dirty="0" err="1">
                <a:solidFill>
                  <a:srgbClr val="000000"/>
                </a:solidFill>
              </a:rPr>
              <a:t>be</a:t>
            </a:r>
            <a:r>
              <a:rPr lang="cs-CZ" dirty="0">
                <a:solidFill>
                  <a:srgbClr val="000000"/>
                </a:solidFill>
              </a:rPr>
              <a:t> </a:t>
            </a:r>
            <a:r>
              <a:rPr lang="cs-CZ" dirty="0" err="1">
                <a:solidFill>
                  <a:srgbClr val="000000"/>
                </a:solidFill>
              </a:rPr>
              <a:t>completed</a:t>
            </a:r>
            <a:r>
              <a:rPr lang="cs-CZ" dirty="0">
                <a:solidFill>
                  <a:srgbClr val="000000"/>
                </a:solidFill>
              </a:rPr>
              <a:t> </a:t>
            </a:r>
            <a:r>
              <a:rPr lang="cs-CZ" dirty="0" err="1">
                <a:solidFill>
                  <a:srgbClr val="000000"/>
                </a:solidFill>
              </a:rPr>
              <a:t>confidently</a:t>
            </a:r>
            <a:r>
              <a:rPr lang="cs-CZ" dirty="0">
                <a:solidFill>
                  <a:srgbClr val="000000"/>
                </a:solidFill>
              </a:rPr>
              <a:t>. </a:t>
            </a:r>
            <a:r>
              <a:rPr lang="cs-CZ" dirty="0" err="1">
                <a:solidFill>
                  <a:srgbClr val="000000"/>
                </a:solidFill>
              </a:rPr>
              <a:t>For</a:t>
            </a:r>
            <a:r>
              <a:rPr lang="cs-CZ" dirty="0">
                <a:solidFill>
                  <a:srgbClr val="000000"/>
                </a:solidFill>
              </a:rPr>
              <a:t> </a:t>
            </a:r>
            <a:r>
              <a:rPr lang="cs-CZ" dirty="0" err="1">
                <a:solidFill>
                  <a:srgbClr val="000000"/>
                </a:solidFill>
              </a:rPr>
              <a:t>example</a:t>
            </a:r>
            <a:r>
              <a:rPr lang="cs-CZ" dirty="0">
                <a:solidFill>
                  <a:srgbClr val="000000"/>
                </a:solidFill>
              </a:rPr>
              <a:t>, a </a:t>
            </a:r>
            <a:r>
              <a:rPr lang="cs-CZ" dirty="0" err="1">
                <a:solidFill>
                  <a:srgbClr val="000000"/>
                </a:solidFill>
              </a:rPr>
              <a:t>logistics</a:t>
            </a:r>
            <a:r>
              <a:rPr lang="cs-CZ" dirty="0">
                <a:solidFill>
                  <a:srgbClr val="000000"/>
                </a:solidFill>
              </a:rPr>
              <a:t> </a:t>
            </a:r>
            <a:r>
              <a:rPr lang="cs-CZ" dirty="0" err="1">
                <a:solidFill>
                  <a:srgbClr val="000000"/>
                </a:solidFill>
              </a:rPr>
              <a:t>company</a:t>
            </a:r>
            <a:r>
              <a:rPr lang="cs-CZ" dirty="0">
                <a:solidFill>
                  <a:srgbClr val="000000"/>
                </a:solidFill>
              </a:rPr>
              <a:t> </a:t>
            </a:r>
            <a:r>
              <a:rPr lang="cs-CZ" dirty="0" err="1">
                <a:solidFill>
                  <a:srgbClr val="000000"/>
                </a:solidFill>
              </a:rPr>
              <a:t>can</a:t>
            </a:r>
            <a:r>
              <a:rPr lang="cs-CZ" dirty="0">
                <a:solidFill>
                  <a:srgbClr val="000000"/>
                </a:solidFill>
              </a:rPr>
              <a:t> </a:t>
            </a:r>
            <a:r>
              <a:rPr lang="cs-CZ" dirty="0" err="1">
                <a:solidFill>
                  <a:srgbClr val="000000"/>
                </a:solidFill>
              </a:rPr>
              <a:t>have</a:t>
            </a:r>
            <a:r>
              <a:rPr lang="cs-CZ" dirty="0">
                <a:solidFill>
                  <a:srgbClr val="000000"/>
                </a:solidFill>
              </a:rPr>
              <a:t> a </a:t>
            </a:r>
            <a:r>
              <a:rPr lang="cs-CZ" dirty="0" err="1">
                <a:solidFill>
                  <a:srgbClr val="000000"/>
                </a:solidFill>
              </a:rPr>
              <a:t>smart</a:t>
            </a:r>
            <a:r>
              <a:rPr lang="cs-CZ" dirty="0">
                <a:solidFill>
                  <a:srgbClr val="000000"/>
                </a:solidFill>
              </a:rPr>
              <a:t> </a:t>
            </a:r>
            <a:r>
              <a:rPr lang="cs-CZ" dirty="0" err="1">
                <a:solidFill>
                  <a:srgbClr val="000000"/>
                </a:solidFill>
              </a:rPr>
              <a:t>contract</a:t>
            </a:r>
            <a:r>
              <a:rPr lang="cs-CZ" dirty="0">
                <a:solidFill>
                  <a:srgbClr val="000000"/>
                </a:solidFill>
              </a:rPr>
              <a:t> </a:t>
            </a:r>
            <a:r>
              <a:rPr lang="cs-CZ" dirty="0" err="1">
                <a:solidFill>
                  <a:srgbClr val="000000"/>
                </a:solidFill>
              </a:rPr>
              <a:t>that</a:t>
            </a:r>
            <a:r>
              <a:rPr lang="cs-CZ" dirty="0">
                <a:solidFill>
                  <a:srgbClr val="000000"/>
                </a:solidFill>
              </a:rPr>
              <a:t> </a:t>
            </a:r>
            <a:r>
              <a:rPr lang="cs-CZ" dirty="0" err="1">
                <a:solidFill>
                  <a:srgbClr val="000000"/>
                </a:solidFill>
              </a:rPr>
              <a:t>automatically</a:t>
            </a:r>
            <a:r>
              <a:rPr lang="cs-CZ" dirty="0">
                <a:solidFill>
                  <a:srgbClr val="000000"/>
                </a:solidFill>
              </a:rPr>
              <a:t> </a:t>
            </a:r>
            <a:r>
              <a:rPr lang="cs-CZ" dirty="0" err="1">
                <a:solidFill>
                  <a:srgbClr val="000000"/>
                </a:solidFill>
              </a:rPr>
              <a:t>makes</a:t>
            </a:r>
            <a:r>
              <a:rPr lang="cs-CZ" dirty="0">
                <a:solidFill>
                  <a:srgbClr val="000000"/>
                </a:solidFill>
              </a:rPr>
              <a:t> </a:t>
            </a:r>
            <a:r>
              <a:rPr lang="cs-CZ" dirty="0" err="1">
                <a:solidFill>
                  <a:srgbClr val="000000"/>
                </a:solidFill>
              </a:rPr>
              <a:t>payment</a:t>
            </a:r>
            <a:r>
              <a:rPr lang="cs-CZ" dirty="0">
                <a:solidFill>
                  <a:srgbClr val="000000"/>
                </a:solidFill>
              </a:rPr>
              <a:t> </a:t>
            </a:r>
            <a:r>
              <a:rPr lang="cs-CZ" dirty="0" err="1">
                <a:solidFill>
                  <a:srgbClr val="000000"/>
                </a:solidFill>
              </a:rPr>
              <a:t>once</a:t>
            </a:r>
            <a:r>
              <a:rPr lang="cs-CZ" dirty="0">
                <a:solidFill>
                  <a:srgbClr val="000000"/>
                </a:solidFill>
              </a:rPr>
              <a:t> </a:t>
            </a:r>
            <a:r>
              <a:rPr lang="cs-CZ" dirty="0" err="1">
                <a:solidFill>
                  <a:srgbClr val="000000"/>
                </a:solidFill>
              </a:rPr>
              <a:t>goods</a:t>
            </a:r>
            <a:r>
              <a:rPr lang="cs-CZ" dirty="0">
                <a:solidFill>
                  <a:srgbClr val="000000"/>
                </a:solidFill>
              </a:rPr>
              <a:t> </a:t>
            </a:r>
            <a:r>
              <a:rPr lang="cs-CZ" dirty="0" err="1">
                <a:solidFill>
                  <a:srgbClr val="000000"/>
                </a:solidFill>
              </a:rPr>
              <a:t>have</a:t>
            </a:r>
            <a:r>
              <a:rPr lang="cs-CZ" dirty="0">
                <a:solidFill>
                  <a:srgbClr val="000000"/>
                </a:solidFill>
              </a:rPr>
              <a:t> </a:t>
            </a:r>
            <a:r>
              <a:rPr lang="cs-CZ" dirty="0" err="1">
                <a:solidFill>
                  <a:srgbClr val="000000"/>
                </a:solidFill>
              </a:rPr>
              <a:t>arrived</a:t>
            </a:r>
            <a:r>
              <a:rPr lang="cs-CZ" dirty="0">
                <a:solidFill>
                  <a:srgbClr val="000000"/>
                </a:solidFill>
              </a:rPr>
              <a:t> </a:t>
            </a:r>
            <a:r>
              <a:rPr lang="cs-CZ" dirty="0" err="1">
                <a:solidFill>
                  <a:srgbClr val="000000"/>
                </a:solidFill>
              </a:rPr>
              <a:t>at</a:t>
            </a:r>
            <a:r>
              <a:rPr lang="cs-CZ" dirty="0">
                <a:solidFill>
                  <a:srgbClr val="000000"/>
                </a:solidFill>
              </a:rPr>
              <a:t> </a:t>
            </a:r>
            <a:r>
              <a:rPr lang="cs-CZ" dirty="0" err="1">
                <a:solidFill>
                  <a:srgbClr val="000000"/>
                </a:solidFill>
              </a:rPr>
              <a:t>the</a:t>
            </a:r>
            <a:r>
              <a:rPr lang="cs-CZ" dirty="0">
                <a:solidFill>
                  <a:srgbClr val="000000"/>
                </a:solidFill>
              </a:rPr>
              <a:t> port.</a:t>
            </a:r>
          </a:p>
          <a:p>
            <a:pPr marL="0" indent="0" algn="l" rtl="0" fontAlgn="base"/>
            <a:endParaRPr lang="en-US" b="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What are the key components of blockchain technology?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58986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457200" indent="-457200">
              <a:lnSpc>
                <a:spcPct val="107000"/>
              </a:lnSpc>
              <a:buFont typeface="+mj-lt"/>
              <a:buAutoNum type="arabicPeriod" startAt="3"/>
            </a:pPr>
            <a:r>
              <a:rPr lang="en-GB"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key cryptography</a:t>
            </a:r>
            <a:endParaRPr lang="cs-CZ" b="1" dirty="0">
              <a:effectLst/>
              <a:latin typeface="Times New Roman" panose="02020603050405020304" pitchFamily="18" charset="0"/>
              <a:ea typeface="Times New Roman" panose="02020603050405020304" pitchFamily="18" charset="0"/>
            </a:endParaRPr>
          </a:p>
          <a:p>
            <a:pPr marL="0" indent="0" algn="l" rtl="0" fontAlgn="base"/>
            <a:endParaRPr lang="cs-CZ" b="1" dirty="0">
              <a:solidFill>
                <a:srgbClr val="000000"/>
              </a:solidFill>
              <a:effectLst/>
            </a:endParaRPr>
          </a:p>
          <a:p>
            <a:pPr>
              <a:lnSpc>
                <a:spcPct val="107000"/>
              </a:lnSpc>
              <a:spcAft>
                <a:spcPts val="800"/>
              </a:spcAft>
            </a:pPr>
            <a:r>
              <a:rPr lang="cs-CZ" dirty="0">
                <a:effectLst/>
                <a:latin typeface="Calibri" panose="020F0502020204030204" pitchFamily="34" charset="0"/>
                <a:ea typeface="Calibri" panose="020F0502020204030204" pitchFamily="34" charset="0"/>
                <a:cs typeface="Times New Roman" panose="02020603050405020304" pitchFamily="18" charset="0"/>
              </a:rPr>
              <a:t>Public </a:t>
            </a:r>
            <a:r>
              <a:rPr lang="cs-CZ" dirty="0" err="1">
                <a:effectLst/>
                <a:latin typeface="Calibri" panose="020F0502020204030204" pitchFamily="34" charset="0"/>
                <a:ea typeface="Calibri" panose="020F0502020204030204" pitchFamily="34" charset="0"/>
                <a:cs typeface="Times New Roman" panose="02020603050405020304" pitchFamily="18" charset="0"/>
              </a:rPr>
              <a:t>key</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cryptography</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is</a:t>
            </a:r>
            <a:r>
              <a:rPr lang="cs-CZ" dirty="0">
                <a:effectLst/>
                <a:latin typeface="Calibri" panose="020F0502020204030204" pitchFamily="34" charset="0"/>
                <a:ea typeface="Calibri" panose="020F0502020204030204" pitchFamily="34" charset="0"/>
                <a:cs typeface="Times New Roman" panose="02020603050405020304" pitchFamily="18" charset="0"/>
              </a:rPr>
              <a:t> a </a:t>
            </a:r>
            <a:r>
              <a:rPr lang="cs-CZ" dirty="0" err="1">
                <a:effectLst/>
                <a:latin typeface="Calibri" panose="020F0502020204030204" pitchFamily="34" charset="0"/>
                <a:ea typeface="Calibri" panose="020F0502020204030204" pitchFamily="34" charset="0"/>
                <a:cs typeface="Times New Roman" panose="02020603050405020304" pitchFamily="18" charset="0"/>
              </a:rPr>
              <a:t>security</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feature</a:t>
            </a:r>
            <a:r>
              <a:rPr lang="cs-CZ" dirty="0">
                <a:effectLst/>
                <a:latin typeface="Calibri" panose="020F0502020204030204" pitchFamily="34" charset="0"/>
                <a:ea typeface="Calibri" panose="020F0502020204030204" pitchFamily="34" charset="0"/>
                <a:cs typeface="Times New Roman" panose="02020603050405020304" pitchFamily="18" charset="0"/>
              </a:rPr>
              <a:t> to </a:t>
            </a:r>
            <a:r>
              <a:rPr lang="cs-CZ" dirty="0" err="1">
                <a:effectLst/>
                <a:latin typeface="Calibri" panose="020F0502020204030204" pitchFamily="34" charset="0"/>
                <a:ea typeface="Calibri" panose="020F0502020204030204" pitchFamily="34" charset="0"/>
                <a:cs typeface="Times New Roman" panose="02020603050405020304" pitchFamily="18" charset="0"/>
              </a:rPr>
              <a:t>uniquely</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identify</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participants</a:t>
            </a:r>
            <a:r>
              <a:rPr lang="cs-CZ" dirty="0">
                <a:effectLst/>
                <a:latin typeface="Calibri" panose="020F0502020204030204" pitchFamily="34" charset="0"/>
                <a:ea typeface="Calibri" panose="020F0502020204030204" pitchFamily="34" charset="0"/>
                <a:cs typeface="Times New Roman" panose="02020603050405020304" pitchFamily="18" charset="0"/>
              </a:rPr>
              <a:t> in </a:t>
            </a:r>
            <a:r>
              <a:rPr lang="cs-CZ" dirty="0" err="1">
                <a:effectLst/>
                <a:latin typeface="Calibri" panose="020F0502020204030204" pitchFamily="34" charset="0"/>
                <a:ea typeface="Calibri" panose="020F0502020204030204" pitchFamily="34" charset="0"/>
                <a:cs typeface="Times New Roman" panose="02020603050405020304" pitchFamily="18" charset="0"/>
              </a:rPr>
              <a:t>the</a:t>
            </a:r>
            <a:r>
              <a:rPr lang="cs-CZ" dirty="0">
                <a:effectLst/>
                <a:latin typeface="Calibri" panose="020F0502020204030204" pitchFamily="34" charset="0"/>
                <a:ea typeface="Calibri" panose="020F0502020204030204" pitchFamily="34" charset="0"/>
                <a:cs typeface="Times New Roman" panose="02020603050405020304" pitchFamily="18" charset="0"/>
              </a:rPr>
              <a:t> blockchain network. </a:t>
            </a:r>
            <a:r>
              <a:rPr lang="cs-CZ" dirty="0" err="1">
                <a:effectLst/>
                <a:latin typeface="Calibri" panose="020F0502020204030204" pitchFamily="34" charset="0"/>
                <a:ea typeface="Calibri" panose="020F0502020204030204" pitchFamily="34" charset="0"/>
                <a:cs typeface="Times New Roman" panose="02020603050405020304" pitchFamily="18" charset="0"/>
              </a:rPr>
              <a:t>This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mechanism</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generates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two</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sets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of</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keys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for</a:t>
            </a:r>
            <a:r>
              <a:rPr lang="cs-CZ" dirty="0">
                <a:effectLst/>
                <a:latin typeface="Calibri" panose="020F0502020204030204" pitchFamily="34" charset="0"/>
                <a:ea typeface="Calibri" panose="020F0502020204030204" pitchFamily="34" charset="0"/>
                <a:cs typeface="Times New Roman" panose="02020603050405020304" pitchFamily="18" charset="0"/>
              </a:rPr>
              <a:t> network </a:t>
            </a:r>
            <a:r>
              <a:rPr lang="cs-CZ" dirty="0" err="1">
                <a:effectLst/>
                <a:latin typeface="Calibri" panose="020F0502020204030204" pitchFamily="34" charset="0"/>
                <a:ea typeface="Calibri" panose="020F0502020204030204" pitchFamily="34" charset="0"/>
                <a:cs typeface="Times New Roman" panose="02020603050405020304" pitchFamily="18" charset="0"/>
              </a:rPr>
              <a:t>members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One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key</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is</a:t>
            </a:r>
            <a:r>
              <a:rPr lang="cs-CZ" dirty="0">
                <a:effectLst/>
                <a:latin typeface="Calibri" panose="020F0502020204030204" pitchFamily="34" charset="0"/>
                <a:ea typeface="Calibri" panose="020F0502020204030204" pitchFamily="34" charset="0"/>
                <a:cs typeface="Times New Roman" panose="02020603050405020304" pitchFamily="18" charset="0"/>
              </a:rPr>
              <a:t> a public </a:t>
            </a:r>
            <a:r>
              <a:rPr lang="cs-CZ" dirty="0" err="1">
                <a:effectLst/>
                <a:latin typeface="Calibri" panose="020F0502020204030204" pitchFamily="34" charset="0"/>
                <a:ea typeface="Calibri" panose="020F0502020204030204" pitchFamily="34" charset="0"/>
                <a:cs typeface="Times New Roman" panose="02020603050405020304" pitchFamily="18" charset="0"/>
              </a:rPr>
              <a:t>key</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that</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is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common</a:t>
            </a:r>
            <a:r>
              <a:rPr lang="cs-CZ" dirty="0">
                <a:effectLst/>
                <a:latin typeface="Calibri" panose="020F0502020204030204" pitchFamily="34" charset="0"/>
                <a:ea typeface="Calibri" panose="020F0502020204030204" pitchFamily="34" charset="0"/>
                <a:cs typeface="Times New Roman" panose="02020603050405020304" pitchFamily="18" charset="0"/>
              </a:rPr>
              <a:t> to </a:t>
            </a:r>
            <a:r>
              <a:rPr lang="cs-CZ" dirty="0" err="1">
                <a:effectLst/>
                <a:latin typeface="Calibri" panose="020F0502020204030204" pitchFamily="34" charset="0"/>
                <a:ea typeface="Calibri" panose="020F0502020204030204" pitchFamily="34" charset="0"/>
                <a:cs typeface="Times New Roman" panose="02020603050405020304" pitchFamily="18" charset="0"/>
              </a:rPr>
              <a:t>everyone</a:t>
            </a:r>
            <a:r>
              <a:rPr lang="cs-CZ" dirty="0">
                <a:effectLst/>
                <a:latin typeface="Calibri" panose="020F0502020204030204" pitchFamily="34" charset="0"/>
                <a:ea typeface="Calibri" panose="020F0502020204030204" pitchFamily="34" charset="0"/>
                <a:cs typeface="Times New Roman" panose="02020603050405020304" pitchFamily="18" charset="0"/>
              </a:rPr>
              <a:t> in </a:t>
            </a:r>
            <a:r>
              <a:rPr lang="cs-CZ" dirty="0" err="1">
                <a:effectLst/>
                <a:latin typeface="Calibri" panose="020F0502020204030204" pitchFamily="34" charset="0"/>
                <a:ea typeface="Calibri" panose="020F0502020204030204" pitchFamily="34" charset="0"/>
                <a:cs typeface="Times New Roman" panose="02020603050405020304" pitchFamily="18" charset="0"/>
              </a:rPr>
              <a:t>the</a:t>
            </a:r>
            <a:r>
              <a:rPr lang="cs-CZ" dirty="0">
                <a:effectLst/>
                <a:latin typeface="Calibri" panose="020F0502020204030204" pitchFamily="34" charset="0"/>
                <a:ea typeface="Calibri" panose="020F0502020204030204" pitchFamily="34" charset="0"/>
                <a:cs typeface="Times New Roman" panose="02020603050405020304" pitchFamily="18" charset="0"/>
              </a:rPr>
              <a:t> network. </a:t>
            </a:r>
            <a:r>
              <a:rPr lang="cs-CZ" dirty="0" err="1">
                <a:effectLst/>
                <a:latin typeface="Calibri" panose="020F0502020204030204" pitchFamily="34" charset="0"/>
                <a:ea typeface="Calibri" panose="020F0502020204030204" pitchFamily="34" charset="0"/>
                <a:cs typeface="Times New Roman" panose="02020603050405020304" pitchFamily="18" charset="0"/>
              </a:rPr>
              <a:t>The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other</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is</a:t>
            </a:r>
            <a:r>
              <a:rPr lang="cs-CZ" dirty="0">
                <a:effectLst/>
                <a:latin typeface="Calibri" panose="020F0502020204030204" pitchFamily="34" charset="0"/>
                <a:ea typeface="Calibri" panose="020F0502020204030204" pitchFamily="34" charset="0"/>
                <a:cs typeface="Times New Roman" panose="02020603050405020304" pitchFamily="18" charset="0"/>
              </a:rPr>
              <a:t> a </a:t>
            </a:r>
            <a:r>
              <a:rPr lang="cs-CZ" dirty="0" err="1">
                <a:effectLst/>
                <a:latin typeface="Calibri" panose="020F0502020204030204" pitchFamily="34" charset="0"/>
                <a:ea typeface="Calibri" panose="020F0502020204030204" pitchFamily="34" charset="0"/>
                <a:cs typeface="Times New Roman" panose="02020603050405020304" pitchFamily="18" charset="0"/>
              </a:rPr>
              <a:t>private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key</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that</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is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unique</a:t>
            </a:r>
            <a:r>
              <a:rPr lang="cs-CZ" dirty="0">
                <a:effectLst/>
                <a:latin typeface="Calibri" panose="020F0502020204030204" pitchFamily="34" charset="0"/>
                <a:ea typeface="Calibri" panose="020F0502020204030204" pitchFamily="34" charset="0"/>
                <a:cs typeface="Times New Roman" panose="02020603050405020304" pitchFamily="18" charset="0"/>
              </a:rPr>
              <a:t> to </a:t>
            </a:r>
            <a:r>
              <a:rPr lang="cs-CZ" dirty="0" err="1">
                <a:effectLst/>
                <a:latin typeface="Calibri" panose="020F0502020204030204" pitchFamily="34" charset="0"/>
                <a:ea typeface="Calibri" panose="020F0502020204030204" pitchFamily="34" charset="0"/>
                <a:cs typeface="Times New Roman" panose="02020603050405020304" pitchFamily="18" charset="0"/>
              </a:rPr>
              <a:t>every</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member</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The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private</a:t>
            </a:r>
            <a:r>
              <a:rPr lang="cs-CZ" dirty="0">
                <a:effectLst/>
                <a:latin typeface="Calibri" panose="020F0502020204030204" pitchFamily="34" charset="0"/>
                <a:ea typeface="Calibri" panose="020F0502020204030204" pitchFamily="34" charset="0"/>
                <a:cs typeface="Times New Roman" panose="02020603050405020304" pitchFamily="18" charset="0"/>
              </a:rPr>
              <a:t> and public </a:t>
            </a:r>
            <a:r>
              <a:rPr lang="cs-CZ" dirty="0" err="1">
                <a:effectLst/>
                <a:latin typeface="Calibri" panose="020F0502020204030204" pitchFamily="34" charset="0"/>
                <a:ea typeface="Calibri" panose="020F0502020204030204" pitchFamily="34" charset="0"/>
                <a:cs typeface="Times New Roman" panose="02020603050405020304" pitchFamily="18" charset="0"/>
              </a:rPr>
              <a:t>keys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work</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together</a:t>
            </a:r>
            <a:r>
              <a:rPr lang="cs-CZ" dirty="0">
                <a:effectLst/>
                <a:latin typeface="Calibri" panose="020F0502020204030204" pitchFamily="34" charset="0"/>
                <a:ea typeface="Calibri" panose="020F0502020204030204" pitchFamily="34" charset="0"/>
                <a:cs typeface="Times New Roman" panose="02020603050405020304" pitchFamily="18" charset="0"/>
              </a:rPr>
              <a:t> to </a:t>
            </a:r>
            <a:r>
              <a:rPr lang="cs-CZ" dirty="0" err="1">
                <a:effectLst/>
                <a:latin typeface="Calibri" panose="020F0502020204030204" pitchFamily="34" charset="0"/>
                <a:ea typeface="Calibri" panose="020F0502020204030204" pitchFamily="34" charset="0"/>
                <a:cs typeface="Times New Roman" panose="02020603050405020304" pitchFamily="18" charset="0"/>
              </a:rPr>
              <a:t>unlock</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the</a:t>
            </a:r>
            <a:r>
              <a:rPr lang="cs-CZ" dirty="0">
                <a:effectLst/>
                <a:latin typeface="Calibri" panose="020F0502020204030204" pitchFamily="34" charset="0"/>
                <a:ea typeface="Calibri" panose="020F0502020204030204" pitchFamily="34" charset="0"/>
                <a:cs typeface="Times New Roman" panose="02020603050405020304" pitchFamily="18" charset="0"/>
              </a:rPr>
              <a:t> data in </a:t>
            </a:r>
            <a:r>
              <a:rPr lang="cs-CZ" dirty="0" err="1">
                <a:effectLst/>
                <a:latin typeface="Calibri" panose="020F0502020204030204" pitchFamily="34" charset="0"/>
                <a:ea typeface="Calibri" panose="020F0502020204030204" pitchFamily="34" charset="0"/>
                <a:cs typeface="Times New Roman" panose="02020603050405020304" pitchFamily="18" charset="0"/>
              </a:rPr>
              <a:t>the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ledger</a:t>
            </a:r>
            <a:r>
              <a:rPr lang="cs-CZ"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l" rtl="0" fontAlgn="base"/>
            <a:endParaRPr lang="en-US" b="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What are the key components of blockchain technology?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02630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457200" indent="-457200">
              <a:lnSpc>
                <a:spcPct val="107000"/>
              </a:lnSpc>
              <a:buFont typeface="+mj-lt"/>
              <a:buAutoNum type="arabicPeriod" startAt="3"/>
            </a:pPr>
            <a:r>
              <a:rPr lang="en-GB"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key cryptography</a:t>
            </a:r>
            <a:endParaRPr lang="cs-CZ" b="1" dirty="0">
              <a:effectLst/>
              <a:latin typeface="Times New Roman" panose="02020603050405020304" pitchFamily="18" charset="0"/>
              <a:ea typeface="Times New Roman" panose="02020603050405020304" pitchFamily="18" charset="0"/>
            </a:endParaRPr>
          </a:p>
          <a:p>
            <a:pPr marL="0" indent="0" algn="l" rtl="0" fontAlgn="base"/>
            <a:endParaRPr lang="cs-CZ" b="1" dirty="0">
              <a:solidFill>
                <a:srgbClr val="000000"/>
              </a:solidFill>
              <a:effectLst/>
            </a:endParaRPr>
          </a:p>
          <a:p>
            <a:pPr>
              <a:lnSpc>
                <a:spcPct val="107000"/>
              </a:lnSpc>
              <a:spcAft>
                <a:spcPts val="800"/>
              </a:spcAft>
            </a:pPr>
            <a:r>
              <a:rPr lang="cs-CZ" dirty="0" err="1">
                <a:effectLst/>
                <a:latin typeface="Calibri" panose="020F0502020204030204" pitchFamily="34" charset="0"/>
                <a:ea typeface="Calibri" panose="020F0502020204030204" pitchFamily="34" charset="0"/>
                <a:cs typeface="Times New Roman" panose="02020603050405020304" pitchFamily="18" charset="0"/>
              </a:rPr>
              <a:t>For</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example</a:t>
            </a:r>
            <a:r>
              <a:rPr lang="cs-CZ" dirty="0">
                <a:effectLst/>
                <a:latin typeface="Calibri" panose="020F0502020204030204" pitchFamily="34" charset="0"/>
                <a:ea typeface="Calibri" panose="020F0502020204030204" pitchFamily="34" charset="0"/>
                <a:cs typeface="Times New Roman" panose="02020603050405020304" pitchFamily="18" charset="0"/>
              </a:rPr>
              <a:t>, John and </a:t>
            </a:r>
            <a:r>
              <a:rPr lang="cs-CZ" dirty="0" err="1">
                <a:effectLst/>
                <a:latin typeface="Calibri" panose="020F0502020204030204" pitchFamily="34" charset="0"/>
                <a:ea typeface="Calibri" panose="020F0502020204030204" pitchFamily="34" charset="0"/>
                <a:cs typeface="Times New Roman" panose="02020603050405020304" pitchFamily="18" charset="0"/>
              </a:rPr>
              <a:t>Jill</a:t>
            </a:r>
            <a:r>
              <a:rPr lang="cs-CZ" dirty="0">
                <a:effectLst/>
                <a:latin typeface="Calibri" panose="020F0502020204030204" pitchFamily="34" charset="0"/>
                <a:ea typeface="Calibri" panose="020F0502020204030204" pitchFamily="34" charset="0"/>
                <a:cs typeface="Times New Roman" panose="02020603050405020304" pitchFamily="18" charset="0"/>
              </a:rPr>
              <a:t> are </a:t>
            </a:r>
            <a:r>
              <a:rPr lang="cs-CZ" dirty="0" err="1">
                <a:effectLst/>
                <a:latin typeface="Calibri" panose="020F0502020204030204" pitchFamily="34" charset="0"/>
                <a:ea typeface="Calibri" panose="020F0502020204030204" pitchFamily="34" charset="0"/>
                <a:cs typeface="Times New Roman" panose="02020603050405020304" pitchFamily="18" charset="0"/>
              </a:rPr>
              <a:t>two</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members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of</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the</a:t>
            </a:r>
            <a:r>
              <a:rPr lang="cs-CZ" dirty="0">
                <a:effectLst/>
                <a:latin typeface="Calibri" panose="020F0502020204030204" pitchFamily="34" charset="0"/>
                <a:ea typeface="Calibri" panose="020F0502020204030204" pitchFamily="34" charset="0"/>
                <a:cs typeface="Times New Roman" panose="02020603050405020304" pitchFamily="18" charset="0"/>
              </a:rPr>
              <a:t> network. John </a:t>
            </a:r>
            <a:r>
              <a:rPr lang="cs-CZ" dirty="0" err="1">
                <a:effectLst/>
                <a:latin typeface="Calibri" panose="020F0502020204030204" pitchFamily="34" charset="0"/>
                <a:ea typeface="Calibri" panose="020F0502020204030204" pitchFamily="34" charset="0"/>
                <a:cs typeface="Times New Roman" panose="02020603050405020304" pitchFamily="18" charset="0"/>
              </a:rPr>
              <a:t>records</a:t>
            </a:r>
            <a:r>
              <a:rPr lang="cs-CZ" dirty="0">
                <a:effectLst/>
                <a:latin typeface="Calibri" panose="020F0502020204030204" pitchFamily="34" charset="0"/>
                <a:ea typeface="Calibri" panose="020F0502020204030204" pitchFamily="34" charset="0"/>
                <a:cs typeface="Times New Roman" panose="02020603050405020304" pitchFamily="18" charset="0"/>
              </a:rPr>
              <a:t> a </a:t>
            </a:r>
            <a:r>
              <a:rPr lang="cs-CZ" dirty="0" err="1">
                <a:effectLst/>
                <a:latin typeface="Calibri" panose="020F0502020204030204" pitchFamily="34" charset="0"/>
                <a:ea typeface="Calibri" panose="020F0502020204030204" pitchFamily="34" charset="0"/>
                <a:cs typeface="Times New Roman" panose="02020603050405020304" pitchFamily="18" charset="0"/>
              </a:rPr>
              <a:t>transaction</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that</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is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encrypted</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with</a:t>
            </a:r>
            <a:r>
              <a:rPr lang="cs-CZ" dirty="0">
                <a:effectLst/>
                <a:latin typeface="Calibri" panose="020F0502020204030204" pitchFamily="34" charset="0"/>
                <a:ea typeface="Calibri" panose="020F0502020204030204" pitchFamily="34" charset="0"/>
                <a:cs typeface="Times New Roman" panose="02020603050405020304" pitchFamily="18" charset="0"/>
              </a:rPr>
              <a:t> his </a:t>
            </a:r>
            <a:r>
              <a:rPr lang="cs-CZ" dirty="0" err="1">
                <a:effectLst/>
                <a:latin typeface="Calibri" panose="020F0502020204030204" pitchFamily="34" charset="0"/>
                <a:ea typeface="Calibri" panose="020F0502020204030204" pitchFamily="34" charset="0"/>
                <a:cs typeface="Times New Roman" panose="02020603050405020304" pitchFamily="18" charset="0"/>
              </a:rPr>
              <a:t>private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key</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Jill</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can</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decrypt</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it</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with</a:t>
            </a:r>
            <a:r>
              <a:rPr lang="cs-CZ" dirty="0">
                <a:effectLst/>
                <a:latin typeface="Calibri" panose="020F0502020204030204" pitchFamily="34" charset="0"/>
                <a:ea typeface="Calibri" panose="020F0502020204030204" pitchFamily="34" charset="0"/>
                <a:cs typeface="Times New Roman" panose="02020603050405020304" pitchFamily="18" charset="0"/>
              </a:rPr>
              <a:t> her public </a:t>
            </a:r>
            <a:r>
              <a:rPr lang="cs-CZ" dirty="0" err="1">
                <a:effectLst/>
                <a:latin typeface="Calibri" panose="020F0502020204030204" pitchFamily="34" charset="0"/>
                <a:ea typeface="Calibri" panose="020F0502020204030204" pitchFamily="34" charset="0"/>
                <a:cs typeface="Times New Roman" panose="02020603050405020304" pitchFamily="18" charset="0"/>
              </a:rPr>
              <a:t>key</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This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way</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Jill</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is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confident</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that</a:t>
            </a:r>
            <a:r>
              <a:rPr lang="cs-CZ" dirty="0">
                <a:effectLst/>
                <a:latin typeface="Calibri" panose="020F0502020204030204" pitchFamily="34" charset="0"/>
                <a:ea typeface="Calibri" panose="020F0502020204030204" pitchFamily="34" charset="0"/>
                <a:cs typeface="Times New Roman" panose="02020603050405020304" pitchFamily="18" charset="0"/>
              </a:rPr>
              <a:t> John made </a:t>
            </a:r>
            <a:r>
              <a:rPr lang="cs-CZ" dirty="0" err="1">
                <a:effectLst/>
                <a:latin typeface="Calibri" panose="020F0502020204030204" pitchFamily="34" charset="0"/>
                <a:ea typeface="Calibri" panose="020F0502020204030204" pitchFamily="34" charset="0"/>
                <a:cs typeface="Times New Roman" panose="02020603050405020304" pitchFamily="18" charset="0"/>
              </a:rPr>
              <a:t>the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transaction</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Jill's</a:t>
            </a:r>
            <a:r>
              <a:rPr lang="cs-CZ" dirty="0">
                <a:effectLst/>
                <a:latin typeface="Calibri" panose="020F0502020204030204" pitchFamily="34" charset="0"/>
                <a:ea typeface="Calibri" panose="020F0502020204030204" pitchFamily="34" charset="0"/>
                <a:cs typeface="Times New Roman" panose="02020603050405020304" pitchFamily="18" charset="0"/>
              </a:rPr>
              <a:t> public </a:t>
            </a:r>
            <a:r>
              <a:rPr lang="cs-CZ" dirty="0" err="1">
                <a:effectLst/>
                <a:latin typeface="Calibri" panose="020F0502020204030204" pitchFamily="34" charset="0"/>
                <a:ea typeface="Calibri" panose="020F0502020204030204" pitchFamily="34" charset="0"/>
                <a:cs typeface="Times New Roman" panose="02020603050405020304" pitchFamily="18" charset="0"/>
              </a:rPr>
              <a:t>key</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wouldn't</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have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worked</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if</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John's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private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key</a:t>
            </a:r>
            <a:r>
              <a:rPr lang="cs-CZ" dirty="0">
                <a:effectLst/>
                <a:latin typeface="Calibri" panose="020F0502020204030204" pitchFamily="34" charset="0"/>
                <a:ea typeface="Calibri" panose="020F0502020204030204" pitchFamily="34" charset="0"/>
                <a:cs typeface="Times New Roman" panose="02020603050405020304" pitchFamily="18" charset="0"/>
              </a:rPr>
              <a:t> had </a:t>
            </a:r>
            <a:r>
              <a:rPr lang="cs-CZ" dirty="0" err="1">
                <a:effectLst/>
                <a:latin typeface="Calibri" panose="020F0502020204030204" pitchFamily="34" charset="0"/>
                <a:ea typeface="Calibri" panose="020F0502020204030204" pitchFamily="34" charset="0"/>
                <a:cs typeface="Times New Roman" panose="02020603050405020304" pitchFamily="18" charset="0"/>
              </a:rPr>
              <a:t>been</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tampered</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with</a:t>
            </a:r>
            <a:r>
              <a:rPr lang="cs-CZ"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l" rtl="0" fontAlgn="base"/>
            <a:endParaRPr lang="en-US" b="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What are the key components of blockchain technology?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20624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cs-CZ" sz="3900" dirty="0" err="1"/>
              <a:t>What</a:t>
            </a:r>
            <a:r>
              <a:rPr lang="cs-CZ" sz="3900" dirty="0"/>
              <a:t> are </a:t>
            </a:r>
            <a:r>
              <a:rPr lang="cs-CZ" sz="3900" dirty="0" err="1"/>
              <a:t>the</a:t>
            </a:r>
            <a:r>
              <a:rPr lang="cs-CZ" sz="3900" dirty="0"/>
              <a:t> </a:t>
            </a:r>
            <a:r>
              <a:rPr lang="cs-CZ" sz="3900" dirty="0" err="1"/>
              <a:t>benefits</a:t>
            </a:r>
            <a:r>
              <a:rPr lang="cs-CZ" sz="3900" dirty="0"/>
              <a:t> </a:t>
            </a:r>
            <a:r>
              <a:rPr lang="cs-CZ" sz="3900" dirty="0" err="1"/>
              <a:t>of</a:t>
            </a:r>
            <a:r>
              <a:rPr lang="cs-CZ" sz="3900" dirty="0"/>
              <a:t> blockchain technology?</a:t>
            </a:r>
            <a:endParaRPr lang="en-US" sz="3900"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a:t>
            </a:r>
            <a:r>
              <a:rPr lang="cs-CZ" dirty="0"/>
              <a:t>4</a:t>
            </a:r>
            <a:endParaRPr lang="en-US" dirty="0"/>
          </a:p>
        </p:txBody>
      </p:sp>
    </p:spTree>
    <p:extLst>
      <p:ext uri="{BB962C8B-B14F-4D97-AF65-F5344CB8AC3E}">
        <p14:creationId xmlns:p14="http://schemas.microsoft.com/office/powerpoint/2010/main" val="33506578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a:lnSpc>
                <a:spcPct val="107000"/>
              </a:lnSpc>
              <a:spcAft>
                <a:spcPts val="800"/>
              </a:spcAft>
            </a:pPr>
            <a:r>
              <a:rPr lang="cs-CZ" dirty="0">
                <a:effectLst/>
                <a:latin typeface="Calibri" panose="020F0502020204030204" pitchFamily="34" charset="0"/>
                <a:ea typeface="Calibri" panose="020F0502020204030204" pitchFamily="34" charset="0"/>
                <a:cs typeface="Times New Roman" panose="02020603050405020304" pitchFamily="18" charset="0"/>
              </a:rPr>
              <a:t>Blockchain technology </a:t>
            </a:r>
            <a:r>
              <a:rPr lang="cs-CZ" dirty="0" err="1">
                <a:effectLst/>
                <a:latin typeface="Calibri" panose="020F0502020204030204" pitchFamily="34" charset="0"/>
                <a:ea typeface="Calibri" panose="020F0502020204030204" pitchFamily="34" charset="0"/>
                <a:cs typeface="Times New Roman" panose="02020603050405020304" pitchFamily="18" charset="0"/>
              </a:rPr>
              <a:t>brings</a:t>
            </a:r>
            <a:r>
              <a:rPr lang="cs-CZ" dirty="0">
                <a:effectLst/>
                <a:latin typeface="Calibri" panose="020F0502020204030204" pitchFamily="34" charset="0"/>
                <a:ea typeface="Calibri" panose="020F0502020204030204" pitchFamily="34" charset="0"/>
                <a:cs typeface="Times New Roman" panose="02020603050405020304" pitchFamily="18" charset="0"/>
              </a:rPr>
              <a:t> many </a:t>
            </a:r>
            <a:r>
              <a:rPr lang="cs-CZ" dirty="0" err="1">
                <a:effectLst/>
                <a:latin typeface="Calibri" panose="020F0502020204030204" pitchFamily="34" charset="0"/>
                <a:ea typeface="Calibri" panose="020F0502020204030204" pitchFamily="34" charset="0"/>
                <a:cs typeface="Times New Roman" panose="02020603050405020304" pitchFamily="18" charset="0"/>
              </a:rPr>
              <a:t>benefits</a:t>
            </a:r>
            <a:r>
              <a:rPr lang="cs-CZ" dirty="0">
                <a:effectLst/>
                <a:latin typeface="Calibri" panose="020F0502020204030204" pitchFamily="34" charset="0"/>
                <a:ea typeface="Calibri" panose="020F0502020204030204" pitchFamily="34" charset="0"/>
                <a:cs typeface="Times New Roman" panose="02020603050405020304" pitchFamily="18" charset="0"/>
              </a:rPr>
              <a:t> to </a:t>
            </a:r>
            <a:r>
              <a:rPr lang="cs-CZ" dirty="0" err="1">
                <a:effectLst/>
                <a:latin typeface="Calibri" panose="020F0502020204030204" pitchFamily="34" charset="0"/>
                <a:ea typeface="Calibri" panose="020F0502020204030204" pitchFamily="34" charset="0"/>
                <a:cs typeface="Times New Roman" panose="02020603050405020304" pitchFamily="18" charset="0"/>
              </a:rPr>
              <a:t>asset</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transaction</a:t>
            </a:r>
            <a:r>
              <a:rPr lang="cs-CZ" dirty="0">
                <a:effectLst/>
                <a:latin typeface="Calibri" panose="020F0502020204030204" pitchFamily="34" charset="0"/>
                <a:ea typeface="Calibri" panose="020F0502020204030204" pitchFamily="34" charset="0"/>
                <a:cs typeface="Times New Roman" panose="02020603050405020304" pitchFamily="18" charset="0"/>
              </a:rPr>
              <a:t> management. </a:t>
            </a:r>
            <a:r>
              <a:rPr lang="cs-CZ" dirty="0" err="1">
                <a:effectLst/>
                <a:latin typeface="Calibri" panose="020F0502020204030204" pitchFamily="34" charset="0"/>
                <a:ea typeface="Calibri" panose="020F0502020204030204" pitchFamily="34" charset="0"/>
                <a:cs typeface="Times New Roman" panose="02020603050405020304" pitchFamily="18" charset="0"/>
              </a:rPr>
              <a:t>We</a:t>
            </a:r>
            <a:r>
              <a:rPr lang="cs-CZ" dirty="0">
                <a:effectLst/>
                <a:latin typeface="Calibri" panose="020F0502020204030204" pitchFamily="34" charset="0"/>
                <a:ea typeface="Calibri" panose="020F0502020204030204" pitchFamily="34" charset="0"/>
                <a:cs typeface="Times New Roman" panose="02020603050405020304" pitchFamily="18" charset="0"/>
              </a:rPr>
              <a:t> list a </a:t>
            </a:r>
            <a:r>
              <a:rPr lang="cs-CZ" dirty="0" err="1">
                <a:effectLst/>
                <a:latin typeface="Calibri" panose="020F0502020204030204" pitchFamily="34" charset="0"/>
                <a:ea typeface="Calibri" panose="020F0502020204030204" pitchFamily="34" charset="0"/>
                <a:cs typeface="Times New Roman" panose="02020603050405020304" pitchFamily="18" charset="0"/>
              </a:rPr>
              <a:t>few</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of</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them</a:t>
            </a:r>
            <a:r>
              <a:rPr lang="cs-CZ" dirty="0">
                <a:effectLst/>
                <a:latin typeface="Calibri" panose="020F0502020204030204" pitchFamily="34" charset="0"/>
                <a:ea typeface="Calibri" panose="020F0502020204030204" pitchFamily="34" charset="0"/>
                <a:cs typeface="Times New Roman" panose="02020603050405020304" pitchFamily="18" charset="0"/>
              </a:rPr>
              <a:t> in </a:t>
            </a:r>
            <a:r>
              <a:rPr lang="cs-CZ" dirty="0" err="1">
                <a:effectLst/>
                <a:latin typeface="Calibri" panose="020F0502020204030204" pitchFamily="34" charset="0"/>
                <a:ea typeface="Calibri" panose="020F0502020204030204" pitchFamily="34" charset="0"/>
                <a:cs typeface="Times New Roman" panose="02020603050405020304" pitchFamily="18" charset="0"/>
              </a:rPr>
              <a:t>the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following</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subsections</a:t>
            </a:r>
            <a:r>
              <a:rPr lang="cs-CZ" dirty="0">
                <a:effectLst/>
                <a:latin typeface="Calibri" panose="020F0502020204030204" pitchFamily="34" charset="0"/>
                <a:ea typeface="Calibri" panose="020F0502020204030204" pitchFamily="34" charset="0"/>
                <a:cs typeface="Times New Roman" panose="02020603050405020304" pitchFamily="18" charset="0"/>
              </a:rPr>
              <a:t>:</a:t>
            </a:r>
          </a:p>
          <a:p>
            <a:pPr marL="457200" indent="-457200">
              <a:lnSpc>
                <a:spcPct val="107000"/>
              </a:lnSpc>
              <a:buFont typeface="+mj-lt"/>
              <a:buAutoNum type="arabicPeriod"/>
            </a:pPr>
            <a:r>
              <a:rPr lang="en-GB"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Advanced security</a:t>
            </a:r>
            <a:endParaRPr lang="cs-CZ" b="1" dirty="0">
              <a:effectLst/>
              <a:latin typeface="Times New Roman" panose="02020603050405020304" pitchFamily="18" charset="0"/>
              <a:ea typeface="Times New Roman" panose="02020603050405020304" pitchFamily="18" charset="0"/>
            </a:endParaRPr>
          </a:p>
          <a:p>
            <a:pPr marL="457200" indent="-457200">
              <a:lnSpc>
                <a:spcPct val="107000"/>
              </a:lnSpc>
              <a:buFont typeface="+mj-lt"/>
              <a:buAutoNum type="arabicPeriod"/>
            </a:pPr>
            <a:r>
              <a:rPr lang="en-GB"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Improved efficiency</a:t>
            </a:r>
            <a:endParaRPr lang="cs-CZ" b="1" dirty="0">
              <a:effectLst/>
              <a:latin typeface="Times New Roman" panose="02020603050405020304" pitchFamily="18" charset="0"/>
              <a:ea typeface="Times New Roman" panose="02020603050405020304" pitchFamily="18" charset="0"/>
            </a:endParaRPr>
          </a:p>
          <a:p>
            <a:pPr marL="457200" indent="-457200">
              <a:lnSpc>
                <a:spcPct val="107000"/>
              </a:lnSpc>
              <a:buFont typeface="+mj-lt"/>
              <a:buAutoNum type="arabicPeriod"/>
            </a:pPr>
            <a:r>
              <a:rPr lang="en-GB"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Faster auditing</a:t>
            </a:r>
            <a:endParaRPr lang="cs-CZ" b="1" dirty="0">
              <a:effectLst/>
              <a:latin typeface="Times New Roman" panose="02020603050405020304" pitchFamily="18" charset="0"/>
              <a:ea typeface="Times New Roman" panose="02020603050405020304" pitchFamily="18" charset="0"/>
            </a:endParaRPr>
          </a:p>
          <a:p>
            <a:pPr marL="0" indent="0" algn="l" rtl="0" fontAlgn="base"/>
            <a:endParaRPr lang="cs-CZ" b="1" dirty="0">
              <a:solidFill>
                <a:srgbClr val="000000"/>
              </a:solidFill>
              <a:effectLst/>
            </a:endParaRPr>
          </a:p>
          <a:p>
            <a:pPr marL="0" indent="0" algn="l" rtl="0" fontAlgn="base"/>
            <a:endParaRPr lang="en-US" b="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What are the </a:t>
            </a:r>
            <a:r>
              <a:rPr lang="cs-CZ" dirty="0" err="1"/>
              <a:t>benefits</a:t>
            </a:r>
            <a:r>
              <a:rPr lang="cs-CZ" dirty="0"/>
              <a:t> </a:t>
            </a:r>
            <a:r>
              <a:rPr lang="en-US" sz="3600" dirty="0"/>
              <a:t>of blockchain technology?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2322016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457200" indent="-457200">
              <a:lnSpc>
                <a:spcPct val="107000"/>
              </a:lnSpc>
              <a:buFont typeface="+mj-lt"/>
              <a:buAutoNum type="arabicPeriod"/>
            </a:pPr>
            <a:r>
              <a:rPr lang="en-GB"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Advanced security</a:t>
            </a:r>
            <a:endParaRPr lang="cs-CZ" b="1" dirty="0">
              <a:effectLst/>
              <a:latin typeface="Times New Roman" panose="02020603050405020304" pitchFamily="18" charset="0"/>
              <a:ea typeface="Times New Roman" panose="02020603050405020304" pitchFamily="18" charset="0"/>
            </a:endParaRPr>
          </a:p>
          <a:p>
            <a:pPr marL="0" indent="0" algn="l" rtl="0" fontAlgn="base"/>
            <a:endParaRPr lang="cs-CZ" b="1" dirty="0">
              <a:solidFill>
                <a:srgbClr val="000000"/>
              </a:solidFill>
              <a:effectLst/>
            </a:endParaRP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Blockchain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systems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provide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high</a:t>
            </a:r>
            <a:r>
              <a:rPr lang="cs-CZ" sz="2400" dirty="0">
                <a:effectLst/>
                <a:latin typeface="Calibri" panose="020F0502020204030204" pitchFamily="34" charset="0"/>
                <a:ea typeface="Calibri" panose="020F0502020204030204" pitchFamily="34" charset="0"/>
                <a:cs typeface="Times New Roman" panose="02020603050405020304" pitchFamily="18" charset="0"/>
              </a:rPr>
              <a:t> level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security</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trust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modern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digital</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transactions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require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There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always</a:t>
            </a:r>
            <a:r>
              <a:rPr lang="cs-CZ" sz="2400" dirty="0">
                <a:effectLst/>
                <a:latin typeface="Calibri" panose="020F0502020204030204" pitchFamily="34" charset="0"/>
                <a:ea typeface="Calibri" panose="020F0502020204030204" pitchFamily="34" charset="0"/>
                <a:cs typeface="Times New Roman" panose="02020603050405020304" pitchFamily="18" charset="0"/>
              </a:rPr>
              <a:t>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fear</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someone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will</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manipulate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underlying</a:t>
            </a:r>
            <a:r>
              <a:rPr lang="cs-CZ" sz="2400" dirty="0">
                <a:effectLst/>
                <a:latin typeface="Calibri" panose="020F0502020204030204" pitchFamily="34" charset="0"/>
                <a:ea typeface="Calibri" panose="020F0502020204030204" pitchFamily="34" charset="0"/>
                <a:cs typeface="Times New Roman" panose="02020603050405020304" pitchFamily="18" charset="0"/>
              </a:rPr>
              <a:t> software to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generate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fake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money</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for</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themselves</a:t>
            </a:r>
            <a:r>
              <a:rPr lang="cs-CZ" sz="2400" dirty="0">
                <a:effectLst/>
                <a:latin typeface="Calibri" panose="020F0502020204030204" pitchFamily="34" charset="0"/>
                <a:ea typeface="Calibri" panose="020F0502020204030204" pitchFamily="34" charset="0"/>
                <a:cs typeface="Times New Roman" panose="02020603050405020304" pitchFamily="18" charset="0"/>
              </a:rPr>
              <a:t>. But blockchain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uses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three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principles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cryptography</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decentralization</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consensus</a:t>
            </a:r>
            <a:r>
              <a:rPr lang="cs-CZ" sz="2400" dirty="0">
                <a:effectLst/>
                <a:latin typeface="Calibri" panose="020F0502020204030204" pitchFamily="34" charset="0"/>
                <a:ea typeface="Calibri" panose="020F0502020204030204" pitchFamily="34" charset="0"/>
                <a:cs typeface="Times New Roman" panose="02020603050405020304" pitchFamily="18" charset="0"/>
              </a:rPr>
              <a:t> to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create</a:t>
            </a:r>
            <a:r>
              <a:rPr lang="cs-CZ" sz="2400" dirty="0">
                <a:effectLst/>
                <a:latin typeface="Calibri" panose="020F0502020204030204" pitchFamily="34" charset="0"/>
                <a:ea typeface="Calibri" panose="020F0502020204030204" pitchFamily="34" charset="0"/>
                <a:cs typeface="Times New Roman" panose="02020603050405020304" pitchFamily="18" charset="0"/>
              </a:rPr>
              <a:t>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highly</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secure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underlying</a:t>
            </a:r>
            <a:r>
              <a:rPr lang="cs-CZ" sz="2400" dirty="0">
                <a:effectLst/>
                <a:latin typeface="Calibri" panose="020F0502020204030204" pitchFamily="34" charset="0"/>
                <a:ea typeface="Calibri" panose="020F0502020204030204" pitchFamily="34" charset="0"/>
                <a:cs typeface="Times New Roman" panose="02020603050405020304" pitchFamily="18" charset="0"/>
              </a:rPr>
              <a:t> software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system</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nearly</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impossible</a:t>
            </a:r>
            <a:r>
              <a:rPr lang="cs-CZ" sz="2400" dirty="0">
                <a:effectLst/>
                <a:latin typeface="Calibri" panose="020F0502020204030204" pitchFamily="34" charset="0"/>
                <a:ea typeface="Calibri" panose="020F0502020204030204" pitchFamily="34" charset="0"/>
                <a:cs typeface="Times New Roman" panose="02020603050405020304" pitchFamily="18" charset="0"/>
              </a:rPr>
              <a:t> to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tamper</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with</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There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400" dirty="0">
                <a:effectLst/>
                <a:latin typeface="Calibri" panose="020F0502020204030204" pitchFamily="34" charset="0"/>
                <a:ea typeface="Calibri" panose="020F0502020204030204" pitchFamily="34" charset="0"/>
                <a:cs typeface="Times New Roman" panose="02020603050405020304" pitchFamily="18" charset="0"/>
              </a:rPr>
              <a:t> no single point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failure</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 single user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cannot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change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transaction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records</a:t>
            </a:r>
            <a:r>
              <a:rPr lang="cs-CZ"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l" rtl="0" fontAlgn="base"/>
            <a:endParaRPr lang="cs-CZ" b="1" dirty="0">
              <a:solidFill>
                <a:srgbClr val="000000"/>
              </a:solidFill>
              <a:effectLst/>
            </a:endParaRPr>
          </a:p>
          <a:p>
            <a:pPr marL="0" indent="0" algn="l" rtl="0" fontAlgn="base"/>
            <a:endParaRPr lang="en-US" b="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What are the </a:t>
            </a:r>
            <a:r>
              <a:rPr lang="cs-CZ" dirty="0" err="1"/>
              <a:t>benefits</a:t>
            </a:r>
            <a:r>
              <a:rPr lang="cs-CZ" dirty="0"/>
              <a:t> </a:t>
            </a:r>
            <a:r>
              <a:rPr lang="en-US" sz="3600" dirty="0"/>
              <a:t>of blockchain technology?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26663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457200" indent="-457200">
              <a:lnSpc>
                <a:spcPct val="107000"/>
              </a:lnSpc>
              <a:buFont typeface="+mj-lt"/>
              <a:buAutoNum type="arabicPeriod" startAt="2"/>
            </a:pPr>
            <a:r>
              <a:rPr lang="en-GB"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Improved efficiency</a:t>
            </a:r>
            <a:endParaRPr lang="cs-CZ" b="1" dirty="0">
              <a:effectLst/>
              <a:latin typeface="Times New Roman" panose="02020603050405020304" pitchFamily="18" charset="0"/>
              <a:ea typeface="Times New Roman" panose="02020603050405020304" pitchFamily="18" charset="0"/>
            </a:endParaRPr>
          </a:p>
          <a:p>
            <a:pPr marL="0" indent="0" algn="l" rtl="0" fontAlgn="base"/>
            <a:endParaRPr lang="cs-CZ" b="1" dirty="0">
              <a:solidFill>
                <a:srgbClr val="000000"/>
              </a:solidFill>
              <a:effectLst/>
            </a:endParaRP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Business-to-business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transactions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can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take</a:t>
            </a:r>
            <a:r>
              <a:rPr lang="cs-CZ" sz="2400" dirty="0">
                <a:effectLst/>
                <a:latin typeface="Calibri" panose="020F0502020204030204" pitchFamily="34" charset="0"/>
                <a:ea typeface="Calibri" panose="020F0502020204030204" pitchFamily="34" charset="0"/>
                <a:cs typeface="Times New Roman" panose="02020603050405020304" pitchFamily="18" charset="0"/>
              </a:rPr>
              <a:t> a lot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time</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create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operational</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bottlenecks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especially</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when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compliance</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third</a:t>
            </a:r>
            <a:r>
              <a:rPr lang="cs-CZ" sz="2400" dirty="0">
                <a:effectLst/>
                <a:latin typeface="Calibri" panose="020F0502020204030204" pitchFamily="34" charset="0"/>
                <a:ea typeface="Calibri" panose="020F0502020204030204" pitchFamily="34" charset="0"/>
                <a:cs typeface="Times New Roman" panose="02020603050405020304" pitchFamily="18" charset="0"/>
              </a:rPr>
              <a:t>-party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regulatory</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bodies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are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involved</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Transparency</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smart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contracts</a:t>
            </a:r>
            <a:r>
              <a:rPr lang="cs-CZ" sz="2400" dirty="0">
                <a:effectLst/>
                <a:latin typeface="Calibri" panose="020F0502020204030204" pitchFamily="34" charset="0"/>
                <a:ea typeface="Calibri" panose="020F0502020204030204" pitchFamily="34" charset="0"/>
                <a:cs typeface="Times New Roman" panose="02020603050405020304" pitchFamily="18" charset="0"/>
              </a:rPr>
              <a:t> in blockchain make such business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transactions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faster</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more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efficient</a:t>
            </a:r>
            <a:r>
              <a:rPr lang="cs-CZ"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l" rtl="0" fontAlgn="base"/>
            <a:endParaRPr lang="en-US" b="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What are the </a:t>
            </a:r>
            <a:r>
              <a:rPr lang="cs-CZ" dirty="0" err="1"/>
              <a:t>benefits</a:t>
            </a:r>
            <a:r>
              <a:rPr lang="cs-CZ" dirty="0"/>
              <a:t> </a:t>
            </a:r>
            <a:r>
              <a:rPr lang="en-US" sz="3600" dirty="0"/>
              <a:t>of blockchain technology?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93455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en-GB" sz="3900" kern="100" dirty="0">
                <a:effectLst/>
                <a:latin typeface="Calibri Light" panose="020F0302020204030204" pitchFamily="34" charset="0"/>
                <a:ea typeface="Times New Roman" panose="02020603050405020304" pitchFamily="18" charset="0"/>
                <a:cs typeface="Times New Roman" panose="02020603050405020304" pitchFamily="18" charset="0"/>
              </a:rPr>
              <a:t>What is the difference between a database and a blockchain? </a:t>
            </a:r>
            <a:endParaRPr lang="en-US" sz="3900"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a:t>
            </a:r>
            <a:r>
              <a:rPr lang="cs-CZ" dirty="0"/>
              <a:t>5</a:t>
            </a:r>
            <a:endParaRPr lang="en-US" dirty="0"/>
          </a:p>
        </p:txBody>
      </p:sp>
    </p:spTree>
    <p:extLst>
      <p:ext uri="{BB962C8B-B14F-4D97-AF65-F5344CB8AC3E}">
        <p14:creationId xmlns:p14="http://schemas.microsoft.com/office/powerpoint/2010/main" val="33056656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marL="457200" indent="-457200">
              <a:lnSpc>
                <a:spcPct val="107000"/>
              </a:lnSpc>
              <a:buFont typeface="+mj-lt"/>
              <a:buAutoNum type="arabicPeriod" startAt="3"/>
            </a:pPr>
            <a:r>
              <a:rPr lang="en-GB"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Faster auditing</a:t>
            </a:r>
            <a:endParaRPr lang="cs-CZ" b="1" dirty="0">
              <a:effectLst/>
              <a:latin typeface="Times New Roman" panose="02020603050405020304" pitchFamily="18" charset="0"/>
              <a:ea typeface="Times New Roman" panose="02020603050405020304" pitchFamily="18" charset="0"/>
            </a:endParaRPr>
          </a:p>
          <a:p>
            <a:pPr marL="0" indent="0" algn="l" rtl="0" fontAlgn="base"/>
            <a:endParaRPr lang="cs-CZ" b="1" dirty="0">
              <a:solidFill>
                <a:srgbClr val="000000"/>
              </a:solidFill>
              <a:effectLst/>
            </a:endParaRPr>
          </a:p>
          <a:p>
            <a:pPr>
              <a:lnSpc>
                <a:spcPct val="107000"/>
              </a:lnSpc>
              <a:spcAft>
                <a:spcPts val="800"/>
              </a:spcAft>
            </a:pPr>
            <a:r>
              <a:rPr lang="cs-CZ" sz="2400" dirty="0" err="1">
                <a:effectLst/>
                <a:latin typeface="Calibri" panose="020F0502020204030204" pitchFamily="34" charset="0"/>
                <a:ea typeface="Calibri" panose="020F0502020204030204" pitchFamily="34" charset="0"/>
                <a:cs typeface="Times New Roman" panose="02020603050405020304" pitchFamily="18" charset="0"/>
              </a:rPr>
              <a:t>Enterprises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must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be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able</a:t>
            </a:r>
            <a:r>
              <a:rPr lang="cs-CZ" sz="2400" dirty="0">
                <a:effectLst/>
                <a:latin typeface="Calibri" panose="020F0502020204030204" pitchFamily="34" charset="0"/>
                <a:ea typeface="Calibri" panose="020F0502020204030204" pitchFamily="34" charset="0"/>
                <a:cs typeface="Times New Roman" panose="02020603050405020304" pitchFamily="18" charset="0"/>
              </a:rPr>
              <a:t> to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securely</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generate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exchange</a:t>
            </a:r>
            <a:r>
              <a:rPr lang="cs-CZ" sz="2400" dirty="0">
                <a:effectLst/>
                <a:latin typeface="Calibri" panose="020F0502020204030204" pitchFamily="34" charset="0"/>
                <a:ea typeface="Calibri" panose="020F0502020204030204" pitchFamily="34" charset="0"/>
                <a:cs typeface="Times New Roman" panose="02020603050405020304" pitchFamily="18" charset="0"/>
              </a:rPr>
              <a:t>, archive,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reconstruct</a:t>
            </a:r>
            <a:r>
              <a:rPr lang="cs-CZ" sz="2400" dirty="0">
                <a:effectLst/>
                <a:latin typeface="Calibri" panose="020F0502020204030204" pitchFamily="34" charset="0"/>
                <a:ea typeface="Calibri" panose="020F0502020204030204" pitchFamily="34" charset="0"/>
                <a:cs typeface="Times New Roman" panose="02020603050405020304" pitchFamily="18" charset="0"/>
              </a:rPr>
              <a:t> e-</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transactions</a:t>
            </a:r>
            <a:r>
              <a:rPr lang="cs-CZ" sz="2400" dirty="0">
                <a:effectLst/>
                <a:latin typeface="Calibri" panose="020F0502020204030204" pitchFamily="34" charset="0"/>
                <a:ea typeface="Calibri" panose="020F0502020204030204" pitchFamily="34" charset="0"/>
                <a:cs typeface="Times New Roman" panose="02020603050405020304" pitchFamily="18" charset="0"/>
              </a:rPr>
              <a:t> 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auditable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manner</a:t>
            </a:r>
            <a:r>
              <a:rPr lang="cs-CZ" sz="2400" dirty="0">
                <a:effectLst/>
                <a:latin typeface="Calibri" panose="020F0502020204030204" pitchFamily="34" charset="0"/>
                <a:ea typeface="Calibri" panose="020F0502020204030204" pitchFamily="34" charset="0"/>
                <a:cs typeface="Times New Roman" panose="02020603050405020304" pitchFamily="18" charset="0"/>
              </a:rPr>
              <a:t>. Blockchain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records</a:t>
            </a:r>
            <a:r>
              <a:rPr lang="cs-CZ" sz="2400" dirty="0">
                <a:effectLst/>
                <a:latin typeface="Calibri" panose="020F0502020204030204" pitchFamily="34" charset="0"/>
                <a:ea typeface="Calibri" panose="020F0502020204030204" pitchFamily="34" charset="0"/>
                <a:cs typeface="Times New Roman" panose="02020603050405020304" pitchFamily="18" charset="0"/>
              </a:rPr>
              <a:t> are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chronologically</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immutable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which</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means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all</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records</a:t>
            </a:r>
            <a:r>
              <a:rPr lang="cs-CZ" sz="2400" dirty="0">
                <a:effectLst/>
                <a:latin typeface="Calibri" panose="020F0502020204030204" pitchFamily="34" charset="0"/>
                <a:ea typeface="Calibri" panose="020F0502020204030204" pitchFamily="34" charset="0"/>
                <a:cs typeface="Times New Roman" panose="02020603050405020304" pitchFamily="18" charset="0"/>
              </a:rPr>
              <a:t> are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always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ordered</a:t>
            </a:r>
            <a:r>
              <a:rPr lang="cs-CZ" sz="2400" dirty="0">
                <a:effectLst/>
                <a:latin typeface="Calibri" panose="020F0502020204030204" pitchFamily="34" charset="0"/>
                <a:ea typeface="Calibri" panose="020F0502020204030204" pitchFamily="34" charset="0"/>
                <a:cs typeface="Times New Roman" panose="02020603050405020304" pitchFamily="18" charset="0"/>
              </a:rPr>
              <a:t> by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time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This</a:t>
            </a:r>
            <a:r>
              <a:rPr lang="cs-CZ" sz="2400" dirty="0">
                <a:effectLst/>
                <a:latin typeface="Calibri" panose="020F0502020204030204" pitchFamily="34" charset="0"/>
                <a:ea typeface="Calibri" panose="020F0502020204030204" pitchFamily="34" charset="0"/>
                <a:cs typeface="Times New Roman" panose="02020603050405020304" pitchFamily="18" charset="0"/>
              </a:rPr>
              <a:t> data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transparency</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makes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audit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processing</a:t>
            </a:r>
            <a:r>
              <a:rPr lang="cs-CZ" sz="2400" dirty="0">
                <a:effectLst/>
                <a:latin typeface="Calibri" panose="020F0502020204030204" pitchFamily="34" charset="0"/>
                <a:ea typeface="Calibri" panose="020F0502020204030204" pitchFamily="34" charset="0"/>
                <a:cs typeface="Times New Roman" panose="02020603050405020304" pitchFamily="18" charset="0"/>
              </a:rPr>
              <a:t> much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faster</a:t>
            </a:r>
            <a:r>
              <a:rPr lang="cs-CZ"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l" rtl="0" fontAlgn="base"/>
            <a:endParaRPr lang="en-US" b="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What are the </a:t>
            </a:r>
            <a:r>
              <a:rPr lang="cs-CZ" dirty="0" err="1"/>
              <a:t>benefits</a:t>
            </a:r>
            <a:r>
              <a:rPr lang="cs-CZ" dirty="0"/>
              <a:t> </a:t>
            </a:r>
            <a:r>
              <a:rPr lang="en-US" sz="3600" dirty="0"/>
              <a:t>of blockchain technology?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63171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Blockchain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400" dirty="0">
                <a:effectLst/>
                <a:latin typeface="Calibri" panose="020F0502020204030204" pitchFamily="34" charset="0"/>
                <a:ea typeface="Calibri" panose="020F0502020204030204" pitchFamily="34" charset="0"/>
                <a:cs typeface="Times New Roman" panose="02020603050405020304" pitchFamily="18" charset="0"/>
              </a:rPr>
              <a:t>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special</a:t>
            </a:r>
            <a:r>
              <a:rPr lang="cs-CZ" sz="2400" dirty="0">
                <a:effectLst/>
                <a:latin typeface="Calibri" panose="020F0502020204030204" pitchFamily="34" charset="0"/>
                <a:ea typeface="Calibri" panose="020F0502020204030204" pitchFamily="34" charset="0"/>
                <a:cs typeface="Times New Roman" panose="02020603050405020304" pitchFamily="18" charset="0"/>
              </a:rPr>
              <a:t> type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database management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system</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cs-CZ" sz="2400" dirty="0">
                <a:effectLst/>
                <a:latin typeface="Calibri" panose="020F0502020204030204" pitchFamily="34" charset="0"/>
                <a:ea typeface="Calibri" panose="020F0502020204030204" pitchFamily="34" charset="0"/>
                <a:cs typeface="Times New Roman" panose="02020603050405020304" pitchFamily="18" charset="0"/>
              </a:rPr>
              <a:t> has more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features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than</a:t>
            </a:r>
            <a:r>
              <a:rPr lang="cs-CZ" sz="2400" dirty="0">
                <a:effectLst/>
                <a:latin typeface="Calibri" panose="020F0502020204030204" pitchFamily="34" charset="0"/>
                <a:ea typeface="Calibri" panose="020F0502020204030204" pitchFamily="34" charset="0"/>
                <a:cs typeface="Times New Roman" panose="02020603050405020304" pitchFamily="18" charset="0"/>
              </a:rPr>
              <a:t>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regular</a:t>
            </a:r>
            <a:r>
              <a:rPr lang="cs-CZ" sz="2400" dirty="0">
                <a:effectLst/>
                <a:latin typeface="Calibri" panose="020F0502020204030204" pitchFamily="34" charset="0"/>
                <a:ea typeface="Calibri" panose="020F0502020204030204" pitchFamily="34" charset="0"/>
                <a:cs typeface="Times New Roman" panose="02020603050405020304" pitchFamily="18" charset="0"/>
              </a:rPr>
              <a:t> database.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describe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some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significant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differences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between</a:t>
            </a:r>
            <a:r>
              <a:rPr lang="cs-CZ" sz="2400" dirty="0">
                <a:effectLst/>
                <a:latin typeface="Calibri" panose="020F0502020204030204" pitchFamily="34" charset="0"/>
                <a:ea typeface="Calibri" panose="020F0502020204030204" pitchFamily="34" charset="0"/>
                <a:cs typeface="Times New Roman" panose="02020603050405020304" pitchFamily="18" charset="0"/>
              </a:rPr>
              <a:t>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traditional</a:t>
            </a:r>
            <a:r>
              <a:rPr lang="cs-CZ" sz="2400" dirty="0">
                <a:effectLst/>
                <a:latin typeface="Calibri" panose="020F0502020204030204" pitchFamily="34" charset="0"/>
                <a:ea typeface="Calibri" panose="020F0502020204030204" pitchFamily="34" charset="0"/>
                <a:cs typeface="Times New Roman" panose="02020603050405020304" pitchFamily="18" charset="0"/>
              </a:rPr>
              <a:t> database and a blockchain 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following</a:t>
            </a:r>
            <a:r>
              <a:rPr lang="cs-CZ" sz="2400" dirty="0">
                <a:effectLst/>
                <a:latin typeface="Calibri" panose="020F0502020204030204" pitchFamily="34" charset="0"/>
                <a:ea typeface="Calibri" panose="020F0502020204030204" pitchFamily="34" charset="0"/>
                <a:cs typeface="Times New Roman" panose="02020603050405020304" pitchFamily="18" charset="0"/>
              </a:rPr>
              <a:t> list:</a:t>
            </a:r>
          </a:p>
          <a:p>
            <a:pPr marL="342900" lvl="0" indent="-342900">
              <a:lnSpc>
                <a:spcPct val="107000"/>
              </a:lnSpc>
              <a:buFont typeface="Symbol" panose="05050102010706020507" pitchFamily="18" charset="2"/>
              <a:buChar char=""/>
            </a:pPr>
            <a:r>
              <a:rPr lang="cs-CZ" sz="2400" dirty="0" err="1">
                <a:effectLst/>
                <a:latin typeface="Calibri" panose="020F0502020204030204" pitchFamily="34" charset="0"/>
                <a:ea typeface="Calibri" panose="020F0502020204030204" pitchFamily="34" charset="0"/>
                <a:cs typeface="Times New Roman" panose="02020603050405020304" pitchFamily="18" charset="0"/>
              </a:rPr>
              <a:t>Blockchains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decentralize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control</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without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damaging</a:t>
            </a:r>
            <a:r>
              <a:rPr lang="cs-CZ" sz="2400" dirty="0">
                <a:effectLst/>
                <a:latin typeface="Calibri" panose="020F0502020204030204" pitchFamily="34" charset="0"/>
                <a:ea typeface="Calibri" panose="020F0502020204030204" pitchFamily="34" charset="0"/>
                <a:cs typeface="Times New Roman" panose="02020603050405020304" pitchFamily="18" charset="0"/>
              </a:rPr>
              <a:t> trust 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existing</a:t>
            </a:r>
            <a:r>
              <a:rPr lang="cs-CZ" sz="2400" dirty="0">
                <a:effectLst/>
                <a:latin typeface="Calibri" panose="020F0502020204030204" pitchFamily="34" charset="0"/>
                <a:ea typeface="Calibri" panose="020F0502020204030204" pitchFamily="34" charset="0"/>
                <a:cs typeface="Times New Roman" panose="02020603050405020304" pitchFamily="18" charset="0"/>
              </a:rPr>
              <a:t> data.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This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400" dirty="0">
                <a:effectLst/>
                <a:latin typeface="Calibri" panose="020F0502020204030204" pitchFamily="34" charset="0"/>
                <a:ea typeface="Calibri" panose="020F0502020204030204" pitchFamily="34" charset="0"/>
                <a:cs typeface="Times New Roman" panose="02020603050405020304" pitchFamily="18" charset="0"/>
              </a:rPr>
              <a:t> not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possible</a:t>
            </a:r>
            <a:r>
              <a:rPr lang="cs-CZ" sz="2400" dirty="0">
                <a:effectLst/>
                <a:latin typeface="Calibri" panose="020F0502020204030204" pitchFamily="34" charset="0"/>
                <a:ea typeface="Calibri" panose="020F0502020204030204" pitchFamily="34" charset="0"/>
                <a:cs typeface="Times New Roman" panose="02020603050405020304" pitchFamily="18" charset="0"/>
              </a:rPr>
              <a:t> 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other</a:t>
            </a:r>
            <a:r>
              <a:rPr lang="cs-CZ" sz="2400" dirty="0">
                <a:effectLst/>
                <a:latin typeface="Calibri" panose="020F0502020204030204" pitchFamily="34" charset="0"/>
                <a:ea typeface="Calibri" panose="020F0502020204030204" pitchFamily="34" charset="0"/>
                <a:cs typeface="Times New Roman" panose="02020603050405020304" pitchFamily="18" charset="0"/>
              </a:rPr>
              <a:t> database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systems</a:t>
            </a:r>
            <a:r>
              <a:rPr lang="cs-CZ" sz="24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r>
              <a:rPr lang="cs-CZ" sz="2400" dirty="0" err="1">
                <a:effectLst/>
                <a:latin typeface="Calibri" panose="020F0502020204030204" pitchFamily="34" charset="0"/>
                <a:ea typeface="Calibri" panose="020F0502020204030204" pitchFamily="34" charset="0"/>
                <a:cs typeface="Times New Roman" panose="02020603050405020304" pitchFamily="18" charset="0"/>
              </a:rPr>
              <a:t>Companies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involved</a:t>
            </a:r>
            <a:r>
              <a:rPr lang="cs-CZ" sz="2400" dirty="0">
                <a:effectLst/>
                <a:latin typeface="Calibri" panose="020F0502020204030204" pitchFamily="34" charset="0"/>
                <a:ea typeface="Calibri" panose="020F0502020204030204" pitchFamily="34" charset="0"/>
                <a:cs typeface="Times New Roman" panose="02020603050405020304" pitchFamily="18" charset="0"/>
              </a:rPr>
              <a:t> in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transaction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cannot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share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their</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entire</a:t>
            </a:r>
            <a:r>
              <a:rPr lang="cs-CZ" sz="2400" dirty="0">
                <a:effectLst/>
                <a:latin typeface="Calibri" panose="020F0502020204030204" pitchFamily="34" charset="0"/>
                <a:ea typeface="Calibri" panose="020F0502020204030204" pitchFamily="34" charset="0"/>
                <a:cs typeface="Times New Roman" panose="02020603050405020304" pitchFamily="18" charset="0"/>
              </a:rPr>
              <a:t> database. But in blockchain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networks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each</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company</a:t>
            </a:r>
            <a:r>
              <a:rPr lang="cs-CZ" sz="2400" dirty="0">
                <a:effectLst/>
                <a:latin typeface="Calibri" panose="020F0502020204030204" pitchFamily="34" charset="0"/>
                <a:ea typeface="Calibri" panose="020F0502020204030204" pitchFamily="34" charset="0"/>
                <a:cs typeface="Times New Roman" panose="02020603050405020304" pitchFamily="18" charset="0"/>
              </a:rPr>
              <a:t> has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its</a:t>
            </a:r>
            <a:r>
              <a:rPr lang="cs-CZ" sz="2400" dirty="0">
                <a:effectLst/>
                <a:latin typeface="Calibri" panose="020F0502020204030204" pitchFamily="34" charset="0"/>
                <a:ea typeface="Calibri" panose="020F0502020204030204" pitchFamily="34" charset="0"/>
                <a:cs typeface="Times New Roman" panose="02020603050405020304" pitchFamily="18" charset="0"/>
              </a:rPr>
              <a:t> copy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ledger</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system</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automatically</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maintains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consistency</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between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two</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ledgers</a:t>
            </a:r>
            <a:r>
              <a:rPr lang="cs-CZ" sz="24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Symbol" panose="05050102010706020507" pitchFamily="18" charset="2"/>
              <a:buChar char=""/>
            </a:pPr>
            <a:r>
              <a:rPr lang="cs-CZ" sz="2400" dirty="0" err="1">
                <a:effectLst/>
                <a:latin typeface="Calibri" panose="020F0502020204030204" pitchFamily="34" charset="0"/>
                <a:ea typeface="Calibri" panose="020F0502020204030204" pitchFamily="34" charset="0"/>
                <a:cs typeface="Times New Roman" panose="02020603050405020304" pitchFamily="18" charset="0"/>
              </a:rPr>
              <a:t>Although</a:t>
            </a:r>
            <a:r>
              <a:rPr lang="cs-CZ" sz="2400" dirty="0">
                <a:effectLst/>
                <a:latin typeface="Calibri" panose="020F0502020204030204" pitchFamily="34" charset="0"/>
                <a:ea typeface="Calibri" panose="020F0502020204030204" pitchFamily="34" charset="0"/>
                <a:cs typeface="Times New Roman" panose="02020603050405020304" pitchFamily="18" charset="0"/>
              </a:rPr>
              <a:t> in most database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systems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can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edit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or</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delete</a:t>
            </a:r>
            <a:r>
              <a:rPr lang="cs-CZ" sz="2400" dirty="0">
                <a:effectLst/>
                <a:latin typeface="Calibri" panose="020F0502020204030204" pitchFamily="34" charset="0"/>
                <a:ea typeface="Calibri" panose="020F0502020204030204" pitchFamily="34" charset="0"/>
                <a:cs typeface="Times New Roman" panose="02020603050405020304" pitchFamily="18" charset="0"/>
              </a:rPr>
              <a:t> data, in blockchain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can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only</a:t>
            </a:r>
            <a:r>
              <a:rPr lang="cs-CZ" sz="2400" dirty="0">
                <a:effectLst/>
                <a:latin typeface="Calibri" panose="020F0502020204030204" pitchFamily="34" charset="0"/>
                <a:ea typeface="Calibri" panose="020F0502020204030204" pitchFamily="34" charset="0"/>
                <a:cs typeface="Times New Roman" panose="02020603050405020304" pitchFamily="18" charset="0"/>
              </a:rPr>
              <a:t> insert data.</a:t>
            </a:r>
          </a:p>
          <a:p>
            <a:pPr marL="0" indent="0" algn="l" rtl="0" fontAlgn="base"/>
            <a:endParaRPr lang="en-US" b="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US" sz="3600" dirty="0"/>
              <a:t>What</a:t>
            </a:r>
            <a:r>
              <a:rPr lang="cs-CZ" sz="3600" dirty="0"/>
              <a:t> </a:t>
            </a:r>
            <a:r>
              <a:rPr lang="cs-CZ" sz="3600" dirty="0" err="1"/>
              <a:t>is</a:t>
            </a:r>
            <a:r>
              <a:rPr lang="cs-CZ" sz="3600" dirty="0"/>
              <a:t> </a:t>
            </a:r>
            <a:r>
              <a:rPr lang="cs-CZ" sz="3600" dirty="0" err="1"/>
              <a:t>the</a:t>
            </a:r>
            <a:r>
              <a:rPr lang="cs-CZ" sz="3600" dirty="0"/>
              <a:t> </a:t>
            </a:r>
            <a:r>
              <a:rPr lang="cs-CZ" sz="3600" dirty="0" err="1"/>
              <a:t>difference</a:t>
            </a:r>
            <a:r>
              <a:rPr lang="cs-CZ" sz="3600" dirty="0"/>
              <a:t> </a:t>
            </a:r>
            <a:r>
              <a:rPr lang="cs-CZ" sz="3600" dirty="0" err="1"/>
              <a:t>between</a:t>
            </a:r>
            <a:r>
              <a:rPr lang="cs-CZ" sz="3600" dirty="0"/>
              <a:t> a database and a blockchain</a:t>
            </a:r>
            <a:r>
              <a:rPr lang="en-US" sz="3600" dirty="0"/>
              <a:t>?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8420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10</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r>
              <a:rPr lang="cs-CZ" dirty="0" err="1"/>
              <a:t>Interactive</a:t>
            </a:r>
            <a:r>
              <a:rPr lang="cs-CZ" dirty="0"/>
              <a:t> learning </a:t>
            </a:r>
            <a:r>
              <a:rPr lang="cs-CZ" dirty="0" err="1"/>
              <a:t>activity</a:t>
            </a:r>
            <a:endParaRPr lang="en-US" dirty="0"/>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11</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3478966" y="3109476"/>
            <a:ext cx="6874660" cy="229192"/>
          </a:xfrm>
        </p:spPr>
        <p:txBody>
          <a:bodyPr/>
          <a:lstStyle/>
          <a:p>
            <a:r>
              <a:rPr lang="cs-CZ" sz="2400" dirty="0" err="1"/>
              <a:t>Quiz</a:t>
            </a:r>
            <a:endParaRPr lang="en-US" sz="2400" dirty="0"/>
          </a:p>
          <a:p>
            <a:r>
              <a:rPr lang="cs-CZ" dirty="0"/>
              <a:t> </a:t>
            </a:r>
            <a:endParaRPr lang="en-US"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7"/>
          </p:nvPr>
        </p:nvSpPr>
        <p:spPr>
          <a:prstGeom prst="rect">
            <a:avLst/>
          </a:prstGeom>
        </p:spPr>
        <p:txBody>
          <a:bodyPr/>
          <a:lstStyle/>
          <a:p>
            <a:r>
              <a:rPr lang="en-US" dirty="0"/>
              <a:t>contents</a:t>
            </a:r>
          </a:p>
        </p:txBody>
      </p:sp>
    </p:spTree>
    <p:extLst>
      <p:ext uri="{BB962C8B-B14F-4D97-AF65-F5344CB8AC3E}">
        <p14:creationId xmlns:p14="http://schemas.microsoft.com/office/powerpoint/2010/main" val="3442706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cs-CZ" sz="3900" kern="100" dirty="0" err="1">
                <a:effectLst/>
                <a:latin typeface="Calibri Light" panose="020F0302020204030204" pitchFamily="34" charset="0"/>
                <a:ea typeface="Times New Roman" panose="02020603050405020304" pitchFamily="18" charset="0"/>
                <a:cs typeface="Times New Roman" panose="02020603050405020304" pitchFamily="18" charset="0"/>
              </a:rPr>
              <a:t>How</a:t>
            </a:r>
            <a:r>
              <a:rPr lang="cs-CZ" sz="3900" kern="1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cs-CZ" sz="3900" kern="100" dirty="0" err="1">
                <a:effectLst/>
                <a:latin typeface="Calibri Light" panose="020F0302020204030204" pitchFamily="34" charset="0"/>
                <a:ea typeface="Times New Roman" panose="02020603050405020304" pitchFamily="18" charset="0"/>
                <a:cs typeface="Times New Roman" panose="02020603050405020304" pitchFamily="18" charset="0"/>
              </a:rPr>
              <a:t>is</a:t>
            </a:r>
            <a:r>
              <a:rPr lang="cs-CZ" sz="3900" kern="100" dirty="0">
                <a:effectLst/>
                <a:latin typeface="Calibri Light" panose="020F0302020204030204" pitchFamily="34" charset="0"/>
                <a:ea typeface="Times New Roman" panose="02020603050405020304" pitchFamily="18" charset="0"/>
                <a:cs typeface="Times New Roman" panose="02020603050405020304" pitchFamily="18" charset="0"/>
              </a:rPr>
              <a:t> blockchain </a:t>
            </a:r>
            <a:r>
              <a:rPr lang="cs-CZ" sz="3900" kern="100" dirty="0" err="1">
                <a:effectLst/>
                <a:latin typeface="Calibri Light" panose="020F0302020204030204" pitchFamily="34" charset="0"/>
                <a:ea typeface="Times New Roman" panose="02020603050405020304" pitchFamily="18" charset="0"/>
                <a:cs typeface="Times New Roman" panose="02020603050405020304" pitchFamily="18" charset="0"/>
              </a:rPr>
              <a:t>different</a:t>
            </a:r>
            <a:r>
              <a:rPr lang="cs-CZ" sz="3900" kern="1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cs-CZ" sz="3900" kern="100" dirty="0" err="1">
                <a:effectLst/>
                <a:latin typeface="Calibri Light" panose="020F0302020204030204" pitchFamily="34" charset="0"/>
                <a:ea typeface="Times New Roman" panose="02020603050405020304" pitchFamily="18" charset="0"/>
                <a:cs typeface="Times New Roman" panose="02020603050405020304" pitchFamily="18" charset="0"/>
              </a:rPr>
              <a:t>from</a:t>
            </a:r>
            <a:r>
              <a:rPr lang="cs-CZ" sz="3900" kern="1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cs-CZ" sz="3900" kern="100" dirty="0" err="1">
                <a:effectLst/>
                <a:latin typeface="Calibri Light" panose="020F0302020204030204" pitchFamily="34" charset="0"/>
                <a:ea typeface="Times New Roman" panose="02020603050405020304" pitchFamily="18" charset="0"/>
                <a:cs typeface="Times New Roman" panose="02020603050405020304" pitchFamily="18" charset="0"/>
              </a:rPr>
              <a:t>the</a:t>
            </a:r>
            <a:r>
              <a:rPr lang="cs-CZ" sz="3900" kern="100" dirty="0">
                <a:effectLst/>
                <a:latin typeface="Calibri Light" panose="020F0302020204030204" pitchFamily="34" charset="0"/>
                <a:ea typeface="Times New Roman" panose="02020603050405020304" pitchFamily="18" charset="0"/>
                <a:cs typeface="Times New Roman" panose="02020603050405020304" pitchFamily="18" charset="0"/>
              </a:rPr>
              <a:t> cloud</a:t>
            </a:r>
            <a:r>
              <a:rPr lang="en-GB" sz="3900" kern="1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3900"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a:t>
            </a:r>
            <a:r>
              <a:rPr lang="cs-CZ" dirty="0"/>
              <a:t>6</a:t>
            </a:r>
            <a:endParaRPr lang="en-US" dirty="0"/>
          </a:p>
        </p:txBody>
      </p:sp>
    </p:spTree>
    <p:extLst>
      <p:ext uri="{BB962C8B-B14F-4D97-AF65-F5344CB8AC3E}">
        <p14:creationId xmlns:p14="http://schemas.microsoft.com/office/powerpoint/2010/main" val="796138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a:lnSpc>
                <a:spcPct val="107000"/>
              </a:lnSpc>
              <a:spcAft>
                <a:spcPts val="800"/>
              </a:spcAft>
            </a:pP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term cloud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refers</a:t>
            </a:r>
            <a:r>
              <a:rPr lang="cs-CZ" sz="2400" dirty="0">
                <a:effectLst/>
                <a:latin typeface="Calibri" panose="020F0502020204030204" pitchFamily="34" charset="0"/>
                <a:ea typeface="Calibri" panose="020F0502020204030204" pitchFamily="34" charset="0"/>
                <a:cs typeface="Times New Roman" panose="02020603050405020304" pitchFamily="18" charset="0"/>
              </a:rPr>
              <a:t> to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computing</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can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be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accessed</a:t>
            </a:r>
            <a:r>
              <a:rPr lang="cs-CZ" sz="2400" dirty="0">
                <a:effectLst/>
                <a:latin typeface="Calibri" panose="020F0502020204030204" pitchFamily="34" charset="0"/>
                <a:ea typeface="Calibri" panose="020F0502020204030204" pitchFamily="34" charset="0"/>
                <a:cs typeface="Times New Roman" panose="02020603050405020304" pitchFamily="18" charset="0"/>
              </a:rPr>
              <a:t> online.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can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access</a:t>
            </a:r>
            <a:r>
              <a:rPr lang="cs-CZ" sz="2400" dirty="0">
                <a:effectLst/>
                <a:latin typeface="Calibri" panose="020F0502020204030204" pitchFamily="34" charset="0"/>
                <a:ea typeface="Calibri" panose="020F0502020204030204" pitchFamily="34" charset="0"/>
                <a:cs typeface="Times New Roman" panose="02020603050405020304" pitchFamily="18" charset="0"/>
              </a:rPr>
              <a:t> Software as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Service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SaaS</a:t>
            </a:r>
            <a:r>
              <a:rPr lang="cs-CZ" sz="2400" dirty="0">
                <a:effectLst/>
                <a:latin typeface="Calibri" panose="020F0502020204030204" pitchFamily="34" charset="0"/>
                <a:ea typeface="Calibri" panose="020F0502020204030204" pitchFamily="34" charset="0"/>
                <a:cs typeface="Times New Roman" panose="02020603050405020304" pitchFamily="18" charset="0"/>
              </a:rPr>
              <a:t>), Product as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Service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PaaS</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Infrastructure</a:t>
            </a:r>
            <a:r>
              <a:rPr lang="cs-CZ" sz="2400" dirty="0">
                <a:effectLst/>
                <a:latin typeface="Calibri" panose="020F0502020204030204" pitchFamily="34" charset="0"/>
                <a:ea typeface="Calibri" panose="020F0502020204030204" pitchFamily="34" charset="0"/>
                <a:cs typeface="Times New Roman" panose="02020603050405020304" pitchFamily="18" charset="0"/>
              </a:rPr>
              <a:t> as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Service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IaaS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from</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cloud. </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Cloud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providers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manage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their</a:t>
            </a:r>
            <a:r>
              <a:rPr lang="cs-CZ" sz="2400" dirty="0">
                <a:effectLst/>
                <a:latin typeface="Calibri" panose="020F0502020204030204" pitchFamily="34" charset="0"/>
                <a:ea typeface="Calibri" panose="020F0502020204030204" pitchFamily="34" charset="0"/>
                <a:cs typeface="Times New Roman" panose="02020603050405020304" pitchFamily="18" charset="0"/>
              </a:rPr>
              <a:t> hardware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infrastructure</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give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access</a:t>
            </a:r>
            <a:r>
              <a:rPr lang="cs-CZ" sz="2400" dirty="0">
                <a:effectLst/>
                <a:latin typeface="Calibri" panose="020F0502020204030204" pitchFamily="34" charset="0"/>
                <a:ea typeface="Calibri" panose="020F0502020204030204" pitchFamily="34" charset="0"/>
                <a:cs typeface="Times New Roman" panose="02020603050405020304" pitchFamily="18" charset="0"/>
              </a:rPr>
              <a:t> to these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computing</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resources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over</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internet. They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provide</a:t>
            </a:r>
            <a:r>
              <a:rPr lang="cs-CZ" sz="2400" dirty="0">
                <a:effectLst/>
                <a:latin typeface="Calibri" panose="020F0502020204030204" pitchFamily="34" charset="0"/>
                <a:ea typeface="Calibri" panose="020F0502020204030204" pitchFamily="34" charset="0"/>
                <a:cs typeface="Times New Roman" panose="02020603050405020304" pitchFamily="18" charset="0"/>
              </a:rPr>
              <a:t> many more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resources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than</a:t>
            </a:r>
            <a:r>
              <a:rPr lang="cs-CZ" sz="2400" dirty="0">
                <a:effectLst/>
                <a:latin typeface="Calibri" panose="020F0502020204030204" pitchFamily="34" charset="0"/>
                <a:ea typeface="Calibri" panose="020F0502020204030204" pitchFamily="34" charset="0"/>
                <a:cs typeface="Times New Roman" panose="02020603050405020304" pitchFamily="18" charset="0"/>
              </a:rPr>
              <a:t> just database management. </a:t>
            </a:r>
          </a:p>
          <a:p>
            <a:pPr>
              <a:lnSpc>
                <a:spcPct val="107000"/>
              </a:lnSpc>
              <a:spcAft>
                <a:spcPts val="800"/>
              </a:spcAft>
            </a:pPr>
            <a:r>
              <a:rPr lang="cs-CZ" sz="2400" dirty="0" err="1">
                <a:effectLst/>
                <a:latin typeface="Calibri" panose="020F0502020204030204" pitchFamily="34" charset="0"/>
                <a:ea typeface="Calibri" panose="020F0502020204030204" pitchFamily="34" charset="0"/>
                <a:cs typeface="Times New Roman" panose="02020603050405020304" pitchFamily="18" charset="0"/>
              </a:rPr>
              <a:t>If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want</a:t>
            </a:r>
            <a:r>
              <a:rPr lang="cs-CZ" sz="2400" dirty="0">
                <a:effectLst/>
                <a:latin typeface="Calibri" panose="020F0502020204030204" pitchFamily="34" charset="0"/>
                <a:ea typeface="Calibri" panose="020F0502020204030204" pitchFamily="34" charset="0"/>
                <a:cs typeface="Times New Roman" panose="02020603050405020304" pitchFamily="18" charset="0"/>
              </a:rPr>
              <a:t> to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join</a:t>
            </a:r>
            <a:r>
              <a:rPr lang="cs-CZ" sz="2400" dirty="0">
                <a:effectLst/>
                <a:latin typeface="Calibri" panose="020F0502020204030204" pitchFamily="34" charset="0"/>
                <a:ea typeface="Calibri" panose="020F0502020204030204" pitchFamily="34" charset="0"/>
                <a:cs typeface="Times New Roman" panose="02020603050405020304" pitchFamily="18" charset="0"/>
              </a:rPr>
              <a:t> a public blockchain network,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need</a:t>
            </a:r>
            <a:r>
              <a:rPr lang="cs-CZ" sz="2400" dirty="0">
                <a:effectLst/>
                <a:latin typeface="Calibri" panose="020F0502020204030204" pitchFamily="34" charset="0"/>
                <a:ea typeface="Calibri" panose="020F0502020204030204" pitchFamily="34" charset="0"/>
                <a:cs typeface="Times New Roman" panose="02020603050405020304" pitchFamily="18" charset="0"/>
              </a:rPr>
              <a:t> to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provide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your</a:t>
            </a:r>
            <a:r>
              <a:rPr lang="cs-CZ" sz="2400" dirty="0">
                <a:effectLst/>
                <a:latin typeface="Calibri" panose="020F0502020204030204" pitchFamily="34" charset="0"/>
                <a:ea typeface="Calibri" panose="020F0502020204030204" pitchFamily="34" charset="0"/>
                <a:cs typeface="Times New Roman" panose="02020603050405020304" pitchFamily="18" charset="0"/>
              </a:rPr>
              <a:t> hardware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resources</a:t>
            </a:r>
            <a:r>
              <a:rPr lang="cs-CZ" sz="2400" dirty="0">
                <a:effectLst/>
                <a:latin typeface="Calibri" panose="020F0502020204030204" pitchFamily="34" charset="0"/>
                <a:ea typeface="Calibri" panose="020F0502020204030204" pitchFamily="34" charset="0"/>
                <a:cs typeface="Times New Roman" panose="02020603050405020304" pitchFamily="18" charset="0"/>
              </a:rPr>
              <a:t> to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store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your</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ledger</a:t>
            </a:r>
            <a:r>
              <a:rPr lang="cs-CZ" sz="2400" dirty="0">
                <a:effectLst/>
                <a:latin typeface="Calibri" panose="020F0502020204030204" pitchFamily="34" charset="0"/>
                <a:ea typeface="Calibri" panose="020F0502020204030204" pitchFamily="34" charset="0"/>
                <a:cs typeface="Times New Roman" panose="02020603050405020304" pitchFamily="18" charset="0"/>
              </a:rPr>
              <a:t> copy.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could</a:t>
            </a:r>
            <a:r>
              <a:rPr lang="cs-CZ" sz="2400" dirty="0">
                <a:effectLst/>
                <a:latin typeface="Calibri" panose="020F0502020204030204" pitchFamily="34" charset="0"/>
                <a:ea typeface="Calibri" panose="020F0502020204030204" pitchFamily="34" charset="0"/>
                <a:cs typeface="Times New Roman" panose="02020603050405020304" pitchFamily="18" charset="0"/>
              </a:rPr>
              <a:t> use a server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from</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cloud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for</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this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purpose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too</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Some</a:t>
            </a:r>
            <a:r>
              <a:rPr lang="cs-CZ" sz="2400" dirty="0">
                <a:effectLst/>
                <a:latin typeface="Calibri" panose="020F0502020204030204" pitchFamily="34" charset="0"/>
                <a:ea typeface="Calibri" panose="020F0502020204030204" pitchFamily="34" charset="0"/>
                <a:cs typeface="Times New Roman" panose="02020603050405020304" pitchFamily="18" charset="0"/>
              </a:rPr>
              <a:t> cloud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providers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also</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offer</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complete</a:t>
            </a:r>
            <a:r>
              <a:rPr lang="cs-CZ" sz="2400" dirty="0">
                <a:effectLst/>
                <a:latin typeface="Calibri" panose="020F0502020204030204" pitchFamily="34" charset="0"/>
                <a:ea typeface="Calibri" panose="020F0502020204030204" pitchFamily="34" charset="0"/>
                <a:cs typeface="Times New Roman" panose="02020603050405020304" pitchFamily="18" charset="0"/>
              </a:rPr>
              <a:t> Blockchain as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Service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BaaS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from</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cloud.</a:t>
            </a:r>
          </a:p>
          <a:p>
            <a:pPr marL="0" indent="0" algn="l" rtl="0" fontAlgn="base"/>
            <a:endParaRPr lang="en-US" b="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sz="3600" dirty="0" err="1"/>
              <a:t>How</a:t>
            </a:r>
            <a:r>
              <a:rPr lang="cs-CZ" sz="3600" dirty="0"/>
              <a:t> </a:t>
            </a:r>
            <a:r>
              <a:rPr lang="cs-CZ" sz="3600" dirty="0" err="1"/>
              <a:t>is</a:t>
            </a:r>
            <a:r>
              <a:rPr lang="cs-CZ" sz="3600" dirty="0"/>
              <a:t> blockchain </a:t>
            </a:r>
            <a:r>
              <a:rPr lang="cs-CZ" sz="3600" dirty="0" err="1"/>
              <a:t>different</a:t>
            </a:r>
            <a:r>
              <a:rPr lang="cs-CZ" sz="3600" dirty="0"/>
              <a:t> </a:t>
            </a:r>
            <a:r>
              <a:rPr lang="cs-CZ" sz="3600" dirty="0" err="1"/>
              <a:t>from</a:t>
            </a:r>
            <a:r>
              <a:rPr lang="cs-CZ" sz="3600" dirty="0"/>
              <a:t> </a:t>
            </a:r>
            <a:r>
              <a:rPr lang="cs-CZ" sz="3600" dirty="0" err="1"/>
              <a:t>the</a:t>
            </a:r>
            <a:r>
              <a:rPr lang="cs-CZ" sz="3600" dirty="0"/>
              <a:t> cloud</a:t>
            </a:r>
            <a:r>
              <a:rPr lang="en-US" sz="3600" dirty="0"/>
              <a:t>?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09670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cs-CZ" sz="3900" kern="100" dirty="0" err="1">
                <a:effectLst/>
                <a:latin typeface="Calibri Light" panose="020F0302020204030204" pitchFamily="34" charset="0"/>
                <a:ea typeface="Times New Roman" panose="02020603050405020304" pitchFamily="18" charset="0"/>
                <a:cs typeface="Times New Roman" panose="02020603050405020304" pitchFamily="18" charset="0"/>
              </a:rPr>
              <a:t>What</a:t>
            </a:r>
            <a:r>
              <a:rPr lang="cs-CZ" sz="3900" kern="1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cs-CZ" sz="3900" kern="100" dirty="0" err="1">
                <a:effectLst/>
                <a:latin typeface="Calibri Light" panose="020F0302020204030204" pitchFamily="34" charset="0"/>
                <a:ea typeface="Times New Roman" panose="02020603050405020304" pitchFamily="18" charset="0"/>
                <a:cs typeface="Times New Roman" panose="02020603050405020304" pitchFamily="18" charset="0"/>
              </a:rPr>
              <a:t>is</a:t>
            </a:r>
            <a:r>
              <a:rPr lang="cs-CZ" sz="3900" kern="100" dirty="0">
                <a:effectLst/>
                <a:latin typeface="Calibri Light" panose="020F0302020204030204" pitchFamily="34" charset="0"/>
                <a:ea typeface="Times New Roman" panose="02020603050405020304" pitchFamily="18" charset="0"/>
                <a:cs typeface="Times New Roman" panose="02020603050405020304" pitchFamily="18" charset="0"/>
              </a:rPr>
              <a:t> blockchain as a </a:t>
            </a:r>
            <a:r>
              <a:rPr lang="cs-CZ" sz="3900" kern="100" dirty="0" err="1">
                <a:effectLst/>
                <a:latin typeface="Calibri Light" panose="020F0302020204030204" pitchFamily="34" charset="0"/>
                <a:ea typeface="Times New Roman" panose="02020603050405020304" pitchFamily="18" charset="0"/>
                <a:cs typeface="Times New Roman" panose="02020603050405020304" pitchFamily="18" charset="0"/>
              </a:rPr>
              <a:t>service</a:t>
            </a:r>
            <a:r>
              <a:rPr lang="en-GB" sz="3900" kern="1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3900"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a:t>
            </a:r>
            <a:r>
              <a:rPr lang="cs-CZ" dirty="0"/>
              <a:t>7</a:t>
            </a:r>
            <a:endParaRPr lang="en-US" dirty="0"/>
          </a:p>
        </p:txBody>
      </p:sp>
    </p:spTree>
    <p:extLst>
      <p:ext uri="{BB962C8B-B14F-4D97-AF65-F5344CB8AC3E}">
        <p14:creationId xmlns:p14="http://schemas.microsoft.com/office/powerpoint/2010/main" val="12646264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529998" y="2011138"/>
            <a:ext cx="10595237" cy="4690604"/>
          </a:xfrm>
          <a:prstGeom prst="rect">
            <a:avLst/>
          </a:prstGeom>
        </p:spPr>
        <p:txBody>
          <a:bodyPr/>
          <a:lstStyle/>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Blockchain as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Service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BaaS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400" dirty="0">
                <a:effectLst/>
                <a:latin typeface="Calibri" panose="020F0502020204030204" pitchFamily="34" charset="0"/>
                <a:ea typeface="Calibri" panose="020F0502020204030204" pitchFamily="34" charset="0"/>
                <a:cs typeface="Times New Roman" panose="02020603050405020304" pitchFamily="18" charset="0"/>
              </a:rPr>
              <a:t>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managed</a:t>
            </a:r>
            <a:r>
              <a:rPr lang="cs-CZ" sz="2400" dirty="0">
                <a:effectLst/>
                <a:latin typeface="Calibri" panose="020F0502020204030204" pitchFamily="34" charset="0"/>
                <a:ea typeface="Calibri" panose="020F0502020204030204" pitchFamily="34" charset="0"/>
                <a:cs typeface="Times New Roman" panose="02020603050405020304" pitchFamily="18" charset="0"/>
              </a:rPr>
              <a:t> blockchain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service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cs-CZ" sz="2400" dirty="0">
                <a:effectLst/>
                <a:latin typeface="Calibri" panose="020F0502020204030204" pitchFamily="34" charset="0"/>
                <a:ea typeface="Calibri" panose="020F0502020204030204" pitchFamily="34" charset="0"/>
                <a:cs typeface="Times New Roman" panose="02020603050405020304" pitchFamily="18" charset="0"/>
              </a:rPr>
              <a:t>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third</a:t>
            </a:r>
            <a:r>
              <a:rPr lang="cs-CZ" sz="2400" dirty="0">
                <a:effectLst/>
                <a:latin typeface="Calibri" panose="020F0502020204030204" pitchFamily="34" charset="0"/>
                <a:ea typeface="Calibri" panose="020F0502020204030204" pitchFamily="34" charset="0"/>
                <a:cs typeface="Times New Roman" panose="02020603050405020304" pitchFamily="18" charset="0"/>
              </a:rPr>
              <a:t> party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provides</a:t>
            </a:r>
            <a:r>
              <a:rPr lang="cs-CZ" sz="2400" dirty="0">
                <a:effectLst/>
                <a:latin typeface="Calibri" panose="020F0502020204030204" pitchFamily="34" charset="0"/>
                <a:ea typeface="Calibri" panose="020F0502020204030204" pitchFamily="34" charset="0"/>
                <a:cs typeface="Times New Roman" panose="02020603050405020304" pitchFamily="18" charset="0"/>
              </a:rPr>
              <a:t> 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cloud.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can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develop</a:t>
            </a:r>
            <a:r>
              <a:rPr lang="cs-CZ" sz="2400" dirty="0">
                <a:effectLst/>
                <a:latin typeface="Calibri" panose="020F0502020204030204" pitchFamily="34" charset="0"/>
                <a:ea typeface="Calibri" panose="020F0502020204030204" pitchFamily="34" charset="0"/>
                <a:cs typeface="Times New Roman" panose="02020603050405020304" pitchFamily="18" charset="0"/>
              </a:rPr>
              <a:t> blockchain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applications</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digital</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while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cloud provider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supplies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infrastructure</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blockchain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building</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tools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All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have</a:t>
            </a:r>
            <a:r>
              <a:rPr lang="cs-CZ" sz="2400" dirty="0">
                <a:effectLst/>
                <a:latin typeface="Calibri" panose="020F0502020204030204" pitchFamily="34" charset="0"/>
                <a:ea typeface="Calibri" panose="020F0502020204030204" pitchFamily="34" charset="0"/>
                <a:cs typeface="Times New Roman" panose="02020603050405020304" pitchFamily="18" charset="0"/>
              </a:rPr>
              <a:t> to do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customize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existing</a:t>
            </a:r>
            <a:r>
              <a:rPr lang="cs-CZ" sz="2400" dirty="0">
                <a:effectLst/>
                <a:latin typeface="Calibri" panose="020F0502020204030204" pitchFamily="34" charset="0"/>
                <a:ea typeface="Calibri" panose="020F0502020204030204" pitchFamily="34" charset="0"/>
                <a:cs typeface="Times New Roman" panose="02020603050405020304" pitchFamily="18" charset="0"/>
              </a:rPr>
              <a:t> blockchain technology,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which</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makes</a:t>
            </a:r>
            <a:r>
              <a:rPr lang="cs-CZ" sz="2400" dirty="0">
                <a:effectLst/>
                <a:latin typeface="Calibri" panose="020F0502020204030204" pitchFamily="34" charset="0"/>
                <a:ea typeface="Calibri" panose="020F0502020204030204" pitchFamily="34" charset="0"/>
                <a:cs typeface="Times New Roman" panose="02020603050405020304" pitchFamily="18" charset="0"/>
              </a:rPr>
              <a:t> blockchain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adoption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faster</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more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efficient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l" rtl="0" fontAlgn="base"/>
            <a:endParaRPr lang="en-US" b="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sz="3600" dirty="0" err="1"/>
              <a:t>What</a:t>
            </a:r>
            <a:r>
              <a:rPr lang="cs-CZ" sz="3600" dirty="0"/>
              <a:t> </a:t>
            </a:r>
            <a:r>
              <a:rPr lang="cs-CZ" sz="3600" dirty="0" err="1"/>
              <a:t>is</a:t>
            </a:r>
            <a:r>
              <a:rPr lang="cs-CZ" sz="3600" dirty="0"/>
              <a:t> blockchain as a </a:t>
            </a:r>
            <a:r>
              <a:rPr lang="cs-CZ" sz="3600" dirty="0" err="1"/>
              <a:t>service</a:t>
            </a:r>
            <a:r>
              <a:rPr lang="en-US" sz="3600" dirty="0"/>
              <a:t>? </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223394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cs-CZ" sz="3900" kern="100" dirty="0">
                <a:effectLst/>
                <a:latin typeface="Calibri Light" panose="020F0302020204030204" pitchFamily="34" charset="0"/>
                <a:ea typeface="Times New Roman" panose="02020603050405020304" pitchFamily="18" charset="0"/>
                <a:cs typeface="Times New Roman" panose="02020603050405020304" pitchFamily="18" charset="0"/>
              </a:rPr>
              <a:t>Use Case</a:t>
            </a:r>
            <a:endParaRPr lang="en-US" sz="3900"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a:t>
            </a:r>
            <a:r>
              <a:rPr lang="cs-CZ" dirty="0"/>
              <a:t>8</a:t>
            </a:r>
            <a:endParaRPr lang="en-US" dirty="0"/>
          </a:p>
        </p:txBody>
      </p:sp>
    </p:spTree>
    <p:extLst>
      <p:ext uri="{BB962C8B-B14F-4D97-AF65-F5344CB8AC3E}">
        <p14:creationId xmlns:p14="http://schemas.microsoft.com/office/powerpoint/2010/main" val="5486627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21"/>
          <p:cNvPicPr preferRelativeResize="0"/>
          <p:nvPr/>
        </p:nvPicPr>
        <p:blipFill rotWithShape="1">
          <a:blip r:embed="rId3">
            <a:alphaModFix/>
          </a:blip>
          <a:srcRect/>
          <a:stretch/>
        </p:blipFill>
        <p:spPr>
          <a:xfrm>
            <a:off x="1247607" y="-7358"/>
            <a:ext cx="9696786" cy="1061799"/>
          </a:xfrm>
          <a:prstGeom prst="rect">
            <a:avLst/>
          </a:prstGeom>
          <a:noFill/>
          <a:ln>
            <a:noFill/>
          </a:ln>
        </p:spPr>
      </p:pic>
      <p:sp>
        <p:nvSpPr>
          <p:cNvPr id="340" name="Google Shape;340;p21"/>
          <p:cNvSpPr txBox="1"/>
          <p:nvPr/>
        </p:nvSpPr>
        <p:spPr>
          <a:xfrm>
            <a:off x="1604614" y="391627"/>
            <a:ext cx="9261860" cy="474439"/>
          </a:xfrm>
          <a:prstGeom prst="rect">
            <a:avLst/>
          </a:prstGeom>
          <a:noFill/>
          <a:ln>
            <a:noFill/>
          </a:ln>
        </p:spPr>
        <p:txBody>
          <a:bodyPr spcFirstLastPara="1" wrap="square" lIns="82904" tIns="41441" rIns="82904" bIns="41441" anchor="t" anchorCtr="0">
            <a:spAutoFit/>
          </a:bodyPr>
          <a:lstStyle/>
          <a:p>
            <a:r>
              <a:rPr lang="en-GB" sz="2539" dirty="0">
                <a:solidFill>
                  <a:schemeClr val="lt1"/>
                </a:solidFill>
                <a:latin typeface="Open Sans"/>
                <a:ea typeface="Open Sans"/>
                <a:cs typeface="Open Sans"/>
                <a:sym typeface="Open Sans"/>
              </a:rPr>
              <a:t>Cryptocurrency – the first widely applied blockchain</a:t>
            </a:r>
            <a:endParaRPr sz="1632" dirty="0"/>
          </a:p>
        </p:txBody>
      </p:sp>
      <p:sp>
        <p:nvSpPr>
          <p:cNvPr id="6" name="Text Placeholder 5">
            <a:extLst>
              <a:ext uri="{FF2B5EF4-FFF2-40B4-BE49-F238E27FC236}">
                <a16:creationId xmlns:a16="http://schemas.microsoft.com/office/drawing/2014/main" id="{434912EC-975D-2F50-4D30-C715CA233461}"/>
              </a:ext>
            </a:extLst>
          </p:cNvPr>
          <p:cNvSpPr>
            <a:spLocks noGrp="1"/>
          </p:cNvSpPr>
          <p:nvPr>
            <p:ph type="body" sz="quarter" idx="18"/>
          </p:nvPr>
        </p:nvSpPr>
        <p:spPr>
          <a:xfrm>
            <a:off x="1292690" y="1453426"/>
            <a:ext cx="9651703" cy="4895927"/>
          </a:xfrm>
        </p:spPr>
        <p:txBody>
          <a:bodyPr/>
          <a:lstStyle/>
          <a:p>
            <a:pPr marL="342900" indent="-342900">
              <a:buFont typeface="Arial" panose="020B0604020202020204" pitchFamily="34" charset="0"/>
              <a:buChar char="•"/>
            </a:pPr>
            <a:r>
              <a:rPr lang="en-GB" dirty="0"/>
              <a:t>Modern cryptocurrencies used blockchain</a:t>
            </a:r>
          </a:p>
          <a:p>
            <a:pPr marL="800100" lvl="1" indent="-342900">
              <a:buFont typeface="Arial" panose="020B0604020202020204" pitchFamily="34" charset="0"/>
              <a:buChar char="•"/>
            </a:pPr>
            <a:r>
              <a:rPr lang="en-GB" dirty="0">
                <a:solidFill>
                  <a:srgbClr val="262626"/>
                </a:solidFill>
              </a:rPr>
              <a:t>Bitcoin</a:t>
            </a:r>
          </a:p>
          <a:p>
            <a:pPr marL="800100" lvl="1" indent="-342900">
              <a:buFont typeface="Arial" panose="020B0604020202020204" pitchFamily="34" charset="0"/>
              <a:buChar char="•"/>
            </a:pPr>
            <a:r>
              <a:rPr lang="en-GB" dirty="0">
                <a:solidFill>
                  <a:srgbClr val="262626"/>
                </a:solidFill>
              </a:rPr>
              <a:t>Litecoin</a:t>
            </a:r>
          </a:p>
          <a:p>
            <a:pPr marL="800100" lvl="1" indent="-342900">
              <a:buFont typeface="Arial" panose="020B0604020202020204" pitchFamily="34" charset="0"/>
              <a:buChar char="•"/>
            </a:pPr>
            <a:r>
              <a:rPr lang="en-GB" dirty="0">
                <a:solidFill>
                  <a:srgbClr val="262626"/>
                </a:solidFill>
              </a:rPr>
              <a:t>Ethereum</a:t>
            </a:r>
          </a:p>
          <a:p>
            <a:pPr marL="800100" lvl="1" indent="-342900">
              <a:buFont typeface="Arial" panose="020B0604020202020204" pitchFamily="34" charset="0"/>
              <a:buChar char="•"/>
            </a:pPr>
            <a:r>
              <a:rPr lang="en-GB" dirty="0">
                <a:solidFill>
                  <a:srgbClr val="262626"/>
                </a:solidFill>
              </a:rPr>
              <a:t>XRP</a:t>
            </a:r>
          </a:p>
          <a:p>
            <a:pPr marL="800100" lvl="1" indent="-342900">
              <a:buFont typeface="Arial" panose="020B0604020202020204" pitchFamily="34" charset="0"/>
              <a:buChar char="•"/>
            </a:pPr>
            <a:r>
              <a:rPr lang="en-GB" dirty="0">
                <a:solidFill>
                  <a:srgbClr val="262626"/>
                </a:solidFill>
              </a:rPr>
              <a:t>EOS</a:t>
            </a:r>
          </a:p>
          <a:p>
            <a:pPr marL="800100" lvl="1" indent="-342900">
              <a:buFont typeface="Arial" panose="020B0604020202020204" pitchFamily="34" charset="0"/>
              <a:buChar char="•"/>
            </a:pPr>
            <a:r>
              <a:rPr lang="en-GB" dirty="0">
                <a:solidFill>
                  <a:srgbClr val="262626"/>
                </a:solidFill>
              </a:rPr>
              <a:t>NEO</a:t>
            </a:r>
          </a:p>
          <a:p>
            <a:pPr marL="800100" lvl="1" indent="-342900">
              <a:buFont typeface="Arial" panose="020B0604020202020204" pitchFamily="34" charset="0"/>
              <a:buChar char="•"/>
            </a:pPr>
            <a:r>
              <a:rPr lang="en-GB" dirty="0">
                <a:solidFill>
                  <a:srgbClr val="262626"/>
                </a:solidFill>
              </a:rPr>
              <a:t>Stellar</a:t>
            </a:r>
          </a:p>
          <a:p>
            <a:pPr marL="800100" lvl="1" indent="-342900">
              <a:buFont typeface="Arial" panose="020B0604020202020204" pitchFamily="34" charset="0"/>
              <a:buChar char="•"/>
            </a:pPr>
            <a:r>
              <a:rPr lang="en-GB" dirty="0" err="1">
                <a:solidFill>
                  <a:srgbClr val="262626"/>
                </a:solidFill>
              </a:rPr>
              <a:t>Monero</a:t>
            </a:r>
            <a:endParaRPr lang="en-GB" dirty="0">
              <a:solidFill>
                <a:srgbClr val="262626"/>
              </a:solidFill>
            </a:endParaRPr>
          </a:p>
          <a:p>
            <a:pPr marL="800100" lvl="1" indent="-342900">
              <a:buFont typeface="Arial" panose="020B0604020202020204" pitchFamily="34" charset="0"/>
              <a:buChar char="•"/>
            </a:pPr>
            <a:r>
              <a:rPr lang="en-GB" dirty="0">
                <a:solidFill>
                  <a:srgbClr val="262626"/>
                </a:solidFill>
              </a:rPr>
              <a:t>Dash</a:t>
            </a:r>
          </a:p>
          <a:p>
            <a:pPr marL="800100" lvl="1" indent="-342900">
              <a:buFont typeface="Arial" panose="020B0604020202020204" pitchFamily="34" charset="0"/>
              <a:buChar char="•"/>
            </a:pPr>
            <a:r>
              <a:rPr lang="en-GB" dirty="0">
                <a:solidFill>
                  <a:srgbClr val="262626"/>
                </a:solidFill>
              </a:rPr>
              <a:t>…</a:t>
            </a:r>
          </a:p>
          <a:p>
            <a:pPr marL="800100" lvl="1" indent="-342900">
              <a:buFont typeface="Arial" panose="020B0604020202020204" pitchFamily="34" charset="0"/>
              <a:buChar char="•"/>
            </a:pPr>
            <a:endParaRPr lang="en-GB" dirty="0">
              <a:solidFill>
                <a:srgbClr val="262626"/>
              </a:solidFill>
            </a:endParaRPr>
          </a:p>
          <a:p>
            <a:pPr marL="800100" lvl="1" indent="-342900">
              <a:buFont typeface="Arial" panose="020B0604020202020204" pitchFamily="34" charset="0"/>
              <a:buChar char="•"/>
            </a:pPr>
            <a:endParaRPr lang="en-GB" dirty="0">
              <a:solidFill>
                <a:srgbClr val="262626"/>
              </a:solidFill>
            </a:endParaRPr>
          </a:p>
          <a:p>
            <a:pPr marL="800100" lvl="1" indent="-342900">
              <a:buFont typeface="Arial" panose="020B0604020202020204" pitchFamily="34" charset="0"/>
              <a:buChar char="•"/>
            </a:pPr>
            <a:endParaRPr lang="en-GB" dirty="0">
              <a:solidFill>
                <a:srgbClr val="262626"/>
              </a:solidFill>
            </a:endParaRPr>
          </a:p>
          <a:p>
            <a:pPr marL="800100" lvl="1" indent="-342900">
              <a:buFont typeface="Arial" panose="020B0604020202020204" pitchFamily="34" charset="0"/>
              <a:buChar char="•"/>
            </a:pPr>
            <a:endParaRPr lang="en-GB" dirty="0">
              <a:solidFill>
                <a:srgbClr val="262626"/>
              </a:solidFill>
            </a:endParaRPr>
          </a:p>
        </p:txBody>
      </p:sp>
      <p:pic>
        <p:nvPicPr>
          <p:cNvPr id="3" name="Picture 2" descr="A close up of a logo&#10;&#10;Description automatically generated">
            <a:extLst>
              <a:ext uri="{FF2B5EF4-FFF2-40B4-BE49-F238E27FC236}">
                <a16:creationId xmlns:a16="http://schemas.microsoft.com/office/drawing/2014/main" id="{E092132F-126A-748B-741D-005B68FA7530}"/>
              </a:ext>
            </a:extLst>
          </p:cNvPr>
          <p:cNvPicPr>
            <a:picLocks noChangeAspect="1"/>
          </p:cNvPicPr>
          <p:nvPr/>
        </p:nvPicPr>
        <p:blipFill>
          <a:blip r:embed="rId4"/>
          <a:stretch>
            <a:fillRect/>
          </a:stretch>
        </p:blipFill>
        <p:spPr>
          <a:xfrm>
            <a:off x="5384023" y="2116433"/>
            <a:ext cx="1784955" cy="1784955"/>
          </a:xfrm>
          <a:prstGeom prst="rect">
            <a:avLst/>
          </a:prstGeom>
        </p:spPr>
      </p:pic>
      <p:pic>
        <p:nvPicPr>
          <p:cNvPr id="5" name="Picture 4" descr="A blue diamond shaped logo&#10;&#10;Description automatically generated">
            <a:extLst>
              <a:ext uri="{FF2B5EF4-FFF2-40B4-BE49-F238E27FC236}">
                <a16:creationId xmlns:a16="http://schemas.microsoft.com/office/drawing/2014/main" id="{42C9A1A1-2E08-9ABB-0A45-83EFD2D432D3}"/>
              </a:ext>
            </a:extLst>
          </p:cNvPr>
          <p:cNvPicPr>
            <a:picLocks noChangeAspect="1"/>
          </p:cNvPicPr>
          <p:nvPr/>
        </p:nvPicPr>
        <p:blipFill>
          <a:blip r:embed="rId5"/>
          <a:stretch>
            <a:fillRect/>
          </a:stretch>
        </p:blipFill>
        <p:spPr>
          <a:xfrm>
            <a:off x="7525579" y="1547310"/>
            <a:ext cx="2324101" cy="2324101"/>
          </a:xfrm>
          <a:prstGeom prst="rect">
            <a:avLst/>
          </a:prstGeom>
        </p:spPr>
      </p:pic>
      <p:pic>
        <p:nvPicPr>
          <p:cNvPr id="10" name="Picture 9" descr="A blue circle with a white letter on it&#10;&#10;Description automatically generated">
            <a:extLst>
              <a:ext uri="{FF2B5EF4-FFF2-40B4-BE49-F238E27FC236}">
                <a16:creationId xmlns:a16="http://schemas.microsoft.com/office/drawing/2014/main" id="{8D94DBC6-A41D-06D7-6C36-DC6D40229B6C}"/>
              </a:ext>
            </a:extLst>
          </p:cNvPr>
          <p:cNvPicPr>
            <a:picLocks noChangeAspect="1"/>
          </p:cNvPicPr>
          <p:nvPr/>
        </p:nvPicPr>
        <p:blipFill>
          <a:blip r:embed="rId6"/>
          <a:stretch>
            <a:fillRect/>
          </a:stretch>
        </p:blipFill>
        <p:spPr>
          <a:xfrm>
            <a:off x="7889187" y="4209058"/>
            <a:ext cx="1784956" cy="1784956"/>
          </a:xfrm>
          <a:prstGeom prst="rect">
            <a:avLst/>
          </a:prstGeom>
        </p:spPr>
      </p:pic>
      <p:pic>
        <p:nvPicPr>
          <p:cNvPr id="12" name="Picture 11" descr="A white x on a black background&#10;&#10;Description automatically generated">
            <a:extLst>
              <a:ext uri="{FF2B5EF4-FFF2-40B4-BE49-F238E27FC236}">
                <a16:creationId xmlns:a16="http://schemas.microsoft.com/office/drawing/2014/main" id="{CEA8D9B7-440D-8B8C-78B3-3AEE01B67D6C}"/>
              </a:ext>
            </a:extLst>
          </p:cNvPr>
          <p:cNvPicPr>
            <a:picLocks noChangeAspect="1"/>
          </p:cNvPicPr>
          <p:nvPr/>
        </p:nvPicPr>
        <p:blipFill>
          <a:blip r:embed="rId7"/>
          <a:stretch>
            <a:fillRect/>
          </a:stretch>
        </p:blipFill>
        <p:spPr>
          <a:xfrm>
            <a:off x="5868931" y="4763184"/>
            <a:ext cx="1586169" cy="1586169"/>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704771C1-F03F-7413-A8D0-B14FE019D98D}"/>
              </a:ext>
            </a:extLst>
          </p:cNvPr>
          <p:cNvPicPr>
            <a:picLocks noChangeAspect="1"/>
          </p:cNvPicPr>
          <p:nvPr/>
        </p:nvPicPr>
        <p:blipFill>
          <a:blip r:embed="rId8"/>
          <a:stretch>
            <a:fillRect/>
          </a:stretch>
        </p:blipFill>
        <p:spPr>
          <a:xfrm>
            <a:off x="9389733" y="2441375"/>
            <a:ext cx="2165705" cy="2165705"/>
          </a:xfrm>
          <a:prstGeom prst="rect">
            <a:avLst/>
          </a:prstGeom>
        </p:spPr>
      </p:pic>
      <p:pic>
        <p:nvPicPr>
          <p:cNvPr id="16" name="Picture 15" descr="A green and black cube&#10;&#10;Description automatically generated">
            <a:extLst>
              <a:ext uri="{FF2B5EF4-FFF2-40B4-BE49-F238E27FC236}">
                <a16:creationId xmlns:a16="http://schemas.microsoft.com/office/drawing/2014/main" id="{96FC10F3-C19D-DA86-AF68-6FEE4E9F2B93}"/>
              </a:ext>
            </a:extLst>
          </p:cNvPr>
          <p:cNvPicPr>
            <a:picLocks noChangeAspect="1"/>
          </p:cNvPicPr>
          <p:nvPr/>
        </p:nvPicPr>
        <p:blipFill>
          <a:blip r:embed="rId9"/>
          <a:stretch>
            <a:fillRect/>
          </a:stretch>
        </p:blipFill>
        <p:spPr>
          <a:xfrm>
            <a:off x="9942285" y="4963382"/>
            <a:ext cx="1612912" cy="1784956"/>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E91FAB96-9C99-2479-EB0C-FEFBE7466230}"/>
              </a:ext>
            </a:extLst>
          </p:cNvPr>
          <p:cNvPicPr>
            <a:picLocks noChangeAspect="1"/>
          </p:cNvPicPr>
          <p:nvPr/>
        </p:nvPicPr>
        <p:blipFill>
          <a:blip r:embed="rId10"/>
          <a:stretch>
            <a:fillRect/>
          </a:stretch>
        </p:blipFill>
        <p:spPr>
          <a:xfrm>
            <a:off x="3851277" y="3917112"/>
            <a:ext cx="1784954" cy="1487462"/>
          </a:xfrm>
          <a:prstGeom prst="rect">
            <a:avLst/>
          </a:prstGeom>
        </p:spPr>
      </p:pic>
      <p:pic>
        <p:nvPicPr>
          <p:cNvPr id="20" name="Picture 19" descr="A black and white logo&#10;&#10;Description automatically generated">
            <a:extLst>
              <a:ext uri="{FF2B5EF4-FFF2-40B4-BE49-F238E27FC236}">
                <a16:creationId xmlns:a16="http://schemas.microsoft.com/office/drawing/2014/main" id="{E99DDFE3-8AEA-63E1-8A04-731D88892B2C}"/>
              </a:ext>
            </a:extLst>
          </p:cNvPr>
          <p:cNvPicPr>
            <a:picLocks noChangeAspect="1"/>
          </p:cNvPicPr>
          <p:nvPr/>
        </p:nvPicPr>
        <p:blipFill>
          <a:blip r:embed="rId11"/>
          <a:stretch>
            <a:fillRect/>
          </a:stretch>
        </p:blipFill>
        <p:spPr>
          <a:xfrm>
            <a:off x="1980611" y="5939627"/>
            <a:ext cx="3200400" cy="850900"/>
          </a:xfrm>
          <a:prstGeom prst="rect">
            <a:avLst/>
          </a:prstGeom>
        </p:spPr>
      </p:pic>
      <p:pic>
        <p:nvPicPr>
          <p:cNvPr id="22" name="Picture 21" descr="A blue and black logo&#10;&#10;Description automatically generated">
            <a:extLst>
              <a:ext uri="{FF2B5EF4-FFF2-40B4-BE49-F238E27FC236}">
                <a16:creationId xmlns:a16="http://schemas.microsoft.com/office/drawing/2014/main" id="{31140754-08F4-0504-0857-FD4DE454FFF7}"/>
              </a:ext>
            </a:extLst>
          </p:cNvPr>
          <p:cNvPicPr>
            <a:picLocks noChangeAspect="1"/>
          </p:cNvPicPr>
          <p:nvPr/>
        </p:nvPicPr>
        <p:blipFill>
          <a:blip r:embed="rId12"/>
          <a:stretch>
            <a:fillRect/>
          </a:stretch>
        </p:blipFill>
        <p:spPr>
          <a:xfrm>
            <a:off x="1654263" y="5211941"/>
            <a:ext cx="2238717" cy="657401"/>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cs-CZ" sz="3900" kern="100" dirty="0" err="1">
                <a:effectLst/>
                <a:latin typeface="Calibri Light" panose="020F0302020204030204" pitchFamily="34" charset="0"/>
                <a:ea typeface="Times New Roman" panose="02020603050405020304" pitchFamily="18" charset="0"/>
                <a:cs typeface="Times New Roman" panose="02020603050405020304" pitchFamily="18" charset="0"/>
              </a:rPr>
              <a:t>Conclusion</a:t>
            </a:r>
            <a:endParaRPr lang="en-US" sz="3900"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a:t>
            </a:r>
            <a:r>
              <a:rPr lang="cs-CZ" dirty="0"/>
              <a:t>9</a:t>
            </a:r>
            <a:endParaRPr lang="en-US" dirty="0"/>
          </a:p>
        </p:txBody>
      </p:sp>
    </p:spTree>
    <p:extLst>
      <p:ext uri="{BB962C8B-B14F-4D97-AF65-F5344CB8AC3E}">
        <p14:creationId xmlns:p14="http://schemas.microsoft.com/office/powerpoint/2010/main" val="28369397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prstGeom prst="rect">
            <a:avLst/>
          </a:prstGeom>
        </p:spPr>
        <p:txBody>
          <a:bodyPr/>
          <a:lstStyle/>
          <a:p>
            <a:pPr algn="just">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Blockchain technology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advanced</a:t>
            </a:r>
            <a:r>
              <a:rPr lang="cs-CZ" sz="2400" dirty="0">
                <a:effectLst/>
                <a:latin typeface="Calibri" panose="020F0502020204030204" pitchFamily="34" charset="0"/>
                <a:ea typeface="Calibri" panose="020F0502020204030204" pitchFamily="34" charset="0"/>
                <a:cs typeface="Times New Roman" panose="02020603050405020304" pitchFamily="18" charset="0"/>
              </a:rPr>
              <a:t> database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mechanism</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allows</a:t>
            </a:r>
            <a:r>
              <a:rPr lang="cs-CZ" sz="2400" dirty="0">
                <a:effectLst/>
                <a:latin typeface="Calibri" panose="020F0502020204030204" pitchFamily="34" charset="0"/>
                <a:ea typeface="Calibri" panose="020F0502020204030204" pitchFamily="34" charset="0"/>
                <a:cs typeface="Times New Roman" panose="02020603050405020304" pitchFamily="18" charset="0"/>
              </a:rPr>
              <a:t> transparent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sharing</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within</a:t>
            </a:r>
            <a:r>
              <a:rPr lang="cs-CZ" sz="2400" dirty="0">
                <a:effectLst/>
                <a:latin typeface="Calibri" panose="020F0502020204030204" pitchFamily="34" charset="0"/>
                <a:ea typeface="Calibri" panose="020F0502020204030204" pitchFamily="34" charset="0"/>
                <a:cs typeface="Times New Roman" panose="02020603050405020304" pitchFamily="18" charset="0"/>
              </a:rPr>
              <a:t> a business network. Blockchain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400" dirty="0">
                <a:effectLst/>
                <a:latin typeface="Calibri" panose="020F0502020204030204" pitchFamily="34" charset="0"/>
                <a:ea typeface="Calibri" panose="020F0502020204030204" pitchFamily="34" charset="0"/>
                <a:cs typeface="Times New Roman" panose="02020603050405020304" pitchFamily="18" charset="0"/>
              </a:rPr>
              <a:t> made up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chain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blocks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where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each</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block</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contains</a:t>
            </a:r>
            <a:r>
              <a:rPr lang="cs-CZ" sz="2400" dirty="0">
                <a:effectLst/>
                <a:latin typeface="Calibri" panose="020F0502020204030204" pitchFamily="34" charset="0"/>
                <a:ea typeface="Calibri" panose="020F0502020204030204" pitchFamily="34" charset="0"/>
                <a:cs typeface="Times New Roman" panose="02020603050405020304" pitchFamily="18" charset="0"/>
              </a:rPr>
              <a:t> a list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transactions</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unique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identifier</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hash</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previous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block</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This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ensures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integrity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data.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Blockchains</a:t>
            </a:r>
            <a:r>
              <a:rPr lang="cs-CZ" sz="2400" dirty="0">
                <a:effectLst/>
                <a:latin typeface="Calibri" panose="020F0502020204030204" pitchFamily="34" charset="0"/>
                <a:ea typeface="Calibri" panose="020F0502020204030204" pitchFamily="34" charset="0"/>
                <a:cs typeface="Times New Roman" panose="02020603050405020304" pitchFamily="18" charset="0"/>
              </a:rPr>
              <a:t> are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decentralized</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networks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where</a:t>
            </a:r>
            <a:r>
              <a:rPr lang="cs-CZ" sz="2400" dirty="0">
                <a:effectLst/>
                <a:latin typeface="Calibri" panose="020F0502020204030204" pitchFamily="34" charset="0"/>
                <a:ea typeface="Calibri" panose="020F0502020204030204" pitchFamily="34" charset="0"/>
                <a:cs typeface="Times New Roman" panose="02020603050405020304" pitchFamily="18" charset="0"/>
              </a:rPr>
              <a:t> data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distributed</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across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multiple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nodes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computers</a:t>
            </a:r>
            <a:r>
              <a:rPr lang="cs-CZ" sz="2400" dirty="0">
                <a:effectLst/>
                <a:latin typeface="Calibri" panose="020F0502020204030204" pitchFamily="34" charset="0"/>
                <a:ea typeface="Calibri" panose="020F0502020204030204" pitchFamily="34" charset="0"/>
                <a:cs typeface="Times New Roman" panose="02020603050405020304" pitchFamily="18" charset="0"/>
              </a:rPr>
              <a:t>) in a network.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There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400" dirty="0">
                <a:effectLst/>
                <a:latin typeface="Calibri" panose="020F0502020204030204" pitchFamily="34" charset="0"/>
                <a:ea typeface="Calibri" panose="020F0502020204030204" pitchFamily="34" charset="0"/>
                <a:cs typeface="Times New Roman" panose="02020603050405020304" pitchFamily="18" charset="0"/>
              </a:rPr>
              <a:t> no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central</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authority</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or</a:t>
            </a:r>
            <a:r>
              <a:rPr lang="cs-CZ" sz="2400" dirty="0">
                <a:effectLst/>
                <a:latin typeface="Calibri" panose="020F0502020204030204" pitchFamily="34" charset="0"/>
                <a:ea typeface="Calibri" panose="020F0502020204030204" pitchFamily="34" charset="0"/>
                <a:cs typeface="Times New Roman" panose="02020603050405020304" pitchFamily="18" charset="0"/>
              </a:rPr>
              <a:t> single point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control</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making</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them</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resistant</a:t>
            </a:r>
            <a:r>
              <a:rPr lang="cs-CZ" sz="2400" dirty="0">
                <a:effectLst/>
                <a:latin typeface="Calibri" panose="020F0502020204030204" pitchFamily="34" charset="0"/>
                <a:ea typeface="Calibri" panose="020F0502020204030204" pitchFamily="34" charset="0"/>
                <a:cs typeface="Times New Roman" panose="02020603050405020304" pitchFamily="18" charset="0"/>
              </a:rPr>
              <a:t> to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censorship</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tampering</a:t>
            </a:r>
            <a:r>
              <a:rPr lang="cs-CZ" sz="2400" dirty="0">
                <a:effectLst/>
                <a:latin typeface="Calibri" panose="020F0502020204030204" pitchFamily="34" charset="0"/>
                <a:ea typeface="Calibri" panose="020F0502020204030204" pitchFamily="34" charset="0"/>
                <a:cs typeface="Times New Roman" panose="02020603050405020304" pitchFamily="18" charset="0"/>
              </a:rPr>
              <a:t>. Blockchain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stored</a:t>
            </a:r>
            <a:r>
              <a:rPr lang="cs-CZ" sz="2400" dirty="0">
                <a:effectLst/>
                <a:latin typeface="Calibri" panose="020F0502020204030204" pitchFamily="34" charset="0"/>
                <a:ea typeface="Calibri" panose="020F0502020204030204" pitchFamily="34" charset="0"/>
                <a:cs typeface="Times New Roman" panose="02020603050405020304" pitchFamily="18" charset="0"/>
              </a:rPr>
              <a:t> on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thousands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computers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nodes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around</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world</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Each</a:t>
            </a:r>
            <a:r>
              <a:rPr lang="cs-CZ" sz="2400" dirty="0">
                <a:effectLst/>
                <a:latin typeface="Calibri" panose="020F0502020204030204" pitchFamily="34" charset="0"/>
                <a:ea typeface="Calibri" panose="020F0502020204030204" pitchFamily="34" charset="0"/>
                <a:cs typeface="Times New Roman" panose="02020603050405020304" pitchFamily="18" charset="0"/>
              </a:rPr>
              <a:t> node has a copy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entire</a:t>
            </a:r>
            <a:r>
              <a:rPr lang="cs-CZ" sz="2400" dirty="0">
                <a:effectLst/>
                <a:latin typeface="Calibri" panose="020F0502020204030204" pitchFamily="34" charset="0"/>
                <a:ea typeface="Calibri" panose="020F0502020204030204" pitchFamily="34" charset="0"/>
                <a:cs typeface="Times New Roman" panose="02020603050405020304" pitchFamily="18" charset="0"/>
              </a:rPr>
              <a:t> blockchain,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which</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increases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its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resistance</a:t>
            </a:r>
            <a:r>
              <a:rPr lang="cs-CZ" sz="2400" dirty="0">
                <a:effectLst/>
                <a:latin typeface="Calibri" panose="020F0502020204030204" pitchFamily="34" charset="0"/>
                <a:ea typeface="Calibri" panose="020F0502020204030204" pitchFamily="34" charset="0"/>
                <a:cs typeface="Times New Roman" panose="02020603050405020304" pitchFamily="18" charset="0"/>
              </a:rPr>
              <a:t> to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outages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attacks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rtl="0" fontAlgn="base"/>
            <a:endParaRPr lang="en-US" b="1" dirty="0">
              <a:solidFill>
                <a:srgbClr val="000000"/>
              </a:solidFill>
              <a:effectLst/>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prstGeom prst="rect">
            <a:avLst/>
          </a:prstGeom>
        </p:spPr>
        <p:txBody>
          <a:bodyPr/>
          <a:lstStyle/>
          <a:p>
            <a:r>
              <a:rPr lang="cs-CZ" sz="3600" dirty="0" err="1"/>
              <a:t>Conclusion</a:t>
            </a:r>
            <a:endParaRPr lang="en-US" sz="3600" dirty="0"/>
          </a:p>
        </p:txBody>
      </p:sp>
    </p:spTree>
    <p:extLst>
      <p:ext uri="{BB962C8B-B14F-4D97-AF65-F5344CB8AC3E}">
        <p14:creationId xmlns:p14="http://schemas.microsoft.com/office/powerpoint/2010/main" val="2671387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342900" indent="-342900">
              <a:lnSpc>
                <a:spcPct val="107000"/>
              </a:lnSpc>
              <a:spcAft>
                <a:spcPts val="800"/>
              </a:spcAft>
              <a:buFont typeface="Arial" panose="020B0604020202020204" pitchFamily="34" charset="0"/>
              <a:buChar char="•"/>
            </a:pPr>
            <a:r>
              <a:rPr lang="en-GB" dirty="0">
                <a:hlinkClick r:id="rId2"/>
              </a:rPr>
              <a:t>How does a blockchain work – Simply Explained</a:t>
            </a:r>
            <a:r>
              <a:rPr lang="en-GB" dirty="0"/>
              <a:t> [6:00]</a:t>
            </a:r>
          </a:p>
          <a:p>
            <a:pPr marL="342900" indent="-342900">
              <a:lnSpc>
                <a:spcPct val="107000"/>
              </a:lnSpc>
              <a:spcAft>
                <a:spcPts val="800"/>
              </a:spcAft>
              <a:buFont typeface="Arial" panose="020B0604020202020204" pitchFamily="34" charset="0"/>
              <a:buChar char="•"/>
            </a:pPr>
            <a:r>
              <a:rPr lang="en-GB" dirty="0">
                <a:hlinkClick r:id="rId3"/>
              </a:rPr>
              <a:t>Blockchain In 7 minutes</a:t>
            </a:r>
            <a:r>
              <a:rPr lang="en-GB" dirty="0"/>
              <a:t> [7:03]</a:t>
            </a:r>
          </a:p>
          <a:p>
            <a:pPr marL="342900" indent="-342900">
              <a:lnSpc>
                <a:spcPct val="107000"/>
              </a:lnSpc>
              <a:spcAft>
                <a:spcPts val="800"/>
              </a:spcAft>
              <a:buFont typeface="Arial" panose="020B0604020202020204" pitchFamily="34" charset="0"/>
              <a:buChar char="•"/>
            </a:pPr>
            <a:r>
              <a:rPr lang="en-GB" dirty="0">
                <a:hlinkClick r:id="rId4"/>
              </a:rPr>
              <a:t>Blockchain Explained</a:t>
            </a:r>
            <a:r>
              <a:rPr lang="en-GB" dirty="0"/>
              <a:t> [10:23] </a:t>
            </a:r>
          </a:p>
          <a:p>
            <a:pPr marL="342900" indent="-342900">
              <a:lnSpc>
                <a:spcPct val="107000"/>
              </a:lnSpc>
              <a:spcAft>
                <a:spcPts val="800"/>
              </a:spcAft>
              <a:buFont typeface="Arial" panose="020B0604020202020204" pitchFamily="34" charset="0"/>
              <a:buChar char="•"/>
            </a:pPr>
            <a:r>
              <a:rPr lang="en-GB" dirty="0">
                <a:hlinkClick r:id="rId5"/>
              </a:rPr>
              <a:t>What is a Blockchain? (Animated + Examples)</a:t>
            </a:r>
            <a:r>
              <a:rPr lang="en-GB" dirty="0"/>
              <a:t> [8:27]</a:t>
            </a:r>
          </a:p>
          <a:p>
            <a:pPr marL="342900" indent="-342900">
              <a:lnSpc>
                <a:spcPct val="107000"/>
              </a:lnSpc>
              <a:spcAft>
                <a:spcPts val="800"/>
              </a:spcAft>
              <a:buFont typeface="Arial" panose="020B0604020202020204" pitchFamily="34" charset="0"/>
              <a:buChar char="•"/>
            </a:pPr>
            <a:r>
              <a:rPr lang="en-GB" dirty="0">
                <a:hlinkClick r:id="rId6"/>
              </a:rPr>
              <a:t>Blockchain Technology Explained</a:t>
            </a:r>
            <a:r>
              <a:rPr lang="en-GB" dirty="0">
                <a:sym typeface="Wingdings" pitchFamily="2" charset="2"/>
                <a:hlinkClick r:id="rId6"/>
              </a:rPr>
              <a:t> (2 Hour Course)</a:t>
            </a:r>
            <a:r>
              <a:rPr lang="en-GB" dirty="0">
                <a:sym typeface="Wingdings" pitchFamily="2" charset="2"/>
              </a:rPr>
              <a:t> [1:54:53]</a:t>
            </a:r>
            <a:endParaRPr lang="en-GB" dirty="0"/>
          </a:p>
          <a:p>
            <a:pPr marL="342900" indent="-342900">
              <a:lnSpc>
                <a:spcPct val="107000"/>
              </a:lnSpc>
              <a:spcAft>
                <a:spcPts val="800"/>
              </a:spcAft>
              <a:buFont typeface="Arial" panose="020B0604020202020204" pitchFamily="34" charset="0"/>
              <a:buChar char="•"/>
            </a:pPr>
            <a:r>
              <a:rPr lang="en-GB" dirty="0">
                <a:hlinkClick r:id="rId7"/>
              </a:rPr>
              <a:t>Blockchain Basics &amp; Cryptography</a:t>
            </a:r>
            <a:r>
              <a:rPr lang="en-GB" dirty="0"/>
              <a:t> [1:17:37]</a:t>
            </a:r>
          </a:p>
          <a:p>
            <a:pPr marL="342900" indent="-342900">
              <a:lnSpc>
                <a:spcPct val="107000"/>
              </a:lnSpc>
              <a:spcAft>
                <a:spcPts val="800"/>
              </a:spcAft>
              <a:buFont typeface="Arial" panose="020B0604020202020204" pitchFamily="34" charset="0"/>
              <a:buChar char="•"/>
            </a:pPr>
            <a:endParaRPr lang="en-GB" dirty="0"/>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a:t>Video</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755985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342900" indent="-342900">
              <a:lnSpc>
                <a:spcPct val="107000"/>
              </a:lnSpc>
              <a:spcAft>
                <a:spcPts val="800"/>
              </a:spcAft>
              <a:buFont typeface="Arial" panose="020B0604020202020204" pitchFamily="34" charset="0"/>
              <a:buChar char="•"/>
            </a:pPr>
            <a:r>
              <a:rPr lang="en-GB" dirty="0">
                <a:hlinkClick r:id="rId2"/>
              </a:rPr>
              <a:t>BlockChain Principles, Type &amp; Application &amp; Why You Should Care About It?</a:t>
            </a:r>
            <a:endParaRPr lang="en-GB" dirty="0"/>
          </a:p>
          <a:p>
            <a:pPr marL="342900" indent="-342900">
              <a:lnSpc>
                <a:spcPct val="107000"/>
              </a:lnSpc>
              <a:spcAft>
                <a:spcPts val="800"/>
              </a:spcAft>
              <a:buFont typeface="Arial" panose="020B0604020202020204" pitchFamily="34" charset="0"/>
              <a:buChar char="•"/>
            </a:pPr>
            <a:r>
              <a:rPr lang="en-GB" dirty="0">
                <a:hlinkClick r:id="rId3"/>
              </a:rPr>
              <a:t>Design principles for blockchain</a:t>
            </a:r>
            <a:endParaRPr lang="en-GB" dirty="0"/>
          </a:p>
          <a:p>
            <a:pPr marL="342900" indent="-342900">
              <a:lnSpc>
                <a:spcPct val="107000"/>
              </a:lnSpc>
              <a:spcAft>
                <a:spcPts val="800"/>
              </a:spcAft>
              <a:buFont typeface="Arial" panose="020B0604020202020204" pitchFamily="34" charset="0"/>
              <a:buChar char="•"/>
            </a:pPr>
            <a:r>
              <a:rPr lang="en-GB" dirty="0">
                <a:hlinkClick r:id="rId4"/>
              </a:rPr>
              <a:t>Principles of Blockchains</a:t>
            </a:r>
            <a:endParaRPr lang="en-GB" dirty="0"/>
          </a:p>
          <a:p>
            <a:pPr marL="342900" indent="-342900">
              <a:lnSpc>
                <a:spcPct val="107000"/>
              </a:lnSpc>
              <a:spcAft>
                <a:spcPts val="800"/>
              </a:spcAft>
              <a:buFont typeface="Arial" panose="020B0604020202020204" pitchFamily="34" charset="0"/>
              <a:buChar char="•"/>
            </a:pPr>
            <a:r>
              <a:rPr lang="en-GB" dirty="0">
                <a:hlinkClick r:id="rId5"/>
              </a:rPr>
              <a:t>Principles of Successful Blockchain Deployments</a:t>
            </a:r>
            <a:endParaRPr lang="en-GB" dirty="0"/>
          </a:p>
          <a:p>
            <a:pPr marL="342900" indent="-342900">
              <a:lnSpc>
                <a:spcPct val="107000"/>
              </a:lnSpc>
              <a:spcAft>
                <a:spcPts val="800"/>
              </a:spcAft>
              <a:buFont typeface="Arial" panose="020B0604020202020204" pitchFamily="34" charset="0"/>
              <a:buChar char="•"/>
            </a:pPr>
            <a:r>
              <a:rPr lang="en-GB" dirty="0">
                <a:hlinkClick r:id="rId6"/>
              </a:rPr>
              <a:t>Basic blockchain security</a:t>
            </a:r>
            <a:endParaRPr lang="en-GB" dirty="0"/>
          </a:p>
          <a:p>
            <a:pPr marL="342900" indent="-342900">
              <a:lnSpc>
                <a:spcPct val="107000"/>
              </a:lnSpc>
              <a:spcAft>
                <a:spcPts val="800"/>
              </a:spcAft>
              <a:buFont typeface="Arial" panose="020B0604020202020204" pitchFamily="34" charset="0"/>
              <a:buChar char="•"/>
            </a:pPr>
            <a:r>
              <a:rPr lang="en-GB" dirty="0">
                <a:hlinkClick r:id="rId7"/>
              </a:rPr>
              <a:t>Blockchain Design – Explore The Blockchain Principles</a:t>
            </a:r>
            <a:endParaRPr lang="en-GB" dirty="0"/>
          </a:p>
          <a:p>
            <a:pPr marL="342900" indent="-342900">
              <a:lnSpc>
                <a:spcPct val="107000"/>
              </a:lnSpc>
              <a:spcAft>
                <a:spcPts val="800"/>
              </a:spcAft>
              <a:buFont typeface="Arial" panose="020B0604020202020204" pitchFamily="34" charset="0"/>
              <a:buChar char="•"/>
            </a:pPr>
            <a:r>
              <a:rPr lang="en-GB" dirty="0">
                <a:hlinkClick r:id="rId8"/>
              </a:rPr>
              <a:t>Blockchain Technology: Principles and Application in Medical Imaging</a:t>
            </a:r>
            <a:endParaRPr lang="en-GB" dirty="0"/>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err="1"/>
              <a:t>Links</a:t>
            </a:r>
            <a:endParaRPr lang="cs-CZ" dirty="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0608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fontScale="92500" lnSpcReduction="10000"/>
          </a:bodyPr>
          <a:lstStyle/>
          <a:p>
            <a:r>
              <a:rPr lang="en-US" dirty="0"/>
              <a:t>INTRODUCTION TO Module </a:t>
            </a:r>
            <a:r>
              <a:rPr lang="cs-CZ" dirty="0"/>
              <a:t>2</a:t>
            </a:r>
          </a:p>
          <a:p>
            <a:r>
              <a:rPr lang="en-US" sz="3900" dirty="0"/>
              <a:t>The building blocks of blockchain and the blockchain</a:t>
            </a:r>
            <a:r>
              <a:rPr lang="cs-CZ" sz="3900" dirty="0"/>
              <a:t> </a:t>
            </a:r>
            <a:r>
              <a:rPr lang="en-US" sz="3900" dirty="0"/>
              <a:t>mechanism</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cs-CZ" sz="3900" kern="100" dirty="0" err="1">
                <a:effectLst/>
                <a:latin typeface="Calibri Light" panose="020F0302020204030204" pitchFamily="34" charset="0"/>
                <a:ea typeface="Times New Roman" panose="02020603050405020304" pitchFamily="18" charset="0"/>
                <a:cs typeface="Times New Roman" panose="02020603050405020304" pitchFamily="18" charset="0"/>
              </a:rPr>
              <a:t>Interactive</a:t>
            </a:r>
            <a:r>
              <a:rPr lang="cs-CZ" sz="3900" kern="100" dirty="0">
                <a:effectLst/>
                <a:latin typeface="Calibri Light" panose="020F0302020204030204" pitchFamily="34" charset="0"/>
                <a:ea typeface="Times New Roman" panose="02020603050405020304" pitchFamily="18" charset="0"/>
                <a:cs typeface="Times New Roman" panose="02020603050405020304" pitchFamily="18" charset="0"/>
              </a:rPr>
              <a:t> learning </a:t>
            </a:r>
            <a:r>
              <a:rPr lang="cs-CZ" sz="3900" kern="100" dirty="0" err="1">
                <a:effectLst/>
                <a:latin typeface="Calibri Light" panose="020F0302020204030204" pitchFamily="34" charset="0"/>
                <a:ea typeface="Times New Roman" panose="02020603050405020304" pitchFamily="18" charset="0"/>
                <a:cs typeface="Times New Roman" panose="02020603050405020304" pitchFamily="18" charset="0"/>
              </a:rPr>
              <a:t>activity</a:t>
            </a:r>
            <a:endParaRPr lang="en-US" sz="3900"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cs-CZ" dirty="0"/>
              <a:t>10</a:t>
            </a:r>
            <a:endParaRPr lang="en-US" dirty="0"/>
          </a:p>
        </p:txBody>
      </p:sp>
    </p:spTree>
    <p:extLst>
      <p:ext uri="{BB962C8B-B14F-4D97-AF65-F5344CB8AC3E}">
        <p14:creationId xmlns:p14="http://schemas.microsoft.com/office/powerpoint/2010/main" val="8099912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457200" indent="-457200">
              <a:lnSpc>
                <a:spcPct val="107000"/>
              </a:lnSpc>
              <a:spcAft>
                <a:spcPts val="800"/>
              </a:spcAft>
              <a:buFont typeface="+mj-lt"/>
              <a:buAutoNum type="arabicPeriod"/>
            </a:pPr>
            <a:r>
              <a:rPr lang="en-GB" dirty="0"/>
              <a:t>Use online tool for hash</a:t>
            </a:r>
            <a:br>
              <a:rPr lang="en-GB" dirty="0"/>
            </a:br>
            <a:r>
              <a:rPr lang="en-GB" dirty="0">
                <a:hlinkClick r:id="rId2"/>
              </a:rPr>
              <a:t>https://emn178.github.io/online-tools/sha256.html</a:t>
            </a:r>
            <a:endParaRPr lang="en-GB" dirty="0"/>
          </a:p>
          <a:p>
            <a:pPr marL="457200" indent="-457200">
              <a:lnSpc>
                <a:spcPct val="107000"/>
              </a:lnSpc>
              <a:spcAft>
                <a:spcPts val="800"/>
              </a:spcAft>
              <a:buFont typeface="+mj-lt"/>
              <a:buAutoNum type="arabicPeriod"/>
            </a:pPr>
            <a:r>
              <a:rPr lang="en-GB" dirty="0"/>
              <a:t>Use SHA256 and make hashes of 5 blocks – content is on next slide</a:t>
            </a:r>
          </a:p>
          <a:p>
            <a:pPr marL="457200" indent="-457200">
              <a:lnSpc>
                <a:spcPct val="107000"/>
              </a:lnSpc>
              <a:spcAft>
                <a:spcPts val="800"/>
              </a:spcAft>
              <a:buFont typeface="+mj-lt"/>
              <a:buAutoNum type="arabicPeriod"/>
            </a:pPr>
            <a:endParaRPr lang="en-GB" dirty="0"/>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a:t>Make 5 </a:t>
            </a:r>
            <a:r>
              <a:rPr lang="cs-CZ" dirty="0" err="1"/>
              <a:t>blocks</a:t>
            </a:r>
            <a:r>
              <a:rPr lang="cs-CZ" dirty="0"/>
              <a:t> </a:t>
            </a:r>
            <a:r>
              <a:rPr lang="cs-CZ" dirty="0" err="1"/>
              <a:t>under</a:t>
            </a:r>
            <a:r>
              <a:rPr lang="cs-CZ" dirty="0"/>
              <a:t> blockchain</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551958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normAutofit fontScale="62500" lnSpcReduction="20000"/>
          </a:bodyPr>
          <a:lstStyle/>
          <a:p>
            <a:pPr marL="457200" indent="-457200">
              <a:lnSpc>
                <a:spcPct val="107000"/>
              </a:lnSpc>
              <a:spcAft>
                <a:spcPts val="800"/>
              </a:spcAft>
              <a:buFont typeface="+mj-lt"/>
              <a:buAutoNum type="arabicPeriod"/>
            </a:pPr>
            <a:r>
              <a:rPr lang="en-GB" dirty="0"/>
              <a:t>1</a:t>
            </a:r>
            <a:r>
              <a:rPr lang="en-GB" baseline="30000" dirty="0"/>
              <a:t>st</a:t>
            </a:r>
            <a:r>
              <a:rPr lang="en-GB" dirty="0"/>
              <a:t> block content:</a:t>
            </a:r>
            <a:br>
              <a:rPr lang="en-GB" dirty="0"/>
            </a:br>
            <a:r>
              <a:rPr lang="en-GB" dirty="0"/>
              <a:t>2023-01-01T10:34:12+1,Jonh </a:t>
            </a:r>
            <a:r>
              <a:rPr lang="en-GB" dirty="0" err="1"/>
              <a:t>Newman,Jane</a:t>
            </a:r>
            <a:r>
              <a:rPr lang="en-GB" dirty="0"/>
              <a:t> Newman,236.23,EUR</a:t>
            </a:r>
            <a:br>
              <a:rPr lang="en-GB" dirty="0"/>
            </a:br>
            <a:r>
              <a:rPr lang="en-GB" dirty="0"/>
              <a:t>e3b0c44298fc1c149afbf4c8996fb92427ae41e4649b934ca495991b7852b855</a:t>
            </a:r>
          </a:p>
          <a:p>
            <a:pPr marL="457200" indent="-457200">
              <a:lnSpc>
                <a:spcPct val="107000"/>
              </a:lnSpc>
              <a:spcAft>
                <a:spcPts val="800"/>
              </a:spcAft>
              <a:buFont typeface="+mj-lt"/>
              <a:buAutoNum type="arabicPeriod"/>
            </a:pPr>
            <a:r>
              <a:rPr lang="en-GB" dirty="0"/>
              <a:t>2</a:t>
            </a:r>
            <a:r>
              <a:rPr lang="en-GB" baseline="30000" dirty="0"/>
              <a:t>nd</a:t>
            </a:r>
            <a:r>
              <a:rPr lang="en-GB" dirty="0"/>
              <a:t> block content:</a:t>
            </a:r>
            <a:br>
              <a:rPr lang="en-GB" dirty="0"/>
            </a:br>
            <a:r>
              <a:rPr lang="en-GB" dirty="0"/>
              <a:t>2023-01-01T10:35:28+1,Steve </a:t>
            </a:r>
            <a:r>
              <a:rPr lang="en-GB" dirty="0" err="1"/>
              <a:t>Johnson,Richard</a:t>
            </a:r>
            <a:r>
              <a:rPr lang="en-GB" dirty="0"/>
              <a:t> McCay,100.00,EUR</a:t>
            </a:r>
            <a:br>
              <a:rPr lang="en-GB" dirty="0"/>
            </a:br>
            <a:r>
              <a:rPr lang="en-GB" dirty="0"/>
              <a:t>use hash from hash function of the 1</a:t>
            </a:r>
            <a:r>
              <a:rPr lang="en-GB" baseline="30000" dirty="0"/>
              <a:t>st</a:t>
            </a:r>
            <a:r>
              <a:rPr lang="en-GB" dirty="0"/>
              <a:t> block</a:t>
            </a:r>
          </a:p>
          <a:p>
            <a:pPr marL="457200" indent="-457200">
              <a:lnSpc>
                <a:spcPct val="107000"/>
              </a:lnSpc>
              <a:spcAft>
                <a:spcPts val="800"/>
              </a:spcAft>
              <a:buFont typeface="+mj-lt"/>
              <a:buAutoNum type="arabicPeriod"/>
            </a:pPr>
            <a:r>
              <a:rPr lang="en-GB" dirty="0"/>
              <a:t>3</a:t>
            </a:r>
            <a:r>
              <a:rPr lang="en-GB" baseline="30000" dirty="0"/>
              <a:t>rd</a:t>
            </a:r>
            <a:r>
              <a:rPr lang="en-GB" dirty="0"/>
              <a:t> block content:</a:t>
            </a:r>
            <a:br>
              <a:rPr lang="en-GB" dirty="0"/>
            </a:br>
            <a:r>
              <a:rPr lang="en-GB" dirty="0"/>
              <a:t>2023-01-01T10:35:33+1,Charles </a:t>
            </a:r>
            <a:r>
              <a:rPr lang="en-GB" dirty="0" err="1"/>
              <a:t>Tann,Elisabeth</a:t>
            </a:r>
            <a:r>
              <a:rPr lang="en-GB" dirty="0"/>
              <a:t> Bronson,100.00,EUR</a:t>
            </a:r>
            <a:br>
              <a:rPr lang="en-GB" dirty="0"/>
            </a:br>
            <a:r>
              <a:rPr lang="en-GB" dirty="0"/>
              <a:t>use hash from hash function of the 3</a:t>
            </a:r>
            <a:r>
              <a:rPr lang="en-GB" baseline="30000" dirty="0"/>
              <a:t>rd</a:t>
            </a:r>
            <a:r>
              <a:rPr lang="en-GB" dirty="0"/>
              <a:t> block</a:t>
            </a:r>
          </a:p>
          <a:p>
            <a:pPr marL="457200" indent="-457200">
              <a:lnSpc>
                <a:spcPct val="107000"/>
              </a:lnSpc>
              <a:spcAft>
                <a:spcPts val="800"/>
              </a:spcAft>
              <a:buFont typeface="+mj-lt"/>
              <a:buAutoNum type="arabicPeriod"/>
            </a:pPr>
            <a:r>
              <a:rPr lang="en-GB" dirty="0"/>
              <a:t>4</a:t>
            </a:r>
            <a:r>
              <a:rPr lang="en-GB" baseline="30000" dirty="0"/>
              <a:t>th</a:t>
            </a:r>
            <a:r>
              <a:rPr lang="en-GB" dirty="0"/>
              <a:t> block content:</a:t>
            </a:r>
            <a:br>
              <a:rPr lang="en-GB" dirty="0"/>
            </a:br>
            <a:r>
              <a:rPr lang="en-GB" dirty="0"/>
              <a:t>2023-01-01T10:35:59+1,Roger </a:t>
            </a:r>
            <a:r>
              <a:rPr lang="en-GB" dirty="0" err="1"/>
              <a:t>Blackburn,Lisa</a:t>
            </a:r>
            <a:r>
              <a:rPr lang="en-GB" dirty="0"/>
              <a:t> Tann,50.00,EUR</a:t>
            </a:r>
            <a:br>
              <a:rPr lang="en-GB" dirty="0"/>
            </a:br>
            <a:r>
              <a:rPr lang="en-GB" dirty="0"/>
              <a:t>use hash from hash function of the 3</a:t>
            </a:r>
            <a:r>
              <a:rPr lang="en-GB" baseline="30000" dirty="0"/>
              <a:t>rd</a:t>
            </a:r>
            <a:r>
              <a:rPr lang="en-GB" dirty="0"/>
              <a:t> block</a:t>
            </a:r>
          </a:p>
          <a:p>
            <a:pPr marL="457200" indent="-457200">
              <a:lnSpc>
                <a:spcPct val="107000"/>
              </a:lnSpc>
              <a:spcAft>
                <a:spcPts val="800"/>
              </a:spcAft>
              <a:buFont typeface="+mj-lt"/>
              <a:buAutoNum type="arabicPeriod"/>
            </a:pPr>
            <a:r>
              <a:rPr lang="en-GB" dirty="0"/>
              <a:t>5</a:t>
            </a:r>
            <a:r>
              <a:rPr lang="en-GB" baseline="30000" dirty="0"/>
              <a:t>th</a:t>
            </a:r>
            <a:r>
              <a:rPr lang="en-GB" dirty="0"/>
              <a:t> block content:</a:t>
            </a:r>
            <a:br>
              <a:rPr lang="en-GB" dirty="0"/>
            </a:br>
            <a:r>
              <a:rPr lang="en-GB" dirty="0"/>
              <a:t>2023-01-01T10:36:01+1,Richard </a:t>
            </a:r>
            <a:r>
              <a:rPr lang="en-GB" dirty="0" err="1"/>
              <a:t>Moss,Edward</a:t>
            </a:r>
            <a:r>
              <a:rPr lang="en-GB" dirty="0"/>
              <a:t> Morris,85.00,EUR</a:t>
            </a:r>
            <a:br>
              <a:rPr lang="en-GB" dirty="0"/>
            </a:br>
            <a:r>
              <a:rPr lang="en-GB" dirty="0"/>
              <a:t>use hash from hash function of the 4</a:t>
            </a:r>
            <a:r>
              <a:rPr lang="en-GB" baseline="30000" dirty="0"/>
              <a:t>th</a:t>
            </a:r>
            <a:r>
              <a:rPr lang="en-GB" dirty="0"/>
              <a:t> block</a:t>
            </a:r>
          </a:p>
          <a:p>
            <a:pPr marL="457200" indent="-457200">
              <a:lnSpc>
                <a:spcPct val="107000"/>
              </a:lnSpc>
              <a:spcAft>
                <a:spcPts val="800"/>
              </a:spcAft>
              <a:buFont typeface="+mj-lt"/>
              <a:buAutoNum type="arabicPeriod"/>
            </a:pPr>
            <a:endParaRPr lang="en-GB" dirty="0"/>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a:t>Make 5 </a:t>
            </a:r>
            <a:r>
              <a:rPr lang="cs-CZ" dirty="0" err="1"/>
              <a:t>blocks</a:t>
            </a:r>
            <a:r>
              <a:rPr lang="cs-CZ" dirty="0"/>
              <a:t> </a:t>
            </a:r>
            <a:r>
              <a:rPr lang="cs-CZ" dirty="0" err="1"/>
              <a:t>under</a:t>
            </a:r>
            <a:r>
              <a:rPr lang="cs-CZ" dirty="0"/>
              <a:t> blockchain</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262257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normAutofit/>
          </a:bodyPr>
          <a:lstStyle/>
          <a:p>
            <a:pPr marL="457200" indent="-457200">
              <a:lnSpc>
                <a:spcPct val="107000"/>
              </a:lnSpc>
              <a:spcAft>
                <a:spcPts val="800"/>
              </a:spcAft>
              <a:buFont typeface="+mj-lt"/>
              <a:buAutoNum type="arabicPeriod"/>
            </a:pPr>
            <a:r>
              <a:rPr lang="en-GB" dirty="0"/>
              <a:t>Make same small changes in 2</a:t>
            </a:r>
            <a:r>
              <a:rPr lang="en-GB" baseline="30000" dirty="0"/>
              <a:t>nd</a:t>
            </a:r>
            <a:r>
              <a:rPr lang="en-GB" dirty="0"/>
              <a:t> block and compare new hashes</a:t>
            </a:r>
          </a:p>
          <a:p>
            <a:pPr marL="457200" indent="-457200">
              <a:lnSpc>
                <a:spcPct val="107000"/>
              </a:lnSpc>
              <a:spcAft>
                <a:spcPts val="800"/>
              </a:spcAft>
              <a:buFont typeface="+mj-lt"/>
              <a:buAutoNum type="arabicPeriod"/>
            </a:pPr>
            <a:r>
              <a:rPr lang="en-GB" dirty="0"/>
              <a:t>Use different hash function – top menu – Hash</a:t>
            </a:r>
          </a:p>
          <a:p>
            <a:pPr marL="914400" lvl="1" indent="-457200">
              <a:lnSpc>
                <a:spcPct val="107000"/>
              </a:lnSpc>
              <a:spcAft>
                <a:spcPts val="800"/>
              </a:spcAft>
              <a:buFont typeface="+mj-lt"/>
              <a:buAutoNum type="arabicPeriod"/>
            </a:pPr>
            <a:r>
              <a:rPr lang="en-GB" dirty="0">
                <a:solidFill>
                  <a:srgbClr val="262626"/>
                </a:solidFill>
              </a:rPr>
              <a:t>SHA1</a:t>
            </a:r>
          </a:p>
          <a:p>
            <a:pPr marL="914400" lvl="1" indent="-457200">
              <a:lnSpc>
                <a:spcPct val="107000"/>
              </a:lnSpc>
              <a:spcAft>
                <a:spcPts val="800"/>
              </a:spcAft>
              <a:buFont typeface="+mj-lt"/>
              <a:buAutoNum type="arabicPeriod"/>
            </a:pPr>
            <a:r>
              <a:rPr lang="en-GB" dirty="0">
                <a:solidFill>
                  <a:srgbClr val="262626"/>
                </a:solidFill>
              </a:rPr>
              <a:t>SHA2-512</a:t>
            </a:r>
          </a:p>
          <a:p>
            <a:pPr marL="914400" lvl="1" indent="-457200">
              <a:lnSpc>
                <a:spcPct val="107000"/>
              </a:lnSpc>
              <a:spcAft>
                <a:spcPts val="800"/>
              </a:spcAft>
              <a:buFont typeface="+mj-lt"/>
              <a:buAutoNum type="arabicPeriod"/>
            </a:pPr>
            <a:r>
              <a:rPr lang="en-GB" dirty="0">
                <a:solidFill>
                  <a:srgbClr val="262626"/>
                </a:solidFill>
              </a:rPr>
              <a:t>SHA3</a:t>
            </a:r>
          </a:p>
          <a:p>
            <a:pPr marL="914400" lvl="1" indent="-457200">
              <a:lnSpc>
                <a:spcPct val="107000"/>
              </a:lnSpc>
              <a:spcAft>
                <a:spcPts val="800"/>
              </a:spcAft>
              <a:buFont typeface="+mj-lt"/>
              <a:buAutoNum type="arabicPeriod"/>
            </a:pPr>
            <a:r>
              <a:rPr lang="en-GB" dirty="0">
                <a:solidFill>
                  <a:srgbClr val="262626"/>
                </a:solidFill>
              </a:rPr>
              <a:t>…</a:t>
            </a:r>
          </a:p>
          <a:p>
            <a:pPr marL="457200" indent="-457200">
              <a:lnSpc>
                <a:spcPct val="107000"/>
              </a:lnSpc>
              <a:spcAft>
                <a:spcPts val="800"/>
              </a:spcAft>
              <a:buFont typeface="+mj-lt"/>
              <a:buAutoNum type="arabicPeriod"/>
            </a:pPr>
            <a:r>
              <a:rPr lang="en-GB" dirty="0"/>
              <a:t>Use your content of block for has function</a:t>
            </a:r>
            <a:endParaRPr lang="en-GB" dirty="0">
              <a:solidFill>
                <a:srgbClr val="262626"/>
              </a:solidFill>
            </a:endParaRPr>
          </a:p>
          <a:p>
            <a:pPr marL="914400" lvl="1" indent="-457200">
              <a:lnSpc>
                <a:spcPct val="107000"/>
              </a:lnSpc>
              <a:spcAft>
                <a:spcPts val="800"/>
              </a:spcAft>
              <a:buFont typeface="+mj-lt"/>
              <a:buAutoNum type="arabicPeriod"/>
            </a:pPr>
            <a:endParaRPr lang="en-GB" dirty="0">
              <a:solidFill>
                <a:srgbClr val="262626"/>
              </a:solidFill>
            </a:endParaRPr>
          </a:p>
          <a:p>
            <a:pPr marL="457200" indent="-457200">
              <a:lnSpc>
                <a:spcPct val="107000"/>
              </a:lnSpc>
              <a:spcAft>
                <a:spcPts val="800"/>
              </a:spcAft>
              <a:buFont typeface="+mj-lt"/>
              <a:buAutoNum type="arabicPeriod"/>
            </a:pPr>
            <a:endParaRPr lang="en-GB" dirty="0"/>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a:t>Try to:</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409652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cs-CZ" sz="3900" kern="100" dirty="0" err="1">
                <a:effectLst/>
                <a:latin typeface="Calibri Light" panose="020F0302020204030204" pitchFamily="34" charset="0"/>
                <a:ea typeface="Times New Roman" panose="02020603050405020304" pitchFamily="18" charset="0"/>
                <a:cs typeface="Times New Roman" panose="02020603050405020304" pitchFamily="18" charset="0"/>
              </a:rPr>
              <a:t>Quiz</a:t>
            </a:r>
            <a:endParaRPr lang="en-US" sz="3900"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cs-CZ" dirty="0"/>
              <a:t>11</a:t>
            </a:r>
            <a:endParaRPr lang="en-US" dirty="0"/>
          </a:p>
        </p:txBody>
      </p:sp>
    </p:spTree>
    <p:extLst>
      <p:ext uri="{BB962C8B-B14F-4D97-AF65-F5344CB8AC3E}">
        <p14:creationId xmlns:p14="http://schemas.microsoft.com/office/powerpoint/2010/main" val="2134608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457200" indent="-457200">
              <a:lnSpc>
                <a:spcPct val="107000"/>
              </a:lnSpc>
              <a:spcAft>
                <a:spcPts val="800"/>
              </a:spcAft>
              <a:buFont typeface="+mj-lt"/>
              <a:buAutoNum type="arabicPeriod"/>
            </a:pPr>
            <a:r>
              <a:rPr lang="en-GB" dirty="0"/>
              <a:t>What is a key requirement for a secure hash function:</a:t>
            </a:r>
          </a:p>
          <a:p>
            <a:pPr marL="914400" lvl="1" indent="-457200">
              <a:lnSpc>
                <a:spcPct val="107000"/>
              </a:lnSpc>
              <a:spcAft>
                <a:spcPts val="800"/>
              </a:spcAft>
              <a:buFont typeface="+mj-lt"/>
              <a:buAutoNum type="alphaLcParenR"/>
            </a:pPr>
            <a:r>
              <a:rPr lang="en-GB" dirty="0">
                <a:solidFill>
                  <a:srgbClr val="262626"/>
                </a:solidFill>
              </a:rPr>
              <a:t>Collision resistance</a:t>
            </a:r>
          </a:p>
          <a:p>
            <a:pPr marL="914400" lvl="1" indent="-457200">
              <a:lnSpc>
                <a:spcPct val="107000"/>
              </a:lnSpc>
              <a:spcAft>
                <a:spcPts val="800"/>
              </a:spcAft>
              <a:buFont typeface="+mj-lt"/>
              <a:buAutoNum type="alphaLcParenR"/>
            </a:pPr>
            <a:r>
              <a:rPr lang="en-GB" dirty="0">
                <a:solidFill>
                  <a:srgbClr val="262626"/>
                </a:solidFill>
              </a:rPr>
              <a:t>Redundancy</a:t>
            </a:r>
          </a:p>
          <a:p>
            <a:pPr marL="914400" lvl="1" indent="-457200">
              <a:lnSpc>
                <a:spcPct val="107000"/>
              </a:lnSpc>
              <a:spcAft>
                <a:spcPts val="800"/>
              </a:spcAft>
              <a:buFont typeface="+mj-lt"/>
              <a:buAutoNum type="alphaLcParenR"/>
            </a:pPr>
            <a:r>
              <a:rPr lang="en-GB" dirty="0">
                <a:solidFill>
                  <a:srgbClr val="262626"/>
                </a:solidFill>
              </a:rPr>
              <a:t>Predictability</a:t>
            </a:r>
          </a:p>
          <a:p>
            <a:pPr marL="914400" lvl="1" indent="-457200">
              <a:lnSpc>
                <a:spcPct val="107000"/>
              </a:lnSpc>
              <a:spcAft>
                <a:spcPts val="800"/>
              </a:spcAft>
              <a:buFont typeface="+mj-lt"/>
              <a:buAutoNum type="alphaLcParenR"/>
            </a:pPr>
            <a:r>
              <a:rPr lang="en-GB" dirty="0">
                <a:solidFill>
                  <a:srgbClr val="262626"/>
                </a:solidFill>
              </a:rPr>
              <a:t>Linearity</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err="1"/>
              <a:t>Quiz</a:t>
            </a:r>
            <a:endParaRPr lang="cs-CZ" dirty="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921178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457200" indent="-457200">
              <a:lnSpc>
                <a:spcPct val="107000"/>
              </a:lnSpc>
              <a:spcAft>
                <a:spcPts val="800"/>
              </a:spcAft>
              <a:buFont typeface="+mj-lt"/>
              <a:buAutoNum type="arabicPeriod" startAt="2"/>
            </a:pPr>
            <a:r>
              <a:rPr lang="en-GB" dirty="0"/>
              <a:t>What is a characteristic of a centralized database architecture?</a:t>
            </a:r>
          </a:p>
          <a:p>
            <a:pPr marL="914400" lvl="1" indent="-457200">
              <a:lnSpc>
                <a:spcPct val="107000"/>
              </a:lnSpc>
              <a:spcAft>
                <a:spcPts val="800"/>
              </a:spcAft>
              <a:buFont typeface="+mj-lt"/>
              <a:buAutoNum type="alphaLcParenR"/>
            </a:pPr>
            <a:r>
              <a:rPr lang="en-GB" dirty="0">
                <a:solidFill>
                  <a:srgbClr val="262626"/>
                </a:solidFill>
              </a:rPr>
              <a:t>Single point of control and authority</a:t>
            </a:r>
          </a:p>
          <a:p>
            <a:pPr marL="914400" lvl="1" indent="-457200">
              <a:lnSpc>
                <a:spcPct val="107000"/>
              </a:lnSpc>
              <a:spcAft>
                <a:spcPts val="800"/>
              </a:spcAft>
              <a:buFont typeface="+mj-lt"/>
              <a:buAutoNum type="alphaLcParenR"/>
            </a:pPr>
            <a:r>
              <a:rPr lang="en-GB" dirty="0">
                <a:solidFill>
                  <a:srgbClr val="262626"/>
                </a:solidFill>
              </a:rPr>
              <a:t>Distributed data storage across multiple nodes</a:t>
            </a:r>
          </a:p>
          <a:p>
            <a:pPr marL="914400" lvl="1" indent="-457200">
              <a:lnSpc>
                <a:spcPct val="107000"/>
              </a:lnSpc>
              <a:spcAft>
                <a:spcPts val="800"/>
              </a:spcAft>
              <a:buFont typeface="+mj-lt"/>
              <a:buAutoNum type="alphaLcParenR"/>
            </a:pPr>
            <a:r>
              <a:rPr lang="en-GB" dirty="0">
                <a:solidFill>
                  <a:srgbClr val="262626"/>
                </a:solidFill>
              </a:rPr>
              <a:t>Autonomous decision-making by each node</a:t>
            </a:r>
          </a:p>
          <a:p>
            <a:pPr marL="914400" lvl="1" indent="-457200">
              <a:lnSpc>
                <a:spcPct val="107000"/>
              </a:lnSpc>
              <a:spcAft>
                <a:spcPts val="800"/>
              </a:spcAft>
              <a:buFont typeface="+mj-lt"/>
              <a:buAutoNum type="alphaLcParenR"/>
            </a:pPr>
            <a:r>
              <a:rPr lang="en-GB" dirty="0">
                <a:solidFill>
                  <a:srgbClr val="262626"/>
                </a:solidFill>
              </a:rPr>
              <a:t>High resistance to censorship and tampering</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err="1"/>
              <a:t>Quiz</a:t>
            </a:r>
            <a:endParaRPr lang="cs-CZ" dirty="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680459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457200" indent="-457200">
              <a:lnSpc>
                <a:spcPct val="107000"/>
              </a:lnSpc>
              <a:spcAft>
                <a:spcPts val="800"/>
              </a:spcAft>
              <a:buFont typeface="+mj-lt"/>
              <a:buAutoNum type="arabicPeriod" startAt="3"/>
            </a:pPr>
            <a:r>
              <a:rPr lang="en-GB" dirty="0"/>
              <a:t>What is a key feature of a decentralized database architecture?</a:t>
            </a:r>
          </a:p>
          <a:p>
            <a:pPr marL="914400" lvl="1" indent="-457200">
              <a:lnSpc>
                <a:spcPct val="107000"/>
              </a:lnSpc>
              <a:spcAft>
                <a:spcPts val="800"/>
              </a:spcAft>
              <a:buFont typeface="+mj-lt"/>
              <a:buAutoNum type="alphaLcParenR"/>
            </a:pPr>
            <a:r>
              <a:rPr lang="en-GB" dirty="0">
                <a:solidFill>
                  <a:srgbClr val="262626"/>
                </a:solidFill>
              </a:rPr>
              <a:t>More “central” nodes</a:t>
            </a:r>
          </a:p>
          <a:p>
            <a:pPr marL="914400" lvl="1" indent="-457200">
              <a:lnSpc>
                <a:spcPct val="107000"/>
              </a:lnSpc>
              <a:spcAft>
                <a:spcPts val="800"/>
              </a:spcAft>
              <a:buFont typeface="+mj-lt"/>
              <a:buAutoNum type="alphaLcParenR"/>
            </a:pPr>
            <a:r>
              <a:rPr lang="en-GB" dirty="0">
                <a:solidFill>
                  <a:srgbClr val="262626"/>
                </a:solidFill>
              </a:rPr>
              <a:t>Single point of control and authority</a:t>
            </a:r>
          </a:p>
          <a:p>
            <a:pPr marL="914400" lvl="1" indent="-457200">
              <a:lnSpc>
                <a:spcPct val="107000"/>
              </a:lnSpc>
              <a:spcAft>
                <a:spcPts val="800"/>
              </a:spcAft>
              <a:buFont typeface="+mj-lt"/>
              <a:buAutoNum type="alphaLcParenR"/>
            </a:pPr>
            <a:r>
              <a:rPr lang="en-GB" dirty="0">
                <a:solidFill>
                  <a:srgbClr val="262626"/>
                </a:solidFill>
              </a:rPr>
              <a:t>Centralized decision-making by a designated node</a:t>
            </a:r>
          </a:p>
          <a:p>
            <a:pPr marL="914400" lvl="1" indent="-457200">
              <a:lnSpc>
                <a:spcPct val="107000"/>
              </a:lnSpc>
              <a:spcAft>
                <a:spcPts val="800"/>
              </a:spcAft>
              <a:buFont typeface="+mj-lt"/>
              <a:buAutoNum type="alphaLcParenR"/>
            </a:pPr>
            <a:r>
              <a:rPr lang="en-GB" dirty="0">
                <a:solidFill>
                  <a:srgbClr val="262626"/>
                </a:solidFill>
              </a:rPr>
              <a:t>Low redundancy and fault tolerance</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err="1"/>
              <a:t>Quiz</a:t>
            </a:r>
            <a:endParaRPr lang="cs-CZ" dirty="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402665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457200" indent="-457200">
              <a:lnSpc>
                <a:spcPct val="107000"/>
              </a:lnSpc>
              <a:spcAft>
                <a:spcPts val="800"/>
              </a:spcAft>
              <a:buFont typeface="+mj-lt"/>
              <a:buAutoNum type="arabicPeriod" startAt="4"/>
            </a:pPr>
            <a:r>
              <a:rPr lang="en-GB" dirty="0"/>
              <a:t>What is a defining characteristic of a distributed database </a:t>
            </a:r>
            <a:r>
              <a:rPr lang="en-GB" dirty="0" err="1"/>
              <a:t>syste</a:t>
            </a:r>
            <a:r>
              <a:rPr lang="en-GB" dirty="0"/>
              <a:t>?</a:t>
            </a:r>
          </a:p>
          <a:p>
            <a:pPr marL="914400" lvl="1" indent="-457200">
              <a:lnSpc>
                <a:spcPct val="107000"/>
              </a:lnSpc>
              <a:spcAft>
                <a:spcPts val="800"/>
              </a:spcAft>
              <a:buFont typeface="+mj-lt"/>
              <a:buAutoNum type="alphaLcParenR"/>
            </a:pPr>
            <a:r>
              <a:rPr lang="en-GB" dirty="0">
                <a:solidFill>
                  <a:srgbClr val="262626"/>
                </a:solidFill>
              </a:rPr>
              <a:t>Data is stored across multiple nodes in a network</a:t>
            </a:r>
          </a:p>
          <a:p>
            <a:pPr marL="914400" lvl="1" indent="-457200">
              <a:lnSpc>
                <a:spcPct val="107000"/>
              </a:lnSpc>
              <a:spcAft>
                <a:spcPts val="800"/>
              </a:spcAft>
              <a:buFont typeface="+mj-lt"/>
              <a:buAutoNum type="alphaLcParenR"/>
            </a:pPr>
            <a:r>
              <a:rPr lang="en-GB" dirty="0">
                <a:solidFill>
                  <a:srgbClr val="262626"/>
                </a:solidFill>
              </a:rPr>
              <a:t>Centralized control and authority over the entire database</a:t>
            </a:r>
          </a:p>
          <a:p>
            <a:pPr marL="914400" lvl="1" indent="-457200">
              <a:lnSpc>
                <a:spcPct val="107000"/>
              </a:lnSpc>
              <a:spcAft>
                <a:spcPts val="800"/>
              </a:spcAft>
              <a:buFont typeface="+mj-lt"/>
              <a:buAutoNum type="alphaLcParenR"/>
            </a:pPr>
            <a:r>
              <a:rPr lang="en-GB" dirty="0">
                <a:solidFill>
                  <a:srgbClr val="262626"/>
                </a:solidFill>
              </a:rPr>
              <a:t>Lack of redundancy for increased performance</a:t>
            </a:r>
          </a:p>
          <a:p>
            <a:pPr marL="914400" lvl="1" indent="-457200">
              <a:lnSpc>
                <a:spcPct val="107000"/>
              </a:lnSpc>
              <a:spcAft>
                <a:spcPts val="800"/>
              </a:spcAft>
              <a:buFont typeface="+mj-lt"/>
              <a:buAutoNum type="alphaLcParenR"/>
            </a:pPr>
            <a:r>
              <a:rPr lang="en-GB" dirty="0">
                <a:solidFill>
                  <a:srgbClr val="262626"/>
                </a:solidFill>
              </a:rPr>
              <a:t>Limited scalability due to a single-node architecture</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err="1"/>
              <a:t>Quiz</a:t>
            </a:r>
            <a:endParaRPr lang="cs-CZ" dirty="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011677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457200" indent="-457200">
              <a:lnSpc>
                <a:spcPct val="107000"/>
              </a:lnSpc>
              <a:spcAft>
                <a:spcPts val="800"/>
              </a:spcAft>
              <a:buFont typeface="+mj-lt"/>
              <a:buAutoNum type="arabicPeriod" startAt="5"/>
            </a:pPr>
            <a:r>
              <a:rPr lang="en-GB" dirty="0"/>
              <a:t>What best describes a hash in the context of computer science and cryptography?</a:t>
            </a:r>
          </a:p>
          <a:p>
            <a:pPr marL="914400" lvl="1" indent="-457200">
              <a:lnSpc>
                <a:spcPct val="107000"/>
              </a:lnSpc>
              <a:spcAft>
                <a:spcPts val="800"/>
              </a:spcAft>
              <a:buFont typeface="+mj-lt"/>
              <a:buAutoNum type="alphaLcParenR"/>
            </a:pPr>
            <a:r>
              <a:rPr lang="en-GB" dirty="0">
                <a:solidFill>
                  <a:srgbClr val="262626"/>
                </a:solidFill>
              </a:rPr>
              <a:t>A fixed-size output generated by a hash function, representing the unique digital signature of input data</a:t>
            </a:r>
          </a:p>
          <a:p>
            <a:pPr marL="914400" lvl="1" indent="-457200">
              <a:lnSpc>
                <a:spcPct val="107000"/>
              </a:lnSpc>
              <a:spcAft>
                <a:spcPts val="800"/>
              </a:spcAft>
              <a:buFont typeface="+mj-lt"/>
              <a:buAutoNum type="alphaLcParenR"/>
            </a:pPr>
            <a:r>
              <a:rPr lang="en-GB" dirty="0">
                <a:solidFill>
                  <a:srgbClr val="262626"/>
                </a:solidFill>
              </a:rPr>
              <a:t>A variable-length string used for data storage in databases</a:t>
            </a:r>
          </a:p>
          <a:p>
            <a:pPr marL="914400" lvl="1" indent="-457200">
              <a:lnSpc>
                <a:spcPct val="107000"/>
              </a:lnSpc>
              <a:spcAft>
                <a:spcPts val="800"/>
              </a:spcAft>
              <a:buFont typeface="+mj-lt"/>
              <a:buAutoNum type="alphaLcParenR"/>
            </a:pPr>
            <a:r>
              <a:rPr lang="en-GB" dirty="0">
                <a:solidFill>
                  <a:srgbClr val="262626"/>
                </a:solidFill>
              </a:rPr>
              <a:t>A programming construct for optimizing data retrieval in algorithms</a:t>
            </a:r>
          </a:p>
          <a:p>
            <a:pPr marL="914400" lvl="1" indent="-457200">
              <a:lnSpc>
                <a:spcPct val="107000"/>
              </a:lnSpc>
              <a:spcAft>
                <a:spcPts val="800"/>
              </a:spcAft>
              <a:buFont typeface="+mj-lt"/>
              <a:buAutoNum type="alphaLcParenR"/>
            </a:pPr>
            <a:r>
              <a:rPr lang="en-GB" dirty="0">
                <a:solidFill>
                  <a:srgbClr val="262626"/>
                </a:solidFill>
              </a:rPr>
              <a:t>A real-time encryption method for securing communication channels</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err="1"/>
              <a:t>Quiz</a:t>
            </a:r>
            <a:endParaRPr lang="cs-CZ" dirty="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52912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a:lnSpc>
                <a:spcPct val="107000"/>
              </a:lnSpc>
              <a:spcAft>
                <a:spcPts val="800"/>
              </a:spcAft>
            </a:pPr>
            <a:r>
              <a:rPr lang="cs-CZ" dirty="0">
                <a:effectLst/>
                <a:latin typeface="Calibri" panose="020F0502020204030204" pitchFamily="34" charset="0"/>
                <a:ea typeface="Calibri" panose="020F0502020204030204" pitchFamily="34" charset="0"/>
                <a:cs typeface="Times New Roman" panose="02020603050405020304" pitchFamily="18" charset="0"/>
              </a:rPr>
              <a:t>Blockchain technology </a:t>
            </a:r>
            <a:r>
              <a:rPr lang="cs-CZ" dirty="0" err="1">
                <a:effectLst/>
                <a:latin typeface="Calibri" panose="020F0502020204030204" pitchFamily="34" charset="0"/>
                <a:ea typeface="Calibri" panose="020F0502020204030204" pitchFamily="34" charset="0"/>
                <a:cs typeface="Times New Roman" panose="02020603050405020304" pitchFamily="18" charset="0"/>
              </a:rPr>
              <a:t>is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an</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advanced</a:t>
            </a:r>
            <a:r>
              <a:rPr lang="cs-CZ" dirty="0">
                <a:effectLst/>
                <a:latin typeface="Calibri" panose="020F0502020204030204" pitchFamily="34" charset="0"/>
                <a:ea typeface="Calibri" panose="020F0502020204030204" pitchFamily="34" charset="0"/>
                <a:cs typeface="Times New Roman" panose="02020603050405020304" pitchFamily="18" charset="0"/>
              </a:rPr>
              <a:t> database </a:t>
            </a:r>
            <a:r>
              <a:rPr lang="cs-CZ" dirty="0" err="1">
                <a:effectLst/>
                <a:latin typeface="Calibri" panose="020F0502020204030204" pitchFamily="34" charset="0"/>
                <a:ea typeface="Calibri" panose="020F0502020204030204" pitchFamily="34" charset="0"/>
                <a:cs typeface="Times New Roman" panose="02020603050405020304" pitchFamily="18" charset="0"/>
              </a:rPr>
              <a:t>mechanism</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that</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allows</a:t>
            </a:r>
            <a:r>
              <a:rPr lang="cs-CZ" dirty="0">
                <a:effectLst/>
                <a:latin typeface="Calibri" panose="020F0502020204030204" pitchFamily="34" charset="0"/>
                <a:ea typeface="Calibri" panose="020F0502020204030204" pitchFamily="34" charset="0"/>
                <a:cs typeface="Times New Roman" panose="02020603050405020304" pitchFamily="18" charset="0"/>
              </a:rPr>
              <a:t> transparent </a:t>
            </a:r>
            <a:r>
              <a:rPr lang="cs-CZ"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sharing</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within</a:t>
            </a:r>
            <a:r>
              <a:rPr lang="cs-CZ" dirty="0">
                <a:effectLst/>
                <a:latin typeface="Calibri" panose="020F0502020204030204" pitchFamily="34" charset="0"/>
                <a:ea typeface="Calibri" panose="020F0502020204030204" pitchFamily="34" charset="0"/>
                <a:cs typeface="Times New Roman" panose="02020603050405020304" pitchFamily="18" charset="0"/>
              </a:rPr>
              <a:t> a business network. A blockchain database </a:t>
            </a:r>
            <a:r>
              <a:rPr lang="cs-CZ" dirty="0" err="1">
                <a:effectLst/>
                <a:latin typeface="Calibri" panose="020F0502020204030204" pitchFamily="34" charset="0"/>
                <a:ea typeface="Calibri" panose="020F0502020204030204" pitchFamily="34" charset="0"/>
                <a:cs typeface="Times New Roman" panose="02020603050405020304" pitchFamily="18" charset="0"/>
              </a:rPr>
              <a:t>stores</a:t>
            </a:r>
            <a:r>
              <a:rPr lang="cs-CZ" dirty="0">
                <a:effectLst/>
                <a:latin typeface="Calibri" panose="020F0502020204030204" pitchFamily="34" charset="0"/>
                <a:ea typeface="Calibri" panose="020F0502020204030204" pitchFamily="34" charset="0"/>
                <a:cs typeface="Times New Roman" panose="02020603050405020304" pitchFamily="18" charset="0"/>
              </a:rPr>
              <a:t> data in </a:t>
            </a:r>
            <a:r>
              <a:rPr lang="cs-CZ" dirty="0" err="1">
                <a:effectLst/>
                <a:latin typeface="Calibri" panose="020F0502020204030204" pitchFamily="34" charset="0"/>
                <a:ea typeface="Calibri" panose="020F0502020204030204" pitchFamily="34" charset="0"/>
                <a:cs typeface="Times New Roman" panose="02020603050405020304" pitchFamily="18" charset="0"/>
              </a:rPr>
              <a:t>blocks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that</a:t>
            </a:r>
            <a:r>
              <a:rPr lang="cs-CZ" dirty="0">
                <a:effectLst/>
                <a:latin typeface="Calibri" panose="020F0502020204030204" pitchFamily="34" charset="0"/>
                <a:ea typeface="Calibri" panose="020F0502020204030204" pitchFamily="34" charset="0"/>
                <a:cs typeface="Times New Roman" panose="02020603050405020304" pitchFamily="18" charset="0"/>
              </a:rPr>
              <a:t> are </a:t>
            </a:r>
            <a:r>
              <a:rPr lang="cs-CZ" dirty="0" err="1">
                <a:effectLst/>
                <a:latin typeface="Calibri" panose="020F0502020204030204" pitchFamily="34" charset="0"/>
                <a:ea typeface="Calibri" panose="020F0502020204030204" pitchFamily="34" charset="0"/>
                <a:cs typeface="Times New Roman" panose="02020603050405020304" pitchFamily="18" charset="0"/>
              </a:rPr>
              <a:t>linked</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together</a:t>
            </a:r>
            <a:r>
              <a:rPr lang="cs-CZ" dirty="0">
                <a:effectLst/>
                <a:latin typeface="Calibri" panose="020F0502020204030204" pitchFamily="34" charset="0"/>
                <a:ea typeface="Calibri" panose="020F0502020204030204" pitchFamily="34" charset="0"/>
                <a:cs typeface="Times New Roman" panose="02020603050405020304" pitchFamily="18" charset="0"/>
              </a:rPr>
              <a:t> in a </a:t>
            </a:r>
            <a:r>
              <a:rPr lang="cs-CZ" dirty="0" err="1">
                <a:effectLst/>
                <a:latin typeface="Calibri" panose="020F0502020204030204" pitchFamily="34" charset="0"/>
                <a:ea typeface="Calibri" panose="020F0502020204030204" pitchFamily="34" charset="0"/>
                <a:cs typeface="Times New Roman" panose="02020603050405020304" pitchFamily="18" charset="0"/>
              </a:rPr>
              <a:t>chain</a:t>
            </a:r>
            <a:r>
              <a:rPr lang="cs-CZ"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dirty="0" err="1">
                <a:effectLst/>
                <a:latin typeface="Calibri" panose="020F0502020204030204" pitchFamily="34" charset="0"/>
                <a:ea typeface="Calibri" panose="020F0502020204030204" pitchFamily="34" charset="0"/>
                <a:cs typeface="Times New Roman" panose="02020603050405020304" pitchFamily="18" charset="0"/>
              </a:rPr>
              <a:t>The</a:t>
            </a:r>
            <a:r>
              <a:rPr lang="cs-CZ" dirty="0">
                <a:effectLst/>
                <a:latin typeface="Calibri" panose="020F0502020204030204" pitchFamily="34" charset="0"/>
                <a:ea typeface="Calibri" panose="020F0502020204030204" pitchFamily="34" charset="0"/>
                <a:cs typeface="Times New Roman" panose="02020603050405020304" pitchFamily="18" charset="0"/>
              </a:rPr>
              <a:t> data </a:t>
            </a:r>
            <a:r>
              <a:rPr lang="cs-CZ" dirty="0" err="1">
                <a:effectLst/>
                <a:latin typeface="Calibri" panose="020F0502020204030204" pitchFamily="34" charset="0"/>
                <a:ea typeface="Calibri" panose="020F0502020204030204" pitchFamily="34" charset="0"/>
                <a:cs typeface="Times New Roman" panose="02020603050405020304" pitchFamily="18" charset="0"/>
              </a:rPr>
              <a:t>is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chronologically</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consistent</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because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you</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cannot</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delete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or</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modify</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the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chain</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without</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consensus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from</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the</a:t>
            </a:r>
            <a:r>
              <a:rPr lang="cs-CZ" dirty="0">
                <a:effectLst/>
                <a:latin typeface="Calibri" panose="020F0502020204030204" pitchFamily="34" charset="0"/>
                <a:ea typeface="Calibri" panose="020F0502020204030204" pitchFamily="34" charset="0"/>
                <a:cs typeface="Times New Roman" panose="02020603050405020304" pitchFamily="18" charset="0"/>
              </a:rPr>
              <a:t> network. As a </a:t>
            </a:r>
            <a:r>
              <a:rPr lang="cs-CZ" dirty="0" err="1">
                <a:effectLst/>
                <a:latin typeface="Calibri" panose="020F0502020204030204" pitchFamily="34" charset="0"/>
                <a:ea typeface="Calibri" panose="020F0502020204030204" pitchFamily="34" charset="0"/>
                <a:cs typeface="Times New Roman" panose="02020603050405020304" pitchFamily="18" charset="0"/>
              </a:rPr>
              <a:t>result</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you</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can</a:t>
            </a:r>
            <a:r>
              <a:rPr lang="cs-CZ" dirty="0">
                <a:effectLst/>
                <a:latin typeface="Calibri" panose="020F0502020204030204" pitchFamily="34" charset="0"/>
                <a:ea typeface="Calibri" panose="020F0502020204030204" pitchFamily="34" charset="0"/>
                <a:cs typeface="Times New Roman" panose="02020603050405020304" pitchFamily="18" charset="0"/>
              </a:rPr>
              <a:t> use blockchain technology to </a:t>
            </a:r>
            <a:r>
              <a:rPr lang="cs-CZ" dirty="0" err="1">
                <a:effectLst/>
                <a:latin typeface="Calibri" panose="020F0502020204030204" pitchFamily="34" charset="0"/>
                <a:ea typeface="Calibri" panose="020F0502020204030204" pitchFamily="34" charset="0"/>
                <a:cs typeface="Times New Roman" panose="02020603050405020304" pitchFamily="18" charset="0"/>
              </a:rPr>
              <a:t>create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an</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unalterable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or</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immutable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ledger</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for</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tracking</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orders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payments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accounts</a:t>
            </a:r>
            <a:r>
              <a:rPr lang="cs-CZ" dirty="0">
                <a:effectLst/>
                <a:latin typeface="Calibri" panose="020F0502020204030204" pitchFamily="34" charset="0"/>
                <a:ea typeface="Calibri" panose="020F0502020204030204" pitchFamily="34" charset="0"/>
                <a:cs typeface="Times New Roman" panose="02020603050405020304" pitchFamily="18" charset="0"/>
              </a:rPr>
              <a:t>, and </a:t>
            </a:r>
            <a:r>
              <a:rPr lang="cs-CZ" dirty="0" err="1">
                <a:effectLst/>
                <a:latin typeface="Calibri" panose="020F0502020204030204" pitchFamily="34" charset="0"/>
                <a:ea typeface="Calibri" panose="020F0502020204030204" pitchFamily="34" charset="0"/>
                <a:cs typeface="Times New Roman" panose="02020603050405020304" pitchFamily="18" charset="0"/>
              </a:rPr>
              <a:t>other</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transactions</a:t>
            </a:r>
            <a:r>
              <a:rPr lang="cs-CZ"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dirty="0" err="1">
                <a:effectLst/>
                <a:latin typeface="Calibri" panose="020F0502020204030204" pitchFamily="34" charset="0"/>
                <a:ea typeface="Calibri" panose="020F0502020204030204" pitchFamily="34" charset="0"/>
                <a:cs typeface="Times New Roman" panose="02020603050405020304" pitchFamily="18" charset="0"/>
              </a:rPr>
              <a:t>The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system</a:t>
            </a:r>
            <a:r>
              <a:rPr lang="cs-CZ" dirty="0">
                <a:effectLst/>
                <a:latin typeface="Calibri" panose="020F0502020204030204" pitchFamily="34" charset="0"/>
                <a:ea typeface="Calibri" panose="020F0502020204030204" pitchFamily="34" charset="0"/>
                <a:cs typeface="Times New Roman" panose="02020603050405020304" pitchFamily="18" charset="0"/>
              </a:rPr>
              <a:t> has </a:t>
            </a:r>
            <a:r>
              <a:rPr lang="cs-CZ" dirty="0" err="1">
                <a:effectLst/>
                <a:latin typeface="Calibri" panose="020F0502020204030204" pitchFamily="34" charset="0"/>
                <a:ea typeface="Calibri" panose="020F0502020204030204" pitchFamily="34" charset="0"/>
                <a:cs typeface="Times New Roman" panose="02020603050405020304" pitchFamily="18" charset="0"/>
              </a:rPr>
              <a:t>built</a:t>
            </a:r>
            <a:r>
              <a:rPr lang="cs-CZ" dirty="0">
                <a:effectLst/>
                <a:latin typeface="Calibri" panose="020F0502020204030204" pitchFamily="34" charset="0"/>
                <a:ea typeface="Calibri" panose="020F0502020204030204" pitchFamily="34" charset="0"/>
                <a:cs typeface="Times New Roman" panose="02020603050405020304" pitchFamily="18" charset="0"/>
              </a:rPr>
              <a:t>-in </a:t>
            </a:r>
            <a:r>
              <a:rPr lang="cs-CZ" dirty="0" err="1">
                <a:effectLst/>
                <a:latin typeface="Calibri" panose="020F0502020204030204" pitchFamily="34" charset="0"/>
                <a:ea typeface="Calibri" panose="020F0502020204030204" pitchFamily="34" charset="0"/>
                <a:cs typeface="Times New Roman" panose="02020603050405020304" pitchFamily="18" charset="0"/>
              </a:rPr>
              <a:t>mechanisms</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that</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prevent</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unauthorized</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transaction</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entries</a:t>
            </a:r>
            <a:r>
              <a:rPr lang="cs-CZ" dirty="0">
                <a:effectLst/>
                <a:latin typeface="Calibri" panose="020F0502020204030204" pitchFamily="34" charset="0"/>
                <a:ea typeface="Calibri" panose="020F0502020204030204" pitchFamily="34" charset="0"/>
                <a:cs typeface="Times New Roman" panose="02020603050405020304" pitchFamily="18" charset="0"/>
              </a:rPr>
              <a:t> and </a:t>
            </a:r>
            <a:r>
              <a:rPr lang="cs-CZ" dirty="0" err="1">
                <a:effectLst/>
                <a:latin typeface="Calibri" panose="020F0502020204030204" pitchFamily="34" charset="0"/>
                <a:ea typeface="Calibri" panose="020F0502020204030204" pitchFamily="34" charset="0"/>
                <a:cs typeface="Times New Roman" panose="02020603050405020304" pitchFamily="18" charset="0"/>
              </a:rPr>
              <a:t>create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consistency</a:t>
            </a:r>
            <a:r>
              <a:rPr lang="cs-CZ" dirty="0">
                <a:effectLst/>
                <a:latin typeface="Calibri" panose="020F0502020204030204" pitchFamily="34" charset="0"/>
                <a:ea typeface="Calibri" panose="020F0502020204030204" pitchFamily="34" charset="0"/>
                <a:cs typeface="Times New Roman" panose="02020603050405020304" pitchFamily="18" charset="0"/>
              </a:rPr>
              <a:t> in </a:t>
            </a:r>
            <a:r>
              <a:rPr lang="cs-CZ" dirty="0" err="1">
                <a:effectLst/>
                <a:latin typeface="Calibri" panose="020F0502020204030204" pitchFamily="34" charset="0"/>
                <a:ea typeface="Calibri" panose="020F0502020204030204" pitchFamily="34" charset="0"/>
                <a:cs typeface="Times New Roman" panose="02020603050405020304" pitchFamily="18" charset="0"/>
              </a:rPr>
              <a:t>the</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shared</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view</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cs-CZ" dirty="0" err="1">
                <a:effectLst/>
                <a:latin typeface="Calibri" panose="020F0502020204030204" pitchFamily="34" charset="0"/>
                <a:ea typeface="Calibri" panose="020F0502020204030204" pitchFamily="34" charset="0"/>
                <a:cs typeface="Times New Roman" panose="02020603050405020304" pitchFamily="18" charset="0"/>
              </a:rPr>
              <a:t>of</a:t>
            </a:r>
            <a:r>
              <a:rPr lang="cs-CZ" dirty="0">
                <a:effectLst/>
                <a:latin typeface="Calibri" panose="020F0502020204030204" pitchFamily="34" charset="0"/>
                <a:ea typeface="Calibri" panose="020F0502020204030204" pitchFamily="34" charset="0"/>
                <a:cs typeface="Times New Roman" panose="02020603050405020304" pitchFamily="18" charset="0"/>
              </a:rPr>
              <a:t> these </a:t>
            </a:r>
            <a:r>
              <a:rPr lang="cs-CZ" dirty="0" err="1">
                <a:effectLst/>
                <a:latin typeface="Calibri" panose="020F0502020204030204" pitchFamily="34" charset="0"/>
                <a:ea typeface="Calibri" panose="020F0502020204030204" pitchFamily="34" charset="0"/>
                <a:cs typeface="Times New Roman" panose="02020603050405020304" pitchFamily="18" charset="0"/>
              </a:rPr>
              <a:t>transactions</a:t>
            </a:r>
            <a:r>
              <a:rPr lang="cs-CZ" dirty="0">
                <a:effectLst/>
                <a:latin typeface="Calibri" panose="020F0502020204030204" pitchFamily="34" charset="0"/>
                <a:ea typeface="Calibri" panose="020F0502020204030204" pitchFamily="34" charset="0"/>
                <a:cs typeface="Times New Roman" panose="02020603050405020304" pitchFamily="18" charset="0"/>
              </a:rPr>
              <a:t>.</a:t>
            </a:r>
          </a:p>
          <a:p>
            <a:endParaRPr lang="cs-CZ" dirty="0"/>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err="1"/>
              <a:t>Introduction</a:t>
            </a:r>
            <a:r>
              <a:rPr lang="cs-CZ" dirty="0"/>
              <a:t> </a:t>
            </a:r>
          </a:p>
          <a:p>
            <a:r>
              <a:rPr lang="cs-CZ" sz="2800" dirty="0" err="1"/>
              <a:t>What</a:t>
            </a:r>
            <a:r>
              <a:rPr lang="cs-CZ" sz="2800" dirty="0"/>
              <a:t> </a:t>
            </a:r>
            <a:r>
              <a:rPr lang="cs-CZ" sz="2800" dirty="0" err="1"/>
              <a:t>is</a:t>
            </a:r>
            <a:r>
              <a:rPr lang="cs-CZ" sz="2800" dirty="0"/>
              <a:t> blockchain technology?</a:t>
            </a:r>
            <a:endParaRPr lang="en-US" sz="2800" dirty="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9335636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457200" indent="-457200">
              <a:lnSpc>
                <a:spcPct val="107000"/>
              </a:lnSpc>
              <a:spcAft>
                <a:spcPts val="800"/>
              </a:spcAft>
              <a:buFont typeface="+mj-lt"/>
              <a:buAutoNum type="arabicPeriod" startAt="6"/>
            </a:pPr>
            <a:r>
              <a:rPr lang="en-GB" dirty="0"/>
              <a:t>Which component is responsible for maintaining a chronological and unchangeable record of transactions in a blockchain?</a:t>
            </a:r>
          </a:p>
          <a:p>
            <a:pPr marL="914400" lvl="1" indent="-457200">
              <a:lnSpc>
                <a:spcPct val="107000"/>
              </a:lnSpc>
              <a:spcAft>
                <a:spcPts val="800"/>
              </a:spcAft>
              <a:buFont typeface="+mj-lt"/>
              <a:buAutoNum type="alphaLcParenR"/>
            </a:pPr>
            <a:r>
              <a:rPr lang="en-GB" dirty="0">
                <a:solidFill>
                  <a:srgbClr val="262626"/>
                </a:solidFill>
              </a:rPr>
              <a:t>Block</a:t>
            </a:r>
          </a:p>
          <a:p>
            <a:pPr marL="914400" lvl="1" indent="-457200">
              <a:lnSpc>
                <a:spcPct val="107000"/>
              </a:lnSpc>
              <a:spcAft>
                <a:spcPts val="800"/>
              </a:spcAft>
              <a:buFont typeface="+mj-lt"/>
              <a:buAutoNum type="alphaLcParenR"/>
            </a:pPr>
            <a:r>
              <a:rPr lang="en-GB" dirty="0">
                <a:solidFill>
                  <a:srgbClr val="262626"/>
                </a:solidFill>
              </a:rPr>
              <a:t>Node</a:t>
            </a:r>
          </a:p>
          <a:p>
            <a:pPr marL="914400" lvl="1" indent="-457200">
              <a:lnSpc>
                <a:spcPct val="107000"/>
              </a:lnSpc>
              <a:spcAft>
                <a:spcPts val="800"/>
              </a:spcAft>
              <a:buFont typeface="+mj-lt"/>
              <a:buAutoNum type="alphaLcParenR"/>
            </a:pPr>
            <a:r>
              <a:rPr lang="en-GB" dirty="0">
                <a:solidFill>
                  <a:srgbClr val="262626"/>
                </a:solidFill>
              </a:rPr>
              <a:t>Smart Contract</a:t>
            </a:r>
          </a:p>
          <a:p>
            <a:pPr marL="914400" lvl="1" indent="-457200">
              <a:lnSpc>
                <a:spcPct val="107000"/>
              </a:lnSpc>
              <a:spcAft>
                <a:spcPts val="800"/>
              </a:spcAft>
              <a:buFont typeface="+mj-lt"/>
              <a:buAutoNum type="alphaLcParenR"/>
            </a:pPr>
            <a:r>
              <a:rPr lang="en-GB" dirty="0">
                <a:solidFill>
                  <a:srgbClr val="262626"/>
                </a:solidFill>
              </a:rPr>
              <a:t>Consensus Algorithm</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err="1"/>
              <a:t>Quiz</a:t>
            </a:r>
            <a:endParaRPr lang="cs-CZ" dirty="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918198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457200" indent="-457200">
              <a:lnSpc>
                <a:spcPct val="107000"/>
              </a:lnSpc>
              <a:spcAft>
                <a:spcPts val="800"/>
              </a:spcAft>
              <a:buFont typeface="+mj-lt"/>
              <a:buAutoNum type="arabicPeriod" startAt="7"/>
            </a:pPr>
            <a:r>
              <a:rPr lang="en-GB" dirty="0"/>
              <a:t>What is a key differentiator between a blockchain and a traditional database?</a:t>
            </a:r>
          </a:p>
          <a:p>
            <a:pPr marL="914400" lvl="1" indent="-457200">
              <a:lnSpc>
                <a:spcPct val="107000"/>
              </a:lnSpc>
              <a:spcAft>
                <a:spcPts val="800"/>
              </a:spcAft>
              <a:buFont typeface="+mj-lt"/>
              <a:buAutoNum type="alphaLcParenR"/>
            </a:pPr>
            <a:r>
              <a:rPr lang="en-GB" dirty="0">
                <a:solidFill>
                  <a:srgbClr val="262626"/>
                </a:solidFill>
              </a:rPr>
              <a:t>Blockchain offers decentralized and distributed control, while traditional databases are typically centralized</a:t>
            </a:r>
          </a:p>
          <a:p>
            <a:pPr marL="914400" lvl="1" indent="-457200">
              <a:lnSpc>
                <a:spcPct val="107000"/>
              </a:lnSpc>
              <a:spcAft>
                <a:spcPts val="800"/>
              </a:spcAft>
              <a:buFont typeface="+mj-lt"/>
              <a:buAutoNum type="alphaLcParenR"/>
            </a:pPr>
            <a:r>
              <a:rPr lang="en-GB" dirty="0">
                <a:solidFill>
                  <a:srgbClr val="262626"/>
                </a:solidFill>
              </a:rPr>
              <a:t>Traditional databases provide faster transaction processing compared to the slower nature of blockchain</a:t>
            </a:r>
          </a:p>
          <a:p>
            <a:pPr marL="914400" lvl="1" indent="-457200">
              <a:lnSpc>
                <a:spcPct val="107000"/>
              </a:lnSpc>
              <a:spcAft>
                <a:spcPts val="800"/>
              </a:spcAft>
              <a:buFont typeface="+mj-lt"/>
              <a:buAutoNum type="alphaLcParenR"/>
            </a:pPr>
            <a:r>
              <a:rPr lang="en-GB" dirty="0">
                <a:solidFill>
                  <a:srgbClr val="262626"/>
                </a:solidFill>
              </a:rPr>
              <a:t>Blockchain relies on a single point of control, whereas traditional databases use a distributed network for control</a:t>
            </a:r>
          </a:p>
          <a:p>
            <a:pPr marL="914400" lvl="1" indent="-457200">
              <a:lnSpc>
                <a:spcPct val="107000"/>
              </a:lnSpc>
              <a:spcAft>
                <a:spcPts val="800"/>
              </a:spcAft>
              <a:buFont typeface="+mj-lt"/>
              <a:buAutoNum type="alphaLcParenR"/>
            </a:pPr>
            <a:r>
              <a:rPr lang="en-GB" dirty="0">
                <a:solidFill>
                  <a:srgbClr val="262626"/>
                </a:solidFill>
              </a:rPr>
              <a:t>Traditional databases are inherently resistant to tampering, while blockchain is more susceptible to data manipulation.</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err="1"/>
              <a:t>Quiz</a:t>
            </a:r>
            <a:endParaRPr lang="cs-CZ" dirty="0"/>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987186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4184854"/>
          </a:xfrm>
          <a:prstGeom prst="rect">
            <a:avLst/>
          </a:prstGeom>
        </p:spPr>
        <p:txBody>
          <a:bodyPr/>
          <a:lstStyle/>
          <a:p>
            <a:pPr marL="457200" indent="-457200">
              <a:lnSpc>
                <a:spcPct val="107000"/>
              </a:lnSpc>
              <a:spcAft>
                <a:spcPts val="800"/>
              </a:spcAft>
              <a:buFont typeface="+mj-lt"/>
              <a:buAutoNum type="arabicPeriod" startAt="8"/>
            </a:pPr>
            <a:r>
              <a:rPr lang="en-GB" dirty="0"/>
              <a:t>Where </a:t>
            </a:r>
            <a:r>
              <a:rPr lang="en-GB" b="0" i="0" u="none" strike="noStrike" dirty="0">
                <a:solidFill>
                  <a:srgbClr val="0F0F0F"/>
                </a:solidFill>
                <a:effectLst/>
                <a:latin typeface="Söhne"/>
              </a:rPr>
              <a:t>was blockchain technology first implemented?</a:t>
            </a:r>
          </a:p>
          <a:p>
            <a:pPr marL="914400" lvl="1" indent="-457200">
              <a:lnSpc>
                <a:spcPct val="107000"/>
              </a:lnSpc>
              <a:spcAft>
                <a:spcPts val="800"/>
              </a:spcAft>
              <a:buFont typeface="+mj-lt"/>
              <a:buAutoNum type="alphaLcParenR"/>
            </a:pPr>
            <a:r>
              <a:rPr lang="en-GB" dirty="0">
                <a:solidFill>
                  <a:srgbClr val="262626"/>
                </a:solidFill>
              </a:rPr>
              <a:t>Finance and Cryptocurrency</a:t>
            </a:r>
          </a:p>
          <a:p>
            <a:pPr marL="914400" lvl="1" indent="-457200">
              <a:lnSpc>
                <a:spcPct val="107000"/>
              </a:lnSpc>
              <a:spcAft>
                <a:spcPts val="800"/>
              </a:spcAft>
              <a:buFont typeface="+mj-lt"/>
              <a:buAutoNum type="alphaLcParenR"/>
            </a:pPr>
            <a:r>
              <a:rPr lang="en-GB" dirty="0">
                <a:solidFill>
                  <a:srgbClr val="262626"/>
                </a:solidFill>
              </a:rPr>
              <a:t>Healthcare and Medical Records</a:t>
            </a:r>
          </a:p>
          <a:p>
            <a:pPr marL="914400" lvl="1" indent="-457200">
              <a:lnSpc>
                <a:spcPct val="107000"/>
              </a:lnSpc>
              <a:spcAft>
                <a:spcPts val="800"/>
              </a:spcAft>
              <a:buFont typeface="+mj-lt"/>
              <a:buAutoNum type="alphaLcParenR"/>
            </a:pPr>
            <a:r>
              <a:rPr lang="en-GB" dirty="0">
                <a:solidFill>
                  <a:srgbClr val="262626"/>
                </a:solidFill>
              </a:rPr>
              <a:t>Social Media and Networking</a:t>
            </a:r>
          </a:p>
          <a:p>
            <a:pPr marL="914400" lvl="1" indent="-457200">
              <a:lnSpc>
                <a:spcPct val="107000"/>
              </a:lnSpc>
              <a:spcAft>
                <a:spcPts val="800"/>
              </a:spcAft>
              <a:buFont typeface="+mj-lt"/>
              <a:buAutoNum type="alphaLcParenR"/>
            </a:pPr>
            <a:r>
              <a:rPr lang="en-GB" dirty="0">
                <a:solidFill>
                  <a:srgbClr val="262626"/>
                </a:solidFill>
              </a:rPr>
              <a:t>E-commerce and Online Retail</a:t>
            </a: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en-GB"/>
              <a:t>Quiz</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537545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p:txBody>
          <a:bodyPr/>
          <a:lstStyle/>
          <a:p>
            <a:r>
              <a:rPr lang="en-US" dirty="0"/>
              <a:t>Any questions?</a:t>
            </a:r>
          </a:p>
        </p:txBody>
      </p:sp>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p:txBody>
          <a:bodyPr/>
          <a:lstStyle/>
          <a:p>
            <a:r>
              <a:rPr lang="en-US" dirty="0"/>
              <a:t>Thank you</a:t>
            </a:r>
          </a:p>
        </p:txBody>
      </p:sp>
      <p:sp>
        <p:nvSpPr>
          <p:cNvPr id="2" name="Text Placeholder 1">
            <a:extLst>
              <a:ext uri="{FF2B5EF4-FFF2-40B4-BE49-F238E27FC236}">
                <a16:creationId xmlns:a16="http://schemas.microsoft.com/office/drawing/2014/main" id="{D87329F1-1306-7B46-8DBA-BE11725FA73E}"/>
              </a:ext>
            </a:extLst>
          </p:cNvPr>
          <p:cNvSpPr>
            <a:spLocks noGrp="1"/>
          </p:cNvSpPr>
          <p:nvPr>
            <p:ph type="body" sz="quarter" idx="21"/>
          </p:nvPr>
        </p:nvSpPr>
        <p:spPr>
          <a:xfrm>
            <a:off x="5622588" y="1267137"/>
            <a:ext cx="6055028" cy="837258"/>
          </a:xfrm>
          <a:prstGeom prst="rect">
            <a:avLst/>
          </a:prstGeom>
        </p:spPr>
        <p:txBody>
          <a:bodyPr>
            <a:normAutofit/>
          </a:bodyPr>
          <a:lstStyle/>
          <a:p>
            <a:r>
              <a:rPr lang="en-US" dirty="0">
                <a:hlinkClick r:id="rId3"/>
              </a:rPr>
              <a:t>https://blockchainforagrifood.eu/</a:t>
            </a:r>
            <a:r>
              <a:rPr lang="en-US" dirty="0"/>
              <a:t> </a:t>
            </a:r>
          </a:p>
        </p:txBody>
      </p:sp>
      <p:pic>
        <p:nvPicPr>
          <p:cNvPr id="3" name="Picture 2">
            <a:extLst>
              <a:ext uri="{FF2B5EF4-FFF2-40B4-BE49-F238E27FC236}">
                <a16:creationId xmlns:a16="http://schemas.microsoft.com/office/drawing/2014/main" id="{34909C86-4498-1974-5473-972FD0601DE6}"/>
              </a:ext>
            </a:extLst>
          </p:cNvPr>
          <p:cNvPicPr>
            <a:picLocks noChangeAspect="1"/>
          </p:cNvPicPr>
          <p:nvPr/>
        </p:nvPicPr>
        <p:blipFill>
          <a:blip r:embed="rId4"/>
          <a:stretch>
            <a:fillRect/>
          </a:stretch>
        </p:blipFill>
        <p:spPr>
          <a:xfrm>
            <a:off x="605556" y="6202536"/>
            <a:ext cx="1638095" cy="342857"/>
          </a:xfrm>
          <a:prstGeom prst="rect">
            <a:avLst/>
          </a:prstGeom>
        </p:spPr>
      </p:pic>
    </p:spTree>
    <p:extLst>
      <p:ext uri="{BB962C8B-B14F-4D97-AF65-F5344CB8AC3E}">
        <p14:creationId xmlns:p14="http://schemas.microsoft.com/office/powerpoint/2010/main" val="416982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8"/>
          </p:nvPr>
        </p:nvSpPr>
        <p:spPr>
          <a:xfrm>
            <a:off x="798380" y="2123349"/>
            <a:ext cx="10595237" cy="3849918"/>
          </a:xfrm>
          <a:prstGeom prst="rect">
            <a:avLst/>
          </a:prstGeom>
        </p:spPr>
        <p:txBody>
          <a:bodyPr/>
          <a:lstStyle/>
          <a:p>
            <a:pPr>
              <a:lnSpc>
                <a:spcPct val="107000"/>
              </a:lnSpc>
              <a:spcAft>
                <a:spcPts val="800"/>
              </a:spcAft>
            </a:pPr>
            <a:r>
              <a:rPr lang="en-US" dirty="0">
                <a:latin typeface="Calibri" panose="020F0502020204030204" pitchFamily="34" charset="0"/>
                <a:cs typeface="Times New Roman" panose="02020603050405020304" pitchFamily="18" charset="0"/>
              </a:rPr>
              <a:t>Blockchain building blocks and blockchain mechanism are key concepts in the field of digital ecosystem and cryptocurrencies. </a:t>
            </a:r>
            <a:endParaRPr lang="cs-CZ" dirty="0">
              <a:latin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cs typeface="Times New Roman" panose="02020603050405020304" pitchFamily="18" charset="0"/>
              </a:rPr>
              <a:t>Blockchain is a technology that allows transactions and events to be recorded in a decentralized and immutable system.</a:t>
            </a:r>
          </a:p>
          <a:p>
            <a:r>
              <a:rPr lang="en-US" dirty="0">
                <a:latin typeface="Calibri" panose="020F0502020204030204" pitchFamily="34" charset="0"/>
                <a:cs typeface="Times New Roman" panose="02020603050405020304" pitchFamily="18" charset="0"/>
              </a:rPr>
              <a:t>The basic building blocks of blockchain are the following elements: </a:t>
            </a:r>
            <a:endParaRPr lang="cs-CZ"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dirty="0"/>
              <a:t>Blocks</a:t>
            </a:r>
            <a:endParaRPr lang="cs-CZ" sz="1800" dirty="0"/>
          </a:p>
          <a:p>
            <a:pPr marL="342900" indent="-342900">
              <a:buFont typeface="Arial" panose="020B0604020202020204" pitchFamily="34" charset="0"/>
              <a:buChar char="•"/>
            </a:pPr>
            <a:r>
              <a:rPr lang="en-US" sz="1800" dirty="0"/>
              <a:t>Distributed ledger </a:t>
            </a:r>
            <a:endParaRPr lang="cs-CZ" sz="1800" dirty="0"/>
          </a:p>
          <a:p>
            <a:pPr marL="342900" indent="-342900">
              <a:buFont typeface="Arial" panose="020B0604020202020204" pitchFamily="34" charset="0"/>
              <a:buChar char="•"/>
            </a:pPr>
            <a:r>
              <a:rPr lang="en-US" sz="1800" dirty="0"/>
              <a:t>Cryptography</a:t>
            </a:r>
            <a:endParaRPr lang="cs-CZ" sz="1800" dirty="0"/>
          </a:p>
          <a:p>
            <a:pPr marL="342900" indent="-342900">
              <a:buFont typeface="Arial" panose="020B0604020202020204" pitchFamily="34" charset="0"/>
              <a:buChar char="•"/>
            </a:pPr>
            <a:r>
              <a:rPr lang="en-US" sz="1800" dirty="0"/>
              <a:t>Consensus Mechanism</a:t>
            </a:r>
            <a:endParaRPr lang="cs-CZ" sz="1800" dirty="0"/>
          </a:p>
          <a:p>
            <a:pPr marL="342900" indent="-342900">
              <a:buFont typeface="Arial" panose="020B0604020202020204" pitchFamily="34" charset="0"/>
              <a:buChar char="•"/>
            </a:pPr>
            <a:r>
              <a:rPr lang="cs-CZ" sz="1800" dirty="0"/>
              <a:t>I</a:t>
            </a:r>
            <a:r>
              <a:rPr lang="en-US" sz="1800" dirty="0" err="1"/>
              <a:t>mmutability</a:t>
            </a:r>
            <a:endParaRPr lang="en-US" sz="1800" dirty="0">
              <a:highlight>
                <a:srgbClr val="FFFF00"/>
              </a:highlight>
            </a:endParaRPr>
          </a:p>
          <a:p>
            <a:pPr>
              <a:lnSpc>
                <a:spcPct val="107000"/>
              </a:lnSpc>
              <a:spcAft>
                <a:spcPts val="800"/>
              </a:spcAft>
            </a:pPr>
            <a:endParaRPr lang="en-US" dirty="0">
              <a:latin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6"/>
          </p:nvPr>
        </p:nvSpPr>
        <p:spPr>
          <a:xfrm>
            <a:off x="798381" y="761602"/>
            <a:ext cx="10595237" cy="1292553"/>
          </a:xfrm>
          <a:prstGeom prst="rect">
            <a:avLst/>
          </a:prstGeom>
        </p:spPr>
        <p:txBody>
          <a:bodyPr/>
          <a:lstStyle/>
          <a:p>
            <a:r>
              <a:rPr lang="cs-CZ" dirty="0" err="1"/>
              <a:t>Introduction</a:t>
            </a:r>
            <a:r>
              <a:rPr lang="cs-CZ" dirty="0"/>
              <a:t> </a:t>
            </a:r>
          </a:p>
          <a:p>
            <a:r>
              <a:rPr lang="en-US" sz="2800" dirty="0"/>
              <a:t>The building blocks of blockchain and the blockchain</a:t>
            </a:r>
            <a:r>
              <a:rPr lang="cs-CZ" sz="2800" dirty="0"/>
              <a:t> </a:t>
            </a:r>
            <a:r>
              <a:rPr lang="en-US" sz="2800" dirty="0"/>
              <a:t>mechanism</a:t>
            </a:r>
          </a:p>
        </p:txBody>
      </p:sp>
      <p:grpSp>
        <p:nvGrpSpPr>
          <p:cNvPr id="2" name="Graphic 231">
            <a:extLst>
              <a:ext uri="{FF2B5EF4-FFF2-40B4-BE49-F238E27FC236}">
                <a16:creationId xmlns:a16="http://schemas.microsoft.com/office/drawing/2014/main" id="{C77468DD-2C86-3395-507F-21BC77DC377D}"/>
              </a:ext>
            </a:extLst>
          </p:cNvPr>
          <p:cNvGrpSpPr/>
          <p:nvPr/>
        </p:nvGrpSpPr>
        <p:grpSpPr>
          <a:xfrm rot="10800000" flipH="1">
            <a:off x="10388648" y="0"/>
            <a:ext cx="1803352" cy="2809693"/>
            <a:chOff x="12708052" y="5708395"/>
            <a:chExt cx="760809" cy="1185370"/>
          </a:xfrm>
          <a:gradFill>
            <a:gsLst>
              <a:gs pos="0">
                <a:srgbClr val="6A9D56"/>
              </a:gs>
              <a:gs pos="60540">
                <a:srgbClr val="2D8784"/>
              </a:gs>
              <a:gs pos="100000">
                <a:srgbClr val="263D94"/>
              </a:gs>
            </a:gsLst>
            <a:lin ang="5400000" scaled="0"/>
          </a:gradFill>
        </p:grpSpPr>
        <p:sp>
          <p:nvSpPr>
            <p:cNvPr id="3" name="Freeform 2">
              <a:extLst>
                <a:ext uri="{FF2B5EF4-FFF2-40B4-BE49-F238E27FC236}">
                  <a16:creationId xmlns:a16="http://schemas.microsoft.com/office/drawing/2014/main" id="{5B8E1EE3-35B4-BD0D-5B4D-773DF087A2C7}"/>
                </a:ext>
              </a:extLst>
            </p:cNvPr>
            <p:cNvSpPr/>
            <p:nvPr/>
          </p:nvSpPr>
          <p:spPr>
            <a:xfrm>
              <a:off x="12953796" y="5708395"/>
              <a:ext cx="372189" cy="429161"/>
            </a:xfrm>
            <a:custGeom>
              <a:avLst/>
              <a:gdLst>
                <a:gd name="connsiteX0" fmla="*/ 97870 w 372189"/>
                <a:gd name="connsiteY0" fmla="*/ 311338 h 429161"/>
                <a:gd name="connsiteX1" fmla="*/ 100727 w 372189"/>
                <a:gd name="connsiteY1" fmla="*/ 314195 h 429161"/>
                <a:gd name="connsiteX2" fmla="*/ 104537 w 372189"/>
                <a:gd name="connsiteY2" fmla="*/ 315147 h 429161"/>
                <a:gd name="connsiteX3" fmla="*/ 104537 w 372189"/>
                <a:gd name="connsiteY3" fmla="*/ 315147 h 429161"/>
                <a:gd name="connsiteX4" fmla="*/ 280749 w 372189"/>
                <a:gd name="connsiteY4" fmla="*/ 315147 h 429161"/>
                <a:gd name="connsiteX5" fmla="*/ 348377 w 372189"/>
                <a:gd name="connsiteY5" fmla="*/ 425591 h 429161"/>
                <a:gd name="connsiteX6" fmla="*/ 351235 w 372189"/>
                <a:gd name="connsiteY6" fmla="*/ 428447 h 429161"/>
                <a:gd name="connsiteX7" fmla="*/ 359807 w 372189"/>
                <a:gd name="connsiteY7" fmla="*/ 428447 h 429161"/>
                <a:gd name="connsiteX8" fmla="*/ 362665 w 372189"/>
                <a:gd name="connsiteY8" fmla="*/ 416070 h 429161"/>
                <a:gd name="connsiteX9" fmla="*/ 293132 w 372189"/>
                <a:gd name="connsiteY9" fmla="*/ 303721 h 429161"/>
                <a:gd name="connsiteX10" fmla="*/ 371237 w 372189"/>
                <a:gd name="connsiteY10" fmla="*/ 160906 h 429161"/>
                <a:gd name="connsiteX11" fmla="*/ 372190 w 372189"/>
                <a:gd name="connsiteY11" fmla="*/ 157097 h 429161"/>
                <a:gd name="connsiteX12" fmla="*/ 372190 w 372189"/>
                <a:gd name="connsiteY12" fmla="*/ 156145 h 429161"/>
                <a:gd name="connsiteX13" fmla="*/ 371237 w 372189"/>
                <a:gd name="connsiteY13" fmla="*/ 154241 h 429161"/>
                <a:gd name="connsiteX14" fmla="*/ 371237 w 372189"/>
                <a:gd name="connsiteY14" fmla="*/ 154241 h 429161"/>
                <a:gd name="connsiteX15" fmla="*/ 371237 w 372189"/>
                <a:gd name="connsiteY15" fmla="*/ 154241 h 429161"/>
                <a:gd name="connsiteX16" fmla="*/ 275035 w 372189"/>
                <a:gd name="connsiteY16" fmla="*/ 3808 h 429161"/>
                <a:gd name="connsiteX17" fmla="*/ 268367 w 372189"/>
                <a:gd name="connsiteY17" fmla="*/ 0 h 429161"/>
                <a:gd name="connsiteX18" fmla="*/ 89297 w 372189"/>
                <a:gd name="connsiteY18" fmla="*/ 0 h 429161"/>
                <a:gd name="connsiteX19" fmla="*/ 89297 w 372189"/>
                <a:gd name="connsiteY19" fmla="*/ 0 h 429161"/>
                <a:gd name="connsiteX20" fmla="*/ 89297 w 372189"/>
                <a:gd name="connsiteY20" fmla="*/ 0 h 429161"/>
                <a:gd name="connsiteX21" fmla="*/ 89297 w 372189"/>
                <a:gd name="connsiteY21" fmla="*/ 0 h 429161"/>
                <a:gd name="connsiteX22" fmla="*/ 85487 w 372189"/>
                <a:gd name="connsiteY22" fmla="*/ 952 h 429161"/>
                <a:gd name="connsiteX23" fmla="*/ 85487 w 372189"/>
                <a:gd name="connsiteY23" fmla="*/ 952 h 429161"/>
                <a:gd name="connsiteX24" fmla="*/ 82629 w 372189"/>
                <a:gd name="connsiteY24" fmla="*/ 3808 h 429161"/>
                <a:gd name="connsiteX25" fmla="*/ 715 w 372189"/>
                <a:gd name="connsiteY25" fmla="*/ 154241 h 429161"/>
                <a:gd name="connsiteX26" fmla="*/ 715 w 372189"/>
                <a:gd name="connsiteY26" fmla="*/ 161858 h 429161"/>
                <a:gd name="connsiteX27" fmla="*/ 97870 w 372189"/>
                <a:gd name="connsiteY27" fmla="*/ 311338 h 429161"/>
                <a:gd name="connsiteX28" fmla="*/ 284560 w 372189"/>
                <a:gd name="connsiteY28" fmla="*/ 287536 h 429161"/>
                <a:gd name="connsiteX29" fmla="*/ 247412 w 372189"/>
                <a:gd name="connsiteY29" fmla="*/ 227553 h 429161"/>
                <a:gd name="connsiteX30" fmla="*/ 244554 w 372189"/>
                <a:gd name="connsiteY30" fmla="*/ 224697 h 429161"/>
                <a:gd name="connsiteX31" fmla="*/ 235982 w 372189"/>
                <a:gd name="connsiteY31" fmla="*/ 224697 h 429161"/>
                <a:gd name="connsiteX32" fmla="*/ 233124 w 372189"/>
                <a:gd name="connsiteY32" fmla="*/ 237074 h 429161"/>
                <a:gd name="connsiteX33" fmla="*/ 271224 w 372189"/>
                <a:gd name="connsiteY33" fmla="*/ 298961 h 429161"/>
                <a:gd name="connsiteX34" fmla="*/ 116920 w 372189"/>
                <a:gd name="connsiteY34" fmla="*/ 298961 h 429161"/>
                <a:gd name="connsiteX35" fmla="*/ 191215 w 372189"/>
                <a:gd name="connsiteY35" fmla="*/ 163762 h 429161"/>
                <a:gd name="connsiteX36" fmla="*/ 327422 w 372189"/>
                <a:gd name="connsiteY36" fmla="*/ 163762 h 429161"/>
                <a:gd name="connsiteX37" fmla="*/ 352187 w 372189"/>
                <a:gd name="connsiteY37" fmla="*/ 163762 h 429161"/>
                <a:gd name="connsiteX38" fmla="*/ 284560 w 372189"/>
                <a:gd name="connsiteY38" fmla="*/ 287536 h 429161"/>
                <a:gd name="connsiteX39" fmla="*/ 351235 w 372189"/>
                <a:gd name="connsiteY39" fmla="*/ 148528 h 429161"/>
                <a:gd name="connsiteX40" fmla="*/ 190262 w 372189"/>
                <a:gd name="connsiteY40" fmla="*/ 148528 h 429161"/>
                <a:gd name="connsiteX41" fmla="*/ 152162 w 372189"/>
                <a:gd name="connsiteY41" fmla="*/ 88546 h 429161"/>
                <a:gd name="connsiteX42" fmla="*/ 103585 w 372189"/>
                <a:gd name="connsiteY42" fmla="*/ 13329 h 429161"/>
                <a:gd name="connsiteX43" fmla="*/ 264557 w 372189"/>
                <a:gd name="connsiteY43" fmla="*/ 13329 h 429161"/>
                <a:gd name="connsiteX44" fmla="*/ 351235 w 372189"/>
                <a:gd name="connsiteY44" fmla="*/ 148528 h 429161"/>
                <a:gd name="connsiteX45" fmla="*/ 90249 w 372189"/>
                <a:gd name="connsiteY45" fmla="*/ 20946 h 429161"/>
                <a:gd name="connsiteX46" fmla="*/ 163592 w 372189"/>
                <a:gd name="connsiteY46" fmla="*/ 134247 h 429161"/>
                <a:gd name="connsiteX47" fmla="*/ 177879 w 372189"/>
                <a:gd name="connsiteY47" fmla="*/ 157097 h 429161"/>
                <a:gd name="connsiteX48" fmla="*/ 103585 w 372189"/>
                <a:gd name="connsiteY48" fmla="*/ 292296 h 429161"/>
                <a:gd name="connsiteX49" fmla="*/ 15954 w 372189"/>
                <a:gd name="connsiteY49" fmla="*/ 156145 h 429161"/>
                <a:gd name="connsiteX50" fmla="*/ 90249 w 372189"/>
                <a:gd name="connsiteY50" fmla="*/ 20946 h 42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189" h="429161">
                  <a:moveTo>
                    <a:pt x="97870" y="311338"/>
                  </a:moveTo>
                  <a:cubicBezTo>
                    <a:pt x="98822" y="312291"/>
                    <a:pt x="99774" y="313242"/>
                    <a:pt x="100727" y="314195"/>
                  </a:cubicBezTo>
                  <a:cubicBezTo>
                    <a:pt x="101679" y="315147"/>
                    <a:pt x="102632" y="315147"/>
                    <a:pt x="104537" y="315147"/>
                  </a:cubicBezTo>
                  <a:cubicBezTo>
                    <a:pt x="104537" y="315147"/>
                    <a:pt x="104537" y="315147"/>
                    <a:pt x="104537" y="315147"/>
                  </a:cubicBezTo>
                  <a:lnTo>
                    <a:pt x="280749" y="315147"/>
                  </a:lnTo>
                  <a:lnTo>
                    <a:pt x="348377" y="425591"/>
                  </a:lnTo>
                  <a:cubicBezTo>
                    <a:pt x="349329" y="426543"/>
                    <a:pt x="350282" y="427495"/>
                    <a:pt x="351235" y="428447"/>
                  </a:cubicBezTo>
                  <a:cubicBezTo>
                    <a:pt x="354092" y="429399"/>
                    <a:pt x="356949" y="429399"/>
                    <a:pt x="359807" y="428447"/>
                  </a:cubicBezTo>
                  <a:cubicBezTo>
                    <a:pt x="363617" y="425591"/>
                    <a:pt x="364570" y="420830"/>
                    <a:pt x="362665" y="416070"/>
                  </a:cubicBezTo>
                  <a:lnTo>
                    <a:pt x="293132" y="303721"/>
                  </a:lnTo>
                  <a:lnTo>
                    <a:pt x="371237" y="160906"/>
                  </a:lnTo>
                  <a:cubicBezTo>
                    <a:pt x="372190" y="159954"/>
                    <a:pt x="372190" y="158049"/>
                    <a:pt x="372190" y="157097"/>
                  </a:cubicBezTo>
                  <a:cubicBezTo>
                    <a:pt x="372190" y="157097"/>
                    <a:pt x="372190" y="156145"/>
                    <a:pt x="372190" y="156145"/>
                  </a:cubicBezTo>
                  <a:cubicBezTo>
                    <a:pt x="372190" y="155193"/>
                    <a:pt x="372190" y="154241"/>
                    <a:pt x="371237" y="154241"/>
                  </a:cubicBezTo>
                  <a:cubicBezTo>
                    <a:pt x="371237" y="154241"/>
                    <a:pt x="371237" y="154241"/>
                    <a:pt x="371237" y="154241"/>
                  </a:cubicBezTo>
                  <a:cubicBezTo>
                    <a:pt x="371237" y="154241"/>
                    <a:pt x="371237" y="154241"/>
                    <a:pt x="371237" y="154241"/>
                  </a:cubicBezTo>
                  <a:lnTo>
                    <a:pt x="275035" y="3808"/>
                  </a:lnTo>
                  <a:cubicBezTo>
                    <a:pt x="274082" y="1904"/>
                    <a:pt x="271224" y="0"/>
                    <a:pt x="268367" y="0"/>
                  </a:cubicBezTo>
                  <a:lnTo>
                    <a:pt x="89297" y="0"/>
                  </a:lnTo>
                  <a:cubicBezTo>
                    <a:pt x="89297" y="0"/>
                    <a:pt x="89297" y="0"/>
                    <a:pt x="89297" y="0"/>
                  </a:cubicBezTo>
                  <a:cubicBezTo>
                    <a:pt x="89297" y="0"/>
                    <a:pt x="89297" y="0"/>
                    <a:pt x="89297" y="0"/>
                  </a:cubicBezTo>
                  <a:cubicBezTo>
                    <a:pt x="89297" y="0"/>
                    <a:pt x="89297" y="0"/>
                    <a:pt x="89297" y="0"/>
                  </a:cubicBezTo>
                  <a:cubicBezTo>
                    <a:pt x="88345" y="0"/>
                    <a:pt x="86440" y="0"/>
                    <a:pt x="85487" y="952"/>
                  </a:cubicBezTo>
                  <a:cubicBezTo>
                    <a:pt x="85487" y="952"/>
                    <a:pt x="85487" y="952"/>
                    <a:pt x="85487" y="952"/>
                  </a:cubicBezTo>
                  <a:cubicBezTo>
                    <a:pt x="84535" y="1904"/>
                    <a:pt x="83582" y="2856"/>
                    <a:pt x="82629" y="3808"/>
                  </a:cubicBezTo>
                  <a:lnTo>
                    <a:pt x="715" y="154241"/>
                  </a:lnTo>
                  <a:cubicBezTo>
                    <a:pt x="-238" y="157097"/>
                    <a:pt x="-238" y="159954"/>
                    <a:pt x="715" y="161858"/>
                  </a:cubicBezTo>
                  <a:lnTo>
                    <a:pt x="97870" y="311338"/>
                  </a:lnTo>
                  <a:close/>
                  <a:moveTo>
                    <a:pt x="284560" y="287536"/>
                  </a:moveTo>
                  <a:lnTo>
                    <a:pt x="247412" y="227553"/>
                  </a:lnTo>
                  <a:cubicBezTo>
                    <a:pt x="246460" y="226601"/>
                    <a:pt x="245507" y="225649"/>
                    <a:pt x="244554" y="224697"/>
                  </a:cubicBezTo>
                  <a:cubicBezTo>
                    <a:pt x="241697" y="223745"/>
                    <a:pt x="238840" y="223745"/>
                    <a:pt x="235982" y="224697"/>
                  </a:cubicBezTo>
                  <a:cubicBezTo>
                    <a:pt x="232172" y="227553"/>
                    <a:pt x="231220" y="232313"/>
                    <a:pt x="233124" y="237074"/>
                  </a:cubicBezTo>
                  <a:lnTo>
                    <a:pt x="271224" y="298961"/>
                  </a:lnTo>
                  <a:lnTo>
                    <a:pt x="116920" y="298961"/>
                  </a:lnTo>
                  <a:lnTo>
                    <a:pt x="191215" y="163762"/>
                  </a:lnTo>
                  <a:lnTo>
                    <a:pt x="327422" y="163762"/>
                  </a:lnTo>
                  <a:lnTo>
                    <a:pt x="352187" y="163762"/>
                  </a:lnTo>
                  <a:lnTo>
                    <a:pt x="284560" y="287536"/>
                  </a:lnTo>
                  <a:close/>
                  <a:moveTo>
                    <a:pt x="351235" y="148528"/>
                  </a:moveTo>
                  <a:lnTo>
                    <a:pt x="190262" y="148528"/>
                  </a:lnTo>
                  <a:lnTo>
                    <a:pt x="152162" y="88546"/>
                  </a:lnTo>
                  <a:lnTo>
                    <a:pt x="103585" y="13329"/>
                  </a:lnTo>
                  <a:lnTo>
                    <a:pt x="264557" y="13329"/>
                  </a:lnTo>
                  <a:lnTo>
                    <a:pt x="351235" y="148528"/>
                  </a:lnTo>
                  <a:close/>
                  <a:moveTo>
                    <a:pt x="90249" y="20946"/>
                  </a:moveTo>
                  <a:lnTo>
                    <a:pt x="163592" y="134247"/>
                  </a:lnTo>
                  <a:lnTo>
                    <a:pt x="177879" y="157097"/>
                  </a:lnTo>
                  <a:lnTo>
                    <a:pt x="103585" y="292296"/>
                  </a:lnTo>
                  <a:lnTo>
                    <a:pt x="15954" y="156145"/>
                  </a:lnTo>
                  <a:lnTo>
                    <a:pt x="90249" y="20946"/>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C29405C-3D04-FAB7-77B3-7519EBCF789D}"/>
                </a:ext>
              </a:extLst>
            </p:cNvPr>
            <p:cNvSpPr/>
            <p:nvPr/>
          </p:nvSpPr>
          <p:spPr>
            <a:xfrm>
              <a:off x="13245262" y="6153980"/>
              <a:ext cx="221694" cy="317050"/>
            </a:xfrm>
            <a:custGeom>
              <a:avLst/>
              <a:gdLst>
                <a:gd name="connsiteX0" fmla="*/ 89297 w 221694"/>
                <a:gd name="connsiteY0" fmla="*/ 952 h 317050"/>
                <a:gd name="connsiteX1" fmla="*/ 89297 w 221694"/>
                <a:gd name="connsiteY1" fmla="*/ 952 h 317050"/>
                <a:gd name="connsiteX2" fmla="*/ 89297 w 221694"/>
                <a:gd name="connsiteY2" fmla="*/ 952 h 317050"/>
                <a:gd name="connsiteX3" fmla="*/ 85487 w 221694"/>
                <a:gd name="connsiteY3" fmla="*/ 1904 h 317050"/>
                <a:gd name="connsiteX4" fmla="*/ 85487 w 221694"/>
                <a:gd name="connsiteY4" fmla="*/ 1904 h 317050"/>
                <a:gd name="connsiteX5" fmla="*/ 82630 w 221694"/>
                <a:gd name="connsiteY5" fmla="*/ 4761 h 317050"/>
                <a:gd name="connsiteX6" fmla="*/ 82630 w 221694"/>
                <a:gd name="connsiteY6" fmla="*/ 4761 h 317050"/>
                <a:gd name="connsiteX7" fmla="*/ 714 w 221694"/>
                <a:gd name="connsiteY7" fmla="*/ 155193 h 317050"/>
                <a:gd name="connsiteX8" fmla="*/ 714 w 221694"/>
                <a:gd name="connsiteY8" fmla="*/ 162810 h 317050"/>
                <a:gd name="connsiteX9" fmla="*/ 96917 w 221694"/>
                <a:gd name="connsiteY9" fmla="*/ 313242 h 317050"/>
                <a:gd name="connsiteX10" fmla="*/ 99774 w 221694"/>
                <a:gd name="connsiteY10" fmla="*/ 316099 h 317050"/>
                <a:gd name="connsiteX11" fmla="*/ 103584 w 221694"/>
                <a:gd name="connsiteY11" fmla="*/ 317051 h 317050"/>
                <a:gd name="connsiteX12" fmla="*/ 103584 w 221694"/>
                <a:gd name="connsiteY12" fmla="*/ 317051 h 317050"/>
                <a:gd name="connsiteX13" fmla="*/ 221694 w 221694"/>
                <a:gd name="connsiteY13" fmla="*/ 317051 h 317050"/>
                <a:gd name="connsiteX14" fmla="*/ 221694 w 221694"/>
                <a:gd name="connsiteY14" fmla="*/ 301817 h 317050"/>
                <a:gd name="connsiteX15" fmla="*/ 115967 w 221694"/>
                <a:gd name="connsiteY15" fmla="*/ 301817 h 317050"/>
                <a:gd name="connsiteX16" fmla="*/ 190262 w 221694"/>
                <a:gd name="connsiteY16" fmla="*/ 166618 h 317050"/>
                <a:gd name="connsiteX17" fmla="*/ 221694 w 221694"/>
                <a:gd name="connsiteY17" fmla="*/ 166618 h 317050"/>
                <a:gd name="connsiteX18" fmla="*/ 221694 w 221694"/>
                <a:gd name="connsiteY18" fmla="*/ 150432 h 317050"/>
                <a:gd name="connsiteX19" fmla="*/ 221694 w 221694"/>
                <a:gd name="connsiteY19" fmla="*/ 150432 h 317050"/>
                <a:gd name="connsiteX20" fmla="*/ 189309 w 221694"/>
                <a:gd name="connsiteY20" fmla="*/ 150432 h 317050"/>
                <a:gd name="connsiteX21" fmla="*/ 102632 w 221694"/>
                <a:gd name="connsiteY21" fmla="*/ 15233 h 317050"/>
                <a:gd name="connsiteX22" fmla="*/ 221694 w 221694"/>
                <a:gd name="connsiteY22" fmla="*/ 15233 h 317050"/>
                <a:gd name="connsiteX23" fmla="*/ 221694 w 221694"/>
                <a:gd name="connsiteY23" fmla="*/ 0 h 317050"/>
                <a:gd name="connsiteX24" fmla="*/ 89297 w 221694"/>
                <a:gd name="connsiteY24" fmla="*/ 952 h 317050"/>
                <a:gd name="connsiteX25" fmla="*/ 89297 w 221694"/>
                <a:gd name="connsiteY25" fmla="*/ 952 h 317050"/>
                <a:gd name="connsiteX26" fmla="*/ 90249 w 221694"/>
                <a:gd name="connsiteY26" fmla="*/ 22850 h 317050"/>
                <a:gd name="connsiteX27" fmla="*/ 175974 w 221694"/>
                <a:gd name="connsiteY27" fmla="*/ 156145 h 317050"/>
                <a:gd name="connsiteX28" fmla="*/ 177880 w 221694"/>
                <a:gd name="connsiteY28" fmla="*/ 159001 h 317050"/>
                <a:gd name="connsiteX29" fmla="*/ 123587 w 221694"/>
                <a:gd name="connsiteY29" fmla="*/ 258972 h 317050"/>
                <a:gd name="connsiteX30" fmla="*/ 104537 w 221694"/>
                <a:gd name="connsiteY30" fmla="*/ 294200 h 317050"/>
                <a:gd name="connsiteX31" fmla="*/ 16907 w 221694"/>
                <a:gd name="connsiteY31" fmla="*/ 158049 h 317050"/>
                <a:gd name="connsiteX32" fmla="*/ 90249 w 221694"/>
                <a:gd name="connsiteY32" fmla="*/ 22850 h 3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94" h="317050">
                  <a:moveTo>
                    <a:pt x="89297" y="952"/>
                  </a:moveTo>
                  <a:cubicBezTo>
                    <a:pt x="89297" y="952"/>
                    <a:pt x="89297" y="952"/>
                    <a:pt x="89297" y="952"/>
                  </a:cubicBezTo>
                  <a:cubicBezTo>
                    <a:pt x="89297" y="952"/>
                    <a:pt x="89297" y="952"/>
                    <a:pt x="89297" y="952"/>
                  </a:cubicBezTo>
                  <a:cubicBezTo>
                    <a:pt x="87392" y="952"/>
                    <a:pt x="86439" y="952"/>
                    <a:pt x="85487" y="1904"/>
                  </a:cubicBezTo>
                  <a:cubicBezTo>
                    <a:pt x="85487" y="1904"/>
                    <a:pt x="85487" y="1904"/>
                    <a:pt x="85487" y="1904"/>
                  </a:cubicBezTo>
                  <a:cubicBezTo>
                    <a:pt x="84534" y="2856"/>
                    <a:pt x="83582" y="3808"/>
                    <a:pt x="82630" y="4761"/>
                  </a:cubicBezTo>
                  <a:cubicBezTo>
                    <a:pt x="82630" y="4761"/>
                    <a:pt x="82630" y="4761"/>
                    <a:pt x="82630" y="4761"/>
                  </a:cubicBezTo>
                  <a:lnTo>
                    <a:pt x="714" y="155193"/>
                  </a:lnTo>
                  <a:cubicBezTo>
                    <a:pt x="-238" y="158049"/>
                    <a:pt x="-238" y="160906"/>
                    <a:pt x="714" y="162810"/>
                  </a:cubicBezTo>
                  <a:lnTo>
                    <a:pt x="96917" y="313242"/>
                  </a:lnTo>
                  <a:cubicBezTo>
                    <a:pt x="97869" y="314195"/>
                    <a:pt x="98822" y="315146"/>
                    <a:pt x="99774" y="316099"/>
                  </a:cubicBezTo>
                  <a:cubicBezTo>
                    <a:pt x="100727" y="317051"/>
                    <a:pt x="101680" y="317051"/>
                    <a:pt x="103584" y="317051"/>
                  </a:cubicBezTo>
                  <a:cubicBezTo>
                    <a:pt x="103584" y="317051"/>
                    <a:pt x="103584" y="317051"/>
                    <a:pt x="103584" y="317051"/>
                  </a:cubicBezTo>
                  <a:lnTo>
                    <a:pt x="221694" y="317051"/>
                  </a:lnTo>
                  <a:lnTo>
                    <a:pt x="221694" y="301817"/>
                  </a:lnTo>
                  <a:lnTo>
                    <a:pt x="115967" y="301817"/>
                  </a:lnTo>
                  <a:lnTo>
                    <a:pt x="190262" y="166618"/>
                  </a:lnTo>
                  <a:lnTo>
                    <a:pt x="221694" y="166618"/>
                  </a:lnTo>
                  <a:lnTo>
                    <a:pt x="221694" y="150432"/>
                  </a:lnTo>
                  <a:lnTo>
                    <a:pt x="221694" y="150432"/>
                  </a:lnTo>
                  <a:lnTo>
                    <a:pt x="189309" y="150432"/>
                  </a:lnTo>
                  <a:lnTo>
                    <a:pt x="102632" y="15233"/>
                  </a:lnTo>
                  <a:lnTo>
                    <a:pt x="221694" y="15233"/>
                  </a:lnTo>
                  <a:lnTo>
                    <a:pt x="221694" y="0"/>
                  </a:lnTo>
                  <a:lnTo>
                    <a:pt x="89297" y="952"/>
                  </a:lnTo>
                  <a:cubicBezTo>
                    <a:pt x="90249" y="952"/>
                    <a:pt x="89297" y="952"/>
                    <a:pt x="89297" y="952"/>
                  </a:cubicBezTo>
                  <a:close/>
                  <a:moveTo>
                    <a:pt x="90249" y="22850"/>
                  </a:moveTo>
                  <a:lnTo>
                    <a:pt x="175974" y="156145"/>
                  </a:lnTo>
                  <a:lnTo>
                    <a:pt x="177880" y="159001"/>
                  </a:lnTo>
                  <a:lnTo>
                    <a:pt x="123587" y="258972"/>
                  </a:lnTo>
                  <a:lnTo>
                    <a:pt x="104537" y="294200"/>
                  </a:lnTo>
                  <a:lnTo>
                    <a:pt x="16907" y="158049"/>
                  </a:lnTo>
                  <a:lnTo>
                    <a:pt x="90249" y="22850"/>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5D74E2B-3820-61C9-3F48-49349727FC4F}"/>
                </a:ext>
              </a:extLst>
            </p:cNvPr>
            <p:cNvSpPr/>
            <p:nvPr/>
          </p:nvSpPr>
          <p:spPr>
            <a:xfrm>
              <a:off x="12999517" y="6484393"/>
              <a:ext cx="372189" cy="409372"/>
            </a:xfrm>
            <a:custGeom>
              <a:avLst/>
              <a:gdLst>
                <a:gd name="connsiteX0" fmla="*/ 372189 w 372189"/>
                <a:gd name="connsiteY0" fmla="*/ 278934 h 409372"/>
                <a:gd name="connsiteX1" fmla="*/ 372189 w 372189"/>
                <a:gd name="connsiteY1" fmla="*/ 277982 h 409372"/>
                <a:gd name="connsiteX2" fmla="*/ 371237 w 372189"/>
                <a:gd name="connsiteY2" fmla="*/ 275126 h 409372"/>
                <a:gd name="connsiteX3" fmla="*/ 371237 w 372189"/>
                <a:gd name="connsiteY3" fmla="*/ 275126 h 409372"/>
                <a:gd name="connsiteX4" fmla="*/ 371237 w 372189"/>
                <a:gd name="connsiteY4" fmla="*/ 275126 h 409372"/>
                <a:gd name="connsiteX5" fmla="*/ 276939 w 372189"/>
                <a:gd name="connsiteY5" fmla="*/ 128502 h 409372"/>
                <a:gd name="connsiteX6" fmla="*/ 340757 w 372189"/>
                <a:gd name="connsiteY6" fmla="*/ 12345 h 409372"/>
                <a:gd name="connsiteX7" fmla="*/ 336947 w 372189"/>
                <a:gd name="connsiteY7" fmla="*/ 920 h 409372"/>
                <a:gd name="connsiteX8" fmla="*/ 336947 w 372189"/>
                <a:gd name="connsiteY8" fmla="*/ 920 h 409372"/>
                <a:gd name="connsiteX9" fmla="*/ 325516 w 372189"/>
                <a:gd name="connsiteY9" fmla="*/ 4728 h 409372"/>
                <a:gd name="connsiteX10" fmla="*/ 260747 w 372189"/>
                <a:gd name="connsiteY10" fmla="*/ 121837 h 409372"/>
                <a:gd name="connsiteX11" fmla="*/ 89297 w 372189"/>
                <a:gd name="connsiteY11" fmla="*/ 121837 h 409372"/>
                <a:gd name="connsiteX12" fmla="*/ 89297 w 372189"/>
                <a:gd name="connsiteY12" fmla="*/ 121837 h 409372"/>
                <a:gd name="connsiteX13" fmla="*/ 89297 w 372189"/>
                <a:gd name="connsiteY13" fmla="*/ 121837 h 409372"/>
                <a:gd name="connsiteX14" fmla="*/ 89297 w 372189"/>
                <a:gd name="connsiteY14" fmla="*/ 121837 h 409372"/>
                <a:gd name="connsiteX15" fmla="*/ 85487 w 372189"/>
                <a:gd name="connsiteY15" fmla="*/ 122789 h 409372"/>
                <a:gd name="connsiteX16" fmla="*/ 85487 w 372189"/>
                <a:gd name="connsiteY16" fmla="*/ 122789 h 409372"/>
                <a:gd name="connsiteX17" fmla="*/ 82629 w 372189"/>
                <a:gd name="connsiteY17" fmla="*/ 125645 h 409372"/>
                <a:gd name="connsiteX18" fmla="*/ 82629 w 372189"/>
                <a:gd name="connsiteY18" fmla="*/ 125645 h 409372"/>
                <a:gd name="connsiteX19" fmla="*/ 714 w 372189"/>
                <a:gd name="connsiteY19" fmla="*/ 276078 h 409372"/>
                <a:gd name="connsiteX20" fmla="*/ 714 w 372189"/>
                <a:gd name="connsiteY20" fmla="*/ 283695 h 409372"/>
                <a:gd name="connsiteX21" fmla="*/ 80724 w 372189"/>
                <a:gd name="connsiteY21" fmla="*/ 408420 h 409372"/>
                <a:gd name="connsiteX22" fmla="*/ 98822 w 372189"/>
                <a:gd name="connsiteY22" fmla="*/ 408420 h 409372"/>
                <a:gd name="connsiteX23" fmla="*/ 15954 w 372189"/>
                <a:gd name="connsiteY23" fmla="*/ 278934 h 409372"/>
                <a:gd name="connsiteX24" fmla="*/ 90249 w 372189"/>
                <a:gd name="connsiteY24" fmla="*/ 143735 h 409372"/>
                <a:gd name="connsiteX25" fmla="*/ 177879 w 372189"/>
                <a:gd name="connsiteY25" fmla="*/ 279886 h 409372"/>
                <a:gd name="connsiteX26" fmla="*/ 107394 w 372189"/>
                <a:gd name="connsiteY26" fmla="*/ 409372 h 409372"/>
                <a:gd name="connsiteX27" fmla="*/ 124539 w 372189"/>
                <a:gd name="connsiteY27" fmla="*/ 409372 h 409372"/>
                <a:gd name="connsiteX28" fmla="*/ 191214 w 372189"/>
                <a:gd name="connsiteY28" fmla="*/ 287503 h 409372"/>
                <a:gd name="connsiteX29" fmla="*/ 346472 w 372189"/>
                <a:gd name="connsiteY29" fmla="*/ 287503 h 409372"/>
                <a:gd name="connsiteX30" fmla="*/ 353139 w 372189"/>
                <a:gd name="connsiteY30" fmla="*/ 287503 h 409372"/>
                <a:gd name="connsiteX31" fmla="*/ 286464 w 372189"/>
                <a:gd name="connsiteY31" fmla="*/ 409372 h 409372"/>
                <a:gd name="connsiteX32" fmla="*/ 303609 w 372189"/>
                <a:gd name="connsiteY32" fmla="*/ 409372 h 409372"/>
                <a:gd name="connsiteX33" fmla="*/ 372189 w 372189"/>
                <a:gd name="connsiteY33" fmla="*/ 283695 h 409372"/>
                <a:gd name="connsiteX34" fmla="*/ 372189 w 372189"/>
                <a:gd name="connsiteY34" fmla="*/ 283695 h 409372"/>
                <a:gd name="connsiteX35" fmla="*/ 372189 w 372189"/>
                <a:gd name="connsiteY35" fmla="*/ 283695 h 409372"/>
                <a:gd name="connsiteX36" fmla="*/ 372189 w 372189"/>
                <a:gd name="connsiteY36" fmla="*/ 278934 h 409372"/>
                <a:gd name="connsiteX37" fmla="*/ 222647 w 372189"/>
                <a:gd name="connsiteY37" fmla="*/ 207526 h 409372"/>
                <a:gd name="connsiteX38" fmla="*/ 222647 w 372189"/>
                <a:gd name="connsiteY38" fmla="*/ 207526 h 409372"/>
                <a:gd name="connsiteX39" fmla="*/ 235029 w 372189"/>
                <a:gd name="connsiteY39" fmla="*/ 203718 h 409372"/>
                <a:gd name="connsiteX40" fmla="*/ 268366 w 372189"/>
                <a:gd name="connsiteY40" fmla="*/ 142783 h 409372"/>
                <a:gd name="connsiteX41" fmla="*/ 351234 w 372189"/>
                <a:gd name="connsiteY41" fmla="*/ 271317 h 409372"/>
                <a:gd name="connsiteX42" fmla="*/ 190262 w 372189"/>
                <a:gd name="connsiteY42" fmla="*/ 271317 h 409372"/>
                <a:gd name="connsiteX43" fmla="*/ 103584 w 372189"/>
                <a:gd name="connsiteY43" fmla="*/ 136119 h 409372"/>
                <a:gd name="connsiteX44" fmla="*/ 253127 w 372189"/>
                <a:gd name="connsiteY44" fmla="*/ 136119 h 409372"/>
                <a:gd name="connsiteX45" fmla="*/ 219789 w 372189"/>
                <a:gd name="connsiteY45" fmla="*/ 196101 h 409372"/>
                <a:gd name="connsiteX46" fmla="*/ 218837 w 372189"/>
                <a:gd name="connsiteY46" fmla="*/ 199909 h 409372"/>
                <a:gd name="connsiteX47" fmla="*/ 222647 w 372189"/>
                <a:gd name="connsiteY47" fmla="*/ 207526 h 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189" h="409372">
                  <a:moveTo>
                    <a:pt x="372189" y="278934"/>
                  </a:moveTo>
                  <a:cubicBezTo>
                    <a:pt x="372189" y="278934"/>
                    <a:pt x="372189" y="277982"/>
                    <a:pt x="372189" y="277982"/>
                  </a:cubicBezTo>
                  <a:cubicBezTo>
                    <a:pt x="372189" y="277030"/>
                    <a:pt x="372189" y="276078"/>
                    <a:pt x="371237" y="275126"/>
                  </a:cubicBezTo>
                  <a:cubicBezTo>
                    <a:pt x="371237" y="275126"/>
                    <a:pt x="371237" y="275126"/>
                    <a:pt x="371237" y="275126"/>
                  </a:cubicBezTo>
                  <a:cubicBezTo>
                    <a:pt x="371237" y="275126"/>
                    <a:pt x="371237" y="275126"/>
                    <a:pt x="371237" y="275126"/>
                  </a:cubicBezTo>
                  <a:lnTo>
                    <a:pt x="276939" y="128502"/>
                  </a:lnTo>
                  <a:lnTo>
                    <a:pt x="340757" y="12345"/>
                  </a:lnTo>
                  <a:cubicBezTo>
                    <a:pt x="342662" y="8536"/>
                    <a:pt x="341709" y="3776"/>
                    <a:pt x="336947" y="920"/>
                  </a:cubicBezTo>
                  <a:cubicBezTo>
                    <a:pt x="336947" y="920"/>
                    <a:pt x="336947" y="920"/>
                    <a:pt x="336947" y="920"/>
                  </a:cubicBezTo>
                  <a:cubicBezTo>
                    <a:pt x="333137" y="-985"/>
                    <a:pt x="327422" y="-33"/>
                    <a:pt x="325516" y="4728"/>
                  </a:cubicBezTo>
                  <a:lnTo>
                    <a:pt x="260747" y="121837"/>
                  </a:lnTo>
                  <a:lnTo>
                    <a:pt x="89297" y="121837"/>
                  </a:lnTo>
                  <a:cubicBezTo>
                    <a:pt x="89297" y="121837"/>
                    <a:pt x="89297" y="121837"/>
                    <a:pt x="89297" y="121837"/>
                  </a:cubicBezTo>
                  <a:cubicBezTo>
                    <a:pt x="89297" y="121837"/>
                    <a:pt x="89297" y="121837"/>
                    <a:pt x="89297" y="121837"/>
                  </a:cubicBezTo>
                  <a:cubicBezTo>
                    <a:pt x="89297" y="121837"/>
                    <a:pt x="89297" y="121837"/>
                    <a:pt x="89297" y="121837"/>
                  </a:cubicBezTo>
                  <a:cubicBezTo>
                    <a:pt x="88344" y="121837"/>
                    <a:pt x="86439" y="121837"/>
                    <a:pt x="85487" y="122789"/>
                  </a:cubicBezTo>
                  <a:cubicBezTo>
                    <a:pt x="85487" y="122789"/>
                    <a:pt x="85487" y="122789"/>
                    <a:pt x="85487" y="122789"/>
                  </a:cubicBezTo>
                  <a:cubicBezTo>
                    <a:pt x="84534" y="123741"/>
                    <a:pt x="83582" y="124693"/>
                    <a:pt x="82629" y="125645"/>
                  </a:cubicBezTo>
                  <a:cubicBezTo>
                    <a:pt x="82629" y="125645"/>
                    <a:pt x="82629" y="125645"/>
                    <a:pt x="82629" y="125645"/>
                  </a:cubicBezTo>
                  <a:lnTo>
                    <a:pt x="714" y="276078"/>
                  </a:lnTo>
                  <a:cubicBezTo>
                    <a:pt x="-238" y="278934"/>
                    <a:pt x="-238" y="281790"/>
                    <a:pt x="714" y="283695"/>
                  </a:cubicBezTo>
                  <a:lnTo>
                    <a:pt x="80724" y="408420"/>
                  </a:lnTo>
                  <a:lnTo>
                    <a:pt x="98822" y="408420"/>
                  </a:lnTo>
                  <a:lnTo>
                    <a:pt x="15954" y="278934"/>
                  </a:lnTo>
                  <a:lnTo>
                    <a:pt x="90249" y="143735"/>
                  </a:lnTo>
                  <a:lnTo>
                    <a:pt x="177879" y="279886"/>
                  </a:lnTo>
                  <a:lnTo>
                    <a:pt x="107394" y="409372"/>
                  </a:lnTo>
                  <a:lnTo>
                    <a:pt x="124539" y="409372"/>
                  </a:lnTo>
                  <a:lnTo>
                    <a:pt x="191214" y="287503"/>
                  </a:lnTo>
                  <a:lnTo>
                    <a:pt x="346472" y="287503"/>
                  </a:lnTo>
                  <a:lnTo>
                    <a:pt x="353139" y="287503"/>
                  </a:lnTo>
                  <a:lnTo>
                    <a:pt x="286464" y="409372"/>
                  </a:lnTo>
                  <a:lnTo>
                    <a:pt x="303609" y="409372"/>
                  </a:lnTo>
                  <a:lnTo>
                    <a:pt x="372189" y="283695"/>
                  </a:lnTo>
                  <a:cubicBezTo>
                    <a:pt x="372189" y="283695"/>
                    <a:pt x="372189" y="283695"/>
                    <a:pt x="372189" y="283695"/>
                  </a:cubicBezTo>
                  <a:cubicBezTo>
                    <a:pt x="372189" y="283695"/>
                    <a:pt x="372189" y="283695"/>
                    <a:pt x="372189" y="283695"/>
                  </a:cubicBezTo>
                  <a:cubicBezTo>
                    <a:pt x="372189" y="281790"/>
                    <a:pt x="372189" y="279886"/>
                    <a:pt x="372189" y="278934"/>
                  </a:cubicBezTo>
                  <a:close/>
                  <a:moveTo>
                    <a:pt x="222647" y="207526"/>
                  </a:moveTo>
                  <a:cubicBezTo>
                    <a:pt x="222647" y="207526"/>
                    <a:pt x="222647" y="207526"/>
                    <a:pt x="222647" y="207526"/>
                  </a:cubicBezTo>
                  <a:cubicBezTo>
                    <a:pt x="227409" y="209430"/>
                    <a:pt x="232172" y="208478"/>
                    <a:pt x="235029" y="203718"/>
                  </a:cubicBezTo>
                  <a:lnTo>
                    <a:pt x="268366" y="142783"/>
                  </a:lnTo>
                  <a:lnTo>
                    <a:pt x="351234" y="271317"/>
                  </a:lnTo>
                  <a:lnTo>
                    <a:pt x="190262" y="271317"/>
                  </a:lnTo>
                  <a:lnTo>
                    <a:pt x="103584" y="136119"/>
                  </a:lnTo>
                  <a:lnTo>
                    <a:pt x="253127" y="136119"/>
                  </a:lnTo>
                  <a:lnTo>
                    <a:pt x="219789" y="196101"/>
                  </a:lnTo>
                  <a:cubicBezTo>
                    <a:pt x="218837" y="197053"/>
                    <a:pt x="218837" y="198957"/>
                    <a:pt x="218837" y="199909"/>
                  </a:cubicBezTo>
                  <a:cubicBezTo>
                    <a:pt x="218837" y="203718"/>
                    <a:pt x="219789" y="206574"/>
                    <a:pt x="222647" y="207526"/>
                  </a:cubicBez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D38FB16-E184-4367-EF24-11A564AB979A}"/>
                </a:ext>
              </a:extLst>
            </p:cNvPr>
            <p:cNvSpPr/>
            <p:nvPr/>
          </p:nvSpPr>
          <p:spPr>
            <a:xfrm>
              <a:off x="13344083" y="5857876"/>
              <a:ext cx="124777" cy="19994"/>
            </a:xfrm>
            <a:custGeom>
              <a:avLst/>
              <a:gdLst>
                <a:gd name="connsiteX0" fmla="*/ 8573 w 124777"/>
                <a:gd name="connsiteY0" fmla="*/ 2856 h 19994"/>
                <a:gd name="connsiteX1" fmla="*/ 0 w 124777"/>
                <a:gd name="connsiteY1" fmla="*/ 11425 h 19994"/>
                <a:gd name="connsiteX2" fmla="*/ 4763 w 124777"/>
                <a:gd name="connsiteY2" fmla="*/ 19042 h 19994"/>
                <a:gd name="connsiteX3" fmla="*/ 8573 w 124777"/>
                <a:gd name="connsiteY3" fmla="*/ 19994 h 19994"/>
                <a:gd name="connsiteX4" fmla="*/ 124778 w 124777"/>
                <a:gd name="connsiteY4" fmla="*/ 17138 h 19994"/>
                <a:gd name="connsiteX5" fmla="*/ 124778 w 124777"/>
                <a:gd name="connsiteY5" fmla="*/ 0 h 19994"/>
                <a:gd name="connsiteX6" fmla="*/ 8573 w 124777"/>
                <a:gd name="connsiteY6" fmla="*/ 2856 h 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 h="19994">
                  <a:moveTo>
                    <a:pt x="8573" y="2856"/>
                  </a:moveTo>
                  <a:cubicBezTo>
                    <a:pt x="3810" y="2856"/>
                    <a:pt x="0" y="6665"/>
                    <a:pt x="0" y="11425"/>
                  </a:cubicBezTo>
                  <a:cubicBezTo>
                    <a:pt x="0" y="14282"/>
                    <a:pt x="1905" y="17138"/>
                    <a:pt x="4763" y="19042"/>
                  </a:cubicBezTo>
                  <a:cubicBezTo>
                    <a:pt x="5715" y="19994"/>
                    <a:pt x="7620" y="19994"/>
                    <a:pt x="8573" y="19994"/>
                  </a:cubicBezTo>
                  <a:lnTo>
                    <a:pt x="124778" y="17138"/>
                  </a:lnTo>
                  <a:lnTo>
                    <a:pt x="124778" y="0"/>
                  </a:lnTo>
                  <a:lnTo>
                    <a:pt x="8573" y="2856"/>
                  </a:ln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83115F-AF24-F60C-E7BE-4A1344464EF6}"/>
                </a:ext>
              </a:extLst>
            </p:cNvPr>
            <p:cNvSpPr/>
            <p:nvPr/>
          </p:nvSpPr>
          <p:spPr>
            <a:xfrm>
              <a:off x="13413616" y="6760471"/>
              <a:ext cx="54292" cy="18089"/>
            </a:xfrm>
            <a:custGeom>
              <a:avLst/>
              <a:gdLst>
                <a:gd name="connsiteX0" fmla="*/ 0 w 54292"/>
                <a:gd name="connsiteY0" fmla="*/ 9521 h 18089"/>
                <a:gd name="connsiteX1" fmla="*/ 4763 w 54292"/>
                <a:gd name="connsiteY1" fmla="*/ 17138 h 18089"/>
                <a:gd name="connsiteX2" fmla="*/ 8572 w 54292"/>
                <a:gd name="connsiteY2" fmla="*/ 18090 h 18089"/>
                <a:gd name="connsiteX3" fmla="*/ 54292 w 54292"/>
                <a:gd name="connsiteY3" fmla="*/ 17138 h 18089"/>
                <a:gd name="connsiteX4" fmla="*/ 54292 w 54292"/>
                <a:gd name="connsiteY4" fmla="*/ 0 h 18089"/>
                <a:gd name="connsiteX5" fmla="*/ 8572 w 54292"/>
                <a:gd name="connsiteY5" fmla="*/ 952 h 18089"/>
                <a:gd name="connsiteX6" fmla="*/ 0 w 54292"/>
                <a:gd name="connsiteY6" fmla="*/ 9521 h 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 h="18089">
                  <a:moveTo>
                    <a:pt x="0" y="9521"/>
                  </a:moveTo>
                  <a:cubicBezTo>
                    <a:pt x="0" y="12378"/>
                    <a:pt x="1905" y="15234"/>
                    <a:pt x="4763" y="17138"/>
                  </a:cubicBezTo>
                  <a:cubicBezTo>
                    <a:pt x="5715" y="18090"/>
                    <a:pt x="7620" y="18090"/>
                    <a:pt x="8572" y="18090"/>
                  </a:cubicBezTo>
                  <a:lnTo>
                    <a:pt x="54292" y="17138"/>
                  </a:lnTo>
                  <a:lnTo>
                    <a:pt x="54292" y="0"/>
                  </a:lnTo>
                  <a:lnTo>
                    <a:pt x="8572" y="952"/>
                  </a:lnTo>
                  <a:cubicBezTo>
                    <a:pt x="3810" y="952"/>
                    <a:pt x="0" y="4761"/>
                    <a:pt x="0" y="9521"/>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E4C160A-1DE5-28D3-3CCC-884309C6E90F}"/>
                </a:ext>
              </a:extLst>
            </p:cNvPr>
            <p:cNvSpPr/>
            <p:nvPr/>
          </p:nvSpPr>
          <p:spPr>
            <a:xfrm>
              <a:off x="12708052" y="6043569"/>
              <a:ext cx="371236" cy="540524"/>
            </a:xfrm>
            <a:custGeom>
              <a:avLst/>
              <a:gdLst>
                <a:gd name="connsiteX0" fmla="*/ 350282 w 371236"/>
                <a:gd name="connsiteY0" fmla="*/ 536954 h 540524"/>
                <a:gd name="connsiteX1" fmla="*/ 353140 w 371236"/>
                <a:gd name="connsiteY1" fmla="*/ 539811 h 540524"/>
                <a:gd name="connsiteX2" fmla="*/ 361712 w 371236"/>
                <a:gd name="connsiteY2" fmla="*/ 539811 h 540524"/>
                <a:gd name="connsiteX3" fmla="*/ 364569 w 371236"/>
                <a:gd name="connsiteY3" fmla="*/ 527433 h 540524"/>
                <a:gd name="connsiteX4" fmla="*/ 295037 w 371236"/>
                <a:gd name="connsiteY4" fmla="*/ 415085 h 540524"/>
                <a:gd name="connsiteX5" fmla="*/ 370285 w 371236"/>
                <a:gd name="connsiteY5" fmla="*/ 277030 h 540524"/>
                <a:gd name="connsiteX6" fmla="*/ 371237 w 371236"/>
                <a:gd name="connsiteY6" fmla="*/ 273221 h 540524"/>
                <a:gd name="connsiteX7" fmla="*/ 371237 w 371236"/>
                <a:gd name="connsiteY7" fmla="*/ 272269 h 540524"/>
                <a:gd name="connsiteX8" fmla="*/ 370285 w 371236"/>
                <a:gd name="connsiteY8" fmla="*/ 269413 h 540524"/>
                <a:gd name="connsiteX9" fmla="*/ 370285 w 371236"/>
                <a:gd name="connsiteY9" fmla="*/ 269413 h 540524"/>
                <a:gd name="connsiteX10" fmla="*/ 370285 w 371236"/>
                <a:gd name="connsiteY10" fmla="*/ 269413 h 540524"/>
                <a:gd name="connsiteX11" fmla="*/ 276940 w 371236"/>
                <a:gd name="connsiteY11" fmla="*/ 123741 h 540524"/>
                <a:gd name="connsiteX12" fmla="*/ 337899 w 371236"/>
                <a:gd name="connsiteY12" fmla="*/ 12345 h 540524"/>
                <a:gd name="connsiteX13" fmla="*/ 334090 w 371236"/>
                <a:gd name="connsiteY13" fmla="*/ 920 h 540524"/>
                <a:gd name="connsiteX14" fmla="*/ 334090 w 371236"/>
                <a:gd name="connsiteY14" fmla="*/ 920 h 540524"/>
                <a:gd name="connsiteX15" fmla="*/ 322660 w 371236"/>
                <a:gd name="connsiteY15" fmla="*/ 4728 h 540524"/>
                <a:gd name="connsiteX16" fmla="*/ 261699 w 371236"/>
                <a:gd name="connsiteY16" fmla="*/ 115172 h 540524"/>
                <a:gd name="connsiteX17" fmla="*/ 89297 w 371236"/>
                <a:gd name="connsiteY17" fmla="*/ 115172 h 540524"/>
                <a:gd name="connsiteX18" fmla="*/ 89297 w 371236"/>
                <a:gd name="connsiteY18" fmla="*/ 115172 h 540524"/>
                <a:gd name="connsiteX19" fmla="*/ 89297 w 371236"/>
                <a:gd name="connsiteY19" fmla="*/ 115172 h 540524"/>
                <a:gd name="connsiteX20" fmla="*/ 89297 w 371236"/>
                <a:gd name="connsiteY20" fmla="*/ 115172 h 540524"/>
                <a:gd name="connsiteX21" fmla="*/ 85487 w 371236"/>
                <a:gd name="connsiteY21" fmla="*/ 116124 h 540524"/>
                <a:gd name="connsiteX22" fmla="*/ 85487 w 371236"/>
                <a:gd name="connsiteY22" fmla="*/ 116124 h 540524"/>
                <a:gd name="connsiteX23" fmla="*/ 82629 w 371236"/>
                <a:gd name="connsiteY23" fmla="*/ 118980 h 540524"/>
                <a:gd name="connsiteX24" fmla="*/ 715 w 371236"/>
                <a:gd name="connsiteY24" fmla="*/ 269413 h 540524"/>
                <a:gd name="connsiteX25" fmla="*/ 715 w 371236"/>
                <a:gd name="connsiteY25" fmla="*/ 277030 h 540524"/>
                <a:gd name="connsiteX26" fmla="*/ 96917 w 371236"/>
                <a:gd name="connsiteY26" fmla="*/ 427462 h 540524"/>
                <a:gd name="connsiteX27" fmla="*/ 99774 w 371236"/>
                <a:gd name="connsiteY27" fmla="*/ 430319 h 540524"/>
                <a:gd name="connsiteX28" fmla="*/ 103585 w 371236"/>
                <a:gd name="connsiteY28" fmla="*/ 431271 h 540524"/>
                <a:gd name="connsiteX29" fmla="*/ 103585 w 371236"/>
                <a:gd name="connsiteY29" fmla="*/ 431271 h 540524"/>
                <a:gd name="connsiteX30" fmla="*/ 282654 w 371236"/>
                <a:gd name="connsiteY30" fmla="*/ 431271 h 540524"/>
                <a:gd name="connsiteX31" fmla="*/ 284560 w 371236"/>
                <a:gd name="connsiteY31" fmla="*/ 431271 h 540524"/>
                <a:gd name="connsiteX32" fmla="*/ 350282 w 371236"/>
                <a:gd name="connsiteY32" fmla="*/ 536954 h 540524"/>
                <a:gd name="connsiteX33" fmla="*/ 220742 w 371236"/>
                <a:gd name="connsiteY33" fmla="*/ 207526 h 540524"/>
                <a:gd name="connsiteX34" fmla="*/ 220742 w 371236"/>
                <a:gd name="connsiteY34" fmla="*/ 207526 h 540524"/>
                <a:gd name="connsiteX35" fmla="*/ 233124 w 371236"/>
                <a:gd name="connsiteY35" fmla="*/ 203718 h 540524"/>
                <a:gd name="connsiteX36" fmla="*/ 269319 w 371236"/>
                <a:gd name="connsiteY36" fmla="*/ 138023 h 540524"/>
                <a:gd name="connsiteX37" fmla="*/ 351235 w 371236"/>
                <a:gd name="connsiteY37" fmla="*/ 264652 h 540524"/>
                <a:gd name="connsiteX38" fmla="*/ 190262 w 371236"/>
                <a:gd name="connsiteY38" fmla="*/ 264652 h 540524"/>
                <a:gd name="connsiteX39" fmla="*/ 152162 w 371236"/>
                <a:gd name="connsiteY39" fmla="*/ 204670 h 540524"/>
                <a:gd name="connsiteX40" fmla="*/ 103585 w 371236"/>
                <a:gd name="connsiteY40" fmla="*/ 129454 h 540524"/>
                <a:gd name="connsiteX41" fmla="*/ 254079 w 371236"/>
                <a:gd name="connsiteY41" fmla="*/ 129454 h 540524"/>
                <a:gd name="connsiteX42" fmla="*/ 216932 w 371236"/>
                <a:gd name="connsiteY42" fmla="*/ 196101 h 540524"/>
                <a:gd name="connsiteX43" fmla="*/ 215979 w 371236"/>
                <a:gd name="connsiteY43" fmla="*/ 199909 h 540524"/>
                <a:gd name="connsiteX44" fmla="*/ 220742 w 371236"/>
                <a:gd name="connsiteY44" fmla="*/ 207526 h 540524"/>
                <a:gd name="connsiteX45" fmla="*/ 90249 w 371236"/>
                <a:gd name="connsiteY45" fmla="*/ 137070 h 540524"/>
                <a:gd name="connsiteX46" fmla="*/ 166449 w 371236"/>
                <a:gd name="connsiteY46" fmla="*/ 256083 h 540524"/>
                <a:gd name="connsiteX47" fmla="*/ 176927 w 371236"/>
                <a:gd name="connsiteY47" fmla="*/ 273221 h 540524"/>
                <a:gd name="connsiteX48" fmla="*/ 122635 w 371236"/>
                <a:gd name="connsiteY48" fmla="*/ 373192 h 540524"/>
                <a:gd name="connsiteX49" fmla="*/ 103585 w 371236"/>
                <a:gd name="connsiteY49" fmla="*/ 408420 h 540524"/>
                <a:gd name="connsiteX50" fmla="*/ 15954 w 371236"/>
                <a:gd name="connsiteY50" fmla="*/ 272269 h 540524"/>
                <a:gd name="connsiteX51" fmla="*/ 90249 w 371236"/>
                <a:gd name="connsiteY51" fmla="*/ 137070 h 540524"/>
                <a:gd name="connsiteX52" fmla="*/ 116919 w 371236"/>
                <a:gd name="connsiteY52" fmla="*/ 416037 h 540524"/>
                <a:gd name="connsiteX53" fmla="*/ 191215 w 371236"/>
                <a:gd name="connsiteY53" fmla="*/ 280838 h 540524"/>
                <a:gd name="connsiteX54" fmla="*/ 327422 w 371236"/>
                <a:gd name="connsiteY54" fmla="*/ 280838 h 540524"/>
                <a:gd name="connsiteX55" fmla="*/ 352187 w 371236"/>
                <a:gd name="connsiteY55" fmla="*/ 280838 h 540524"/>
                <a:gd name="connsiteX56" fmla="*/ 286465 w 371236"/>
                <a:gd name="connsiteY56" fmla="*/ 400804 h 540524"/>
                <a:gd name="connsiteX57" fmla="*/ 249317 w 371236"/>
                <a:gd name="connsiteY57" fmla="*/ 340821 h 540524"/>
                <a:gd name="connsiteX58" fmla="*/ 246460 w 371236"/>
                <a:gd name="connsiteY58" fmla="*/ 337965 h 540524"/>
                <a:gd name="connsiteX59" fmla="*/ 237887 w 371236"/>
                <a:gd name="connsiteY59" fmla="*/ 337965 h 540524"/>
                <a:gd name="connsiteX60" fmla="*/ 235029 w 371236"/>
                <a:gd name="connsiteY60" fmla="*/ 350342 h 540524"/>
                <a:gd name="connsiteX61" fmla="*/ 275035 w 371236"/>
                <a:gd name="connsiteY61" fmla="*/ 416037 h 540524"/>
                <a:gd name="connsiteX62" fmla="*/ 116919 w 371236"/>
                <a:gd name="connsiteY62" fmla="*/ 416037 h 5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1236" h="540524">
                  <a:moveTo>
                    <a:pt x="350282" y="536954"/>
                  </a:moveTo>
                  <a:cubicBezTo>
                    <a:pt x="351235" y="537907"/>
                    <a:pt x="352187" y="538859"/>
                    <a:pt x="353140" y="539811"/>
                  </a:cubicBezTo>
                  <a:cubicBezTo>
                    <a:pt x="355997" y="540763"/>
                    <a:pt x="358854" y="540763"/>
                    <a:pt x="361712" y="539811"/>
                  </a:cubicBezTo>
                  <a:cubicBezTo>
                    <a:pt x="365522" y="536954"/>
                    <a:pt x="366474" y="532194"/>
                    <a:pt x="364569" y="527433"/>
                  </a:cubicBezTo>
                  <a:lnTo>
                    <a:pt x="295037" y="415085"/>
                  </a:lnTo>
                  <a:lnTo>
                    <a:pt x="370285" y="277030"/>
                  </a:lnTo>
                  <a:cubicBezTo>
                    <a:pt x="371237" y="276078"/>
                    <a:pt x="371237" y="274173"/>
                    <a:pt x="371237" y="273221"/>
                  </a:cubicBezTo>
                  <a:cubicBezTo>
                    <a:pt x="371237" y="273221"/>
                    <a:pt x="371237" y="272269"/>
                    <a:pt x="371237" y="272269"/>
                  </a:cubicBezTo>
                  <a:cubicBezTo>
                    <a:pt x="371237" y="271317"/>
                    <a:pt x="371237" y="270365"/>
                    <a:pt x="370285" y="269413"/>
                  </a:cubicBezTo>
                  <a:cubicBezTo>
                    <a:pt x="370285" y="269413"/>
                    <a:pt x="370285" y="269413"/>
                    <a:pt x="370285" y="269413"/>
                  </a:cubicBezTo>
                  <a:cubicBezTo>
                    <a:pt x="370285" y="269413"/>
                    <a:pt x="370285" y="269413"/>
                    <a:pt x="370285" y="269413"/>
                  </a:cubicBezTo>
                  <a:lnTo>
                    <a:pt x="276940" y="123741"/>
                  </a:lnTo>
                  <a:lnTo>
                    <a:pt x="337899" y="12345"/>
                  </a:lnTo>
                  <a:cubicBezTo>
                    <a:pt x="339804" y="8536"/>
                    <a:pt x="338852" y="3776"/>
                    <a:pt x="334090" y="920"/>
                  </a:cubicBezTo>
                  <a:cubicBezTo>
                    <a:pt x="334090" y="920"/>
                    <a:pt x="334090" y="920"/>
                    <a:pt x="334090" y="920"/>
                  </a:cubicBezTo>
                  <a:cubicBezTo>
                    <a:pt x="330279" y="-985"/>
                    <a:pt x="324565" y="-33"/>
                    <a:pt x="322660" y="4728"/>
                  </a:cubicBezTo>
                  <a:lnTo>
                    <a:pt x="261699" y="115172"/>
                  </a:lnTo>
                  <a:lnTo>
                    <a:pt x="89297" y="115172"/>
                  </a:lnTo>
                  <a:cubicBezTo>
                    <a:pt x="89297" y="115172"/>
                    <a:pt x="89297" y="115172"/>
                    <a:pt x="89297" y="115172"/>
                  </a:cubicBezTo>
                  <a:cubicBezTo>
                    <a:pt x="89297" y="115172"/>
                    <a:pt x="89297" y="115172"/>
                    <a:pt x="89297" y="115172"/>
                  </a:cubicBezTo>
                  <a:cubicBezTo>
                    <a:pt x="89297" y="115172"/>
                    <a:pt x="89297" y="115172"/>
                    <a:pt x="89297" y="115172"/>
                  </a:cubicBezTo>
                  <a:cubicBezTo>
                    <a:pt x="88344" y="115172"/>
                    <a:pt x="86440" y="115172"/>
                    <a:pt x="85487" y="116124"/>
                  </a:cubicBezTo>
                  <a:cubicBezTo>
                    <a:pt x="85487" y="116124"/>
                    <a:pt x="85487" y="116124"/>
                    <a:pt x="85487" y="116124"/>
                  </a:cubicBezTo>
                  <a:cubicBezTo>
                    <a:pt x="84535" y="117076"/>
                    <a:pt x="83582" y="118028"/>
                    <a:pt x="82629" y="118980"/>
                  </a:cubicBezTo>
                  <a:lnTo>
                    <a:pt x="715" y="269413"/>
                  </a:lnTo>
                  <a:cubicBezTo>
                    <a:pt x="-238" y="272269"/>
                    <a:pt x="-238" y="275126"/>
                    <a:pt x="715" y="277030"/>
                  </a:cubicBezTo>
                  <a:lnTo>
                    <a:pt x="96917" y="427462"/>
                  </a:lnTo>
                  <a:cubicBezTo>
                    <a:pt x="97869" y="428414"/>
                    <a:pt x="98822" y="429367"/>
                    <a:pt x="99774" y="430319"/>
                  </a:cubicBezTo>
                  <a:cubicBezTo>
                    <a:pt x="100727" y="431271"/>
                    <a:pt x="101679" y="431271"/>
                    <a:pt x="103585" y="431271"/>
                  </a:cubicBezTo>
                  <a:cubicBezTo>
                    <a:pt x="103585" y="431271"/>
                    <a:pt x="103585" y="431271"/>
                    <a:pt x="103585" y="431271"/>
                  </a:cubicBezTo>
                  <a:lnTo>
                    <a:pt x="282654" y="431271"/>
                  </a:lnTo>
                  <a:cubicBezTo>
                    <a:pt x="283607" y="431271"/>
                    <a:pt x="284560" y="431271"/>
                    <a:pt x="284560" y="431271"/>
                  </a:cubicBezTo>
                  <a:lnTo>
                    <a:pt x="350282" y="536954"/>
                  </a:lnTo>
                  <a:close/>
                  <a:moveTo>
                    <a:pt x="220742" y="207526"/>
                  </a:moveTo>
                  <a:cubicBezTo>
                    <a:pt x="220742" y="207526"/>
                    <a:pt x="220742" y="207526"/>
                    <a:pt x="220742" y="207526"/>
                  </a:cubicBezTo>
                  <a:cubicBezTo>
                    <a:pt x="225504" y="209430"/>
                    <a:pt x="230267" y="208478"/>
                    <a:pt x="233124" y="203718"/>
                  </a:cubicBezTo>
                  <a:lnTo>
                    <a:pt x="269319" y="138023"/>
                  </a:lnTo>
                  <a:lnTo>
                    <a:pt x="351235" y="264652"/>
                  </a:lnTo>
                  <a:lnTo>
                    <a:pt x="190262" y="264652"/>
                  </a:lnTo>
                  <a:lnTo>
                    <a:pt x="152162" y="204670"/>
                  </a:lnTo>
                  <a:lnTo>
                    <a:pt x="103585" y="129454"/>
                  </a:lnTo>
                  <a:lnTo>
                    <a:pt x="254079" y="129454"/>
                  </a:lnTo>
                  <a:lnTo>
                    <a:pt x="216932" y="196101"/>
                  </a:lnTo>
                  <a:cubicBezTo>
                    <a:pt x="215979" y="197053"/>
                    <a:pt x="215979" y="198957"/>
                    <a:pt x="215979" y="199909"/>
                  </a:cubicBezTo>
                  <a:cubicBezTo>
                    <a:pt x="215979" y="202766"/>
                    <a:pt x="217885" y="205622"/>
                    <a:pt x="220742" y="207526"/>
                  </a:cubicBezTo>
                  <a:close/>
                  <a:moveTo>
                    <a:pt x="90249" y="137070"/>
                  </a:moveTo>
                  <a:lnTo>
                    <a:pt x="166449" y="256083"/>
                  </a:lnTo>
                  <a:lnTo>
                    <a:pt x="176927" y="273221"/>
                  </a:lnTo>
                  <a:lnTo>
                    <a:pt x="122635" y="373192"/>
                  </a:lnTo>
                  <a:lnTo>
                    <a:pt x="103585" y="408420"/>
                  </a:lnTo>
                  <a:lnTo>
                    <a:pt x="15954" y="272269"/>
                  </a:lnTo>
                  <a:lnTo>
                    <a:pt x="90249" y="137070"/>
                  </a:lnTo>
                  <a:close/>
                  <a:moveTo>
                    <a:pt x="116919" y="416037"/>
                  </a:moveTo>
                  <a:lnTo>
                    <a:pt x="191215" y="280838"/>
                  </a:lnTo>
                  <a:lnTo>
                    <a:pt x="327422" y="280838"/>
                  </a:lnTo>
                  <a:lnTo>
                    <a:pt x="352187" y="280838"/>
                  </a:lnTo>
                  <a:lnTo>
                    <a:pt x="286465" y="400804"/>
                  </a:lnTo>
                  <a:lnTo>
                    <a:pt x="249317" y="340821"/>
                  </a:lnTo>
                  <a:cubicBezTo>
                    <a:pt x="248365" y="339869"/>
                    <a:pt x="247412" y="338917"/>
                    <a:pt x="246460" y="337965"/>
                  </a:cubicBezTo>
                  <a:cubicBezTo>
                    <a:pt x="243602" y="337012"/>
                    <a:pt x="240744" y="337012"/>
                    <a:pt x="237887" y="337965"/>
                  </a:cubicBezTo>
                  <a:cubicBezTo>
                    <a:pt x="234077" y="340821"/>
                    <a:pt x="233124" y="345581"/>
                    <a:pt x="235029" y="350342"/>
                  </a:cubicBezTo>
                  <a:lnTo>
                    <a:pt x="275035" y="416037"/>
                  </a:lnTo>
                  <a:lnTo>
                    <a:pt x="116919" y="41603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9668890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rviving digital -  landscape powerpoint.potx" id="{1D4B4119-D1A6-FE49-944E-44D0450B8D70}" vid="{BE5704CA-28D9-BF4E-9D78-EE5BB38933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themeOverride>
</file>

<file path=ppt/theme/themeOverride2.xml><?xml version="1.0" encoding="utf-8"?>
<a:themeOverride xmlns:a="http://schemas.openxmlformats.org/drawingml/2006/main">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499425-232d-46a9-a4b2-ccd4a8f006e6" xsi:nil="true"/>
    <lcf76f155ced4ddcb4097134ff3c332f xmlns="70c7cfa0-a170-42e4-a713-239d21ceefc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CD9FFBF167504091ADB0A958B57D7A" ma:contentTypeVersion="12" ma:contentTypeDescription="Create a new document." ma:contentTypeScope="" ma:versionID="038b2339ec1e182a3872d8bd088646e6">
  <xsd:schema xmlns:xsd="http://www.w3.org/2001/XMLSchema" xmlns:xs="http://www.w3.org/2001/XMLSchema" xmlns:p="http://schemas.microsoft.com/office/2006/metadata/properties" xmlns:ns2="70c7cfa0-a170-42e4-a713-239d21ceefc5" xmlns:ns3="5f499425-232d-46a9-a4b2-ccd4a8f006e6" targetNamespace="http://schemas.microsoft.com/office/2006/metadata/properties" ma:root="true" ma:fieldsID="34c7ae28dddc2e9987b29bfb0aa33bdf" ns2:_="" ns3:_="">
    <xsd:import namespace="70c7cfa0-a170-42e4-a713-239d21ceefc5"/>
    <xsd:import namespace="5f499425-232d-46a9-a4b2-ccd4a8f006e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7cfa0-a170-42e4-a713-239d21ceef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499425-232d-46a9-a4b2-ccd4a8f006e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a5635f8-627e-48fc-93dc-0e5eac168b7e}" ma:internalName="TaxCatchAll" ma:showField="CatchAllData" ma:web="5f499425-232d-46a9-a4b2-ccd4a8f006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619C22-2BA4-45D5-87EC-0C240386AD3B}">
  <ds:schemaRefs>
    <ds:schemaRef ds:uri="http://schemas.microsoft.com/office/2006/metadata/properties"/>
    <ds:schemaRef ds:uri="http://schemas.microsoft.com/office/infopath/2007/PartnerControls"/>
    <ds:schemaRef ds:uri="5f499425-232d-46a9-a4b2-ccd4a8f006e6"/>
    <ds:schemaRef ds:uri="70c7cfa0-a170-42e4-a713-239d21ceefc5"/>
  </ds:schemaRefs>
</ds:datastoreItem>
</file>

<file path=customXml/itemProps2.xml><?xml version="1.0" encoding="utf-8"?>
<ds:datastoreItem xmlns:ds="http://schemas.openxmlformats.org/officeDocument/2006/customXml" ds:itemID="{76654395-7BAD-4883-95D2-8B0D3A209A49}">
  <ds:schemaRefs>
    <ds:schemaRef ds:uri="http://schemas.microsoft.com/sharepoint/v3/contenttype/forms"/>
  </ds:schemaRefs>
</ds:datastoreItem>
</file>

<file path=customXml/itemProps3.xml><?xml version="1.0" encoding="utf-8"?>
<ds:datastoreItem xmlns:ds="http://schemas.openxmlformats.org/officeDocument/2006/customXml" ds:itemID="{710FCB47-AB6B-4783-B438-18D8023D79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7cfa0-a170-42e4-a713-239d21ceefc5"/>
    <ds:schemaRef ds:uri="5f499425-232d-46a9-a4b2-ccd4a8f006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2443</TotalTime>
  <Words>4772</Words>
  <Application>Microsoft Office PowerPoint</Application>
  <PresentationFormat>Widescreen</PresentationFormat>
  <Paragraphs>499</Paragraphs>
  <Slides>83</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83</vt:i4>
      </vt:variant>
    </vt:vector>
  </HeadingPairs>
  <TitlesOfParts>
    <vt:vector size="96" baseType="lpstr">
      <vt:lpstr>Arial</vt:lpstr>
      <vt:lpstr>Calibri</vt:lpstr>
      <vt:lpstr>Calibri Light</vt:lpstr>
      <vt:lpstr>Montserrat</vt:lpstr>
      <vt:lpstr>Montserrat Light</vt:lpstr>
      <vt:lpstr>Open Sans</vt:lpstr>
      <vt:lpstr>Segoe UI</vt:lpstr>
      <vt:lpstr>Söhne</vt:lpstr>
      <vt:lpstr>Source Sans Pro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Canice Hamill</cp:lastModifiedBy>
  <cp:revision>61</cp:revision>
  <dcterms:created xsi:type="dcterms:W3CDTF">2022-05-09T10:29:33Z</dcterms:created>
  <dcterms:modified xsi:type="dcterms:W3CDTF">2024-05-08T10:34:39Z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0x010100C8CD9FFBF167504091ADB0A958B57D7A</vt:lpwstr>
  </property>
  <property fmtid="{D5CDD505-2E9C-101B-9397-08002B2CF9AE}" pid="3" name="MediaServiceImageTags">
    <vt:lpwstr/>
  </property>
</Properties>
</file>