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2" r:id="rId5"/>
    <p:sldMasterId id="2147483665" r:id="rId6"/>
    <p:sldMasterId id="2147483669" r:id="rId7"/>
  </p:sldMasterIdLst>
  <p:notesMasterIdLst>
    <p:notesMasterId r:id="rId76"/>
  </p:notesMasterIdLst>
  <p:sldIdLst>
    <p:sldId id="4347" r:id="rId8"/>
    <p:sldId id="257" r:id="rId9"/>
    <p:sldId id="258" r:id="rId10"/>
    <p:sldId id="259" r:id="rId11"/>
    <p:sldId id="261" r:id="rId12"/>
    <p:sldId id="262" r:id="rId13"/>
    <p:sldId id="264" r:id="rId14"/>
    <p:sldId id="263"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3" r:id="rId33"/>
    <p:sldId id="282"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20" r:id="rId68"/>
    <p:sldId id="321" r:id="rId69"/>
    <p:sldId id="322" r:id="rId70"/>
    <p:sldId id="323" r:id="rId71"/>
    <p:sldId id="324" r:id="rId72"/>
    <p:sldId id="325" r:id="rId73"/>
    <p:sldId id="326" r:id="rId74"/>
    <p:sldId id="319" r:id="rId75"/>
  </p:sldIdLst>
  <p:sldSz cx="12192000" cy="6858000"/>
  <p:notesSz cx="10693400" cy="7562850"/>
  <p:embeddedFontLst>
    <p:embeddedFont>
      <p:font typeface="Montserrat" panose="00000500000000000000" pitchFamily="2" charset="0"/>
      <p:regular r:id="rId77"/>
      <p:bold r:id="rId78"/>
      <p:italic r:id="rId79"/>
      <p:boldItalic r:id="rId80"/>
    </p:embeddedFont>
    <p:embeddedFont>
      <p:font typeface="Open Sans" panose="020B0606030504020204" pitchFamily="34" charset="0"/>
      <p:regular r:id="rId81"/>
      <p:bold r:id="rId82"/>
      <p:italic r:id="rId83"/>
      <p:boldItalic r:id="rId84"/>
    </p:embeddedFont>
    <p:embeddedFont>
      <p:font typeface="Source Sans Pro" panose="020B0503030403020204" pitchFamily="34" charset="0"/>
      <p:regular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612" userDrawn="1">
          <p15:clr>
            <a:srgbClr val="A4A3A4"/>
          </p15:clr>
        </p15:guide>
        <p15:guide id="2" pos="2463"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gHM9baPZEmEcq0hDPTzqFg9gX1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FEDC99-1A4C-EBF3-15B2-7B1D03FBCEC0}" v="102" dt="2024-05-07T06:21:30.310"/>
    <p1510:client id="{B795E0DD-CAE0-FB93-1500-46C72B98C6CE}" v="20" dt="2024-05-07T06:14:35.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52"/>
      </p:cViewPr>
      <p:guideLst>
        <p:guide orient="horz" pos="2612"/>
        <p:guide pos="2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font" Target="fonts/font8.fntdata"/><Relationship Id="rId89" Type="http://schemas.openxmlformats.org/officeDocument/2006/relationships/theme" Target="theme/theme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font" Target="fonts/font3.fntdata"/><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font" Target="fonts/font1.fntdata"/><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font" Target="fonts/font4.fntdata"/><Relationship Id="rId85"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font" Target="fonts/font7.fntdata"/><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font" Target="fonts/font2.fntdata"/><Relationship Id="rId81" Type="http://schemas.openxmlformats.org/officeDocument/2006/relationships/font" Target="fonts/font5.fntdata"/><Relationship Id="rId86"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64.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presProps" Target="presProps.xml"/><Relationship Id="rId61" Type="http://schemas.openxmlformats.org/officeDocument/2006/relationships/slide" Target="slides/slide54.xml"/><Relationship Id="rId82" Type="http://schemas.openxmlformats.org/officeDocument/2006/relationships/font" Target="fonts/font6.fntdata"/><Relationship Id="rId19"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 Casey" userId="S::orla_momentumconsulting.ie#ext#@uniag1.onmicrosoft.com::4b973df9-dbe4-4e56-8606-68cdeaa09e3e" providerId="AD" clId="Web-{B795E0DD-CAE0-FB93-1500-46C72B98C6CE}"/>
    <pc:docChg chg="modSld">
      <pc:chgData name="Orla Casey" userId="S::orla_momentumconsulting.ie#ext#@uniag1.onmicrosoft.com::4b973df9-dbe4-4e56-8606-68cdeaa09e3e" providerId="AD" clId="Web-{B795E0DD-CAE0-FB93-1500-46C72B98C6CE}" dt="2024-05-07T06:14:35.857" v="18"/>
      <pc:docMkLst>
        <pc:docMk/>
      </pc:docMkLst>
      <pc:sldChg chg="addSp delSp modSp">
        <pc:chgData name="Orla Casey" userId="S::orla_momentumconsulting.ie#ext#@uniag1.onmicrosoft.com::4b973df9-dbe4-4e56-8606-68cdeaa09e3e" providerId="AD" clId="Web-{B795E0DD-CAE0-FB93-1500-46C72B98C6CE}" dt="2024-05-07T06:13:26.681" v="6" actId="1076"/>
        <pc:sldMkLst>
          <pc:docMk/>
          <pc:sldMk cId="0" sldId="256"/>
        </pc:sldMkLst>
        <pc:picChg chg="add mod">
          <ac:chgData name="Orla Casey" userId="S::orla_momentumconsulting.ie#ext#@uniag1.onmicrosoft.com::4b973df9-dbe4-4e56-8606-68cdeaa09e3e" providerId="AD" clId="Web-{B795E0DD-CAE0-FB93-1500-46C72B98C6CE}" dt="2024-05-07T06:13:26.681" v="6" actId="1076"/>
          <ac:picMkLst>
            <pc:docMk/>
            <pc:sldMk cId="0" sldId="256"/>
            <ac:picMk id="2" creationId="{163F1DEB-9918-B2AF-F3F7-5B9146070B13}"/>
          </ac:picMkLst>
        </pc:picChg>
        <pc:picChg chg="del">
          <ac:chgData name="Orla Casey" userId="S::orla_momentumconsulting.ie#ext#@uniag1.onmicrosoft.com::4b973df9-dbe4-4e56-8606-68cdeaa09e3e" providerId="AD" clId="Web-{B795E0DD-CAE0-FB93-1500-46C72B98C6CE}" dt="2024-05-07T06:13:05.460" v="0"/>
          <ac:picMkLst>
            <pc:docMk/>
            <pc:sldMk cId="0" sldId="256"/>
            <ac:picMk id="211" creationId="{00000000-0000-0000-0000-000000000000}"/>
          </ac:picMkLst>
        </pc:picChg>
      </pc:sldChg>
      <pc:sldChg chg="addSp delSp">
        <pc:chgData name="Orla Casey" userId="S::orla_momentumconsulting.ie#ext#@uniag1.onmicrosoft.com::4b973df9-dbe4-4e56-8606-68cdeaa09e3e" providerId="AD" clId="Web-{B795E0DD-CAE0-FB93-1500-46C72B98C6CE}" dt="2024-05-07T06:13:39.978" v="8"/>
        <pc:sldMkLst>
          <pc:docMk/>
          <pc:sldMk cId="0" sldId="260"/>
        </pc:sldMkLst>
        <pc:picChg chg="add">
          <ac:chgData name="Orla Casey" userId="S::orla_momentumconsulting.ie#ext#@uniag1.onmicrosoft.com::4b973df9-dbe4-4e56-8606-68cdeaa09e3e" providerId="AD" clId="Web-{B795E0DD-CAE0-FB93-1500-46C72B98C6CE}" dt="2024-05-07T06:13:39.978" v="8"/>
          <ac:picMkLst>
            <pc:docMk/>
            <pc:sldMk cId="0" sldId="260"/>
            <ac:picMk id="3" creationId="{36CA6496-EC7F-2CF5-360A-9946919D3C82}"/>
          </ac:picMkLst>
        </pc:picChg>
        <pc:picChg chg="del">
          <ac:chgData name="Orla Casey" userId="S::orla_momentumconsulting.ie#ext#@uniag1.onmicrosoft.com::4b973df9-dbe4-4e56-8606-68cdeaa09e3e" providerId="AD" clId="Web-{B795E0DD-CAE0-FB93-1500-46C72B98C6CE}" dt="2024-05-07T06:13:31.431" v="7"/>
          <ac:picMkLst>
            <pc:docMk/>
            <pc:sldMk cId="0" sldId="260"/>
            <ac:picMk id="296" creationId="{00000000-0000-0000-0000-000000000000}"/>
          </ac:picMkLst>
        </pc:picChg>
      </pc:sldChg>
      <pc:sldChg chg="addSp delSp">
        <pc:chgData name="Orla Casey" userId="S::orla_momentumconsulting.ie#ext#@uniag1.onmicrosoft.com::4b973df9-dbe4-4e56-8606-68cdeaa09e3e" providerId="AD" clId="Web-{B795E0DD-CAE0-FB93-1500-46C72B98C6CE}" dt="2024-05-07T06:13:50.870" v="10"/>
        <pc:sldMkLst>
          <pc:docMk/>
          <pc:sldMk cId="0" sldId="269"/>
        </pc:sldMkLst>
        <pc:picChg chg="add">
          <ac:chgData name="Orla Casey" userId="S::orla_momentumconsulting.ie#ext#@uniag1.onmicrosoft.com::4b973df9-dbe4-4e56-8606-68cdeaa09e3e" providerId="AD" clId="Web-{B795E0DD-CAE0-FB93-1500-46C72B98C6CE}" dt="2024-05-07T06:13:50.870" v="10"/>
          <ac:picMkLst>
            <pc:docMk/>
            <pc:sldMk cId="0" sldId="269"/>
            <ac:picMk id="3" creationId="{30EE36EC-46CC-A2A1-5BDA-221EC144187D}"/>
          </ac:picMkLst>
        </pc:picChg>
        <pc:picChg chg="del">
          <ac:chgData name="Orla Casey" userId="S::orla_momentumconsulting.ie#ext#@uniag1.onmicrosoft.com::4b973df9-dbe4-4e56-8606-68cdeaa09e3e" providerId="AD" clId="Web-{B795E0DD-CAE0-FB93-1500-46C72B98C6CE}" dt="2024-05-07T06:13:50.010" v="9"/>
          <ac:picMkLst>
            <pc:docMk/>
            <pc:sldMk cId="0" sldId="269"/>
            <ac:picMk id="428" creationId="{00000000-0000-0000-0000-000000000000}"/>
          </ac:picMkLst>
        </pc:picChg>
      </pc:sldChg>
      <pc:sldChg chg="addSp delSp">
        <pc:chgData name="Orla Casey" userId="S::orla_momentumconsulting.ie#ext#@uniag1.onmicrosoft.com::4b973df9-dbe4-4e56-8606-68cdeaa09e3e" providerId="AD" clId="Web-{B795E0DD-CAE0-FB93-1500-46C72B98C6CE}" dt="2024-05-07T06:14:00.370" v="12"/>
        <pc:sldMkLst>
          <pc:docMk/>
          <pc:sldMk cId="0" sldId="279"/>
        </pc:sldMkLst>
        <pc:picChg chg="add">
          <ac:chgData name="Orla Casey" userId="S::orla_momentumconsulting.ie#ext#@uniag1.onmicrosoft.com::4b973df9-dbe4-4e56-8606-68cdeaa09e3e" providerId="AD" clId="Web-{B795E0DD-CAE0-FB93-1500-46C72B98C6CE}" dt="2024-05-07T06:14:00.370" v="12"/>
          <ac:picMkLst>
            <pc:docMk/>
            <pc:sldMk cId="0" sldId="279"/>
            <ac:picMk id="3" creationId="{AA19FA3A-A4C3-7F10-AE5D-1827D17EF4D0}"/>
          </ac:picMkLst>
        </pc:picChg>
        <pc:picChg chg="del">
          <ac:chgData name="Orla Casey" userId="S::orla_momentumconsulting.ie#ext#@uniag1.onmicrosoft.com::4b973df9-dbe4-4e56-8606-68cdeaa09e3e" providerId="AD" clId="Web-{B795E0DD-CAE0-FB93-1500-46C72B98C6CE}" dt="2024-05-07T06:13:59.417" v="11"/>
          <ac:picMkLst>
            <pc:docMk/>
            <pc:sldMk cId="0" sldId="279"/>
            <ac:picMk id="571" creationId="{00000000-0000-0000-0000-000000000000}"/>
          </ac:picMkLst>
        </pc:picChg>
      </pc:sldChg>
      <pc:sldChg chg="addSp delSp">
        <pc:chgData name="Orla Casey" userId="S::orla_momentumconsulting.ie#ext#@uniag1.onmicrosoft.com::4b973df9-dbe4-4e56-8606-68cdeaa09e3e" providerId="AD" clId="Web-{B795E0DD-CAE0-FB93-1500-46C72B98C6CE}" dt="2024-05-07T06:14:09.574" v="14"/>
        <pc:sldMkLst>
          <pc:docMk/>
          <pc:sldMk cId="0" sldId="291"/>
        </pc:sldMkLst>
        <pc:picChg chg="add">
          <ac:chgData name="Orla Casey" userId="S::orla_momentumconsulting.ie#ext#@uniag1.onmicrosoft.com::4b973df9-dbe4-4e56-8606-68cdeaa09e3e" providerId="AD" clId="Web-{B795E0DD-CAE0-FB93-1500-46C72B98C6CE}" dt="2024-05-07T06:14:09.574" v="14"/>
          <ac:picMkLst>
            <pc:docMk/>
            <pc:sldMk cId="0" sldId="291"/>
            <ac:picMk id="3" creationId="{E542E7CF-664A-C0E1-1B91-C391EFC64C0B}"/>
          </ac:picMkLst>
        </pc:picChg>
        <pc:picChg chg="del">
          <ac:chgData name="Orla Casey" userId="S::orla_momentumconsulting.ie#ext#@uniag1.onmicrosoft.com::4b973df9-dbe4-4e56-8606-68cdeaa09e3e" providerId="AD" clId="Web-{B795E0DD-CAE0-FB93-1500-46C72B98C6CE}" dt="2024-05-07T06:14:08.684" v="13"/>
          <ac:picMkLst>
            <pc:docMk/>
            <pc:sldMk cId="0" sldId="291"/>
            <ac:picMk id="733" creationId="{00000000-0000-0000-0000-000000000000}"/>
          </ac:picMkLst>
        </pc:picChg>
      </pc:sldChg>
      <pc:sldChg chg="addSp delSp">
        <pc:chgData name="Orla Casey" userId="S::orla_momentumconsulting.ie#ext#@uniag1.onmicrosoft.com::4b973df9-dbe4-4e56-8606-68cdeaa09e3e" providerId="AD" clId="Web-{B795E0DD-CAE0-FB93-1500-46C72B98C6CE}" dt="2024-05-07T06:14:22.450" v="16"/>
        <pc:sldMkLst>
          <pc:docMk/>
          <pc:sldMk cId="0" sldId="306"/>
        </pc:sldMkLst>
        <pc:picChg chg="add">
          <ac:chgData name="Orla Casey" userId="S::orla_momentumconsulting.ie#ext#@uniag1.onmicrosoft.com::4b973df9-dbe4-4e56-8606-68cdeaa09e3e" providerId="AD" clId="Web-{B795E0DD-CAE0-FB93-1500-46C72B98C6CE}" dt="2024-05-07T06:14:22.450" v="16"/>
          <ac:picMkLst>
            <pc:docMk/>
            <pc:sldMk cId="0" sldId="306"/>
            <ac:picMk id="3" creationId="{F859C1B6-C733-C114-D272-3AD986CF0CEE}"/>
          </ac:picMkLst>
        </pc:picChg>
        <pc:picChg chg="del">
          <ac:chgData name="Orla Casey" userId="S::orla_momentumconsulting.ie#ext#@uniag1.onmicrosoft.com::4b973df9-dbe4-4e56-8606-68cdeaa09e3e" providerId="AD" clId="Web-{B795E0DD-CAE0-FB93-1500-46C72B98C6CE}" dt="2024-05-07T06:14:21.497" v="15"/>
          <ac:picMkLst>
            <pc:docMk/>
            <pc:sldMk cId="0" sldId="306"/>
            <ac:picMk id="920" creationId="{00000000-0000-0000-0000-000000000000}"/>
          </ac:picMkLst>
        </pc:picChg>
      </pc:sldChg>
      <pc:sldChg chg="addSp delSp">
        <pc:chgData name="Orla Casey" userId="S::orla_momentumconsulting.ie#ext#@uniag1.onmicrosoft.com::4b973df9-dbe4-4e56-8606-68cdeaa09e3e" providerId="AD" clId="Web-{B795E0DD-CAE0-FB93-1500-46C72B98C6CE}" dt="2024-05-07T06:14:35.857" v="18"/>
        <pc:sldMkLst>
          <pc:docMk/>
          <pc:sldMk cId="0" sldId="319"/>
        </pc:sldMkLst>
        <pc:picChg chg="add">
          <ac:chgData name="Orla Casey" userId="S::orla_momentumconsulting.ie#ext#@uniag1.onmicrosoft.com::4b973df9-dbe4-4e56-8606-68cdeaa09e3e" providerId="AD" clId="Web-{B795E0DD-CAE0-FB93-1500-46C72B98C6CE}" dt="2024-05-07T06:14:35.857" v="18"/>
          <ac:picMkLst>
            <pc:docMk/>
            <pc:sldMk cId="0" sldId="319"/>
            <ac:picMk id="3" creationId="{DC454B77-AFFC-5822-5326-F43A0054460E}"/>
          </ac:picMkLst>
        </pc:picChg>
        <pc:picChg chg="del">
          <ac:chgData name="Orla Casey" userId="S::orla_momentumconsulting.ie#ext#@uniag1.onmicrosoft.com::4b973df9-dbe4-4e56-8606-68cdeaa09e3e" providerId="AD" clId="Web-{B795E0DD-CAE0-FB93-1500-46C72B98C6CE}" dt="2024-05-07T06:14:34.732" v="17"/>
          <ac:picMkLst>
            <pc:docMk/>
            <pc:sldMk cId="0" sldId="319"/>
            <ac:picMk id="1075" creationId="{00000000-0000-0000-0000-000000000000}"/>
          </ac:picMkLst>
        </pc:picChg>
      </pc:sldChg>
    </pc:docChg>
  </pc:docChgLst>
  <pc:docChgLst>
    <pc:chgData name="Orla Casey" userId="S::orla_momentumconsulting.ie#ext#@uniag1.onmicrosoft.com::4b973df9-dbe4-4e56-8606-68cdeaa09e3e" providerId="AD" clId="Web-{25FEDC99-1A4C-EBF3-15B2-7B1D03FBCEC0}"/>
    <pc:docChg chg="mod addSld delSld modSld modMainMaster setSldSz">
      <pc:chgData name="Orla Casey" userId="S::orla_momentumconsulting.ie#ext#@uniag1.onmicrosoft.com::4b973df9-dbe4-4e56-8606-68cdeaa09e3e" providerId="AD" clId="Web-{25FEDC99-1A4C-EBF3-15B2-7B1D03FBCEC0}" dt="2024-05-07T06:21:30.310" v="65"/>
      <pc:docMkLst>
        <pc:docMk/>
      </pc:docMkLst>
      <pc:sldChg chg="modSp del">
        <pc:chgData name="Orla Casey" userId="S::orla_momentumconsulting.ie#ext#@uniag1.onmicrosoft.com::4b973df9-dbe4-4e56-8606-68cdeaa09e3e" providerId="AD" clId="Web-{25FEDC99-1A4C-EBF3-15B2-7B1D03FBCEC0}" dt="2024-05-07T06:18:47.910" v="19"/>
        <pc:sldMkLst>
          <pc:docMk/>
          <pc:sldMk cId="0" sldId="256"/>
        </pc:sldMkLst>
        <pc:spChg chg="mod">
          <ac:chgData name="Orla Casey" userId="S::orla_momentumconsulting.ie#ext#@uniag1.onmicrosoft.com::4b973df9-dbe4-4e56-8606-68cdeaa09e3e" providerId="AD" clId="Web-{25FEDC99-1A4C-EBF3-15B2-7B1D03FBCEC0}" dt="2024-05-07T06:17:15.311" v="3"/>
          <ac:spMkLst>
            <pc:docMk/>
            <pc:sldMk cId="0" sldId="256"/>
            <ac:spMk id="20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6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6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6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6"/>
            <ac:spMk id="265"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256"/>
            <ac:grpSpMk id="212"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256"/>
            <ac:picMk id="2" creationId="{163F1DEB-9918-B2AF-F3F7-5B9146070B13}"/>
          </ac:picMkLst>
        </pc:picChg>
      </pc:sldChg>
      <pc:sldChg chg="addSp modSp">
        <pc:chgData name="Orla Casey" userId="S::orla_momentumconsulting.ie#ext#@uniag1.onmicrosoft.com::4b973df9-dbe4-4e56-8606-68cdeaa09e3e" providerId="AD" clId="Web-{25FEDC99-1A4C-EBF3-15B2-7B1D03FBCEC0}" dt="2024-05-07T06:21:25.201" v="64" actId="1076"/>
        <pc:sldMkLst>
          <pc:docMk/>
          <pc:sldMk cId="0" sldId="257"/>
        </pc:sldMkLst>
        <pc:spChg chg="add mod">
          <ac:chgData name="Orla Casey" userId="S::orla_momentumconsulting.ie#ext#@uniag1.onmicrosoft.com::4b973df9-dbe4-4e56-8606-68cdeaa09e3e" providerId="AD" clId="Web-{25FEDC99-1A4C-EBF3-15B2-7B1D03FBCEC0}" dt="2024-05-07T06:21:23.560" v="63" actId="14100"/>
          <ac:spMkLst>
            <pc:docMk/>
            <pc:sldMk cId="0" sldId="257"/>
            <ac:spMk id="3" creationId="{233C087D-929B-66C0-A8D1-5CF466EDEB39}"/>
          </ac:spMkLst>
        </pc:spChg>
        <pc:spChg chg="mod">
          <ac:chgData name="Orla Casey" userId="S::orla_momentumconsulting.ie#ext#@uniag1.onmicrosoft.com::4b973df9-dbe4-4e56-8606-68cdeaa09e3e" providerId="AD" clId="Web-{25FEDC99-1A4C-EBF3-15B2-7B1D03FBCEC0}" dt="2024-05-07T06:17:15.311" v="3"/>
          <ac:spMkLst>
            <pc:docMk/>
            <pc:sldMk cId="0" sldId="257"/>
            <ac:spMk id="27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7"/>
            <ac:spMk id="272" creationId="{00000000-0000-0000-0000-000000000000}"/>
          </ac:spMkLst>
        </pc:spChg>
        <pc:spChg chg="mod">
          <ac:chgData name="Orla Casey" userId="S::orla_momentumconsulting.ie#ext#@uniag1.onmicrosoft.com::4b973df9-dbe4-4e56-8606-68cdeaa09e3e" providerId="AD" clId="Web-{25FEDC99-1A4C-EBF3-15B2-7B1D03FBCEC0}" dt="2024-05-07T06:20:55.605" v="60" actId="14100"/>
          <ac:spMkLst>
            <pc:docMk/>
            <pc:sldMk cId="0" sldId="257"/>
            <ac:spMk id="273" creationId="{00000000-0000-0000-0000-000000000000}"/>
          </ac:spMkLst>
        </pc:spChg>
        <pc:picChg chg="add mod">
          <ac:chgData name="Orla Casey" userId="S::orla_momentumconsulting.ie#ext#@uniag1.onmicrosoft.com::4b973df9-dbe4-4e56-8606-68cdeaa09e3e" providerId="AD" clId="Web-{25FEDC99-1A4C-EBF3-15B2-7B1D03FBCEC0}" dt="2024-05-07T06:21:25.201" v="64" actId="1076"/>
          <ac:picMkLst>
            <pc:docMk/>
            <pc:sldMk cId="0" sldId="257"/>
            <ac:picMk id="5" creationId="{34E4C4FA-0816-D571-17CE-B828581FCCCB}"/>
          </ac:picMkLst>
        </pc:picChg>
      </pc:sldChg>
      <pc:sldChg chg="modSp">
        <pc:chgData name="Orla Casey" userId="S::orla_momentumconsulting.ie#ext#@uniag1.onmicrosoft.com::4b973df9-dbe4-4e56-8606-68cdeaa09e3e" providerId="AD" clId="Web-{25FEDC99-1A4C-EBF3-15B2-7B1D03FBCEC0}" dt="2024-05-07T06:17:15.311" v="3"/>
        <pc:sldMkLst>
          <pc:docMk/>
          <pc:sldMk cId="0" sldId="258"/>
        </pc:sldMkLst>
        <pc:spChg chg="mod">
          <ac:chgData name="Orla Casey" userId="S::orla_momentumconsulting.ie#ext#@uniag1.onmicrosoft.com::4b973df9-dbe4-4e56-8606-68cdeaa09e3e" providerId="AD" clId="Web-{25FEDC99-1A4C-EBF3-15B2-7B1D03FBCEC0}" dt="2024-05-07T06:17:15.311" v="3"/>
          <ac:spMkLst>
            <pc:docMk/>
            <pc:sldMk cId="0" sldId="258"/>
            <ac:spMk id="2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8"/>
            <ac:spMk id="28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58"/>
            <ac:picMk id="27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59"/>
        </pc:sldMkLst>
        <pc:spChg chg="mod">
          <ac:chgData name="Orla Casey" userId="S::orla_momentumconsulting.ie#ext#@uniag1.onmicrosoft.com::4b973df9-dbe4-4e56-8606-68cdeaa09e3e" providerId="AD" clId="Web-{25FEDC99-1A4C-EBF3-15B2-7B1D03FBCEC0}" dt="2024-05-07T06:17:15.311" v="3"/>
          <ac:spMkLst>
            <pc:docMk/>
            <pc:sldMk cId="0" sldId="259"/>
            <ac:spMk id="28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59"/>
            <ac:spMk id="289"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59"/>
            <ac:picMk id="287" creationId="{00000000-0000-0000-0000-000000000000}"/>
          </ac:picMkLst>
        </pc:picChg>
      </pc:sldChg>
      <pc:sldChg chg="modSp del">
        <pc:chgData name="Orla Casey" userId="S::orla_momentumconsulting.ie#ext#@uniag1.onmicrosoft.com::4b973df9-dbe4-4e56-8606-68cdeaa09e3e" providerId="AD" clId="Web-{25FEDC99-1A4C-EBF3-15B2-7B1D03FBCEC0}" dt="2024-05-07T06:21:30.310" v="65"/>
        <pc:sldMkLst>
          <pc:docMk/>
          <pc:sldMk cId="0" sldId="260"/>
        </pc:sldMkLst>
        <pc:spChg chg="mod">
          <ac:chgData name="Orla Casey" userId="S::orla_momentumconsulting.ie#ext#@uniag1.onmicrosoft.com::4b973df9-dbe4-4e56-8606-68cdeaa09e3e" providerId="AD" clId="Web-{25FEDC99-1A4C-EBF3-15B2-7B1D03FBCEC0}" dt="2024-05-07T06:17:15.311" v="3"/>
          <ac:spMkLst>
            <pc:docMk/>
            <pc:sldMk cId="0" sldId="260"/>
            <ac:spMk id="2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29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0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0"/>
            <ac:spMk id="350"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260"/>
            <ac:grpSpMk id="297"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260"/>
            <ac:picMk id="3" creationId="{36CA6496-EC7F-2CF5-360A-9946919D3C82}"/>
          </ac:picMkLst>
        </pc:picChg>
      </pc:sldChg>
      <pc:sldChg chg="modSp">
        <pc:chgData name="Orla Casey" userId="S::orla_momentumconsulting.ie#ext#@uniag1.onmicrosoft.com::4b973df9-dbe4-4e56-8606-68cdeaa09e3e" providerId="AD" clId="Web-{25FEDC99-1A4C-EBF3-15B2-7B1D03FBCEC0}" dt="2024-05-07T06:17:15.311" v="3"/>
        <pc:sldMkLst>
          <pc:docMk/>
          <pc:sldMk cId="0" sldId="261"/>
        </pc:sldMkLst>
        <pc:spChg chg="mod">
          <ac:chgData name="Orla Casey" userId="S::orla_momentumconsulting.ie#ext#@uniag1.onmicrosoft.com::4b973df9-dbe4-4e56-8606-68cdeaa09e3e" providerId="AD" clId="Web-{25FEDC99-1A4C-EBF3-15B2-7B1D03FBCEC0}" dt="2024-05-07T06:17:15.311" v="3"/>
          <ac:spMkLst>
            <pc:docMk/>
            <pc:sldMk cId="0" sldId="261"/>
            <ac:spMk id="3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1"/>
            <ac:spMk id="35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1"/>
            <ac:picMk id="356"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1"/>
            <ac:picMk id="35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2"/>
        </pc:sldMkLst>
        <pc:spChg chg="mod">
          <ac:chgData name="Orla Casey" userId="S::orla_momentumconsulting.ie#ext#@uniag1.onmicrosoft.com::4b973df9-dbe4-4e56-8606-68cdeaa09e3e" providerId="AD" clId="Web-{25FEDC99-1A4C-EBF3-15B2-7B1D03FBCEC0}" dt="2024-05-07T06:17:15.311" v="3"/>
          <ac:spMkLst>
            <pc:docMk/>
            <pc:sldMk cId="0" sldId="262"/>
            <ac:spMk id="36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2"/>
            <ac:spMk id="36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2"/>
            <ac:picMk id="365"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2"/>
            <ac:picMk id="36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3"/>
        </pc:sldMkLst>
        <pc:spChg chg="mod">
          <ac:chgData name="Orla Casey" userId="S::orla_momentumconsulting.ie#ext#@uniag1.onmicrosoft.com::4b973df9-dbe4-4e56-8606-68cdeaa09e3e" providerId="AD" clId="Web-{25FEDC99-1A4C-EBF3-15B2-7B1D03FBCEC0}" dt="2024-05-07T06:17:15.311" v="3"/>
          <ac:spMkLst>
            <pc:docMk/>
            <pc:sldMk cId="0" sldId="263"/>
            <ac:spMk id="3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3"/>
            <ac:spMk id="37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3"/>
            <ac:picMk id="374"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4"/>
        </pc:sldMkLst>
        <pc:spChg chg="mod">
          <ac:chgData name="Orla Casey" userId="S::orla_momentumconsulting.ie#ext#@uniag1.onmicrosoft.com::4b973df9-dbe4-4e56-8606-68cdeaa09e3e" providerId="AD" clId="Web-{25FEDC99-1A4C-EBF3-15B2-7B1D03FBCEC0}" dt="2024-05-07T06:17:15.311" v="3"/>
          <ac:spMkLst>
            <pc:docMk/>
            <pc:sldMk cId="0" sldId="264"/>
            <ac:spMk id="38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4"/>
            <ac:spMk id="384"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4"/>
            <ac:picMk id="38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5"/>
        </pc:sldMkLst>
        <pc:spChg chg="mod">
          <ac:chgData name="Orla Casey" userId="S::orla_momentumconsulting.ie#ext#@uniag1.onmicrosoft.com::4b973df9-dbe4-4e56-8606-68cdeaa09e3e" providerId="AD" clId="Web-{25FEDC99-1A4C-EBF3-15B2-7B1D03FBCEC0}" dt="2024-05-07T06:17:15.311" v="3"/>
          <ac:spMkLst>
            <pc:docMk/>
            <pc:sldMk cId="0" sldId="265"/>
            <ac:spMk id="39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5"/>
            <ac:spMk id="392"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5"/>
            <ac:picMk id="39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5"/>
            <ac:picMk id="393"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6"/>
        </pc:sldMkLst>
        <pc:spChg chg="mod">
          <ac:chgData name="Orla Casey" userId="S::orla_momentumconsulting.ie#ext#@uniag1.onmicrosoft.com::4b973df9-dbe4-4e56-8606-68cdeaa09e3e" providerId="AD" clId="Web-{25FEDC99-1A4C-EBF3-15B2-7B1D03FBCEC0}" dt="2024-05-07T06:17:15.311" v="3"/>
          <ac:spMkLst>
            <pc:docMk/>
            <pc:sldMk cId="0" sldId="266"/>
            <ac:spMk id="40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6"/>
            <ac:spMk id="40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6"/>
            <ac:picMk id="399"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6"/>
            <ac:picMk id="40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7"/>
        </pc:sldMkLst>
        <pc:spChg chg="mod">
          <ac:chgData name="Orla Casey" userId="S::orla_momentumconsulting.ie#ext#@uniag1.onmicrosoft.com::4b973df9-dbe4-4e56-8606-68cdeaa09e3e" providerId="AD" clId="Web-{25FEDC99-1A4C-EBF3-15B2-7B1D03FBCEC0}" dt="2024-05-07T06:17:15.311" v="3"/>
          <ac:spMkLst>
            <pc:docMk/>
            <pc:sldMk cId="0" sldId="267"/>
            <ac:spMk id="40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7"/>
            <ac:spMk id="41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7"/>
            <ac:picMk id="40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8"/>
        </pc:sldMkLst>
        <pc:spChg chg="mod">
          <ac:chgData name="Orla Casey" userId="S::orla_momentumconsulting.ie#ext#@uniag1.onmicrosoft.com::4b973df9-dbe4-4e56-8606-68cdeaa09e3e" providerId="AD" clId="Web-{25FEDC99-1A4C-EBF3-15B2-7B1D03FBCEC0}" dt="2024-05-07T06:17:15.311" v="3"/>
          <ac:spMkLst>
            <pc:docMk/>
            <pc:sldMk cId="0" sldId="268"/>
            <ac:spMk id="4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8"/>
            <ac:spMk id="4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8"/>
            <ac:spMk id="42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68"/>
            <ac:picMk id="416"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8"/>
            <ac:picMk id="419"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68"/>
            <ac:picMk id="42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69"/>
        </pc:sldMkLst>
        <pc:spChg chg="mod">
          <ac:chgData name="Orla Casey" userId="S::orla_momentumconsulting.ie#ext#@uniag1.onmicrosoft.com::4b973df9-dbe4-4e56-8606-68cdeaa09e3e" providerId="AD" clId="Web-{25FEDC99-1A4C-EBF3-15B2-7B1D03FBCEC0}" dt="2024-05-07T06:17:15.311" v="3"/>
          <ac:spMkLst>
            <pc:docMk/>
            <pc:sldMk cId="0" sldId="269"/>
            <ac:spMk id="4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2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6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69"/>
            <ac:spMk id="482"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269"/>
            <ac:grpSpMk id="429"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269"/>
            <ac:picMk id="3" creationId="{30EE36EC-46CC-A2A1-5BDA-221EC144187D}"/>
          </ac:picMkLst>
        </pc:picChg>
      </pc:sldChg>
      <pc:sldChg chg="modSp">
        <pc:chgData name="Orla Casey" userId="S::orla_momentumconsulting.ie#ext#@uniag1.onmicrosoft.com::4b973df9-dbe4-4e56-8606-68cdeaa09e3e" providerId="AD" clId="Web-{25FEDC99-1A4C-EBF3-15B2-7B1D03FBCEC0}" dt="2024-05-07T06:17:15.311" v="3"/>
        <pc:sldMkLst>
          <pc:docMk/>
          <pc:sldMk cId="0" sldId="270"/>
        </pc:sldMkLst>
        <pc:spChg chg="mod">
          <ac:chgData name="Orla Casey" userId="S::orla_momentumconsulting.ie#ext#@uniag1.onmicrosoft.com::4b973df9-dbe4-4e56-8606-68cdeaa09e3e" providerId="AD" clId="Web-{25FEDC99-1A4C-EBF3-15B2-7B1D03FBCEC0}" dt="2024-05-07T06:17:15.311" v="3"/>
          <ac:spMkLst>
            <pc:docMk/>
            <pc:sldMk cId="0" sldId="270"/>
            <ac:spMk id="48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0"/>
            <ac:spMk id="49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0"/>
            <ac:picMk id="48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1"/>
        </pc:sldMkLst>
        <pc:spChg chg="mod">
          <ac:chgData name="Orla Casey" userId="S::orla_momentumconsulting.ie#ext#@uniag1.onmicrosoft.com::4b973df9-dbe4-4e56-8606-68cdeaa09e3e" providerId="AD" clId="Web-{25FEDC99-1A4C-EBF3-15B2-7B1D03FBCEC0}" dt="2024-05-07T06:17:15.311" v="3"/>
          <ac:spMkLst>
            <pc:docMk/>
            <pc:sldMk cId="0" sldId="271"/>
            <ac:spMk id="49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1"/>
            <ac:spMk id="49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1"/>
            <ac:picMk id="496"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1"/>
            <ac:picMk id="49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2"/>
        </pc:sldMkLst>
        <pc:spChg chg="mod">
          <ac:chgData name="Orla Casey" userId="S::orla_momentumconsulting.ie#ext#@uniag1.onmicrosoft.com::4b973df9-dbe4-4e56-8606-68cdeaa09e3e" providerId="AD" clId="Web-{25FEDC99-1A4C-EBF3-15B2-7B1D03FBCEC0}" dt="2024-05-07T06:17:15.311" v="3"/>
          <ac:spMkLst>
            <pc:docMk/>
            <pc:sldMk cId="0" sldId="272"/>
            <ac:spMk id="50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2"/>
            <ac:spMk id="50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2"/>
            <ac:picMk id="505"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3"/>
        </pc:sldMkLst>
        <pc:spChg chg="mod">
          <ac:chgData name="Orla Casey" userId="S::orla_momentumconsulting.ie#ext#@uniag1.onmicrosoft.com::4b973df9-dbe4-4e56-8606-68cdeaa09e3e" providerId="AD" clId="Web-{25FEDC99-1A4C-EBF3-15B2-7B1D03FBCEC0}" dt="2024-05-07T06:17:15.311" v="3"/>
          <ac:spMkLst>
            <pc:docMk/>
            <pc:sldMk cId="0" sldId="273"/>
            <ac:spMk id="51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3"/>
            <ac:spMk id="5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3"/>
            <ac:spMk id="5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3"/>
            <ac:spMk id="51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3"/>
            <ac:picMk id="513"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3"/>
            <ac:picMk id="51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4"/>
        </pc:sldMkLst>
        <pc:spChg chg="mod">
          <ac:chgData name="Orla Casey" userId="S::orla_momentumconsulting.ie#ext#@uniag1.onmicrosoft.com::4b973df9-dbe4-4e56-8606-68cdeaa09e3e" providerId="AD" clId="Web-{25FEDC99-1A4C-EBF3-15B2-7B1D03FBCEC0}" dt="2024-05-07T06:17:15.311" v="3"/>
          <ac:spMkLst>
            <pc:docMk/>
            <pc:sldMk cId="0" sldId="274"/>
            <ac:spMk id="5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4"/>
            <ac:spMk id="5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4"/>
            <ac:spMk id="52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4"/>
            <ac:picMk id="52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4"/>
            <ac:picMk id="52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5"/>
        </pc:sldMkLst>
        <pc:spChg chg="mod">
          <ac:chgData name="Orla Casey" userId="S::orla_momentumconsulting.ie#ext#@uniag1.onmicrosoft.com::4b973df9-dbe4-4e56-8606-68cdeaa09e3e" providerId="AD" clId="Web-{25FEDC99-1A4C-EBF3-15B2-7B1D03FBCEC0}" dt="2024-05-07T06:17:15.311" v="3"/>
          <ac:spMkLst>
            <pc:docMk/>
            <pc:sldMk cId="0" sldId="275"/>
            <ac:spMk id="53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5"/>
            <ac:spMk id="53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5"/>
            <ac:picMk id="534"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6"/>
        </pc:sldMkLst>
        <pc:spChg chg="mod">
          <ac:chgData name="Orla Casey" userId="S::orla_momentumconsulting.ie#ext#@uniag1.onmicrosoft.com::4b973df9-dbe4-4e56-8606-68cdeaa09e3e" providerId="AD" clId="Web-{25FEDC99-1A4C-EBF3-15B2-7B1D03FBCEC0}" dt="2024-05-07T06:17:15.311" v="3"/>
          <ac:spMkLst>
            <pc:docMk/>
            <pc:sldMk cId="0" sldId="276"/>
            <ac:spMk id="5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6"/>
            <ac:spMk id="544"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6"/>
            <ac:picMk id="542"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6"/>
            <ac:picMk id="545"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6"/>
            <ac:picMk id="54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7"/>
        </pc:sldMkLst>
        <pc:spChg chg="mod">
          <ac:chgData name="Orla Casey" userId="S::orla_momentumconsulting.ie#ext#@uniag1.onmicrosoft.com::4b973df9-dbe4-4e56-8606-68cdeaa09e3e" providerId="AD" clId="Web-{25FEDC99-1A4C-EBF3-15B2-7B1D03FBCEC0}" dt="2024-05-07T06:17:15.311" v="3"/>
          <ac:spMkLst>
            <pc:docMk/>
            <pc:sldMk cId="0" sldId="277"/>
            <ac:spMk id="5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7"/>
            <ac:spMk id="554"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7"/>
            <ac:picMk id="552"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7"/>
            <ac:picMk id="555"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77"/>
            <ac:picMk id="5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8"/>
        </pc:sldMkLst>
        <pc:spChg chg="mod">
          <ac:chgData name="Orla Casey" userId="S::orla_momentumconsulting.ie#ext#@uniag1.onmicrosoft.com::4b973df9-dbe4-4e56-8606-68cdeaa09e3e" providerId="AD" clId="Web-{25FEDC99-1A4C-EBF3-15B2-7B1D03FBCEC0}" dt="2024-05-07T06:17:15.311" v="3"/>
          <ac:spMkLst>
            <pc:docMk/>
            <pc:sldMk cId="0" sldId="278"/>
            <ac:spMk id="5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8"/>
            <ac:spMk id="564"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78"/>
            <ac:picMk id="56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79"/>
        </pc:sldMkLst>
        <pc:spChg chg="mod">
          <ac:chgData name="Orla Casey" userId="S::orla_momentumconsulting.ie#ext#@uniag1.onmicrosoft.com::4b973df9-dbe4-4e56-8606-68cdeaa09e3e" providerId="AD" clId="Web-{25FEDC99-1A4C-EBF3-15B2-7B1D03FBCEC0}" dt="2024-05-07T06:17:15.311" v="3"/>
          <ac:spMkLst>
            <pc:docMk/>
            <pc:sldMk cId="0" sldId="279"/>
            <ac:spMk id="56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7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7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7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8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59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0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2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2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2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79"/>
            <ac:spMk id="625"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279"/>
            <ac:grpSpMk id="572"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279"/>
            <ac:picMk id="3" creationId="{AA19FA3A-A4C3-7F10-AE5D-1827D17EF4D0}"/>
          </ac:picMkLst>
        </pc:picChg>
      </pc:sldChg>
      <pc:sldChg chg="modSp">
        <pc:chgData name="Orla Casey" userId="S::orla_momentumconsulting.ie#ext#@uniag1.onmicrosoft.com::4b973df9-dbe4-4e56-8606-68cdeaa09e3e" providerId="AD" clId="Web-{25FEDC99-1A4C-EBF3-15B2-7B1D03FBCEC0}" dt="2024-05-07T06:17:15.311" v="3"/>
        <pc:sldMkLst>
          <pc:docMk/>
          <pc:sldMk cId="0" sldId="280"/>
        </pc:sldMkLst>
        <pc:spChg chg="mod">
          <ac:chgData name="Orla Casey" userId="S::orla_momentumconsulting.ie#ext#@uniag1.onmicrosoft.com::4b973df9-dbe4-4e56-8606-68cdeaa09e3e" providerId="AD" clId="Web-{25FEDC99-1A4C-EBF3-15B2-7B1D03FBCEC0}" dt="2024-05-07T06:17:15.311" v="3"/>
          <ac:spMkLst>
            <pc:docMk/>
            <pc:sldMk cId="0" sldId="280"/>
            <ac:spMk id="6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0"/>
            <ac:spMk id="633"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0"/>
            <ac:picMk id="63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1"/>
        </pc:sldMkLst>
        <pc:spChg chg="mod">
          <ac:chgData name="Orla Casey" userId="S::orla_momentumconsulting.ie#ext#@uniag1.onmicrosoft.com::4b973df9-dbe4-4e56-8606-68cdeaa09e3e" providerId="AD" clId="Web-{25FEDC99-1A4C-EBF3-15B2-7B1D03FBCEC0}" dt="2024-05-07T06:17:15.311" v="3"/>
          <ac:spMkLst>
            <pc:docMk/>
            <pc:sldMk cId="0" sldId="281"/>
            <ac:spMk id="6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1"/>
            <ac:spMk id="6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1"/>
            <ac:spMk id="643"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1"/>
            <ac:picMk id="639"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1"/>
            <ac:picMk id="64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2"/>
        </pc:sldMkLst>
        <pc:spChg chg="mod">
          <ac:chgData name="Orla Casey" userId="S::orla_momentumconsulting.ie#ext#@uniag1.onmicrosoft.com::4b973df9-dbe4-4e56-8606-68cdeaa09e3e" providerId="AD" clId="Web-{25FEDC99-1A4C-EBF3-15B2-7B1D03FBCEC0}" dt="2024-05-07T06:17:15.311" v="3"/>
          <ac:spMkLst>
            <pc:docMk/>
            <pc:sldMk cId="0" sldId="282"/>
            <ac:spMk id="6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2"/>
            <ac:spMk id="65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2"/>
            <ac:picMk id="64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3"/>
        </pc:sldMkLst>
        <pc:spChg chg="mod">
          <ac:chgData name="Orla Casey" userId="S::orla_momentumconsulting.ie#ext#@uniag1.onmicrosoft.com::4b973df9-dbe4-4e56-8606-68cdeaa09e3e" providerId="AD" clId="Web-{25FEDC99-1A4C-EBF3-15B2-7B1D03FBCEC0}" dt="2024-05-07T06:17:15.311" v="3"/>
          <ac:spMkLst>
            <pc:docMk/>
            <pc:sldMk cId="0" sldId="283"/>
            <ac:spMk id="6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3"/>
            <ac:spMk id="6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3"/>
            <ac:spMk id="66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3"/>
            <ac:spMk id="663"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3"/>
            <ac:picMk id="658"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3"/>
            <ac:picMk id="66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3"/>
            <ac:picMk id="66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4"/>
        </pc:sldMkLst>
        <pc:spChg chg="mod">
          <ac:chgData name="Orla Casey" userId="S::orla_momentumconsulting.ie#ext#@uniag1.onmicrosoft.com::4b973df9-dbe4-4e56-8606-68cdeaa09e3e" providerId="AD" clId="Web-{25FEDC99-1A4C-EBF3-15B2-7B1D03FBCEC0}" dt="2024-05-07T06:17:15.311" v="3"/>
          <ac:spMkLst>
            <pc:docMk/>
            <pc:sldMk cId="0" sldId="284"/>
            <ac:spMk id="66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4"/>
            <ac:spMk id="67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4"/>
            <ac:picMk id="67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4"/>
            <ac:picMk id="67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5"/>
        </pc:sldMkLst>
        <pc:spChg chg="mod">
          <ac:chgData name="Orla Casey" userId="S::orla_momentumconsulting.ie#ext#@uniag1.onmicrosoft.com::4b973df9-dbe4-4e56-8606-68cdeaa09e3e" providerId="AD" clId="Web-{25FEDC99-1A4C-EBF3-15B2-7B1D03FBCEC0}" dt="2024-05-07T06:17:15.311" v="3"/>
          <ac:spMkLst>
            <pc:docMk/>
            <pc:sldMk cId="0" sldId="285"/>
            <ac:spMk id="6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5"/>
            <ac:spMk id="68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5"/>
            <ac:picMk id="67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6"/>
        </pc:sldMkLst>
        <pc:spChg chg="mod">
          <ac:chgData name="Orla Casey" userId="S::orla_momentumconsulting.ie#ext#@uniag1.onmicrosoft.com::4b973df9-dbe4-4e56-8606-68cdeaa09e3e" providerId="AD" clId="Web-{25FEDC99-1A4C-EBF3-15B2-7B1D03FBCEC0}" dt="2024-05-07T06:17:15.311" v="3"/>
          <ac:spMkLst>
            <pc:docMk/>
            <pc:sldMk cId="0" sldId="286"/>
            <ac:spMk id="68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6"/>
            <ac:spMk id="68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6"/>
            <ac:spMk id="69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6"/>
            <ac:picMk id="686"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6"/>
            <ac:picMk id="68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7"/>
        </pc:sldMkLst>
        <pc:spChg chg="mod">
          <ac:chgData name="Orla Casey" userId="S::orla_momentumconsulting.ie#ext#@uniag1.onmicrosoft.com::4b973df9-dbe4-4e56-8606-68cdeaa09e3e" providerId="AD" clId="Web-{25FEDC99-1A4C-EBF3-15B2-7B1D03FBCEC0}" dt="2024-05-07T06:17:15.311" v="3"/>
          <ac:spMkLst>
            <pc:docMk/>
            <pc:sldMk cId="0" sldId="287"/>
            <ac:spMk id="69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7"/>
            <ac:spMk id="69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7"/>
            <ac:picMk id="69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8"/>
        </pc:sldMkLst>
        <pc:spChg chg="mod">
          <ac:chgData name="Orla Casey" userId="S::orla_momentumconsulting.ie#ext#@uniag1.onmicrosoft.com::4b973df9-dbe4-4e56-8606-68cdeaa09e3e" providerId="AD" clId="Web-{25FEDC99-1A4C-EBF3-15B2-7B1D03FBCEC0}" dt="2024-05-07T06:17:15.311" v="3"/>
          <ac:spMkLst>
            <pc:docMk/>
            <pc:sldMk cId="0" sldId="288"/>
            <ac:spMk id="70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8"/>
            <ac:spMk id="70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8"/>
            <ac:spMk id="70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8"/>
            <ac:picMk id="70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8"/>
            <ac:picMk id="70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89"/>
        </pc:sldMkLst>
        <pc:spChg chg="mod">
          <ac:chgData name="Orla Casey" userId="S::orla_momentumconsulting.ie#ext#@uniag1.onmicrosoft.com::4b973df9-dbe4-4e56-8606-68cdeaa09e3e" providerId="AD" clId="Web-{25FEDC99-1A4C-EBF3-15B2-7B1D03FBCEC0}" dt="2024-05-07T06:17:15.311" v="3"/>
          <ac:spMkLst>
            <pc:docMk/>
            <pc:sldMk cId="0" sldId="289"/>
            <ac:spMk id="7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9"/>
            <ac:spMk id="7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9"/>
            <ac:spMk id="7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89"/>
            <ac:spMk id="719"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89"/>
            <ac:picMk id="71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89"/>
            <ac:picMk id="71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0"/>
        </pc:sldMkLst>
        <pc:spChg chg="mod">
          <ac:chgData name="Orla Casey" userId="S::orla_momentumconsulting.ie#ext#@uniag1.onmicrosoft.com::4b973df9-dbe4-4e56-8606-68cdeaa09e3e" providerId="AD" clId="Web-{25FEDC99-1A4C-EBF3-15B2-7B1D03FBCEC0}" dt="2024-05-07T06:17:15.311" v="3"/>
          <ac:spMkLst>
            <pc:docMk/>
            <pc:sldMk cId="0" sldId="290"/>
            <ac:spMk id="7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0"/>
            <ac:spMk id="72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0"/>
            <ac:picMk id="724"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1"/>
        </pc:sldMkLst>
        <pc:spChg chg="mod">
          <ac:chgData name="Orla Casey" userId="S::orla_momentumconsulting.ie#ext#@uniag1.onmicrosoft.com::4b973df9-dbe4-4e56-8606-68cdeaa09e3e" providerId="AD" clId="Web-{25FEDC99-1A4C-EBF3-15B2-7B1D03FBCEC0}" dt="2024-05-07T06:17:15.311" v="3"/>
          <ac:spMkLst>
            <pc:docMk/>
            <pc:sldMk cId="0" sldId="291"/>
            <ac:spMk id="73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3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6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1"/>
            <ac:spMk id="787"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291"/>
            <ac:grpSpMk id="734"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291"/>
            <ac:picMk id="3" creationId="{E542E7CF-664A-C0E1-1B91-C391EFC64C0B}"/>
          </ac:picMkLst>
        </pc:picChg>
      </pc:sldChg>
      <pc:sldChg chg="modSp">
        <pc:chgData name="Orla Casey" userId="S::orla_momentumconsulting.ie#ext#@uniag1.onmicrosoft.com::4b973df9-dbe4-4e56-8606-68cdeaa09e3e" providerId="AD" clId="Web-{25FEDC99-1A4C-EBF3-15B2-7B1D03FBCEC0}" dt="2024-05-07T06:17:15.311" v="3"/>
        <pc:sldMkLst>
          <pc:docMk/>
          <pc:sldMk cId="0" sldId="292"/>
        </pc:sldMkLst>
        <pc:spChg chg="mod">
          <ac:chgData name="Orla Casey" userId="S::orla_momentumconsulting.ie#ext#@uniag1.onmicrosoft.com::4b973df9-dbe4-4e56-8606-68cdeaa09e3e" providerId="AD" clId="Web-{25FEDC99-1A4C-EBF3-15B2-7B1D03FBCEC0}" dt="2024-05-07T06:17:15.311" v="3"/>
          <ac:spMkLst>
            <pc:docMk/>
            <pc:sldMk cId="0" sldId="292"/>
            <ac:spMk id="7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2"/>
            <ac:spMk id="795"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2"/>
            <ac:picMk id="793"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3"/>
        </pc:sldMkLst>
        <pc:spChg chg="mod">
          <ac:chgData name="Orla Casey" userId="S::orla_momentumconsulting.ie#ext#@uniag1.onmicrosoft.com::4b973df9-dbe4-4e56-8606-68cdeaa09e3e" providerId="AD" clId="Web-{25FEDC99-1A4C-EBF3-15B2-7B1D03FBCEC0}" dt="2024-05-07T06:17:15.311" v="3"/>
          <ac:spMkLst>
            <pc:docMk/>
            <pc:sldMk cId="0" sldId="293"/>
            <ac:spMk id="8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3"/>
            <ac:spMk id="80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3"/>
            <ac:spMk id="80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3"/>
            <ac:picMk id="801"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3"/>
            <ac:picMk id="80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3"/>
            <ac:picMk id="805"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4"/>
        </pc:sldMkLst>
        <pc:spChg chg="mod">
          <ac:chgData name="Orla Casey" userId="S::orla_momentumconsulting.ie#ext#@uniag1.onmicrosoft.com::4b973df9-dbe4-4e56-8606-68cdeaa09e3e" providerId="AD" clId="Web-{25FEDC99-1A4C-EBF3-15B2-7B1D03FBCEC0}" dt="2024-05-07T06:17:15.311" v="3"/>
          <ac:spMkLst>
            <pc:docMk/>
            <pc:sldMk cId="0" sldId="294"/>
            <ac:spMk id="81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4"/>
            <ac:spMk id="814"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4"/>
            <ac:picMk id="812"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5"/>
        </pc:sldMkLst>
        <pc:spChg chg="mod">
          <ac:chgData name="Orla Casey" userId="S::orla_momentumconsulting.ie#ext#@uniag1.onmicrosoft.com::4b973df9-dbe4-4e56-8606-68cdeaa09e3e" providerId="AD" clId="Web-{25FEDC99-1A4C-EBF3-15B2-7B1D03FBCEC0}" dt="2024-05-07T06:17:15.311" v="3"/>
          <ac:spMkLst>
            <pc:docMk/>
            <pc:sldMk cId="0" sldId="295"/>
            <ac:spMk id="82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5"/>
            <ac:spMk id="822"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5"/>
            <ac:picMk id="820"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6"/>
        </pc:sldMkLst>
        <pc:spChg chg="mod">
          <ac:chgData name="Orla Casey" userId="S::orla_momentumconsulting.ie#ext#@uniag1.onmicrosoft.com::4b973df9-dbe4-4e56-8606-68cdeaa09e3e" providerId="AD" clId="Web-{25FEDC99-1A4C-EBF3-15B2-7B1D03FBCEC0}" dt="2024-05-07T06:17:15.311" v="3"/>
          <ac:spMkLst>
            <pc:docMk/>
            <pc:sldMk cId="0" sldId="296"/>
            <ac:spMk id="8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6"/>
            <ac:spMk id="83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6"/>
            <ac:picMk id="828"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6"/>
            <ac:picMk id="83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7"/>
        </pc:sldMkLst>
        <pc:spChg chg="mod">
          <ac:chgData name="Orla Casey" userId="S::orla_momentumconsulting.ie#ext#@uniag1.onmicrosoft.com::4b973df9-dbe4-4e56-8606-68cdeaa09e3e" providerId="AD" clId="Web-{25FEDC99-1A4C-EBF3-15B2-7B1D03FBCEC0}" dt="2024-05-07T06:17:15.311" v="3"/>
          <ac:spMkLst>
            <pc:docMk/>
            <pc:sldMk cId="0" sldId="297"/>
            <ac:spMk id="8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7"/>
            <ac:spMk id="8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7"/>
            <ac:spMk id="84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7"/>
            <ac:picMk id="837"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7"/>
            <ac:picMk id="840"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8"/>
        </pc:sldMkLst>
        <pc:spChg chg="mod">
          <ac:chgData name="Orla Casey" userId="S::orla_momentumconsulting.ie#ext#@uniag1.onmicrosoft.com::4b973df9-dbe4-4e56-8606-68cdeaa09e3e" providerId="AD" clId="Web-{25FEDC99-1A4C-EBF3-15B2-7B1D03FBCEC0}" dt="2024-05-07T06:17:15.311" v="3"/>
          <ac:spMkLst>
            <pc:docMk/>
            <pc:sldMk cId="0" sldId="298"/>
            <ac:spMk id="8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8"/>
            <ac:spMk id="8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8"/>
            <ac:spMk id="852"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8"/>
            <ac:picMk id="847"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8"/>
            <ac:picMk id="85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298"/>
            <ac:picMk id="85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299"/>
        </pc:sldMkLst>
        <pc:spChg chg="mod">
          <ac:chgData name="Orla Casey" userId="S::orla_momentumconsulting.ie#ext#@uniag1.onmicrosoft.com::4b973df9-dbe4-4e56-8606-68cdeaa09e3e" providerId="AD" clId="Web-{25FEDC99-1A4C-EBF3-15B2-7B1D03FBCEC0}" dt="2024-05-07T06:17:15.311" v="3"/>
          <ac:spMkLst>
            <pc:docMk/>
            <pc:sldMk cId="0" sldId="299"/>
            <ac:spMk id="8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299"/>
            <ac:spMk id="860"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299"/>
            <ac:picMk id="85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0"/>
        </pc:sldMkLst>
        <pc:spChg chg="mod">
          <ac:chgData name="Orla Casey" userId="S::orla_momentumconsulting.ie#ext#@uniag1.onmicrosoft.com::4b973df9-dbe4-4e56-8606-68cdeaa09e3e" providerId="AD" clId="Web-{25FEDC99-1A4C-EBF3-15B2-7B1D03FBCEC0}" dt="2024-05-07T06:17:15.311" v="3"/>
          <ac:spMkLst>
            <pc:docMk/>
            <pc:sldMk cId="0" sldId="300"/>
            <ac:spMk id="86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0"/>
            <ac:spMk id="868"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0"/>
            <ac:picMk id="86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1"/>
        </pc:sldMkLst>
        <pc:spChg chg="mod">
          <ac:chgData name="Orla Casey" userId="S::orla_momentumconsulting.ie#ext#@uniag1.onmicrosoft.com::4b973df9-dbe4-4e56-8606-68cdeaa09e3e" providerId="AD" clId="Web-{25FEDC99-1A4C-EBF3-15B2-7B1D03FBCEC0}" dt="2024-05-07T06:17:15.311" v="3"/>
          <ac:spMkLst>
            <pc:docMk/>
            <pc:sldMk cId="0" sldId="301"/>
            <ac:spMk id="8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1"/>
            <ac:spMk id="87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1"/>
            <ac:picMk id="87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1"/>
            <ac:picMk id="87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2"/>
        </pc:sldMkLst>
        <pc:spChg chg="mod">
          <ac:chgData name="Orla Casey" userId="S::orla_momentumconsulting.ie#ext#@uniag1.onmicrosoft.com::4b973df9-dbe4-4e56-8606-68cdeaa09e3e" providerId="AD" clId="Web-{25FEDC99-1A4C-EBF3-15B2-7B1D03FBCEC0}" dt="2024-05-07T06:17:15.311" v="3"/>
          <ac:spMkLst>
            <pc:docMk/>
            <pc:sldMk cId="0" sldId="302"/>
            <ac:spMk id="88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2"/>
            <ac:spMk id="88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2"/>
            <ac:spMk id="88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2"/>
            <ac:picMk id="883"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2"/>
            <ac:picMk id="88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3"/>
        </pc:sldMkLst>
        <pc:spChg chg="mod">
          <ac:chgData name="Orla Casey" userId="S::orla_momentumconsulting.ie#ext#@uniag1.onmicrosoft.com::4b973df9-dbe4-4e56-8606-68cdeaa09e3e" providerId="AD" clId="Web-{25FEDC99-1A4C-EBF3-15B2-7B1D03FBCEC0}" dt="2024-05-07T06:17:15.311" v="3"/>
          <ac:spMkLst>
            <pc:docMk/>
            <pc:sldMk cId="0" sldId="303"/>
            <ac:spMk id="8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3"/>
            <ac:spMk id="89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3"/>
            <ac:spMk id="89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3"/>
            <ac:picMk id="893"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3"/>
            <ac:picMk id="89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4"/>
        </pc:sldMkLst>
        <pc:spChg chg="mod">
          <ac:chgData name="Orla Casey" userId="S::orla_momentumconsulting.ie#ext#@uniag1.onmicrosoft.com::4b973df9-dbe4-4e56-8606-68cdeaa09e3e" providerId="AD" clId="Web-{25FEDC99-1A4C-EBF3-15B2-7B1D03FBCEC0}" dt="2024-05-07T06:17:15.311" v="3"/>
          <ac:spMkLst>
            <pc:docMk/>
            <pc:sldMk cId="0" sldId="304"/>
            <ac:spMk id="90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4"/>
            <ac:spMk id="905"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4"/>
            <ac:picMk id="903"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5"/>
        </pc:sldMkLst>
        <pc:spChg chg="mod">
          <ac:chgData name="Orla Casey" userId="S::orla_momentumconsulting.ie#ext#@uniag1.onmicrosoft.com::4b973df9-dbe4-4e56-8606-68cdeaa09e3e" providerId="AD" clId="Web-{25FEDC99-1A4C-EBF3-15B2-7B1D03FBCEC0}" dt="2024-05-07T06:17:15.311" v="3"/>
          <ac:spMkLst>
            <pc:docMk/>
            <pc:sldMk cId="0" sldId="305"/>
            <ac:spMk id="91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5"/>
            <ac:spMk id="913"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5"/>
            <ac:picMk id="91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6"/>
        </pc:sldMkLst>
        <pc:spChg chg="mod">
          <ac:chgData name="Orla Casey" userId="S::orla_momentumconsulting.ie#ext#@uniag1.onmicrosoft.com::4b973df9-dbe4-4e56-8606-68cdeaa09e3e" providerId="AD" clId="Web-{25FEDC99-1A4C-EBF3-15B2-7B1D03FBCEC0}" dt="2024-05-07T06:17:15.311" v="3"/>
          <ac:spMkLst>
            <pc:docMk/>
            <pc:sldMk cId="0" sldId="306"/>
            <ac:spMk id="9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2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2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6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7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7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7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7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6"/>
            <ac:spMk id="974"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306"/>
            <ac:grpSpMk id="921"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306"/>
            <ac:picMk id="3" creationId="{F859C1B6-C733-C114-D272-3AD986CF0CEE}"/>
          </ac:picMkLst>
        </pc:picChg>
      </pc:sldChg>
      <pc:sldChg chg="modSp">
        <pc:chgData name="Orla Casey" userId="S::orla_momentumconsulting.ie#ext#@uniag1.onmicrosoft.com::4b973df9-dbe4-4e56-8606-68cdeaa09e3e" providerId="AD" clId="Web-{25FEDC99-1A4C-EBF3-15B2-7B1D03FBCEC0}" dt="2024-05-07T06:17:15.311" v="3"/>
        <pc:sldMkLst>
          <pc:docMk/>
          <pc:sldMk cId="0" sldId="307"/>
        </pc:sldMkLst>
        <pc:spChg chg="mod">
          <ac:chgData name="Orla Casey" userId="S::orla_momentumconsulting.ie#ext#@uniag1.onmicrosoft.com::4b973df9-dbe4-4e56-8606-68cdeaa09e3e" providerId="AD" clId="Web-{25FEDC99-1A4C-EBF3-15B2-7B1D03FBCEC0}" dt="2024-05-07T06:17:15.311" v="3"/>
          <ac:spMkLst>
            <pc:docMk/>
            <pc:sldMk cId="0" sldId="307"/>
            <ac:spMk id="9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7"/>
            <ac:spMk id="982"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7"/>
            <ac:picMk id="98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7"/>
            <ac:picMk id="983"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8"/>
        </pc:sldMkLst>
        <pc:spChg chg="mod">
          <ac:chgData name="Orla Casey" userId="S::orla_momentumconsulting.ie#ext#@uniag1.onmicrosoft.com::4b973df9-dbe4-4e56-8606-68cdeaa09e3e" providerId="AD" clId="Web-{25FEDC99-1A4C-EBF3-15B2-7B1D03FBCEC0}" dt="2024-05-07T06:17:15.311" v="3"/>
          <ac:spMkLst>
            <pc:docMk/>
            <pc:sldMk cId="0" sldId="308"/>
            <ac:spMk id="99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8"/>
            <ac:spMk id="99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8"/>
            <ac:picMk id="98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09"/>
        </pc:sldMkLst>
        <pc:spChg chg="mod">
          <ac:chgData name="Orla Casey" userId="S::orla_momentumconsulting.ie#ext#@uniag1.onmicrosoft.com::4b973df9-dbe4-4e56-8606-68cdeaa09e3e" providerId="AD" clId="Web-{25FEDC99-1A4C-EBF3-15B2-7B1D03FBCEC0}" dt="2024-05-07T06:17:15.311" v="3"/>
          <ac:spMkLst>
            <pc:docMk/>
            <pc:sldMk cId="0" sldId="309"/>
            <ac:spMk id="99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09"/>
            <ac:spMk id="999"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09"/>
            <ac:picMk id="997"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9"/>
            <ac:picMk id="1000"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09"/>
            <ac:picMk id="100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0"/>
        </pc:sldMkLst>
        <pc:spChg chg="mod">
          <ac:chgData name="Orla Casey" userId="S::orla_momentumconsulting.ie#ext#@uniag1.onmicrosoft.com::4b973df9-dbe4-4e56-8606-68cdeaa09e3e" providerId="AD" clId="Web-{25FEDC99-1A4C-EBF3-15B2-7B1D03FBCEC0}" dt="2024-05-07T06:17:15.311" v="3"/>
          <ac:spMkLst>
            <pc:docMk/>
            <pc:sldMk cId="0" sldId="310"/>
            <ac:spMk id="100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0"/>
            <ac:spMk id="1009"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0"/>
            <ac:picMk id="100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1"/>
        </pc:sldMkLst>
        <pc:spChg chg="mod">
          <ac:chgData name="Orla Casey" userId="S::orla_momentumconsulting.ie#ext#@uniag1.onmicrosoft.com::4b973df9-dbe4-4e56-8606-68cdeaa09e3e" providerId="AD" clId="Web-{25FEDC99-1A4C-EBF3-15B2-7B1D03FBCEC0}" dt="2024-05-07T06:17:15.311" v="3"/>
          <ac:spMkLst>
            <pc:docMk/>
            <pc:sldMk cId="0" sldId="311"/>
            <ac:spMk id="10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1"/>
            <ac:spMk id="101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1"/>
            <ac:picMk id="1015"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11"/>
            <ac:picMk id="1018"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2"/>
        </pc:sldMkLst>
        <pc:spChg chg="mod">
          <ac:chgData name="Orla Casey" userId="S::orla_momentumconsulting.ie#ext#@uniag1.onmicrosoft.com::4b973df9-dbe4-4e56-8606-68cdeaa09e3e" providerId="AD" clId="Web-{25FEDC99-1A4C-EBF3-15B2-7B1D03FBCEC0}" dt="2024-05-07T06:17:15.311" v="3"/>
          <ac:spMkLst>
            <pc:docMk/>
            <pc:sldMk cId="0" sldId="312"/>
            <ac:spMk id="10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2"/>
            <ac:spMk id="1026"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2"/>
            <ac:picMk id="1024" creationId="{00000000-0000-0000-0000-000000000000}"/>
          </ac:picMkLst>
        </pc:picChg>
        <pc:picChg chg="mod">
          <ac:chgData name="Orla Casey" userId="S::orla_momentumconsulting.ie#ext#@uniag1.onmicrosoft.com::4b973df9-dbe4-4e56-8606-68cdeaa09e3e" providerId="AD" clId="Web-{25FEDC99-1A4C-EBF3-15B2-7B1D03FBCEC0}" dt="2024-05-07T06:17:15.311" v="3"/>
          <ac:picMkLst>
            <pc:docMk/>
            <pc:sldMk cId="0" sldId="312"/>
            <ac:picMk id="1027"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3"/>
        </pc:sldMkLst>
        <pc:spChg chg="mod">
          <ac:chgData name="Orla Casey" userId="S::orla_momentumconsulting.ie#ext#@uniag1.onmicrosoft.com::4b973df9-dbe4-4e56-8606-68cdeaa09e3e" providerId="AD" clId="Web-{25FEDC99-1A4C-EBF3-15B2-7B1D03FBCEC0}" dt="2024-05-07T06:17:15.311" v="3"/>
          <ac:spMkLst>
            <pc:docMk/>
            <pc:sldMk cId="0" sldId="313"/>
            <ac:spMk id="10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3"/>
            <ac:spMk id="1035"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3"/>
            <ac:picMk id="1033"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4"/>
        </pc:sldMkLst>
        <pc:spChg chg="mod">
          <ac:chgData name="Orla Casey" userId="S::orla_momentumconsulting.ie#ext#@uniag1.onmicrosoft.com::4b973df9-dbe4-4e56-8606-68cdeaa09e3e" providerId="AD" clId="Web-{25FEDC99-1A4C-EBF3-15B2-7B1D03FBCEC0}" dt="2024-05-07T06:17:15.311" v="3"/>
          <ac:spMkLst>
            <pc:docMk/>
            <pc:sldMk cId="0" sldId="314"/>
            <ac:spMk id="10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4"/>
            <ac:spMk id="1043"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4"/>
            <ac:picMk id="1041"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5"/>
        </pc:sldMkLst>
        <pc:spChg chg="mod">
          <ac:chgData name="Orla Casey" userId="S::orla_momentumconsulting.ie#ext#@uniag1.onmicrosoft.com::4b973df9-dbe4-4e56-8606-68cdeaa09e3e" providerId="AD" clId="Web-{25FEDC99-1A4C-EBF3-15B2-7B1D03FBCEC0}" dt="2024-05-07T06:17:15.311" v="3"/>
          <ac:spMkLst>
            <pc:docMk/>
            <pc:sldMk cId="0" sldId="315"/>
            <ac:spMk id="10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5"/>
            <ac:spMk id="1051"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5"/>
            <ac:picMk id="1049"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6"/>
        </pc:sldMkLst>
        <pc:spChg chg="mod">
          <ac:chgData name="Orla Casey" userId="S::orla_momentumconsulting.ie#ext#@uniag1.onmicrosoft.com::4b973df9-dbe4-4e56-8606-68cdeaa09e3e" providerId="AD" clId="Web-{25FEDC99-1A4C-EBF3-15B2-7B1D03FBCEC0}" dt="2024-05-07T06:17:15.311" v="3"/>
          <ac:spMkLst>
            <pc:docMk/>
            <pc:sldMk cId="0" sldId="316"/>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0" sldId="316"/>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0" sldId="316"/>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0" sldId="319"/>
        </pc:sldMkLst>
        <pc:spChg chg="mod">
          <ac:chgData name="Orla Casey" userId="S::orla_momentumconsulting.ie#ext#@uniag1.onmicrosoft.com::4b973df9-dbe4-4e56-8606-68cdeaa09e3e" providerId="AD" clId="Web-{25FEDC99-1A4C-EBF3-15B2-7B1D03FBCEC0}" dt="2024-05-07T06:17:15.311" v="3"/>
          <ac:spMkLst>
            <pc:docMk/>
            <pc:sldMk cId="0" sldId="319"/>
            <ac:spMk id="107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8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09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0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k cId="0" sldId="319"/>
            <ac:spMk id="1128"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k cId="0" sldId="319"/>
            <ac:grpSpMk id="1076" creationId="{00000000-0000-0000-0000-000000000000}"/>
          </ac:grpSpMkLst>
        </pc:grpChg>
        <pc:picChg chg="mod">
          <ac:chgData name="Orla Casey" userId="S::orla_momentumconsulting.ie#ext#@uniag1.onmicrosoft.com::4b973df9-dbe4-4e56-8606-68cdeaa09e3e" providerId="AD" clId="Web-{25FEDC99-1A4C-EBF3-15B2-7B1D03FBCEC0}" dt="2024-05-07T06:17:15.311" v="3"/>
          <ac:picMkLst>
            <pc:docMk/>
            <pc:sldMk cId="0" sldId="319"/>
            <ac:picMk id="3" creationId="{DC454B77-AFFC-5822-5326-F43A0054460E}"/>
          </ac:picMkLst>
        </pc:picChg>
      </pc:sldChg>
      <pc:sldChg chg="modSp">
        <pc:chgData name="Orla Casey" userId="S::orla_momentumconsulting.ie#ext#@uniag1.onmicrosoft.com::4b973df9-dbe4-4e56-8606-68cdeaa09e3e" providerId="AD" clId="Web-{25FEDC99-1A4C-EBF3-15B2-7B1D03FBCEC0}" dt="2024-05-07T06:17:15.311" v="3"/>
        <pc:sldMkLst>
          <pc:docMk/>
          <pc:sldMk cId="3123595339" sldId="320"/>
        </pc:sldMkLst>
        <pc:spChg chg="mod">
          <ac:chgData name="Orla Casey" userId="S::orla_momentumconsulting.ie#ext#@uniag1.onmicrosoft.com::4b973df9-dbe4-4e56-8606-68cdeaa09e3e" providerId="AD" clId="Web-{25FEDC99-1A4C-EBF3-15B2-7B1D03FBCEC0}" dt="2024-05-07T06:17:15.311" v="3"/>
          <ac:spMkLst>
            <pc:docMk/>
            <pc:sldMk cId="3123595339" sldId="320"/>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3123595339" sldId="320"/>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3123595339" sldId="320"/>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1329248473" sldId="321"/>
        </pc:sldMkLst>
        <pc:spChg chg="mod">
          <ac:chgData name="Orla Casey" userId="S::orla_momentumconsulting.ie#ext#@uniag1.onmicrosoft.com::4b973df9-dbe4-4e56-8606-68cdeaa09e3e" providerId="AD" clId="Web-{25FEDC99-1A4C-EBF3-15B2-7B1D03FBCEC0}" dt="2024-05-07T06:17:15.311" v="3"/>
          <ac:spMkLst>
            <pc:docMk/>
            <pc:sldMk cId="1329248473" sldId="321"/>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1329248473" sldId="321"/>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1329248473" sldId="321"/>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86846053" sldId="322"/>
        </pc:sldMkLst>
        <pc:spChg chg="mod">
          <ac:chgData name="Orla Casey" userId="S::orla_momentumconsulting.ie#ext#@uniag1.onmicrosoft.com::4b973df9-dbe4-4e56-8606-68cdeaa09e3e" providerId="AD" clId="Web-{25FEDC99-1A4C-EBF3-15B2-7B1D03FBCEC0}" dt="2024-05-07T06:17:15.311" v="3"/>
          <ac:spMkLst>
            <pc:docMk/>
            <pc:sldMk cId="86846053" sldId="322"/>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86846053" sldId="322"/>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86846053" sldId="322"/>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1400747805" sldId="323"/>
        </pc:sldMkLst>
        <pc:spChg chg="mod">
          <ac:chgData name="Orla Casey" userId="S::orla_momentumconsulting.ie#ext#@uniag1.onmicrosoft.com::4b973df9-dbe4-4e56-8606-68cdeaa09e3e" providerId="AD" clId="Web-{25FEDC99-1A4C-EBF3-15B2-7B1D03FBCEC0}" dt="2024-05-07T06:17:15.311" v="3"/>
          <ac:spMkLst>
            <pc:docMk/>
            <pc:sldMk cId="1400747805" sldId="323"/>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1400747805" sldId="323"/>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1400747805" sldId="323"/>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4141912015" sldId="324"/>
        </pc:sldMkLst>
        <pc:spChg chg="mod">
          <ac:chgData name="Orla Casey" userId="S::orla_momentumconsulting.ie#ext#@uniag1.onmicrosoft.com::4b973df9-dbe4-4e56-8606-68cdeaa09e3e" providerId="AD" clId="Web-{25FEDC99-1A4C-EBF3-15B2-7B1D03FBCEC0}" dt="2024-05-07T06:17:15.311" v="3"/>
          <ac:spMkLst>
            <pc:docMk/>
            <pc:sldMk cId="4141912015" sldId="324"/>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4141912015" sldId="324"/>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4141912015" sldId="324"/>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2174263416" sldId="325"/>
        </pc:sldMkLst>
        <pc:spChg chg="mod">
          <ac:chgData name="Orla Casey" userId="S::orla_momentumconsulting.ie#ext#@uniag1.onmicrosoft.com::4b973df9-dbe4-4e56-8606-68cdeaa09e3e" providerId="AD" clId="Web-{25FEDC99-1A4C-EBF3-15B2-7B1D03FBCEC0}" dt="2024-05-07T06:17:15.311" v="3"/>
          <ac:spMkLst>
            <pc:docMk/>
            <pc:sldMk cId="2174263416" sldId="325"/>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2174263416" sldId="325"/>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2174263416" sldId="325"/>
            <ac:picMk id="1056" creationId="{00000000-0000-0000-0000-000000000000}"/>
          </ac:picMkLst>
        </pc:picChg>
      </pc:sldChg>
      <pc:sldChg chg="modSp">
        <pc:chgData name="Orla Casey" userId="S::orla_momentumconsulting.ie#ext#@uniag1.onmicrosoft.com::4b973df9-dbe4-4e56-8606-68cdeaa09e3e" providerId="AD" clId="Web-{25FEDC99-1A4C-EBF3-15B2-7B1D03FBCEC0}" dt="2024-05-07T06:17:15.311" v="3"/>
        <pc:sldMkLst>
          <pc:docMk/>
          <pc:sldMk cId="1042662765" sldId="326"/>
        </pc:sldMkLst>
        <pc:spChg chg="mod">
          <ac:chgData name="Orla Casey" userId="S::orla_momentumconsulting.ie#ext#@uniag1.onmicrosoft.com::4b973df9-dbe4-4e56-8606-68cdeaa09e3e" providerId="AD" clId="Web-{25FEDC99-1A4C-EBF3-15B2-7B1D03FBCEC0}" dt="2024-05-07T06:17:15.311" v="3"/>
          <ac:spMkLst>
            <pc:docMk/>
            <pc:sldMk cId="1042662765" sldId="326"/>
            <ac:spMk id="3" creationId="{9165D6FF-6878-0B71-48B5-5FE2F8569816}"/>
          </ac:spMkLst>
        </pc:spChg>
        <pc:spChg chg="mod">
          <ac:chgData name="Orla Casey" userId="S::orla_momentumconsulting.ie#ext#@uniag1.onmicrosoft.com::4b973df9-dbe4-4e56-8606-68cdeaa09e3e" providerId="AD" clId="Web-{25FEDC99-1A4C-EBF3-15B2-7B1D03FBCEC0}" dt="2024-05-07T06:17:15.311" v="3"/>
          <ac:spMkLst>
            <pc:docMk/>
            <pc:sldMk cId="1042662765" sldId="326"/>
            <ac:spMk id="1057" creationId="{00000000-0000-0000-0000-000000000000}"/>
          </ac:spMkLst>
        </pc:spChg>
        <pc:picChg chg="mod">
          <ac:chgData name="Orla Casey" userId="S::orla_momentumconsulting.ie#ext#@uniag1.onmicrosoft.com::4b973df9-dbe4-4e56-8606-68cdeaa09e3e" providerId="AD" clId="Web-{25FEDC99-1A4C-EBF3-15B2-7B1D03FBCEC0}" dt="2024-05-07T06:17:15.311" v="3"/>
          <ac:picMkLst>
            <pc:docMk/>
            <pc:sldMk cId="1042662765" sldId="326"/>
            <ac:picMk id="1056" creationId="{00000000-0000-0000-0000-000000000000}"/>
          </ac:picMkLst>
        </pc:picChg>
      </pc:sldChg>
      <pc:sldChg chg="addSp modSp add">
        <pc:chgData name="Orla Casey" userId="S::orla_momentumconsulting.ie#ext#@uniag1.onmicrosoft.com::4b973df9-dbe4-4e56-8606-68cdeaa09e3e" providerId="AD" clId="Web-{25FEDC99-1A4C-EBF3-15B2-7B1D03FBCEC0}" dt="2024-05-07T06:19:33.929" v="28" actId="14100"/>
        <pc:sldMkLst>
          <pc:docMk/>
          <pc:sldMk cId="3894297393" sldId="4347"/>
        </pc:sldMkLst>
        <pc:spChg chg="add mod ord">
          <ac:chgData name="Orla Casey" userId="S::orla_momentumconsulting.ie#ext#@uniag1.onmicrosoft.com::4b973df9-dbe4-4e56-8606-68cdeaa09e3e" providerId="AD" clId="Web-{25FEDC99-1A4C-EBF3-15B2-7B1D03FBCEC0}" dt="2024-05-07T06:19:29.647" v="27"/>
          <ac:spMkLst>
            <pc:docMk/>
            <pc:sldMk cId="3894297393" sldId="4347"/>
            <ac:spMk id="3" creationId="{7CDE6165-2A07-AEDD-2720-B5CDE9EA9631}"/>
          </ac:spMkLst>
        </pc:spChg>
        <pc:spChg chg="mod">
          <ac:chgData name="Orla Casey" userId="S::orla_momentumconsulting.ie#ext#@uniag1.onmicrosoft.com::4b973df9-dbe4-4e56-8606-68cdeaa09e3e" providerId="AD" clId="Web-{25FEDC99-1A4C-EBF3-15B2-7B1D03FBCEC0}" dt="2024-05-07T06:17:47.704" v="6" actId="20577"/>
          <ac:spMkLst>
            <pc:docMk/>
            <pc:sldMk cId="3894297393" sldId="4347"/>
            <ac:spMk id="7" creationId="{C7A02EA4-4CBF-804E-84A7-7223E815E249}"/>
          </ac:spMkLst>
        </pc:spChg>
        <pc:spChg chg="mod">
          <ac:chgData name="Orla Casey" userId="S::orla_momentumconsulting.ie#ext#@uniag1.onmicrosoft.com::4b973df9-dbe4-4e56-8606-68cdeaa09e3e" providerId="AD" clId="Web-{25FEDC99-1A4C-EBF3-15B2-7B1D03FBCEC0}" dt="2024-05-07T06:18:02.736" v="17" actId="1076"/>
          <ac:spMkLst>
            <pc:docMk/>
            <pc:sldMk cId="3894297393" sldId="4347"/>
            <ac:spMk id="9" creationId="{89177E28-4F22-7E40-AB64-D1BAC04F32A8}"/>
          </ac:spMkLst>
        </pc:spChg>
        <pc:picChg chg="add mod">
          <ac:chgData name="Orla Casey" userId="S::orla_momentumconsulting.ie#ext#@uniag1.onmicrosoft.com::4b973df9-dbe4-4e56-8606-68cdeaa09e3e" providerId="AD" clId="Web-{25FEDC99-1A4C-EBF3-15B2-7B1D03FBCEC0}" dt="2024-05-07T06:19:33.929" v="28" actId="14100"/>
          <ac:picMkLst>
            <pc:docMk/>
            <pc:sldMk cId="3894297393" sldId="4347"/>
            <ac:picMk id="2" creationId="{FB769856-E729-292C-4C82-4704C74EC8D7}"/>
          </ac:picMkLst>
        </pc:picChg>
      </pc:sldChg>
      <pc:sldMasterChg chg="modSp addSldLayout modSldLayout">
        <pc:chgData name="Orla Casey" userId="S::orla_momentumconsulting.ie#ext#@uniag1.onmicrosoft.com::4b973df9-dbe4-4e56-8606-68cdeaa09e3e" providerId="AD" clId="Web-{25FEDC99-1A4C-EBF3-15B2-7B1D03FBCEC0}" dt="2024-05-07T06:17:15.311" v="3"/>
        <pc:sldMasterMkLst>
          <pc:docMk/>
          <pc:sldMasterMk cId="0" sldId="2147483648"/>
        </pc:sldMasterMkLst>
        <pc:spChg chg="mod">
          <ac:chgData name="Orla Casey" userId="S::orla_momentumconsulting.ie#ext#@uniag1.onmicrosoft.com::4b973df9-dbe4-4e56-8606-68cdeaa09e3e" providerId="AD" clId="Web-{25FEDC99-1A4C-EBF3-15B2-7B1D03FBCEC0}" dt="2024-05-07T06:17:15.311" v="3"/>
          <ac:spMkLst>
            <pc:docMk/>
            <pc:sldMasterMk cId="0" sldId="2147483648"/>
            <ac:spMk id="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ac:spMk id="1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ac:spMk id="1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ac:spMk id="1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ac:spMk id="14" creationId="{00000000-0000-0000-0000-000000000000}"/>
          </ac:spMkLst>
        </pc:spChg>
        <pc:sldLayoutChg chg="modSp">
          <pc:chgData name="Orla Casey" userId="S::orla_momentumconsulting.ie#ext#@uniag1.onmicrosoft.com::4b973df9-dbe4-4e56-8606-68cdeaa09e3e" providerId="AD" clId="Web-{25FEDC99-1A4C-EBF3-15B2-7B1D03FBCEC0}" dt="2024-05-07T06:17:15.311" v="3"/>
          <pc:sldLayoutMkLst>
            <pc:docMk/>
            <pc:sldMasterMk cId="0" sldId="2147483648"/>
            <pc:sldLayoutMk cId="0" sldId="2147483649"/>
          </pc:sldLayoutMkLst>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49"/>
              <ac:spMk id="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49"/>
              <ac:spMk id="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49"/>
              <ac:spMk id="1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49"/>
              <ac:spMk id="1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49"/>
              <ac:spMk id="20"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48"/>
            <pc:sldLayoutMk cId="0" sldId="2147483651"/>
          </pc:sldLayoutMkLst>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51"/>
              <ac:spMk id="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51"/>
              <ac:spMk id="2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51"/>
              <ac:spMk id="2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0" sldId="2147483651"/>
              <ac:spMk id="26" creationId="{00000000-0000-0000-0000-000000000000}"/>
            </ac:spMkLst>
          </pc:spChg>
        </pc:sldLayoutChg>
        <pc:sldLayoutChg chg="modSp add replId">
          <pc:chgData name="Orla Casey" userId="S::orla_momentumconsulting.ie#ext#@uniag1.onmicrosoft.com::4b973df9-dbe4-4e56-8606-68cdeaa09e3e" providerId="AD" clId="Web-{25FEDC99-1A4C-EBF3-15B2-7B1D03FBCEC0}" dt="2024-05-07T06:17:15.311" v="3"/>
          <pc:sldLayoutMkLst>
            <pc:docMk/>
            <pc:sldMasterMk cId="0" sldId="2147483648"/>
            <pc:sldLayoutMk cId="954481110" sldId="2147483682"/>
          </pc:sldLayoutMkLst>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8" creationId="{0F062FE7-538B-E39B-DBBF-D9F159AE06BE}"/>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9" creationId="{9F7CE617-BED4-66B1-08C1-19DE148A32B7}"/>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0" creationId="{52140F6B-DFA3-EFD1-5423-90AEF3BBB03A}"/>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1" creationId="{833B67B5-B8AD-5BEA-D6E7-4CAF61F350AA}"/>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2" creationId="{041DA1CD-6186-7CD1-762C-2F94D885D1EE}"/>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3" creationId="{CBD56224-8185-F800-5D98-F79C36122A84}"/>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 creationId="{B8C3DD5D-5DD1-1AE2-3277-133F32140457}"/>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86" creationId="{E4CC3600-FB08-6DD3-EB8F-B241FB07DCA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87" creationId="{1CD92339-1DB4-A4E5-751B-5D49EA44F48D}"/>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61" creationId="{0922034D-04F9-9E4E-66FA-10EF7CF0286B}"/>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63" creationId="{DAAF524A-5DDB-1879-C10D-5EDA6B9E76D2}"/>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64" creationId="{EF406C6D-8A8A-6BC2-EC3D-02505B9F9D55}"/>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65" creationId="{218AA75D-B1F0-C675-17CB-A05E88DC15FC}"/>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66" creationId="{CF90E105-AC27-D620-132B-7ECE86891876}"/>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0" creationId="{E0FB056C-A7B3-4416-E68A-B8BCC51A4BB7}"/>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1" creationId="{0734F01E-02F9-2649-01A4-47FDF6E16AE4}"/>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2" creationId="{C9C948E3-EA5F-0E19-4A8C-929C0F9C6727}"/>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3" creationId="{B11006F7-1969-34A2-21F5-42AA5E725902}"/>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4" creationId="{2536366E-3B53-47B6-4D89-77D2A09A9E96}"/>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5" creationId="{A8DCB712-19CE-4D40-68D0-443F637DB353}"/>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6" creationId="{871161D3-598E-260E-B7E2-5F605A39FC8C}"/>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7" creationId="{3001EE7E-08C5-4E54-8AC7-0FB5B82E0192}"/>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8" creationId="{DE5CFEA2-0DBA-7B32-B22A-71FE6EC0CFC3}"/>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79" creationId="{762E4429-085D-6291-9250-795C2F77E95C}"/>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0" creationId="{86208DB4-049F-300B-2910-F2EE7C7C1192}"/>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1" creationId="{C8828254-0383-7640-30E6-26907B30F60C}"/>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2" creationId="{8640FB5F-2D24-0E45-EBED-0CF82094BD34}"/>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3" creationId="{EBD0D415-7522-D9BD-257F-07DACE37F68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4" creationId="{239F06AA-3B86-0D88-2AF7-E6C79F973344}"/>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5" creationId="{9E69E5E4-04A2-8538-F4AD-EC7EABFA9B2B}"/>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6" creationId="{7CEF91C1-E03A-AE6C-01D6-9A0290E77F9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7" creationId="{C1BC6C3B-3BE4-7118-1B07-AB845988B45B}"/>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8" creationId="{2DEA59D4-C5D5-E737-DA72-A9373C5B151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89" creationId="{FA9DE0F0-4A2E-51AB-0894-9EE79698DD0F}"/>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0" creationId="{F807E8D8-E55B-685D-5066-4FE28A5199DA}"/>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1" creationId="{97BEA615-C263-AF69-12D9-1977335E333E}"/>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2" creationId="{7CB13D77-5883-4886-F571-A32E173A367E}"/>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3" creationId="{AA104BB0-9A6D-F521-C235-5930B1562988}"/>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4" creationId="{0B86A6A6-F009-9E27-2777-8005B6C77C93}"/>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5" creationId="{4FB9DB29-A308-CBDC-66A0-AF5767467B6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6" creationId="{4BC7A048-D4B5-3723-0DD3-4F4C82326B40}"/>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197" creationId="{0A0D4D68-BC9B-CB30-1C64-18D448E98D7F}"/>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200" creationId="{F051E687-1A34-CAAD-989D-122ABB88D2EE}"/>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202" creationId="{F961FD57-F4AF-47CF-D2F7-BF7FB3131E95}"/>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204" creationId="{92008537-0EC7-43D0-263F-F065A14D8E63}"/>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205" creationId="{669BBDA4-4032-5623-1217-02BB7DEE19B7}"/>
            </ac:spMkLst>
          </pc:spChg>
          <pc:spChg chg="mod">
            <ac:chgData name="Orla Casey" userId="S::orla_momentumconsulting.ie#ext#@uniag1.onmicrosoft.com::4b973df9-dbe4-4e56-8606-68cdeaa09e3e" providerId="AD" clId="Web-{25FEDC99-1A4C-EBF3-15B2-7B1D03FBCEC0}" dt="2024-05-07T06:17:15.311" v="3"/>
            <ac:spMkLst>
              <pc:docMk/>
              <pc:sldMasterMk cId="0" sldId="2147483648"/>
              <pc:sldLayoutMk cId="954481110" sldId="2147483682"/>
              <ac:spMk id="284" creationId="{7FDC6DC0-2C2E-714E-AD04-F0B2F89EC052}"/>
            </ac:spMkLst>
          </pc:spChg>
          <pc:grpChg chg="mod">
            <ac:chgData name="Orla Casey" userId="S::orla_momentumconsulting.ie#ext#@uniag1.onmicrosoft.com::4b973df9-dbe4-4e56-8606-68cdeaa09e3e" providerId="AD" clId="Web-{25FEDC99-1A4C-EBF3-15B2-7B1D03FBCEC0}" dt="2024-05-07T06:17:15.311" v="3"/>
            <ac:grpSpMkLst>
              <pc:docMk/>
              <pc:sldMasterMk cId="0" sldId="2147483648"/>
              <pc:sldLayoutMk cId="954481110" sldId="2147483682"/>
              <ac:grpSpMk id="3" creationId="{005AC5DC-E49F-D276-6C25-005747533247}"/>
            </ac:grpSpMkLst>
          </pc:grpChg>
          <pc:grpChg chg="mod">
            <ac:chgData name="Orla Casey" userId="S::orla_momentumconsulting.ie#ext#@uniag1.onmicrosoft.com::4b973df9-dbe4-4e56-8606-68cdeaa09e3e" providerId="AD" clId="Web-{25FEDC99-1A4C-EBF3-15B2-7B1D03FBCEC0}" dt="2024-05-07T06:17:15.311" v="3"/>
            <ac:grpSpMkLst>
              <pc:docMk/>
              <pc:sldMasterMk cId="0" sldId="2147483648"/>
              <pc:sldLayoutMk cId="954481110" sldId="2147483682"/>
              <ac:grpSpMk id="283" creationId="{C1036C75-4D48-4C45-AFC3-8D59AD2A30F8}"/>
            </ac:grpSpMkLst>
          </pc:grpChg>
        </pc:sldLayoutChg>
      </pc:sldMasterChg>
      <pc:sldMasterChg chg="modSp modSldLayout">
        <pc:chgData name="Orla Casey" userId="S::orla_momentumconsulting.ie#ext#@uniag1.onmicrosoft.com::4b973df9-dbe4-4e56-8606-68cdeaa09e3e" providerId="AD" clId="Web-{25FEDC99-1A4C-EBF3-15B2-7B1D03FBCEC0}" dt="2024-05-07T06:17:15.311" v="3"/>
        <pc:sldMasterMkLst>
          <pc:docMk/>
          <pc:sldMasterMk cId="0" sldId="2147483652"/>
        </pc:sldMasterMkLst>
        <pc:spChg chg="mod">
          <ac:chgData name="Orla Casey" userId="S::orla_momentumconsulting.ie#ext#@uniag1.onmicrosoft.com::4b973df9-dbe4-4e56-8606-68cdeaa09e3e" providerId="AD" clId="Web-{25FEDC99-1A4C-EBF3-15B2-7B1D03FBCEC0}" dt="2024-05-07T06:17:15.311" v="3"/>
          <ac:spMkLst>
            <pc:docMk/>
            <pc:sldMasterMk cId="0" sldId="2147483652"/>
            <ac:spMk id="2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ac:spMk id="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ac:spMk id="3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ac:spMk id="3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ac:spMk id="32" creationId="{00000000-0000-0000-0000-000000000000}"/>
          </ac:spMkLst>
        </pc:sp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3"/>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3"/>
              <ac:spMk id="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3"/>
              <ac:spMk id="3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3"/>
              <ac:spMk id="3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3"/>
              <ac:spMk id="37"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4"/>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4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4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4"/>
              <ac:spMk id="44"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5"/>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4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5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5"/>
              <ac:spMk id="51"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6"/>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6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6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6"/>
              <ac:spMk id="62"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asterMk cId="0" sldId="2147483652"/>
              <pc:sldLayoutMk cId="0" sldId="2147483656"/>
              <ac:grpSpMk id="56" creationId="{00000000-0000-0000-0000-000000000000}"/>
            </ac:grpSpMkLst>
          </pc:gr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8"/>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8"/>
              <ac:spMk id="6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8"/>
              <ac:spMk id="6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8"/>
              <ac:spMk id="6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8"/>
              <ac:spMk id="6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8"/>
              <ac:spMk id="69"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59"/>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59"/>
              <ac:spMk id="76"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60"/>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7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0"/>
              <ac:spMk id="85"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61"/>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1"/>
              <ac:spMk id="8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1"/>
              <ac:spMk id="8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1"/>
              <ac:spMk id="8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1"/>
              <ac:spMk id="90"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62"/>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2"/>
              <ac:spMk id="9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2"/>
              <ac:spMk id="9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2"/>
              <ac:spMk id="94"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63"/>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3"/>
              <ac:spMk id="9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3"/>
              <ac:spMk id="9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3"/>
              <ac:spMk id="9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3"/>
              <ac:spMk id="9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3"/>
              <ac:spMk id="100"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52"/>
            <pc:sldLayoutMk cId="0" sldId="2147483664"/>
          </pc:sldLayoutMkLst>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4"/>
              <ac:spMk id="1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4"/>
              <ac:spMk id="10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4"/>
              <ac:spMk id="10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4"/>
              <ac:spMk id="10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52"/>
              <pc:sldLayoutMk cId="0" sldId="2147483664"/>
              <ac:spMk id="106" creationId="{00000000-0000-0000-0000-000000000000}"/>
            </ac:spMkLst>
          </pc:spChg>
        </pc:sldLayoutChg>
      </pc:sldMasterChg>
      <pc:sldMasterChg chg="modSp modSldLayout">
        <pc:chgData name="Orla Casey" userId="S::orla_momentumconsulting.ie#ext#@uniag1.onmicrosoft.com::4b973df9-dbe4-4e56-8606-68cdeaa09e3e" providerId="AD" clId="Web-{25FEDC99-1A4C-EBF3-15B2-7B1D03FBCEC0}" dt="2024-05-07T06:17:15.311" v="3"/>
        <pc:sldMasterMkLst>
          <pc:docMk/>
          <pc:sldMasterMk cId="0" sldId="2147483665"/>
        </pc:sldMasterMkLst>
        <pc:spChg chg="mod">
          <ac:chgData name="Orla Casey" userId="S::orla_momentumconsulting.ie#ext#@uniag1.onmicrosoft.com::4b973df9-dbe4-4e56-8606-68cdeaa09e3e" providerId="AD" clId="Web-{25FEDC99-1A4C-EBF3-15B2-7B1D03FBCEC0}" dt="2024-05-07T06:17:15.311" v="3"/>
          <ac:spMkLst>
            <pc:docMk/>
            <pc:sldMasterMk cId="0" sldId="2147483665"/>
            <ac:spMk id="10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ac:spMk id="10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ac:spMk id="11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ac:spMk id="11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ac:spMk id="112" creationId="{00000000-0000-0000-0000-000000000000}"/>
          </ac:spMkLst>
        </pc:spChg>
        <pc:sldLayoutChg chg="modSp">
          <pc:chgData name="Orla Casey" userId="S::orla_momentumconsulting.ie#ext#@uniag1.onmicrosoft.com::4b973df9-dbe4-4e56-8606-68cdeaa09e3e" providerId="AD" clId="Web-{25FEDC99-1A4C-EBF3-15B2-7B1D03FBCEC0}" dt="2024-05-07T06:17:15.311" v="3"/>
          <pc:sldLayoutMkLst>
            <pc:docMk/>
            <pc:sldMasterMk cId="0" sldId="2147483665"/>
            <pc:sldLayoutMk cId="0" sldId="2147483666"/>
          </pc:sldLayoutMkLst>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6"/>
              <ac:spMk id="11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6"/>
              <ac:spMk id="11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6"/>
              <ac:spMk id="11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6"/>
              <ac:spMk id="11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6"/>
              <ac:spMk id="118"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5"/>
            <pc:sldLayoutMk cId="0" sldId="2147483668"/>
          </pc:sldLayoutMkLst>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8"/>
              <ac:spMk id="12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8"/>
              <ac:spMk id="12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8"/>
              <ac:spMk id="12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5"/>
              <pc:sldLayoutMk cId="0" sldId="2147483668"/>
              <ac:spMk id="124" creationId="{00000000-0000-0000-0000-000000000000}"/>
            </ac:spMkLst>
          </pc:spChg>
        </pc:sldLayoutChg>
      </pc:sldMasterChg>
      <pc:sldMasterChg chg="modSp modSldLayout">
        <pc:chgData name="Orla Casey" userId="S::orla_momentumconsulting.ie#ext#@uniag1.onmicrosoft.com::4b973df9-dbe4-4e56-8606-68cdeaa09e3e" providerId="AD" clId="Web-{25FEDC99-1A4C-EBF3-15B2-7B1D03FBCEC0}" dt="2024-05-07T06:17:15.311" v="3"/>
        <pc:sldMasterMkLst>
          <pc:docMk/>
          <pc:sldMasterMk cId="0" sldId="2147483669"/>
        </pc:sldMasterMkLst>
        <pc:spChg chg="mod">
          <ac:chgData name="Orla Casey" userId="S::orla_momentumconsulting.ie#ext#@uniag1.onmicrosoft.com::4b973df9-dbe4-4e56-8606-68cdeaa09e3e" providerId="AD" clId="Web-{25FEDC99-1A4C-EBF3-15B2-7B1D03FBCEC0}" dt="2024-05-07T06:17:15.311" v="3"/>
          <ac:spMkLst>
            <pc:docMk/>
            <pc:sldMasterMk cId="0" sldId="2147483669"/>
            <ac:spMk id="12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ac:spMk id="12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ac:spMk id="12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ac:spMk id="12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ac:spMk id="130" creationId="{00000000-0000-0000-0000-000000000000}"/>
          </ac:spMkLst>
        </pc:sp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0"/>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0"/>
              <ac:spMk id="13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0"/>
              <ac:spMk id="13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0"/>
              <ac:spMk id="13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0"/>
              <ac:spMk id="135"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1"/>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3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3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3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4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4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1"/>
              <ac:spMk id="142"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2"/>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2"/>
              <ac:spMk id="149"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3"/>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5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3"/>
              <ac:spMk id="160" creationId="{00000000-0000-0000-0000-000000000000}"/>
            </ac:spMkLst>
          </pc:spChg>
          <pc:grpChg chg="mod">
            <ac:chgData name="Orla Casey" userId="S::orla_momentumconsulting.ie#ext#@uniag1.onmicrosoft.com::4b973df9-dbe4-4e56-8606-68cdeaa09e3e" providerId="AD" clId="Web-{25FEDC99-1A4C-EBF3-15B2-7B1D03FBCEC0}" dt="2024-05-07T06:17:15.311" v="3"/>
            <ac:grpSpMkLst>
              <pc:docMk/>
              <pc:sldMasterMk cId="0" sldId="2147483669"/>
              <pc:sldLayoutMk cId="0" sldId="2147483673"/>
              <ac:grpSpMk id="154" creationId="{00000000-0000-0000-0000-000000000000}"/>
            </ac:grpSpMkLst>
          </pc:gr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5"/>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5"/>
              <ac:spMk id="16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5"/>
              <ac:spMk id="16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5"/>
              <ac:spMk id="16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5"/>
              <ac:spMk id="16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5"/>
              <ac:spMk id="167"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6"/>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6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7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7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7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7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6"/>
              <ac:spMk id="174"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7"/>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7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7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78"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79"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8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8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8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7"/>
              <ac:spMk id="183"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8"/>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8"/>
              <ac:spMk id="18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8"/>
              <ac:spMk id="18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8"/>
              <ac:spMk id="18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8"/>
              <ac:spMk id="188"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79"/>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9"/>
              <ac:spMk id="19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9"/>
              <ac:spMk id="19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79"/>
              <ac:spMk id="192"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80"/>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0"/>
              <ac:spMk id="194"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0"/>
              <ac:spMk id="195"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0"/>
              <ac:spMk id="196"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0"/>
              <ac:spMk id="197"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0"/>
              <ac:spMk id="198" creationId="{00000000-0000-0000-0000-000000000000}"/>
            </ac:spMkLst>
          </pc:spChg>
        </pc:sldLayoutChg>
        <pc:sldLayoutChg chg="modSp">
          <pc:chgData name="Orla Casey" userId="S::orla_momentumconsulting.ie#ext#@uniag1.onmicrosoft.com::4b973df9-dbe4-4e56-8606-68cdeaa09e3e" providerId="AD" clId="Web-{25FEDC99-1A4C-EBF3-15B2-7B1D03FBCEC0}" dt="2024-05-07T06:17:15.311" v="3"/>
          <pc:sldLayoutMkLst>
            <pc:docMk/>
            <pc:sldMasterMk cId="0" sldId="2147483669"/>
            <pc:sldLayoutMk cId="0" sldId="2147483681"/>
          </pc:sldLayoutMkLst>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1"/>
              <ac:spMk id="200"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1"/>
              <ac:spMk id="201"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1"/>
              <ac:spMk id="202"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1"/>
              <ac:spMk id="203" creationId="{00000000-0000-0000-0000-000000000000}"/>
            </ac:spMkLst>
          </pc:spChg>
          <pc:spChg chg="mod">
            <ac:chgData name="Orla Casey" userId="S::orla_momentumconsulting.ie#ext#@uniag1.onmicrosoft.com::4b973df9-dbe4-4e56-8606-68cdeaa09e3e" providerId="AD" clId="Web-{25FEDC99-1A4C-EBF3-15B2-7B1D03FBCEC0}" dt="2024-05-07T06:17:15.311" v="3"/>
            <ac:spMkLst>
              <pc:docMk/>
              <pc:sldMasterMk cId="0" sldId="2147483669"/>
              <pc:sldLayoutMk cId="0" sldId="2147483681"/>
              <ac:spMk id="204"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633913" cy="37941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057900" y="0"/>
            <a:ext cx="4632325" cy="37941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7183438"/>
            <a:ext cx="4633913" cy="37941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83a1922f65_0_10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283a1922f65_0_109: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g283a1922f65_0_109: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83a1922f65_0_11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g283a1922f65_0_116: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g283a1922f65_0_116: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83a1922f65_0_13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283a1922f65_0_13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283a1922f65_0_13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83a1922f65_0_0: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83a1922f65_0_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81fc3c1766_0_32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g281fc3c1766_0_32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g281fc3c1766_0_32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83a1922f65_2_7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g283a1922f65_2_72: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4" name="Google Shape;494;g283a1922f65_2_72: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83a1922f65_2_12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283a1922f65_2_126: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g283a1922f65_2_126: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83a1922f65_2_85: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283a1922f65_2_85: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g283a1922f65_2_85: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83a1922f65_2_10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g283a1922f65_2_10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g283a1922f65_2_10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83a1922f65_2_9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283a1922f65_2_96: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83a1922f65_2_96: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83a1922f65_2_13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g283a1922f65_2_13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g283a1922f65_2_13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83a1922f65_2_14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g283a1922f65_2_142: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g283a1922f65_2_142: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83a1922f65_2_151: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283a1922f65_2_151: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283a1922f65_2_151: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83a1922f65_0_150: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g283a1922f65_0_15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283a1922f65_2_6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g283a1922f65_2_63: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g283a1922f65_2_63: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81fc3c1766_0_331: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6" name="Google Shape;636;g281fc3c1766_0_331: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g281fc3c1766_0_331: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81fc3c1766_0_347: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g281fc3c1766_0_347: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g281fc3c1766_0_347: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281fc3c1766_0_34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g281fc3c1766_0_340: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g281fc3c1766_0_340: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81fc3c1766_0_35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281fc3c1766_0_358: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g281fc3c1766_0_358: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281fc3c1766_0_36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g281fc3c1766_0_366: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281fc3c1766_0_366: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rgbClr val="000000"/>
              </a:buClr>
              <a:buSzPts val="1800"/>
              <a:buFont typeface="Calibri"/>
              <a:buChar char="-"/>
            </a:pPr>
            <a:r>
              <a:rPr lang="en-GB" sz="1800" b="0" i="0" u="none" strike="noStrike">
                <a:solidFill>
                  <a:srgbClr val="000000"/>
                </a:solidFill>
                <a:latin typeface="Calibri"/>
                <a:ea typeface="Calibri"/>
                <a:cs typeface="Calibri"/>
                <a:sym typeface="Calibri"/>
              </a:rPr>
              <a:t>Explain concisely what the module is about and how the overall module will support student learning in the relevant discipline. In this part you can describe details of the background of the module and its overall aims and the prior knowledge the trainees should have. You can also include information on how the module relates to the other modules in the curriculum. The questions provided are intended as prompts and should be replaced upon completion. </a:t>
            </a:r>
            <a:endParaRPr/>
          </a:p>
        </p:txBody>
      </p:sp>
      <p:sp>
        <p:nvSpPr>
          <p:cNvPr id="277" name="Google Shape;277;p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81fc3c1766_0_37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g281fc3c1766_0_373: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4" name="Google Shape;684;g281fc3c1766_0_373: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281fc3c1766_0_38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g281fc3c1766_0_382: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g281fc3c1766_0_382: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281fc3c1766_0_38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g281fc3c1766_0_389: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g281fc3c1766_0_389: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281fc3c1766_0_39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1" name="Google Shape;711;g281fc3c1766_0_398: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2" name="Google Shape;712;g281fc3c1766_0_398: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281fc3c1766_0_408: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g281fc3c1766_0_40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281fc3c1766_0_512: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9" name="Google Shape;729;g281fc3c1766_0_51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5: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GB"/>
              <a:t>Provide introduction/overview of key concept(s), history/development to date, core problem/challenge as relevant.</a:t>
            </a:r>
            <a:endParaRPr/>
          </a:p>
          <a:p>
            <a:pPr marL="171450" lvl="0" indent="-171450" algn="l" rtl="0">
              <a:spcBef>
                <a:spcPts val="0"/>
              </a:spcBef>
              <a:spcAft>
                <a:spcPts val="0"/>
              </a:spcAft>
              <a:buClr>
                <a:schemeClr val="dk1"/>
              </a:buClr>
              <a:buSzPts val="1200"/>
              <a:buFont typeface="Calibri"/>
              <a:buChar char="-"/>
            </a:pPr>
            <a:r>
              <a:rPr lang="en-GB"/>
              <a:t>Rename slide with relevant title</a:t>
            </a:r>
            <a:endParaRPr/>
          </a:p>
          <a:p>
            <a:pPr marL="171450" lvl="0" indent="-171450" algn="l" rtl="0">
              <a:spcBef>
                <a:spcPts val="0"/>
              </a:spcBef>
              <a:spcAft>
                <a:spcPts val="0"/>
              </a:spcAft>
              <a:buClr>
                <a:schemeClr val="dk1"/>
              </a:buClr>
              <a:buSzPts val="1200"/>
              <a:buFont typeface="Calibri"/>
              <a:buChar char="-"/>
            </a:pPr>
            <a:r>
              <a:rPr lang="en-GB"/>
              <a:t>Make sure to incorporate images and visual aids to engage students.</a:t>
            </a:r>
            <a:endParaRPr/>
          </a:p>
        </p:txBody>
      </p:sp>
      <p:sp>
        <p:nvSpPr>
          <p:cNvPr id="791" name="Google Shape;791;p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p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This slide should list and define any key terms the students should know and may not be familiar with. Key terms should be written in </a:t>
            </a:r>
            <a:r>
              <a:rPr lang="en-GB" b="1"/>
              <a:t>bold. </a:t>
            </a:r>
            <a:endParaRPr/>
          </a:p>
        </p:txBody>
      </p:sp>
      <p:sp>
        <p:nvSpPr>
          <p:cNvPr id="799" name="Google Shape;799;p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11: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1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10" name="Google Shape;810;p1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1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p10: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18" name="Google Shape;818;p10: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4: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200"/>
              <a:buFont typeface="Arial"/>
              <a:buNone/>
            </a:pPr>
            <a:r>
              <a:rPr lang="en-GB"/>
              <a:t>- </a:t>
            </a:r>
            <a:r>
              <a:rPr lang="en-GB" sz="1200" b="0" i="0" u="none" strike="noStrike">
                <a:solidFill>
                  <a:srgbClr val="000000"/>
                </a:solidFill>
                <a:latin typeface="Calibri"/>
                <a:ea typeface="Calibri"/>
                <a:cs typeface="Calibri"/>
                <a:sym typeface="Calibri"/>
              </a:rPr>
              <a:t>Learning outcomes refer specifically to what students are expected to achieve or learn at the end of the course. You can use Bloom's taxonomy to identify verbs to describe student learning. Examples of learning outcomes verbs for library instruction include:</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Knowledge/Remembering: define, list, recognize;</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Comprehension/Understanding: characterise, describe, explain, identify, locate, recognize, sort;</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Application/Applying: choose, demonstrate, implement, perform;</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Analysis/Analysing: analyse, categorise, compare, differentiate;</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Evaluation/Evaluating: assess, critique, evaluate, rank, rate;</a:t>
            </a:r>
            <a:endParaRPr/>
          </a:p>
          <a:p>
            <a:pPr marL="742950" lvl="1" indent="-285750" algn="l" rtl="0">
              <a:spcBef>
                <a:spcPts val="0"/>
              </a:spcBef>
              <a:spcAft>
                <a:spcPts val="0"/>
              </a:spcAft>
              <a:buClr>
                <a:srgbClr val="000000"/>
              </a:buClr>
              <a:buSzPts val="1200"/>
              <a:buFont typeface="Arial"/>
              <a:buChar char="•"/>
            </a:pPr>
            <a:r>
              <a:rPr lang="en-GB" sz="1200" b="0" i="0" u="none" strike="noStrike">
                <a:solidFill>
                  <a:srgbClr val="000000"/>
                </a:solidFill>
                <a:latin typeface="Calibri"/>
                <a:ea typeface="Calibri"/>
                <a:cs typeface="Calibri"/>
                <a:sym typeface="Calibri"/>
              </a:rPr>
              <a:t>Synthesis/Creating: construct, design, formulate, organise, synthesise.</a:t>
            </a:r>
            <a:endParaRPr/>
          </a:p>
          <a:p>
            <a:pPr marL="0" lvl="0" indent="0" algn="l" rtl="0">
              <a:spcBef>
                <a:spcPts val="600"/>
              </a:spcBef>
              <a:spcAft>
                <a:spcPts val="0"/>
              </a:spcAft>
              <a:buNone/>
            </a:pPr>
            <a:endParaRPr/>
          </a:p>
        </p:txBody>
      </p:sp>
      <p:sp>
        <p:nvSpPr>
          <p:cNvPr id="285" name="Google Shape;285;p4: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1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5" name="Google Shape;825;p1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26" name="Google Shape;826;p1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1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1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35" name="Google Shape;835;p1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281fc3c1766_0_58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4" name="Google Shape;844;g281fc3c1766_0_580: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This slide should list and define any key terms the students should know and may not be familiar with. Key terms should be written in </a:t>
            </a:r>
            <a:r>
              <a:rPr lang="en-GB" b="1"/>
              <a:t>bold. </a:t>
            </a:r>
            <a:endParaRPr/>
          </a:p>
        </p:txBody>
      </p:sp>
      <p:sp>
        <p:nvSpPr>
          <p:cNvPr id="845" name="Google Shape;845;g281fc3c1766_0_580: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9: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This slide should list and define any key terms the students should know and may not be familiar with. Key terms should be written in </a:t>
            </a:r>
            <a:r>
              <a:rPr lang="en-GB" b="1"/>
              <a:t>bold. </a:t>
            </a:r>
            <a:endParaRPr/>
          </a:p>
        </p:txBody>
      </p:sp>
      <p:sp>
        <p:nvSpPr>
          <p:cNvPr id="856" name="Google Shape;856;p9: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1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3" name="Google Shape;863;p14: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It is recommended to include at least one visual aid (graph, diagram, chart, illustrative photo etc) per sub-section.</a:t>
            </a:r>
            <a:endParaRPr/>
          </a:p>
        </p:txBody>
      </p:sp>
      <p:sp>
        <p:nvSpPr>
          <p:cNvPr id="864" name="Google Shape;864;p14: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15: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1" name="Google Shape;871;p1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short in-class exercises are intended to make the students stop, think and interact with the content so far. They also provide an opportunity for the teacher to see what the students have internalised or what they are struggling with. Responses could take the form of a menti poll, a word cloud, a mind map etc. Alternatively, this could be an opportunity for students to break out into small groups to discuss the topic together.</a:t>
            </a:r>
            <a:endParaRPr/>
          </a:p>
        </p:txBody>
      </p:sp>
      <p:sp>
        <p:nvSpPr>
          <p:cNvPr id="872" name="Google Shape;872;p1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1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0" name="Google Shape;880;p16: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81" name="Google Shape;881;p16: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17: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0" name="Google Shape;890;p1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891" name="Google Shape;891;p1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1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0" name="Google Shape;900;p1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901" name="Google Shape;901;p1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1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p19: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909" name="Google Shape;909;p19: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83a1922f65_0_6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g283a1922f65_0_60: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283a1922f65_0_60: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283a1922f65_2_3: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6" name="Google Shape;916;g283a1922f65_2_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p20: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7" name="Google Shape;977;p20: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978" name="Google Shape;978;p20: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21: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p2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987" name="Google Shape;987;p2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2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p2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It is recommended to include at least one visual aid (graph, diagram, chart, illustrative photo etc) per sub-section.</a:t>
            </a:r>
            <a:endParaRPr/>
          </a:p>
        </p:txBody>
      </p:sp>
      <p:sp>
        <p:nvSpPr>
          <p:cNvPr id="995" name="Google Shape;995;p2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23: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2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short in-class exercises are intended to make the students stop, think and interact with the content so far. They also provide an opportunity for the teacher to see what the students have internalised or what they are struggling with. Responses could take the form of a menti poll, a word cloud, a mind map etc. Alternatively, this could be an opportunity for students to break out into small groups to discuss the topic together.</a:t>
            </a:r>
            <a:endParaRPr/>
          </a:p>
        </p:txBody>
      </p:sp>
      <p:sp>
        <p:nvSpPr>
          <p:cNvPr id="1005" name="Google Shape;1005;p2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2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p24: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1013" name="Google Shape;1013;p24: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25: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1" name="Google Shape;1021;p2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1022" name="Google Shape;1022;p2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2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0" name="Google Shape;1030;p26: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1031" name="Google Shape;1031;p26: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27: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8" name="Google Shape;1038;p2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1039" name="Google Shape;1039;p2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28: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6" name="Google Shape;1046;p2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These slides should contain the main content of the module, broken into sub-sections for clarity. The content will vary depending on the module but should include topics such as trends in the industry/academic literature, pros and cons of this particular application of blockchain technology, practical/ethical dilemmas and considerations, thought-provoking questions etc.</a:t>
            </a:r>
            <a:endParaRPr/>
          </a:p>
        </p:txBody>
      </p:sp>
      <p:sp>
        <p:nvSpPr>
          <p:cNvPr id="1047" name="Google Shape;1047;p2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83a1922f65_0_76: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283a1922f65_0_76: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g283a1922f65_0_76: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49892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05654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95339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39384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7556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28186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5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91611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62: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2" name="Google Shape;1072;p62: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83a1922f65_0_92: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g283a1922f65_0_92: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g283a1922f65_0_92: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83a1922f65_0_84: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283a1922f65_0_8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g283a1922f65_0_8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83a1922f65_0_99:notes"/>
          <p:cNvSpPr>
            <a:spLocks noGrp="1" noRot="1" noChangeAspect="1"/>
          </p:cNvSpPr>
          <p:nvPr>
            <p:ph type="sldImg" idx="2"/>
          </p:nvPr>
        </p:nvSpPr>
        <p:spPr>
          <a:xfrm>
            <a:off x="3646488" y="946150"/>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g283a1922f65_0_99: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8" name="Google Shape;388;g283a1922f65_0_99: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64"/>
          <p:cNvSpPr txBox="1">
            <a:spLocks noGrp="1"/>
          </p:cNvSpPr>
          <p:nvPr>
            <p:ph type="title"/>
          </p:nvPr>
        </p:nvSpPr>
        <p:spPr>
          <a:xfrm>
            <a:off x="1935426" y="1438502"/>
            <a:ext cx="8321149" cy="278638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171"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4"/>
          <p:cNvSpPr txBox="1">
            <a:spLocks noGrp="1"/>
          </p:cNvSpPr>
          <p:nvPr>
            <p:ph type="body" idx="1"/>
          </p:nvPr>
        </p:nvSpPr>
        <p:spPr>
          <a:xfrm>
            <a:off x="1935426" y="1438502"/>
            <a:ext cx="8321149" cy="2786386"/>
          </a:xfrm>
          <a:prstGeom prst="rect">
            <a:avLst/>
          </a:prstGeom>
          <a:noFill/>
          <a:ln>
            <a:noFill/>
          </a:ln>
        </p:spPr>
        <p:txBody>
          <a:bodyPr spcFirstLastPara="1" wrap="square" lIns="0" tIns="0" rIns="0" bIns="0" anchor="t" anchorCtr="0">
            <a:spAutoFit/>
          </a:bodyPr>
          <a:lstStyle>
            <a:lvl1pPr marL="414589" lvl="0" indent="-207294" algn="l">
              <a:spcBef>
                <a:spcPts val="0"/>
              </a:spcBef>
              <a:spcAft>
                <a:spcPts val="0"/>
              </a:spcAft>
              <a:buSzPts val="1400"/>
              <a:buNone/>
              <a:defRPr sz="4171" b="1" i="0">
                <a:solidFill>
                  <a:srgbClr val="7CACD2"/>
                </a:solidFill>
                <a:latin typeface="Open Sans"/>
                <a:ea typeface="Open Sans"/>
                <a:cs typeface="Open Sans"/>
                <a:sym typeface="Open Sans"/>
              </a:defRPr>
            </a:lvl1pPr>
            <a:lvl2pPr marL="829178" lvl="1" indent="-207294" algn="l">
              <a:spcBef>
                <a:spcPts val="0"/>
              </a:spcBef>
              <a:spcAft>
                <a:spcPts val="0"/>
              </a:spcAft>
              <a:buSzPts val="1400"/>
              <a:buNone/>
              <a:defRPr/>
            </a:lvl2pPr>
            <a:lvl3pPr marL="1243767" lvl="2" indent="-207294" algn="l">
              <a:spcBef>
                <a:spcPts val="0"/>
              </a:spcBef>
              <a:spcAft>
                <a:spcPts val="0"/>
              </a:spcAft>
              <a:buSzPts val="1400"/>
              <a:buNone/>
              <a:defRPr/>
            </a:lvl3pPr>
            <a:lvl4pPr marL="1658356" lvl="3" indent="-207294" algn="l">
              <a:spcBef>
                <a:spcPts val="0"/>
              </a:spcBef>
              <a:spcAft>
                <a:spcPts val="0"/>
              </a:spcAft>
              <a:buSzPts val="1400"/>
              <a:buNone/>
              <a:defRPr/>
            </a:lvl4pPr>
            <a:lvl5pPr marL="2072945" lvl="4" indent="-207294" algn="l">
              <a:spcBef>
                <a:spcPts val="0"/>
              </a:spcBef>
              <a:spcAft>
                <a:spcPts val="0"/>
              </a:spcAft>
              <a:buSzPts val="1400"/>
              <a:buNone/>
              <a:defRPr/>
            </a:lvl5pPr>
            <a:lvl6pPr marL="2487534" lvl="5" indent="-207294" algn="l">
              <a:spcBef>
                <a:spcPts val="0"/>
              </a:spcBef>
              <a:spcAft>
                <a:spcPts val="0"/>
              </a:spcAft>
              <a:buSzPts val="1400"/>
              <a:buNone/>
              <a:defRPr/>
            </a:lvl6pPr>
            <a:lvl7pPr marL="2902123" lvl="6" indent="-207294" algn="l">
              <a:spcBef>
                <a:spcPts val="0"/>
              </a:spcBef>
              <a:spcAft>
                <a:spcPts val="0"/>
              </a:spcAft>
              <a:buSzPts val="1400"/>
              <a:buNone/>
              <a:defRPr/>
            </a:lvl7pPr>
            <a:lvl8pPr marL="3316712" lvl="7" indent="-207294" algn="l">
              <a:spcBef>
                <a:spcPts val="0"/>
              </a:spcBef>
              <a:spcAft>
                <a:spcPts val="0"/>
              </a:spcAft>
              <a:buSzPts val="1400"/>
              <a:buNone/>
              <a:defRPr/>
            </a:lvl8pPr>
            <a:lvl9pPr marL="3731301" lvl="8" indent="-207294" algn="l">
              <a:spcBef>
                <a:spcPts val="0"/>
              </a:spcBef>
              <a:spcAft>
                <a:spcPts val="0"/>
              </a:spcAft>
              <a:buSzPts val="1400"/>
              <a:buNone/>
              <a:defRPr/>
            </a:lvl9pPr>
          </a:lstStyle>
          <a:p>
            <a:endParaRPr/>
          </a:p>
        </p:txBody>
      </p:sp>
      <p:sp>
        <p:nvSpPr>
          <p:cNvPr id="18" name="Google Shape;18;p64"/>
          <p:cNvSpPr txBox="1">
            <a:spLocks noGrp="1"/>
          </p:cNvSpPr>
          <p:nvPr>
            <p:ph type="ftr" idx="11"/>
          </p:nvPr>
        </p:nvSpPr>
        <p:spPr>
          <a:xfrm>
            <a:off x="4145280" y="6377939"/>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4"/>
          <p:cNvSpPr txBox="1">
            <a:spLocks noGrp="1"/>
          </p:cNvSpPr>
          <p:nvPr>
            <p:ph type="dt" idx="10"/>
          </p:nvPr>
        </p:nvSpPr>
        <p:spPr>
          <a:xfrm>
            <a:off x="609600" y="6377939"/>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4"/>
          <p:cNvSpPr txBox="1">
            <a:spLocks noGrp="1"/>
          </p:cNvSpPr>
          <p:nvPr>
            <p:ph type="sldNum" idx="12"/>
          </p:nvPr>
        </p:nvSpPr>
        <p:spPr>
          <a:xfrm>
            <a:off x="8778240" y="6377939"/>
            <a:ext cx="2804160" cy="188385"/>
          </a:xfrm>
          <a:prstGeom prst="rect">
            <a:avLst/>
          </a:prstGeom>
          <a:noFill/>
          <a:ln>
            <a:noFill/>
          </a:ln>
        </p:spPr>
        <p:txBody>
          <a:bodyPr spcFirstLastPara="1" wrap="square" lIns="0" tIns="0" rIns="0" bIns="0" anchor="t" anchorCtr="0">
            <a:spAutoFit/>
          </a:bodyPr>
          <a:lstStyle>
            <a:lvl1pPr marL="0" lvl="0" indent="0" algn="r">
              <a:spcBef>
                <a:spcPts val="0"/>
              </a:spcBef>
              <a:buNone/>
              <a:defRPr sz="1632" b="0" i="0" u="none" strike="noStrike" cap="none">
                <a:solidFill>
                  <a:srgbClr val="888888"/>
                </a:solidFill>
                <a:latin typeface="Calibri"/>
                <a:ea typeface="Calibri"/>
                <a:cs typeface="Calibri"/>
                <a:sym typeface="Calibri"/>
              </a:defRPr>
            </a:lvl1pPr>
            <a:lvl2pPr marL="0" lvl="1" indent="0" algn="r">
              <a:spcBef>
                <a:spcPts val="0"/>
              </a:spcBef>
              <a:buNone/>
              <a:defRPr sz="1632" b="0" i="0" u="none" strike="noStrike" cap="none">
                <a:solidFill>
                  <a:srgbClr val="888888"/>
                </a:solidFill>
                <a:latin typeface="Calibri"/>
                <a:ea typeface="Calibri"/>
                <a:cs typeface="Calibri"/>
                <a:sym typeface="Calibri"/>
              </a:defRPr>
            </a:lvl2pPr>
            <a:lvl3pPr marL="0" lvl="2" indent="0" algn="r">
              <a:spcBef>
                <a:spcPts val="0"/>
              </a:spcBef>
              <a:buNone/>
              <a:defRPr sz="1632" b="0" i="0" u="none" strike="noStrike" cap="none">
                <a:solidFill>
                  <a:srgbClr val="888888"/>
                </a:solidFill>
                <a:latin typeface="Calibri"/>
                <a:ea typeface="Calibri"/>
                <a:cs typeface="Calibri"/>
                <a:sym typeface="Calibri"/>
              </a:defRPr>
            </a:lvl3pPr>
            <a:lvl4pPr marL="0" lvl="3" indent="0" algn="r">
              <a:spcBef>
                <a:spcPts val="0"/>
              </a:spcBef>
              <a:buNone/>
              <a:defRPr sz="1632" b="0" i="0" u="none" strike="noStrike" cap="none">
                <a:solidFill>
                  <a:srgbClr val="888888"/>
                </a:solidFill>
                <a:latin typeface="Calibri"/>
                <a:ea typeface="Calibri"/>
                <a:cs typeface="Calibri"/>
                <a:sym typeface="Calibri"/>
              </a:defRPr>
            </a:lvl4pPr>
            <a:lvl5pPr marL="0" lvl="4" indent="0" algn="r">
              <a:spcBef>
                <a:spcPts val="0"/>
              </a:spcBef>
              <a:buNone/>
              <a:defRPr sz="1632" b="0" i="0" u="none" strike="noStrike" cap="none">
                <a:solidFill>
                  <a:srgbClr val="888888"/>
                </a:solidFill>
                <a:latin typeface="Calibri"/>
                <a:ea typeface="Calibri"/>
                <a:cs typeface="Calibri"/>
                <a:sym typeface="Calibri"/>
              </a:defRPr>
            </a:lvl5pPr>
            <a:lvl6pPr marL="0" lvl="5" indent="0" algn="r">
              <a:spcBef>
                <a:spcPts val="0"/>
              </a:spcBef>
              <a:buNone/>
              <a:defRPr sz="1632" b="0" i="0" u="none" strike="noStrike" cap="none">
                <a:solidFill>
                  <a:srgbClr val="888888"/>
                </a:solidFill>
                <a:latin typeface="Calibri"/>
                <a:ea typeface="Calibri"/>
                <a:cs typeface="Calibri"/>
                <a:sym typeface="Calibri"/>
              </a:defRPr>
            </a:lvl6pPr>
            <a:lvl7pPr marL="0" lvl="6" indent="0" algn="r">
              <a:spcBef>
                <a:spcPts val="0"/>
              </a:spcBef>
              <a:buNone/>
              <a:defRPr sz="1632" b="0" i="0" u="none" strike="noStrike" cap="none">
                <a:solidFill>
                  <a:srgbClr val="888888"/>
                </a:solidFill>
                <a:latin typeface="Calibri"/>
                <a:ea typeface="Calibri"/>
                <a:cs typeface="Calibri"/>
                <a:sym typeface="Calibri"/>
              </a:defRPr>
            </a:lvl7pPr>
            <a:lvl8pPr marL="0" lvl="7" indent="0" algn="r">
              <a:spcBef>
                <a:spcPts val="0"/>
              </a:spcBef>
              <a:buNone/>
              <a:defRPr sz="1632" b="0" i="0" u="none" strike="noStrike" cap="none">
                <a:solidFill>
                  <a:srgbClr val="888888"/>
                </a:solidFill>
                <a:latin typeface="Calibri"/>
                <a:ea typeface="Calibri"/>
                <a:cs typeface="Calibri"/>
                <a:sym typeface="Calibri"/>
              </a:defRPr>
            </a:lvl8pPr>
            <a:lvl9pPr marL="0" lvl="8" indent="0" algn="r">
              <a:spcBef>
                <a:spcPts val="0"/>
              </a:spcBef>
              <a:buNone/>
              <a:defRPr sz="1632"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sp>
        <p:nvSpPr>
          <p:cNvPr id="65" name="Google Shape;65;p73"/>
          <p:cNvSpPr txBox="1">
            <a:spLocks noGrp="1"/>
          </p:cNvSpPr>
          <p:nvPr>
            <p:ph type="title"/>
          </p:nvPr>
        </p:nvSpPr>
        <p:spPr>
          <a:xfrm>
            <a:off x="832589" y="1710181"/>
            <a:ext cx="10514153" cy="285174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544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73"/>
          <p:cNvSpPr txBox="1">
            <a:spLocks noGrp="1"/>
          </p:cNvSpPr>
          <p:nvPr>
            <p:ph type="body" idx="1"/>
          </p:nvPr>
        </p:nvSpPr>
        <p:spPr>
          <a:xfrm>
            <a:off x="832589" y="4589275"/>
            <a:ext cx="10514153" cy="1500008"/>
          </a:xfrm>
          <a:prstGeom prst="rect">
            <a:avLst/>
          </a:prstGeom>
          <a:noFill/>
          <a:ln>
            <a:noFill/>
          </a:ln>
        </p:spPr>
        <p:txBody>
          <a:bodyPr spcFirstLastPara="1" wrap="square" lIns="91425" tIns="45700" rIns="91425" bIns="45700" anchor="t" anchorCtr="0">
            <a:normAutofit/>
          </a:bodyPr>
          <a:lstStyle>
            <a:lvl1pPr marL="414589" lvl="0" indent="-207294" algn="l">
              <a:lnSpc>
                <a:spcPct val="90000"/>
              </a:lnSpc>
              <a:spcBef>
                <a:spcPts val="907"/>
              </a:spcBef>
              <a:spcAft>
                <a:spcPts val="0"/>
              </a:spcAft>
              <a:buClr>
                <a:srgbClr val="888888"/>
              </a:buClr>
              <a:buSzPts val="2400"/>
              <a:buNone/>
              <a:defRPr sz="2176">
                <a:solidFill>
                  <a:srgbClr val="888888"/>
                </a:solidFill>
              </a:defRPr>
            </a:lvl1pPr>
            <a:lvl2pPr marL="829178" lvl="1" indent="-207294" algn="l">
              <a:lnSpc>
                <a:spcPct val="90000"/>
              </a:lnSpc>
              <a:spcBef>
                <a:spcPts val="453"/>
              </a:spcBef>
              <a:spcAft>
                <a:spcPts val="0"/>
              </a:spcAft>
              <a:buClr>
                <a:srgbClr val="888888"/>
              </a:buClr>
              <a:buSzPts val="2000"/>
              <a:buNone/>
              <a:defRPr sz="1814">
                <a:solidFill>
                  <a:srgbClr val="888888"/>
                </a:solidFill>
              </a:defRPr>
            </a:lvl2pPr>
            <a:lvl3pPr marL="1243767" lvl="2" indent="-207294" algn="l">
              <a:lnSpc>
                <a:spcPct val="90000"/>
              </a:lnSpc>
              <a:spcBef>
                <a:spcPts val="453"/>
              </a:spcBef>
              <a:spcAft>
                <a:spcPts val="0"/>
              </a:spcAft>
              <a:buClr>
                <a:srgbClr val="888888"/>
              </a:buClr>
              <a:buSzPts val="1800"/>
              <a:buNone/>
              <a:defRPr sz="1632">
                <a:solidFill>
                  <a:srgbClr val="888888"/>
                </a:solidFill>
              </a:defRPr>
            </a:lvl3pPr>
            <a:lvl4pPr marL="1658356" lvl="3" indent="-207294" algn="l">
              <a:lnSpc>
                <a:spcPct val="90000"/>
              </a:lnSpc>
              <a:spcBef>
                <a:spcPts val="453"/>
              </a:spcBef>
              <a:spcAft>
                <a:spcPts val="0"/>
              </a:spcAft>
              <a:buClr>
                <a:srgbClr val="888888"/>
              </a:buClr>
              <a:buSzPts val="1600"/>
              <a:buNone/>
              <a:defRPr sz="1451">
                <a:solidFill>
                  <a:srgbClr val="888888"/>
                </a:solidFill>
              </a:defRPr>
            </a:lvl4pPr>
            <a:lvl5pPr marL="2072945" lvl="4" indent="-207294" algn="l">
              <a:lnSpc>
                <a:spcPct val="90000"/>
              </a:lnSpc>
              <a:spcBef>
                <a:spcPts val="453"/>
              </a:spcBef>
              <a:spcAft>
                <a:spcPts val="0"/>
              </a:spcAft>
              <a:buClr>
                <a:srgbClr val="888888"/>
              </a:buClr>
              <a:buSzPts val="1600"/>
              <a:buNone/>
              <a:defRPr sz="1451">
                <a:solidFill>
                  <a:srgbClr val="888888"/>
                </a:solidFill>
              </a:defRPr>
            </a:lvl5pPr>
            <a:lvl6pPr marL="2487534" lvl="5" indent="-207294" algn="l">
              <a:lnSpc>
                <a:spcPct val="90000"/>
              </a:lnSpc>
              <a:spcBef>
                <a:spcPts val="453"/>
              </a:spcBef>
              <a:spcAft>
                <a:spcPts val="0"/>
              </a:spcAft>
              <a:buClr>
                <a:srgbClr val="888888"/>
              </a:buClr>
              <a:buSzPts val="1600"/>
              <a:buNone/>
              <a:defRPr sz="1451">
                <a:solidFill>
                  <a:srgbClr val="888888"/>
                </a:solidFill>
              </a:defRPr>
            </a:lvl6pPr>
            <a:lvl7pPr marL="2902123" lvl="6" indent="-207294" algn="l">
              <a:lnSpc>
                <a:spcPct val="90000"/>
              </a:lnSpc>
              <a:spcBef>
                <a:spcPts val="453"/>
              </a:spcBef>
              <a:spcAft>
                <a:spcPts val="0"/>
              </a:spcAft>
              <a:buClr>
                <a:srgbClr val="888888"/>
              </a:buClr>
              <a:buSzPts val="1600"/>
              <a:buNone/>
              <a:defRPr sz="1451">
                <a:solidFill>
                  <a:srgbClr val="888888"/>
                </a:solidFill>
              </a:defRPr>
            </a:lvl7pPr>
            <a:lvl8pPr marL="3316712" lvl="7" indent="-207294" algn="l">
              <a:lnSpc>
                <a:spcPct val="90000"/>
              </a:lnSpc>
              <a:spcBef>
                <a:spcPts val="453"/>
              </a:spcBef>
              <a:spcAft>
                <a:spcPts val="0"/>
              </a:spcAft>
              <a:buClr>
                <a:srgbClr val="888888"/>
              </a:buClr>
              <a:buSzPts val="1600"/>
              <a:buNone/>
              <a:defRPr sz="1451">
                <a:solidFill>
                  <a:srgbClr val="888888"/>
                </a:solidFill>
              </a:defRPr>
            </a:lvl8pPr>
            <a:lvl9pPr marL="3731301" lvl="8" indent="-207294" algn="l">
              <a:lnSpc>
                <a:spcPct val="90000"/>
              </a:lnSpc>
              <a:spcBef>
                <a:spcPts val="453"/>
              </a:spcBef>
              <a:spcAft>
                <a:spcPts val="0"/>
              </a:spcAft>
              <a:buClr>
                <a:srgbClr val="888888"/>
              </a:buClr>
              <a:buSzPts val="1600"/>
              <a:buNone/>
              <a:defRPr sz="1451">
                <a:solidFill>
                  <a:srgbClr val="888888"/>
                </a:solidFill>
              </a:defRPr>
            </a:lvl9pPr>
          </a:lstStyle>
          <a:p>
            <a:endParaRPr/>
          </a:p>
        </p:txBody>
      </p:sp>
      <p:sp>
        <p:nvSpPr>
          <p:cNvPr id="67" name="Google Shape;67;p73"/>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3"/>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3"/>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
        <p:cNvGrpSpPr/>
        <p:nvPr/>
      </p:nvGrpSpPr>
      <p:grpSpPr>
        <a:xfrm>
          <a:off x="0" y="0"/>
          <a:ext cx="0" cy="0"/>
          <a:chOff x="0" y="0"/>
          <a:chExt cx="0" cy="0"/>
        </a:xfrm>
      </p:grpSpPr>
      <p:sp>
        <p:nvSpPr>
          <p:cNvPr id="71" name="Google Shape;71;p74"/>
          <p:cNvSpPr txBox="1">
            <a:spLocks noGrp="1"/>
          </p:cNvSpPr>
          <p:nvPr>
            <p:ph type="title"/>
          </p:nvPr>
        </p:nvSpPr>
        <p:spPr>
          <a:xfrm>
            <a:off x="838020" y="365645"/>
            <a:ext cx="10515962" cy="13243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74"/>
          <p:cNvSpPr txBox="1">
            <a:spLocks noGrp="1"/>
          </p:cNvSpPr>
          <p:nvPr>
            <p:ph type="body" idx="1"/>
          </p:nvPr>
        </p:nvSpPr>
        <p:spPr>
          <a:xfrm>
            <a:off x="838020" y="1825345"/>
            <a:ext cx="5171102" cy="4351750"/>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73" name="Google Shape;73;p74"/>
          <p:cNvSpPr txBox="1">
            <a:spLocks noGrp="1"/>
          </p:cNvSpPr>
          <p:nvPr>
            <p:ph type="body" idx="2"/>
          </p:nvPr>
        </p:nvSpPr>
        <p:spPr>
          <a:xfrm>
            <a:off x="6182879" y="1825345"/>
            <a:ext cx="5171103" cy="4351750"/>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74" name="Google Shape;74;p74"/>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74"/>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4"/>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7"/>
        <p:cNvGrpSpPr/>
        <p:nvPr/>
      </p:nvGrpSpPr>
      <p:grpSpPr>
        <a:xfrm>
          <a:off x="0" y="0"/>
          <a:ext cx="0" cy="0"/>
          <a:chOff x="0" y="0"/>
          <a:chExt cx="0" cy="0"/>
        </a:xfrm>
      </p:grpSpPr>
      <p:sp>
        <p:nvSpPr>
          <p:cNvPr id="78" name="Google Shape;78;p75"/>
          <p:cNvSpPr txBox="1">
            <a:spLocks noGrp="1"/>
          </p:cNvSpPr>
          <p:nvPr>
            <p:ph type="title"/>
          </p:nvPr>
        </p:nvSpPr>
        <p:spPr>
          <a:xfrm>
            <a:off x="839830" y="365645"/>
            <a:ext cx="10515962" cy="13243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75"/>
          <p:cNvSpPr txBox="1">
            <a:spLocks noGrp="1"/>
          </p:cNvSpPr>
          <p:nvPr>
            <p:ph type="body" idx="1"/>
          </p:nvPr>
        </p:nvSpPr>
        <p:spPr>
          <a:xfrm>
            <a:off x="839830" y="1681390"/>
            <a:ext cx="5158432" cy="823421"/>
          </a:xfrm>
          <a:prstGeom prst="rect">
            <a:avLst/>
          </a:prstGeom>
          <a:noFill/>
          <a:ln>
            <a:noFill/>
          </a:ln>
        </p:spPr>
        <p:txBody>
          <a:bodyPr spcFirstLastPara="1" wrap="square" lIns="91425" tIns="45700" rIns="91425" bIns="45700" anchor="b" anchorCtr="0">
            <a:normAutofit/>
          </a:bodyPr>
          <a:lstStyle>
            <a:lvl1pPr marL="414589" lvl="0" indent="-207294" algn="l">
              <a:lnSpc>
                <a:spcPct val="90000"/>
              </a:lnSpc>
              <a:spcBef>
                <a:spcPts val="907"/>
              </a:spcBef>
              <a:spcAft>
                <a:spcPts val="0"/>
              </a:spcAft>
              <a:buClr>
                <a:schemeClr val="dk1"/>
              </a:buClr>
              <a:buSzPts val="2400"/>
              <a:buNone/>
              <a:defRPr sz="2176" b="1"/>
            </a:lvl1pPr>
            <a:lvl2pPr marL="829178" lvl="1" indent="-207294" algn="l">
              <a:lnSpc>
                <a:spcPct val="90000"/>
              </a:lnSpc>
              <a:spcBef>
                <a:spcPts val="453"/>
              </a:spcBef>
              <a:spcAft>
                <a:spcPts val="0"/>
              </a:spcAft>
              <a:buClr>
                <a:schemeClr val="dk1"/>
              </a:buClr>
              <a:buSzPts val="2000"/>
              <a:buNone/>
              <a:defRPr sz="1814" b="1"/>
            </a:lvl2pPr>
            <a:lvl3pPr marL="1243767" lvl="2" indent="-207294" algn="l">
              <a:lnSpc>
                <a:spcPct val="90000"/>
              </a:lnSpc>
              <a:spcBef>
                <a:spcPts val="453"/>
              </a:spcBef>
              <a:spcAft>
                <a:spcPts val="0"/>
              </a:spcAft>
              <a:buClr>
                <a:schemeClr val="dk1"/>
              </a:buClr>
              <a:buSzPts val="1800"/>
              <a:buNone/>
              <a:defRPr sz="1632" b="1"/>
            </a:lvl3pPr>
            <a:lvl4pPr marL="1658356" lvl="3" indent="-207294" algn="l">
              <a:lnSpc>
                <a:spcPct val="90000"/>
              </a:lnSpc>
              <a:spcBef>
                <a:spcPts val="453"/>
              </a:spcBef>
              <a:spcAft>
                <a:spcPts val="0"/>
              </a:spcAft>
              <a:buClr>
                <a:schemeClr val="dk1"/>
              </a:buClr>
              <a:buSzPts val="1600"/>
              <a:buNone/>
              <a:defRPr sz="1451" b="1"/>
            </a:lvl4pPr>
            <a:lvl5pPr marL="2072945" lvl="4" indent="-207294" algn="l">
              <a:lnSpc>
                <a:spcPct val="90000"/>
              </a:lnSpc>
              <a:spcBef>
                <a:spcPts val="453"/>
              </a:spcBef>
              <a:spcAft>
                <a:spcPts val="0"/>
              </a:spcAft>
              <a:buClr>
                <a:schemeClr val="dk1"/>
              </a:buClr>
              <a:buSzPts val="1600"/>
              <a:buNone/>
              <a:defRPr sz="1451" b="1"/>
            </a:lvl5pPr>
            <a:lvl6pPr marL="2487534" lvl="5" indent="-207294" algn="l">
              <a:lnSpc>
                <a:spcPct val="90000"/>
              </a:lnSpc>
              <a:spcBef>
                <a:spcPts val="453"/>
              </a:spcBef>
              <a:spcAft>
                <a:spcPts val="0"/>
              </a:spcAft>
              <a:buClr>
                <a:schemeClr val="dk1"/>
              </a:buClr>
              <a:buSzPts val="1600"/>
              <a:buNone/>
              <a:defRPr sz="1451" b="1"/>
            </a:lvl6pPr>
            <a:lvl7pPr marL="2902123" lvl="6" indent="-207294" algn="l">
              <a:lnSpc>
                <a:spcPct val="90000"/>
              </a:lnSpc>
              <a:spcBef>
                <a:spcPts val="453"/>
              </a:spcBef>
              <a:spcAft>
                <a:spcPts val="0"/>
              </a:spcAft>
              <a:buClr>
                <a:schemeClr val="dk1"/>
              </a:buClr>
              <a:buSzPts val="1600"/>
              <a:buNone/>
              <a:defRPr sz="1451" b="1"/>
            </a:lvl7pPr>
            <a:lvl8pPr marL="3316712" lvl="7" indent="-207294" algn="l">
              <a:lnSpc>
                <a:spcPct val="90000"/>
              </a:lnSpc>
              <a:spcBef>
                <a:spcPts val="453"/>
              </a:spcBef>
              <a:spcAft>
                <a:spcPts val="0"/>
              </a:spcAft>
              <a:buClr>
                <a:schemeClr val="dk1"/>
              </a:buClr>
              <a:buSzPts val="1600"/>
              <a:buNone/>
              <a:defRPr sz="1451" b="1"/>
            </a:lvl8pPr>
            <a:lvl9pPr marL="3731301" lvl="8" indent="-207294" algn="l">
              <a:lnSpc>
                <a:spcPct val="90000"/>
              </a:lnSpc>
              <a:spcBef>
                <a:spcPts val="453"/>
              </a:spcBef>
              <a:spcAft>
                <a:spcPts val="0"/>
              </a:spcAft>
              <a:buClr>
                <a:schemeClr val="dk1"/>
              </a:buClr>
              <a:buSzPts val="1600"/>
              <a:buNone/>
              <a:defRPr sz="1451" b="1"/>
            </a:lvl9pPr>
          </a:lstStyle>
          <a:p>
            <a:endParaRPr/>
          </a:p>
        </p:txBody>
      </p:sp>
      <p:sp>
        <p:nvSpPr>
          <p:cNvPr id="80" name="Google Shape;80;p75"/>
          <p:cNvSpPr txBox="1">
            <a:spLocks noGrp="1"/>
          </p:cNvSpPr>
          <p:nvPr>
            <p:ph type="body" idx="2"/>
          </p:nvPr>
        </p:nvSpPr>
        <p:spPr>
          <a:xfrm>
            <a:off x="839830" y="2504811"/>
            <a:ext cx="5158432" cy="3685239"/>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81" name="Google Shape;81;p75"/>
          <p:cNvSpPr txBox="1">
            <a:spLocks noGrp="1"/>
          </p:cNvSpPr>
          <p:nvPr>
            <p:ph type="body" idx="3"/>
          </p:nvPr>
        </p:nvSpPr>
        <p:spPr>
          <a:xfrm>
            <a:off x="6172019" y="1681390"/>
            <a:ext cx="5183772" cy="823421"/>
          </a:xfrm>
          <a:prstGeom prst="rect">
            <a:avLst/>
          </a:prstGeom>
          <a:noFill/>
          <a:ln>
            <a:noFill/>
          </a:ln>
        </p:spPr>
        <p:txBody>
          <a:bodyPr spcFirstLastPara="1" wrap="square" lIns="91425" tIns="45700" rIns="91425" bIns="45700" anchor="b" anchorCtr="0">
            <a:normAutofit/>
          </a:bodyPr>
          <a:lstStyle>
            <a:lvl1pPr marL="414589" lvl="0" indent="-207294" algn="l">
              <a:lnSpc>
                <a:spcPct val="90000"/>
              </a:lnSpc>
              <a:spcBef>
                <a:spcPts val="907"/>
              </a:spcBef>
              <a:spcAft>
                <a:spcPts val="0"/>
              </a:spcAft>
              <a:buClr>
                <a:schemeClr val="dk1"/>
              </a:buClr>
              <a:buSzPts val="2400"/>
              <a:buNone/>
              <a:defRPr sz="2176" b="1"/>
            </a:lvl1pPr>
            <a:lvl2pPr marL="829178" lvl="1" indent="-207294" algn="l">
              <a:lnSpc>
                <a:spcPct val="90000"/>
              </a:lnSpc>
              <a:spcBef>
                <a:spcPts val="453"/>
              </a:spcBef>
              <a:spcAft>
                <a:spcPts val="0"/>
              </a:spcAft>
              <a:buClr>
                <a:schemeClr val="dk1"/>
              </a:buClr>
              <a:buSzPts val="2000"/>
              <a:buNone/>
              <a:defRPr sz="1814" b="1"/>
            </a:lvl2pPr>
            <a:lvl3pPr marL="1243767" lvl="2" indent="-207294" algn="l">
              <a:lnSpc>
                <a:spcPct val="90000"/>
              </a:lnSpc>
              <a:spcBef>
                <a:spcPts val="453"/>
              </a:spcBef>
              <a:spcAft>
                <a:spcPts val="0"/>
              </a:spcAft>
              <a:buClr>
                <a:schemeClr val="dk1"/>
              </a:buClr>
              <a:buSzPts val="1800"/>
              <a:buNone/>
              <a:defRPr sz="1632" b="1"/>
            </a:lvl3pPr>
            <a:lvl4pPr marL="1658356" lvl="3" indent="-207294" algn="l">
              <a:lnSpc>
                <a:spcPct val="90000"/>
              </a:lnSpc>
              <a:spcBef>
                <a:spcPts val="453"/>
              </a:spcBef>
              <a:spcAft>
                <a:spcPts val="0"/>
              </a:spcAft>
              <a:buClr>
                <a:schemeClr val="dk1"/>
              </a:buClr>
              <a:buSzPts val="1600"/>
              <a:buNone/>
              <a:defRPr sz="1451" b="1"/>
            </a:lvl4pPr>
            <a:lvl5pPr marL="2072945" lvl="4" indent="-207294" algn="l">
              <a:lnSpc>
                <a:spcPct val="90000"/>
              </a:lnSpc>
              <a:spcBef>
                <a:spcPts val="453"/>
              </a:spcBef>
              <a:spcAft>
                <a:spcPts val="0"/>
              </a:spcAft>
              <a:buClr>
                <a:schemeClr val="dk1"/>
              </a:buClr>
              <a:buSzPts val="1600"/>
              <a:buNone/>
              <a:defRPr sz="1451" b="1"/>
            </a:lvl5pPr>
            <a:lvl6pPr marL="2487534" lvl="5" indent="-207294" algn="l">
              <a:lnSpc>
                <a:spcPct val="90000"/>
              </a:lnSpc>
              <a:spcBef>
                <a:spcPts val="453"/>
              </a:spcBef>
              <a:spcAft>
                <a:spcPts val="0"/>
              </a:spcAft>
              <a:buClr>
                <a:schemeClr val="dk1"/>
              </a:buClr>
              <a:buSzPts val="1600"/>
              <a:buNone/>
              <a:defRPr sz="1451" b="1"/>
            </a:lvl6pPr>
            <a:lvl7pPr marL="2902123" lvl="6" indent="-207294" algn="l">
              <a:lnSpc>
                <a:spcPct val="90000"/>
              </a:lnSpc>
              <a:spcBef>
                <a:spcPts val="453"/>
              </a:spcBef>
              <a:spcAft>
                <a:spcPts val="0"/>
              </a:spcAft>
              <a:buClr>
                <a:schemeClr val="dk1"/>
              </a:buClr>
              <a:buSzPts val="1600"/>
              <a:buNone/>
              <a:defRPr sz="1451" b="1"/>
            </a:lvl7pPr>
            <a:lvl8pPr marL="3316712" lvl="7" indent="-207294" algn="l">
              <a:lnSpc>
                <a:spcPct val="90000"/>
              </a:lnSpc>
              <a:spcBef>
                <a:spcPts val="453"/>
              </a:spcBef>
              <a:spcAft>
                <a:spcPts val="0"/>
              </a:spcAft>
              <a:buClr>
                <a:schemeClr val="dk1"/>
              </a:buClr>
              <a:buSzPts val="1600"/>
              <a:buNone/>
              <a:defRPr sz="1451" b="1"/>
            </a:lvl8pPr>
            <a:lvl9pPr marL="3731301" lvl="8" indent="-207294" algn="l">
              <a:lnSpc>
                <a:spcPct val="90000"/>
              </a:lnSpc>
              <a:spcBef>
                <a:spcPts val="453"/>
              </a:spcBef>
              <a:spcAft>
                <a:spcPts val="0"/>
              </a:spcAft>
              <a:buClr>
                <a:schemeClr val="dk1"/>
              </a:buClr>
              <a:buSzPts val="1600"/>
              <a:buNone/>
              <a:defRPr sz="1451" b="1"/>
            </a:lvl9pPr>
          </a:lstStyle>
          <a:p>
            <a:endParaRPr/>
          </a:p>
        </p:txBody>
      </p:sp>
      <p:sp>
        <p:nvSpPr>
          <p:cNvPr id="82" name="Google Shape;82;p75"/>
          <p:cNvSpPr txBox="1">
            <a:spLocks noGrp="1"/>
          </p:cNvSpPr>
          <p:nvPr>
            <p:ph type="body" idx="4"/>
          </p:nvPr>
        </p:nvSpPr>
        <p:spPr>
          <a:xfrm>
            <a:off x="6172019" y="2504811"/>
            <a:ext cx="5183772" cy="3685239"/>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83" name="Google Shape;83;p75"/>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5"/>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5"/>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76"/>
          <p:cNvSpPr txBox="1">
            <a:spLocks noGrp="1"/>
          </p:cNvSpPr>
          <p:nvPr>
            <p:ph type="title"/>
          </p:nvPr>
        </p:nvSpPr>
        <p:spPr>
          <a:xfrm>
            <a:off x="838020" y="365645"/>
            <a:ext cx="10515962" cy="13243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76"/>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76"/>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76"/>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77"/>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77"/>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77"/>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p78"/>
          <p:cNvSpPr txBox="1">
            <a:spLocks noGrp="1"/>
          </p:cNvSpPr>
          <p:nvPr>
            <p:ph type="title"/>
          </p:nvPr>
        </p:nvSpPr>
        <p:spPr>
          <a:xfrm>
            <a:off x="838020" y="365645"/>
            <a:ext cx="10515962" cy="13243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78"/>
          <p:cNvSpPr txBox="1">
            <a:spLocks noGrp="1"/>
          </p:cNvSpPr>
          <p:nvPr>
            <p:ph type="body" idx="1"/>
          </p:nvPr>
        </p:nvSpPr>
        <p:spPr>
          <a:xfrm rot="5400000">
            <a:off x="3920126" y="-1256761"/>
            <a:ext cx="4351750" cy="10515962"/>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98" name="Google Shape;98;p78"/>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78"/>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78"/>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p79"/>
          <p:cNvSpPr txBox="1">
            <a:spLocks noGrp="1"/>
          </p:cNvSpPr>
          <p:nvPr>
            <p:ph type="title"/>
          </p:nvPr>
        </p:nvSpPr>
        <p:spPr>
          <a:xfrm rot="5400000">
            <a:off x="7134214" y="1957327"/>
            <a:ext cx="5811450" cy="262808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79"/>
          <p:cNvSpPr txBox="1">
            <a:spLocks noGrp="1"/>
          </p:cNvSpPr>
          <p:nvPr>
            <p:ph type="body" idx="1"/>
          </p:nvPr>
        </p:nvSpPr>
        <p:spPr>
          <a:xfrm rot="5400000">
            <a:off x="1789355" y="-585689"/>
            <a:ext cx="5811450" cy="7714119"/>
          </a:xfrm>
          <a:prstGeom prst="rect">
            <a:avLst/>
          </a:prstGeom>
          <a:noFill/>
          <a:ln>
            <a:noFill/>
          </a:ln>
        </p:spPr>
        <p:txBody>
          <a:bodyPr spcFirstLastPara="1" wrap="square" lIns="91425" tIns="45700" rIns="91425" bIns="45700" anchor="t" anchorCtr="0">
            <a:normAutofit/>
          </a:bodyPr>
          <a:lstStyle>
            <a:lvl1pPr marL="414589" lvl="0" indent="-310942" algn="l">
              <a:lnSpc>
                <a:spcPct val="90000"/>
              </a:lnSpc>
              <a:spcBef>
                <a:spcPts val="907"/>
              </a:spcBef>
              <a:spcAft>
                <a:spcPts val="0"/>
              </a:spcAft>
              <a:buClr>
                <a:schemeClr val="dk1"/>
              </a:buClr>
              <a:buSzPts val="1800"/>
              <a:buChar char="•"/>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104" name="Google Shape;104;p79"/>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79"/>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79"/>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g281fc3c1766_0_420"/>
          <p:cNvSpPr txBox="1">
            <a:spLocks noGrp="1"/>
          </p:cNvSpPr>
          <p:nvPr>
            <p:ph type="title"/>
          </p:nvPr>
        </p:nvSpPr>
        <p:spPr>
          <a:xfrm>
            <a:off x="1935425" y="1438501"/>
            <a:ext cx="8321216" cy="2786509"/>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400"/>
              <a:buNone/>
              <a:defRPr sz="4171" b="1" i="0">
                <a:solidFill>
                  <a:srgbClr val="7CACD2"/>
                </a:solidFill>
                <a:latin typeface="Open Sans"/>
                <a:ea typeface="Open Sans"/>
                <a:cs typeface="Open Sans"/>
                <a:sym typeface="Open Sans"/>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5" name="Google Shape;115;g281fc3c1766_0_420"/>
          <p:cNvSpPr txBox="1">
            <a:spLocks noGrp="1"/>
          </p:cNvSpPr>
          <p:nvPr>
            <p:ph type="body" idx="1"/>
          </p:nvPr>
        </p:nvSpPr>
        <p:spPr>
          <a:xfrm>
            <a:off x="1935425" y="1438501"/>
            <a:ext cx="8321216" cy="2786509"/>
          </a:xfrm>
          <a:prstGeom prst="rect">
            <a:avLst/>
          </a:prstGeom>
          <a:noFill/>
          <a:ln>
            <a:noFill/>
          </a:ln>
        </p:spPr>
        <p:txBody>
          <a:bodyPr spcFirstLastPara="1" wrap="square" lIns="0" tIns="0" rIns="0" bIns="0" anchor="t" anchorCtr="0">
            <a:spAutoFit/>
          </a:bodyPr>
          <a:lstStyle>
            <a:lvl1pPr marL="414589" lvl="0" indent="-207294" algn="l" rtl="0">
              <a:lnSpc>
                <a:spcPct val="100000"/>
              </a:lnSpc>
              <a:spcBef>
                <a:spcPts val="0"/>
              </a:spcBef>
              <a:spcAft>
                <a:spcPts val="0"/>
              </a:spcAft>
              <a:buSzPts val="1400"/>
              <a:buNone/>
              <a:defRPr sz="4171" b="1" i="0">
                <a:solidFill>
                  <a:srgbClr val="7CACD2"/>
                </a:solidFill>
                <a:latin typeface="Open Sans"/>
                <a:ea typeface="Open Sans"/>
                <a:cs typeface="Open Sans"/>
                <a:sym typeface="Open Sans"/>
              </a:defRPr>
            </a:lvl1pPr>
            <a:lvl2pPr marL="829178" lvl="1" indent="-207294" algn="l" rtl="0">
              <a:lnSpc>
                <a:spcPct val="100000"/>
              </a:lnSpc>
              <a:spcBef>
                <a:spcPts val="0"/>
              </a:spcBef>
              <a:spcAft>
                <a:spcPts val="0"/>
              </a:spcAft>
              <a:buSzPts val="1400"/>
              <a:buNone/>
              <a:defRPr/>
            </a:lvl2pPr>
            <a:lvl3pPr marL="1243767" lvl="2" indent="-207294" algn="l" rtl="0">
              <a:lnSpc>
                <a:spcPct val="100000"/>
              </a:lnSpc>
              <a:spcBef>
                <a:spcPts val="0"/>
              </a:spcBef>
              <a:spcAft>
                <a:spcPts val="0"/>
              </a:spcAft>
              <a:buSzPts val="1400"/>
              <a:buNone/>
              <a:defRPr/>
            </a:lvl3pPr>
            <a:lvl4pPr marL="1658356" lvl="3" indent="-207294" algn="l" rtl="0">
              <a:lnSpc>
                <a:spcPct val="100000"/>
              </a:lnSpc>
              <a:spcBef>
                <a:spcPts val="0"/>
              </a:spcBef>
              <a:spcAft>
                <a:spcPts val="0"/>
              </a:spcAft>
              <a:buSzPts val="1400"/>
              <a:buNone/>
              <a:defRPr/>
            </a:lvl4pPr>
            <a:lvl5pPr marL="2072945" lvl="4" indent="-207294" algn="l" rtl="0">
              <a:lnSpc>
                <a:spcPct val="100000"/>
              </a:lnSpc>
              <a:spcBef>
                <a:spcPts val="0"/>
              </a:spcBef>
              <a:spcAft>
                <a:spcPts val="0"/>
              </a:spcAft>
              <a:buSzPts val="1400"/>
              <a:buNone/>
              <a:defRPr/>
            </a:lvl5pPr>
            <a:lvl6pPr marL="2487534" lvl="5" indent="-207294" algn="l" rtl="0">
              <a:lnSpc>
                <a:spcPct val="100000"/>
              </a:lnSpc>
              <a:spcBef>
                <a:spcPts val="0"/>
              </a:spcBef>
              <a:spcAft>
                <a:spcPts val="0"/>
              </a:spcAft>
              <a:buSzPts val="1400"/>
              <a:buNone/>
              <a:defRPr/>
            </a:lvl6pPr>
            <a:lvl7pPr marL="2902123" lvl="6" indent="-207294" algn="l" rtl="0">
              <a:lnSpc>
                <a:spcPct val="100000"/>
              </a:lnSpc>
              <a:spcBef>
                <a:spcPts val="0"/>
              </a:spcBef>
              <a:spcAft>
                <a:spcPts val="0"/>
              </a:spcAft>
              <a:buSzPts val="1400"/>
              <a:buNone/>
              <a:defRPr/>
            </a:lvl7pPr>
            <a:lvl8pPr marL="3316712" lvl="7" indent="-207294" algn="l" rtl="0">
              <a:lnSpc>
                <a:spcPct val="100000"/>
              </a:lnSpc>
              <a:spcBef>
                <a:spcPts val="0"/>
              </a:spcBef>
              <a:spcAft>
                <a:spcPts val="0"/>
              </a:spcAft>
              <a:buSzPts val="1400"/>
              <a:buNone/>
              <a:defRPr/>
            </a:lvl8pPr>
            <a:lvl9pPr marL="3731301" lvl="8" indent="-207294" algn="l" rtl="0">
              <a:lnSpc>
                <a:spcPct val="100000"/>
              </a:lnSpc>
              <a:spcBef>
                <a:spcPts val="0"/>
              </a:spcBef>
              <a:spcAft>
                <a:spcPts val="0"/>
              </a:spcAft>
              <a:buSzPts val="1400"/>
              <a:buNone/>
              <a:defRPr/>
            </a:lvl9pPr>
          </a:lstStyle>
          <a:p>
            <a:endParaRPr/>
          </a:p>
        </p:txBody>
      </p:sp>
      <p:sp>
        <p:nvSpPr>
          <p:cNvPr id="116" name="Google Shape;116;g281fc3c1766_0_420"/>
          <p:cNvSpPr txBox="1">
            <a:spLocks noGrp="1"/>
          </p:cNvSpPr>
          <p:nvPr>
            <p:ph type="ftr" idx="11"/>
          </p:nvPr>
        </p:nvSpPr>
        <p:spPr>
          <a:xfrm>
            <a:off x="4145280" y="6377939"/>
            <a:ext cx="3901340" cy="342771"/>
          </a:xfrm>
          <a:prstGeom prst="rect">
            <a:avLst/>
          </a:prstGeom>
          <a:noFill/>
          <a:ln>
            <a:noFill/>
          </a:ln>
        </p:spPr>
        <p:txBody>
          <a:bodyPr spcFirstLastPara="1" wrap="square" lIns="0" tIns="0" rIns="0" bIns="0" anchor="t" anchorCtr="0">
            <a:spAutoFit/>
          </a:bodyPr>
          <a:lstStyle>
            <a:lvl1pPr lvl="0" algn="ctr" rtl="0">
              <a:lnSpc>
                <a:spcPct val="100000"/>
              </a:lnSpc>
              <a:spcBef>
                <a:spcPts val="0"/>
              </a:spcBef>
              <a:spcAft>
                <a:spcPts val="0"/>
              </a:spcAft>
              <a:buSzPts val="1400"/>
              <a:buNone/>
              <a:defRPr>
                <a:solidFill>
                  <a:srgbClr val="888888"/>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7" name="Google Shape;117;g281fc3c1766_0_420"/>
          <p:cNvSpPr txBox="1">
            <a:spLocks noGrp="1"/>
          </p:cNvSpPr>
          <p:nvPr>
            <p:ph type="dt" idx="10"/>
          </p:nvPr>
        </p:nvSpPr>
        <p:spPr>
          <a:xfrm>
            <a:off x="609600" y="6377939"/>
            <a:ext cx="2804067" cy="342771"/>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400"/>
              <a:buNone/>
              <a:defRPr>
                <a:solidFill>
                  <a:srgbClr val="888888"/>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8" name="Google Shape;118;g281fc3c1766_0_420"/>
          <p:cNvSpPr txBox="1">
            <a:spLocks noGrp="1"/>
          </p:cNvSpPr>
          <p:nvPr>
            <p:ph type="sldNum" idx="12"/>
          </p:nvPr>
        </p:nvSpPr>
        <p:spPr>
          <a:xfrm>
            <a:off x="8778240" y="6377940"/>
            <a:ext cx="2804067" cy="188385"/>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1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0"/>
        <p:cNvGrpSpPr/>
        <p:nvPr/>
      </p:nvGrpSpPr>
      <p:grpSpPr>
        <a:xfrm>
          <a:off x="0" y="0"/>
          <a:ext cx="0" cy="0"/>
          <a:chOff x="0" y="0"/>
          <a:chExt cx="0" cy="0"/>
        </a:xfrm>
      </p:grpSpPr>
      <p:sp>
        <p:nvSpPr>
          <p:cNvPr id="121" name="Google Shape;121;g281fc3c1766_0_427"/>
          <p:cNvSpPr txBox="1">
            <a:spLocks noGrp="1"/>
          </p:cNvSpPr>
          <p:nvPr>
            <p:ph type="title"/>
          </p:nvPr>
        </p:nvSpPr>
        <p:spPr>
          <a:xfrm>
            <a:off x="1935425" y="1438501"/>
            <a:ext cx="8321216" cy="2786509"/>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400"/>
              <a:buNone/>
              <a:defRPr sz="4171" b="1" i="0">
                <a:solidFill>
                  <a:srgbClr val="7CACD2"/>
                </a:solidFill>
                <a:latin typeface="Open Sans"/>
                <a:ea typeface="Open Sans"/>
                <a:cs typeface="Open Sans"/>
                <a:sym typeface="Open Sans"/>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2" name="Google Shape;122;g281fc3c1766_0_427"/>
          <p:cNvSpPr txBox="1">
            <a:spLocks noGrp="1"/>
          </p:cNvSpPr>
          <p:nvPr>
            <p:ph type="ftr" idx="11"/>
          </p:nvPr>
        </p:nvSpPr>
        <p:spPr>
          <a:xfrm>
            <a:off x="4145280" y="6377939"/>
            <a:ext cx="3901340" cy="342771"/>
          </a:xfrm>
          <a:prstGeom prst="rect">
            <a:avLst/>
          </a:prstGeom>
          <a:noFill/>
          <a:ln>
            <a:noFill/>
          </a:ln>
        </p:spPr>
        <p:txBody>
          <a:bodyPr spcFirstLastPara="1" wrap="square" lIns="0" tIns="0" rIns="0" bIns="0" anchor="t" anchorCtr="0">
            <a:spAutoFit/>
          </a:bodyPr>
          <a:lstStyle>
            <a:lvl1pPr lvl="0" algn="ctr" rtl="0">
              <a:lnSpc>
                <a:spcPct val="100000"/>
              </a:lnSpc>
              <a:spcBef>
                <a:spcPts val="0"/>
              </a:spcBef>
              <a:spcAft>
                <a:spcPts val="0"/>
              </a:spcAft>
              <a:buSzPts val="1400"/>
              <a:buNone/>
              <a:defRPr>
                <a:solidFill>
                  <a:srgbClr val="888888"/>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3" name="Google Shape;123;g281fc3c1766_0_427"/>
          <p:cNvSpPr txBox="1">
            <a:spLocks noGrp="1"/>
          </p:cNvSpPr>
          <p:nvPr>
            <p:ph type="dt" idx="10"/>
          </p:nvPr>
        </p:nvSpPr>
        <p:spPr>
          <a:xfrm>
            <a:off x="609600" y="6377939"/>
            <a:ext cx="2804067" cy="342771"/>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400"/>
              <a:buNone/>
              <a:defRPr>
                <a:solidFill>
                  <a:srgbClr val="888888"/>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4" name="Google Shape;124;g281fc3c1766_0_427"/>
          <p:cNvSpPr txBox="1">
            <a:spLocks noGrp="1"/>
          </p:cNvSpPr>
          <p:nvPr>
            <p:ph type="sldNum" idx="12"/>
          </p:nvPr>
        </p:nvSpPr>
        <p:spPr>
          <a:xfrm>
            <a:off x="8778240" y="6377940"/>
            <a:ext cx="2804067" cy="188385"/>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21"/>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ster Page">
  <p:cSld name="Master Page">
    <p:spTree>
      <p:nvGrpSpPr>
        <p:cNvPr id="1" name="Shape 131"/>
        <p:cNvGrpSpPr/>
        <p:nvPr/>
      </p:nvGrpSpPr>
      <p:grpSpPr>
        <a:xfrm>
          <a:off x="0" y="0"/>
          <a:ext cx="0" cy="0"/>
          <a:chOff x="0" y="0"/>
          <a:chExt cx="0" cy="0"/>
        </a:xfrm>
      </p:grpSpPr>
      <p:sp>
        <p:nvSpPr>
          <p:cNvPr id="132" name="Google Shape;132;g281fc3c1766_0_438"/>
          <p:cNvSpPr/>
          <p:nvPr/>
        </p:nvSpPr>
        <p:spPr>
          <a:xfrm>
            <a:off x="0" y="-1"/>
            <a:ext cx="12205510" cy="101662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33" name="Google Shape;133;g281fc3c1766_0_438"/>
          <p:cNvSpPr txBox="1">
            <a:spLocks noGrp="1"/>
          </p:cNvSpPr>
          <p:nvPr>
            <p:ph type="body" idx="1"/>
          </p:nvPr>
        </p:nvSpPr>
        <p:spPr>
          <a:xfrm>
            <a:off x="497805" y="1606538"/>
            <a:ext cx="5225387" cy="251093"/>
          </a:xfrm>
          <a:prstGeom prst="rect">
            <a:avLst/>
          </a:prstGeom>
          <a:noFill/>
          <a:ln>
            <a:noFill/>
          </a:ln>
        </p:spPr>
        <p:txBody>
          <a:bodyPr spcFirstLastPara="1" wrap="square" lIns="91425" tIns="45700" rIns="91425" bIns="45700" anchor="t" anchorCtr="0">
            <a:normAutofit/>
          </a:bodyPr>
          <a:lstStyle>
            <a:lvl1pPr marL="414589" lvl="0" indent="-207294" algn="l" rtl="0">
              <a:lnSpc>
                <a:spcPct val="90000"/>
              </a:lnSpc>
              <a:spcBef>
                <a:spcPts val="907"/>
              </a:spcBef>
              <a:spcAft>
                <a:spcPts val="0"/>
              </a:spcAft>
              <a:buClr>
                <a:schemeClr val="dk1"/>
              </a:buClr>
              <a:buSzPts val="1800"/>
              <a:buNone/>
              <a:defRPr sz="1632" b="1">
                <a:solidFill>
                  <a:schemeClr val="dk1"/>
                </a:solidFill>
                <a:latin typeface="Open Sans"/>
                <a:ea typeface="Open Sans"/>
                <a:cs typeface="Open Sans"/>
                <a:sym typeface="Open Sans"/>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34" name="Google Shape;134;g281fc3c1766_0_438"/>
          <p:cNvSpPr txBox="1"/>
          <p:nvPr/>
        </p:nvSpPr>
        <p:spPr>
          <a:xfrm>
            <a:off x="620822" y="523542"/>
            <a:ext cx="3563743" cy="113365"/>
          </a:xfrm>
          <a:prstGeom prst="rect">
            <a:avLst/>
          </a:prstGeom>
          <a:noFill/>
          <a:ln>
            <a:noFill/>
          </a:ln>
        </p:spPr>
        <p:txBody>
          <a:bodyPr spcFirstLastPara="1" wrap="square" lIns="0" tIns="11516" rIns="0" bIns="0" anchor="t" anchorCtr="0">
            <a:spAutoFit/>
          </a:bodyPr>
          <a:lstStyle/>
          <a:p>
            <a:pPr marL="11516" marR="0" lvl="0" indent="0" algn="l" rtl="0">
              <a:lnSpc>
                <a:spcPct val="100000"/>
              </a:lnSpc>
              <a:spcBef>
                <a:spcPts val="0"/>
              </a:spcBef>
              <a:spcAft>
                <a:spcPts val="0"/>
              </a:spcAft>
              <a:buClr>
                <a:srgbClr val="000000"/>
              </a:buClr>
              <a:buSzPts val="1000"/>
              <a:buFont typeface="Arial"/>
              <a:buNone/>
            </a:pPr>
            <a:r>
              <a:rPr lang="en-GB" sz="907" b="0" i="0" u="none" strike="noStrike" cap="none">
                <a:solidFill>
                  <a:schemeClr val="lt1"/>
                </a:solidFill>
                <a:latin typeface="Open Sans"/>
                <a:ea typeface="Open Sans"/>
                <a:cs typeface="Open Sans"/>
                <a:sym typeface="Open Sans"/>
              </a:rPr>
              <a:t>Brand manual for </a:t>
            </a:r>
            <a:r>
              <a:rPr lang="en-GB" sz="907" b="1" i="0" u="none" strike="noStrike" cap="none">
                <a:solidFill>
                  <a:schemeClr val="lt1"/>
                </a:solidFill>
                <a:latin typeface="Open Sans"/>
                <a:ea typeface="Open Sans"/>
                <a:cs typeface="Open Sans"/>
                <a:sym typeface="Open Sans"/>
              </a:rPr>
              <a:t>Blockchain for Agri Food  Edu</a:t>
            </a:r>
            <a:endParaRPr sz="907" b="1" i="0" u="none" strike="noStrike" cap="none">
              <a:solidFill>
                <a:schemeClr val="lt1"/>
              </a:solidFill>
              <a:latin typeface="Open Sans"/>
              <a:ea typeface="Open Sans"/>
              <a:cs typeface="Open Sans"/>
              <a:sym typeface="Open Sans"/>
            </a:endParaRPr>
          </a:p>
        </p:txBody>
      </p:sp>
      <p:sp>
        <p:nvSpPr>
          <p:cNvPr id="135" name="Google Shape;135;g281fc3c1766_0_438"/>
          <p:cNvSpPr txBox="1">
            <a:spLocks noGrp="1"/>
          </p:cNvSpPr>
          <p:nvPr>
            <p:ph type="body" idx="2"/>
          </p:nvPr>
        </p:nvSpPr>
        <p:spPr>
          <a:xfrm>
            <a:off x="9294227" y="523542"/>
            <a:ext cx="2188390" cy="210559"/>
          </a:xfrm>
          <a:prstGeom prst="rect">
            <a:avLst/>
          </a:prstGeom>
          <a:noFill/>
          <a:ln>
            <a:noFill/>
          </a:ln>
        </p:spPr>
        <p:txBody>
          <a:bodyPr spcFirstLastPara="1" wrap="square" lIns="91425" tIns="45700" rIns="91425" bIns="45700" anchor="t" anchorCtr="0">
            <a:noAutofit/>
          </a:bodyPr>
          <a:lstStyle>
            <a:lvl1pPr marL="414589" lvl="0" indent="-207294" algn="r" rtl="0">
              <a:lnSpc>
                <a:spcPct val="90000"/>
              </a:lnSpc>
              <a:spcBef>
                <a:spcPts val="907"/>
              </a:spcBef>
              <a:spcAft>
                <a:spcPts val="0"/>
              </a:spcAft>
              <a:buClr>
                <a:schemeClr val="lt1"/>
              </a:buClr>
              <a:buSzPts val="1000"/>
              <a:buNone/>
              <a:defRPr sz="907" b="0">
                <a:solidFill>
                  <a:schemeClr val="lt1"/>
                </a:solidFill>
                <a:latin typeface="Open Sans"/>
                <a:ea typeface="Open Sans"/>
                <a:cs typeface="Open Sans"/>
                <a:sym typeface="Open Sans"/>
              </a:defRPr>
            </a:lvl1pPr>
            <a:lvl2pPr marL="829178" lvl="1" indent="-207294" algn="r" rtl="0">
              <a:lnSpc>
                <a:spcPct val="90000"/>
              </a:lnSpc>
              <a:spcBef>
                <a:spcPts val="453"/>
              </a:spcBef>
              <a:spcAft>
                <a:spcPts val="0"/>
              </a:spcAft>
              <a:buClr>
                <a:schemeClr val="dk1"/>
              </a:buClr>
              <a:buSzPts val="800"/>
              <a:buNone/>
              <a:defRPr sz="725"/>
            </a:lvl2pPr>
            <a:lvl3pPr marL="1243767" lvl="2" indent="-207294" algn="r" rtl="0">
              <a:lnSpc>
                <a:spcPct val="90000"/>
              </a:lnSpc>
              <a:spcBef>
                <a:spcPts val="453"/>
              </a:spcBef>
              <a:spcAft>
                <a:spcPts val="0"/>
              </a:spcAft>
              <a:buClr>
                <a:schemeClr val="dk1"/>
              </a:buClr>
              <a:buSzPts val="800"/>
              <a:buNone/>
              <a:defRPr sz="725"/>
            </a:lvl3pPr>
            <a:lvl4pPr marL="1658356" lvl="3" indent="-207294" algn="r" rtl="0">
              <a:lnSpc>
                <a:spcPct val="90000"/>
              </a:lnSpc>
              <a:spcBef>
                <a:spcPts val="453"/>
              </a:spcBef>
              <a:spcAft>
                <a:spcPts val="0"/>
              </a:spcAft>
              <a:buClr>
                <a:schemeClr val="dk1"/>
              </a:buClr>
              <a:buSzPts val="800"/>
              <a:buNone/>
              <a:defRPr sz="725"/>
            </a:lvl4pPr>
            <a:lvl5pPr marL="2072945" lvl="4" indent="-207294" algn="r" rtl="0">
              <a:lnSpc>
                <a:spcPct val="90000"/>
              </a:lnSpc>
              <a:spcBef>
                <a:spcPts val="453"/>
              </a:spcBef>
              <a:spcAft>
                <a:spcPts val="0"/>
              </a:spcAft>
              <a:buClr>
                <a:schemeClr val="dk1"/>
              </a:buClr>
              <a:buSzPts val="800"/>
              <a:buNone/>
              <a:defRPr sz="725"/>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6"/>
        <p:cNvGrpSpPr/>
        <p:nvPr/>
      </p:nvGrpSpPr>
      <p:grpSpPr>
        <a:xfrm>
          <a:off x="0" y="0"/>
          <a:ext cx="0" cy="0"/>
          <a:chOff x="0" y="0"/>
          <a:chExt cx="0" cy="0"/>
        </a:xfrm>
      </p:grpSpPr>
      <p:sp>
        <p:nvSpPr>
          <p:cNvPr id="137" name="Google Shape;137;g281fc3c1766_0_443"/>
          <p:cNvSpPr txBox="1">
            <a:spLocks noGrp="1"/>
          </p:cNvSpPr>
          <p:nvPr>
            <p:ph type="title"/>
          </p:nvPr>
        </p:nvSpPr>
        <p:spPr>
          <a:xfrm>
            <a:off x="839829" y="457776"/>
            <a:ext cx="3933150" cy="1599325"/>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2902"/>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8" name="Google Shape;138;g281fc3c1766_0_443"/>
          <p:cNvSpPr txBox="1">
            <a:spLocks noGrp="1"/>
          </p:cNvSpPr>
          <p:nvPr>
            <p:ph type="body" idx="1"/>
          </p:nvPr>
        </p:nvSpPr>
        <p:spPr>
          <a:xfrm>
            <a:off x="5183772" y="987529"/>
            <a:ext cx="6172162" cy="4872786"/>
          </a:xfrm>
          <a:prstGeom prst="rect">
            <a:avLst/>
          </a:prstGeom>
          <a:noFill/>
          <a:ln>
            <a:noFill/>
          </a:ln>
        </p:spPr>
        <p:txBody>
          <a:bodyPr spcFirstLastPara="1" wrap="square" lIns="91425" tIns="45700" rIns="91425" bIns="45700" anchor="t" anchorCtr="0">
            <a:normAutofit/>
          </a:bodyPr>
          <a:lstStyle>
            <a:lvl1pPr marL="414589" lvl="0" indent="-391556" algn="l" rtl="0">
              <a:lnSpc>
                <a:spcPct val="90000"/>
              </a:lnSpc>
              <a:spcBef>
                <a:spcPts val="907"/>
              </a:spcBef>
              <a:spcAft>
                <a:spcPts val="0"/>
              </a:spcAft>
              <a:buClr>
                <a:schemeClr val="dk1"/>
              </a:buClr>
              <a:buSzPts val="3200"/>
              <a:buChar char="•"/>
              <a:defRPr sz="2902"/>
            </a:lvl1pPr>
            <a:lvl2pPr marL="829178" lvl="1" indent="-368524" algn="l" rtl="0">
              <a:lnSpc>
                <a:spcPct val="90000"/>
              </a:lnSpc>
              <a:spcBef>
                <a:spcPts val="453"/>
              </a:spcBef>
              <a:spcAft>
                <a:spcPts val="0"/>
              </a:spcAft>
              <a:buClr>
                <a:schemeClr val="dk1"/>
              </a:buClr>
              <a:buSzPts val="2800"/>
              <a:buChar char="•"/>
              <a:defRPr sz="2539"/>
            </a:lvl2pPr>
            <a:lvl3pPr marL="1243767" lvl="2" indent="-345491" algn="l" rtl="0">
              <a:lnSpc>
                <a:spcPct val="90000"/>
              </a:lnSpc>
              <a:spcBef>
                <a:spcPts val="453"/>
              </a:spcBef>
              <a:spcAft>
                <a:spcPts val="0"/>
              </a:spcAft>
              <a:buClr>
                <a:schemeClr val="dk1"/>
              </a:buClr>
              <a:buSzPts val="2400"/>
              <a:buChar char="•"/>
              <a:defRPr sz="2176"/>
            </a:lvl3pPr>
            <a:lvl4pPr marL="1658356" lvl="3" indent="-322458" algn="l" rtl="0">
              <a:lnSpc>
                <a:spcPct val="90000"/>
              </a:lnSpc>
              <a:spcBef>
                <a:spcPts val="453"/>
              </a:spcBef>
              <a:spcAft>
                <a:spcPts val="0"/>
              </a:spcAft>
              <a:buClr>
                <a:schemeClr val="dk1"/>
              </a:buClr>
              <a:buSzPts val="2000"/>
              <a:buChar char="•"/>
              <a:defRPr sz="1814"/>
            </a:lvl4pPr>
            <a:lvl5pPr marL="2072945" lvl="4" indent="-322458" algn="l" rtl="0">
              <a:lnSpc>
                <a:spcPct val="90000"/>
              </a:lnSpc>
              <a:spcBef>
                <a:spcPts val="453"/>
              </a:spcBef>
              <a:spcAft>
                <a:spcPts val="0"/>
              </a:spcAft>
              <a:buClr>
                <a:schemeClr val="dk1"/>
              </a:buClr>
              <a:buSzPts val="2000"/>
              <a:buChar char="•"/>
              <a:defRPr sz="1814"/>
            </a:lvl5pPr>
            <a:lvl6pPr marL="2487534" lvl="5" indent="-322458" algn="l" rtl="0">
              <a:lnSpc>
                <a:spcPct val="90000"/>
              </a:lnSpc>
              <a:spcBef>
                <a:spcPts val="453"/>
              </a:spcBef>
              <a:spcAft>
                <a:spcPts val="0"/>
              </a:spcAft>
              <a:buClr>
                <a:schemeClr val="dk1"/>
              </a:buClr>
              <a:buSzPts val="2000"/>
              <a:buChar char="•"/>
              <a:defRPr sz="1814"/>
            </a:lvl6pPr>
            <a:lvl7pPr marL="2902123" lvl="6" indent="-322458" algn="l" rtl="0">
              <a:lnSpc>
                <a:spcPct val="90000"/>
              </a:lnSpc>
              <a:spcBef>
                <a:spcPts val="453"/>
              </a:spcBef>
              <a:spcAft>
                <a:spcPts val="0"/>
              </a:spcAft>
              <a:buClr>
                <a:schemeClr val="dk1"/>
              </a:buClr>
              <a:buSzPts val="2000"/>
              <a:buChar char="•"/>
              <a:defRPr sz="1814"/>
            </a:lvl7pPr>
            <a:lvl8pPr marL="3316712" lvl="7" indent="-322458" algn="l" rtl="0">
              <a:lnSpc>
                <a:spcPct val="90000"/>
              </a:lnSpc>
              <a:spcBef>
                <a:spcPts val="453"/>
              </a:spcBef>
              <a:spcAft>
                <a:spcPts val="0"/>
              </a:spcAft>
              <a:buClr>
                <a:schemeClr val="dk1"/>
              </a:buClr>
              <a:buSzPts val="2000"/>
              <a:buChar char="•"/>
              <a:defRPr sz="1814"/>
            </a:lvl8pPr>
            <a:lvl9pPr marL="3731301" lvl="8" indent="-322458" algn="l" rtl="0">
              <a:lnSpc>
                <a:spcPct val="90000"/>
              </a:lnSpc>
              <a:spcBef>
                <a:spcPts val="453"/>
              </a:spcBef>
              <a:spcAft>
                <a:spcPts val="0"/>
              </a:spcAft>
              <a:buClr>
                <a:schemeClr val="dk1"/>
              </a:buClr>
              <a:buSzPts val="2000"/>
              <a:buChar char="•"/>
              <a:defRPr sz="1814"/>
            </a:lvl9pPr>
          </a:lstStyle>
          <a:p>
            <a:endParaRPr/>
          </a:p>
        </p:txBody>
      </p:sp>
      <p:sp>
        <p:nvSpPr>
          <p:cNvPr id="139" name="Google Shape;139;g281fc3c1766_0_443"/>
          <p:cNvSpPr txBox="1">
            <a:spLocks noGrp="1"/>
          </p:cNvSpPr>
          <p:nvPr>
            <p:ph type="body" idx="2"/>
          </p:nvPr>
        </p:nvSpPr>
        <p:spPr>
          <a:xfrm>
            <a:off x="839829" y="2057112"/>
            <a:ext cx="3933150" cy="3811829"/>
          </a:xfrm>
          <a:prstGeom prst="rect">
            <a:avLst/>
          </a:prstGeom>
          <a:noFill/>
          <a:ln>
            <a:noFill/>
          </a:ln>
        </p:spPr>
        <p:txBody>
          <a:bodyPr spcFirstLastPara="1" wrap="square" lIns="91425" tIns="45700" rIns="91425" bIns="45700" anchor="t" anchorCtr="0">
            <a:normAutofit/>
          </a:bodyPr>
          <a:lstStyle>
            <a:lvl1pPr marL="414589" lvl="0" indent="-207294" algn="l" rtl="0">
              <a:lnSpc>
                <a:spcPct val="90000"/>
              </a:lnSpc>
              <a:spcBef>
                <a:spcPts val="907"/>
              </a:spcBef>
              <a:spcAft>
                <a:spcPts val="0"/>
              </a:spcAft>
              <a:buClr>
                <a:schemeClr val="dk1"/>
              </a:buClr>
              <a:buSzPts val="1600"/>
              <a:buNone/>
              <a:defRPr sz="1451"/>
            </a:lvl1pPr>
            <a:lvl2pPr marL="829178" lvl="1" indent="-207294" algn="l" rtl="0">
              <a:lnSpc>
                <a:spcPct val="90000"/>
              </a:lnSpc>
              <a:spcBef>
                <a:spcPts val="453"/>
              </a:spcBef>
              <a:spcAft>
                <a:spcPts val="0"/>
              </a:spcAft>
              <a:buClr>
                <a:schemeClr val="dk1"/>
              </a:buClr>
              <a:buSzPts val="1400"/>
              <a:buNone/>
              <a:defRPr sz="1270"/>
            </a:lvl2pPr>
            <a:lvl3pPr marL="1243767" lvl="2" indent="-207294" algn="l" rtl="0">
              <a:lnSpc>
                <a:spcPct val="90000"/>
              </a:lnSpc>
              <a:spcBef>
                <a:spcPts val="453"/>
              </a:spcBef>
              <a:spcAft>
                <a:spcPts val="0"/>
              </a:spcAft>
              <a:buClr>
                <a:schemeClr val="dk1"/>
              </a:buClr>
              <a:buSzPts val="1200"/>
              <a:buNone/>
              <a:defRPr sz="1088"/>
            </a:lvl3pPr>
            <a:lvl4pPr marL="1658356" lvl="3" indent="-207294" algn="l" rtl="0">
              <a:lnSpc>
                <a:spcPct val="90000"/>
              </a:lnSpc>
              <a:spcBef>
                <a:spcPts val="453"/>
              </a:spcBef>
              <a:spcAft>
                <a:spcPts val="0"/>
              </a:spcAft>
              <a:buClr>
                <a:schemeClr val="dk1"/>
              </a:buClr>
              <a:buSzPts val="1000"/>
              <a:buNone/>
              <a:defRPr sz="907"/>
            </a:lvl4pPr>
            <a:lvl5pPr marL="2072945" lvl="4" indent="-207294" algn="l" rtl="0">
              <a:lnSpc>
                <a:spcPct val="90000"/>
              </a:lnSpc>
              <a:spcBef>
                <a:spcPts val="453"/>
              </a:spcBef>
              <a:spcAft>
                <a:spcPts val="0"/>
              </a:spcAft>
              <a:buClr>
                <a:schemeClr val="dk1"/>
              </a:buClr>
              <a:buSzPts val="1000"/>
              <a:buNone/>
              <a:defRPr sz="907"/>
            </a:lvl5pPr>
            <a:lvl6pPr marL="2487534" lvl="5" indent="-207294" algn="l" rtl="0">
              <a:lnSpc>
                <a:spcPct val="90000"/>
              </a:lnSpc>
              <a:spcBef>
                <a:spcPts val="453"/>
              </a:spcBef>
              <a:spcAft>
                <a:spcPts val="0"/>
              </a:spcAft>
              <a:buClr>
                <a:schemeClr val="dk1"/>
              </a:buClr>
              <a:buSzPts val="1000"/>
              <a:buNone/>
              <a:defRPr sz="907"/>
            </a:lvl6pPr>
            <a:lvl7pPr marL="2902123" lvl="6" indent="-207294" algn="l" rtl="0">
              <a:lnSpc>
                <a:spcPct val="90000"/>
              </a:lnSpc>
              <a:spcBef>
                <a:spcPts val="453"/>
              </a:spcBef>
              <a:spcAft>
                <a:spcPts val="0"/>
              </a:spcAft>
              <a:buClr>
                <a:schemeClr val="dk1"/>
              </a:buClr>
              <a:buSzPts val="1000"/>
              <a:buNone/>
              <a:defRPr sz="907"/>
            </a:lvl7pPr>
            <a:lvl8pPr marL="3316712" lvl="7" indent="-207294" algn="l" rtl="0">
              <a:lnSpc>
                <a:spcPct val="90000"/>
              </a:lnSpc>
              <a:spcBef>
                <a:spcPts val="453"/>
              </a:spcBef>
              <a:spcAft>
                <a:spcPts val="0"/>
              </a:spcAft>
              <a:buClr>
                <a:schemeClr val="dk1"/>
              </a:buClr>
              <a:buSzPts val="1000"/>
              <a:buNone/>
              <a:defRPr sz="907"/>
            </a:lvl8pPr>
            <a:lvl9pPr marL="3731301" lvl="8" indent="-207294" algn="l" rtl="0">
              <a:lnSpc>
                <a:spcPct val="90000"/>
              </a:lnSpc>
              <a:spcBef>
                <a:spcPts val="453"/>
              </a:spcBef>
              <a:spcAft>
                <a:spcPts val="0"/>
              </a:spcAft>
              <a:buClr>
                <a:schemeClr val="dk1"/>
              </a:buClr>
              <a:buSzPts val="1000"/>
              <a:buNone/>
              <a:defRPr sz="907"/>
            </a:lvl9pPr>
          </a:lstStyle>
          <a:p>
            <a:endParaRPr/>
          </a:p>
        </p:txBody>
      </p:sp>
      <p:sp>
        <p:nvSpPr>
          <p:cNvPr id="140" name="Google Shape;140;g281fc3c1766_0_443"/>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1" name="Google Shape;141;g281fc3c1766_0_443"/>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2" name="Google Shape;142;g281fc3c1766_0_443"/>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3"/>
        <p:cNvGrpSpPr/>
        <p:nvPr/>
      </p:nvGrpSpPr>
      <p:grpSpPr>
        <a:xfrm>
          <a:off x="0" y="0"/>
          <a:ext cx="0" cy="0"/>
          <a:chOff x="0" y="0"/>
          <a:chExt cx="0" cy="0"/>
        </a:xfrm>
      </p:grpSpPr>
      <p:sp>
        <p:nvSpPr>
          <p:cNvPr id="144" name="Google Shape;144;g281fc3c1766_0_450"/>
          <p:cNvSpPr txBox="1">
            <a:spLocks noGrp="1"/>
          </p:cNvSpPr>
          <p:nvPr>
            <p:ph type="title"/>
          </p:nvPr>
        </p:nvSpPr>
        <p:spPr>
          <a:xfrm>
            <a:off x="839829" y="457776"/>
            <a:ext cx="3933150" cy="1599325"/>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2902"/>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g281fc3c1766_0_450"/>
          <p:cNvSpPr>
            <a:spLocks noGrp="1"/>
          </p:cNvSpPr>
          <p:nvPr>
            <p:ph type="pic" idx="2"/>
          </p:nvPr>
        </p:nvSpPr>
        <p:spPr>
          <a:xfrm>
            <a:off x="5183772" y="987529"/>
            <a:ext cx="6172162" cy="4872786"/>
          </a:xfrm>
          <a:prstGeom prst="rect">
            <a:avLst/>
          </a:prstGeom>
          <a:noFill/>
          <a:ln>
            <a:noFill/>
          </a:ln>
        </p:spPr>
      </p:sp>
      <p:sp>
        <p:nvSpPr>
          <p:cNvPr id="146" name="Google Shape;146;g281fc3c1766_0_450"/>
          <p:cNvSpPr txBox="1">
            <a:spLocks noGrp="1"/>
          </p:cNvSpPr>
          <p:nvPr>
            <p:ph type="body" idx="1"/>
          </p:nvPr>
        </p:nvSpPr>
        <p:spPr>
          <a:xfrm>
            <a:off x="839829" y="2057112"/>
            <a:ext cx="3933150" cy="3811829"/>
          </a:xfrm>
          <a:prstGeom prst="rect">
            <a:avLst/>
          </a:prstGeom>
          <a:noFill/>
          <a:ln>
            <a:noFill/>
          </a:ln>
        </p:spPr>
        <p:txBody>
          <a:bodyPr spcFirstLastPara="1" wrap="square" lIns="91425" tIns="45700" rIns="91425" bIns="45700" anchor="t" anchorCtr="0">
            <a:normAutofit/>
          </a:bodyPr>
          <a:lstStyle>
            <a:lvl1pPr marL="414589" lvl="0" indent="-207294" algn="l" rtl="0">
              <a:lnSpc>
                <a:spcPct val="90000"/>
              </a:lnSpc>
              <a:spcBef>
                <a:spcPts val="907"/>
              </a:spcBef>
              <a:spcAft>
                <a:spcPts val="0"/>
              </a:spcAft>
              <a:buClr>
                <a:schemeClr val="dk1"/>
              </a:buClr>
              <a:buSzPts val="1600"/>
              <a:buNone/>
              <a:defRPr sz="1451"/>
            </a:lvl1pPr>
            <a:lvl2pPr marL="829178" lvl="1" indent="-207294" algn="l" rtl="0">
              <a:lnSpc>
                <a:spcPct val="90000"/>
              </a:lnSpc>
              <a:spcBef>
                <a:spcPts val="453"/>
              </a:spcBef>
              <a:spcAft>
                <a:spcPts val="0"/>
              </a:spcAft>
              <a:buClr>
                <a:schemeClr val="dk1"/>
              </a:buClr>
              <a:buSzPts val="1400"/>
              <a:buNone/>
              <a:defRPr sz="1270"/>
            </a:lvl2pPr>
            <a:lvl3pPr marL="1243767" lvl="2" indent="-207294" algn="l" rtl="0">
              <a:lnSpc>
                <a:spcPct val="90000"/>
              </a:lnSpc>
              <a:spcBef>
                <a:spcPts val="453"/>
              </a:spcBef>
              <a:spcAft>
                <a:spcPts val="0"/>
              </a:spcAft>
              <a:buClr>
                <a:schemeClr val="dk1"/>
              </a:buClr>
              <a:buSzPts val="1200"/>
              <a:buNone/>
              <a:defRPr sz="1088"/>
            </a:lvl3pPr>
            <a:lvl4pPr marL="1658356" lvl="3" indent="-207294" algn="l" rtl="0">
              <a:lnSpc>
                <a:spcPct val="90000"/>
              </a:lnSpc>
              <a:spcBef>
                <a:spcPts val="453"/>
              </a:spcBef>
              <a:spcAft>
                <a:spcPts val="0"/>
              </a:spcAft>
              <a:buClr>
                <a:schemeClr val="dk1"/>
              </a:buClr>
              <a:buSzPts val="1000"/>
              <a:buNone/>
              <a:defRPr sz="907"/>
            </a:lvl4pPr>
            <a:lvl5pPr marL="2072945" lvl="4" indent="-207294" algn="l" rtl="0">
              <a:lnSpc>
                <a:spcPct val="90000"/>
              </a:lnSpc>
              <a:spcBef>
                <a:spcPts val="453"/>
              </a:spcBef>
              <a:spcAft>
                <a:spcPts val="0"/>
              </a:spcAft>
              <a:buClr>
                <a:schemeClr val="dk1"/>
              </a:buClr>
              <a:buSzPts val="1000"/>
              <a:buNone/>
              <a:defRPr sz="907"/>
            </a:lvl5pPr>
            <a:lvl6pPr marL="2487534" lvl="5" indent="-207294" algn="l" rtl="0">
              <a:lnSpc>
                <a:spcPct val="90000"/>
              </a:lnSpc>
              <a:spcBef>
                <a:spcPts val="453"/>
              </a:spcBef>
              <a:spcAft>
                <a:spcPts val="0"/>
              </a:spcAft>
              <a:buClr>
                <a:schemeClr val="dk1"/>
              </a:buClr>
              <a:buSzPts val="1000"/>
              <a:buNone/>
              <a:defRPr sz="907"/>
            </a:lvl6pPr>
            <a:lvl7pPr marL="2902123" lvl="6" indent="-207294" algn="l" rtl="0">
              <a:lnSpc>
                <a:spcPct val="90000"/>
              </a:lnSpc>
              <a:spcBef>
                <a:spcPts val="453"/>
              </a:spcBef>
              <a:spcAft>
                <a:spcPts val="0"/>
              </a:spcAft>
              <a:buClr>
                <a:schemeClr val="dk1"/>
              </a:buClr>
              <a:buSzPts val="1000"/>
              <a:buNone/>
              <a:defRPr sz="907"/>
            </a:lvl7pPr>
            <a:lvl8pPr marL="3316712" lvl="7" indent="-207294" algn="l" rtl="0">
              <a:lnSpc>
                <a:spcPct val="90000"/>
              </a:lnSpc>
              <a:spcBef>
                <a:spcPts val="453"/>
              </a:spcBef>
              <a:spcAft>
                <a:spcPts val="0"/>
              </a:spcAft>
              <a:buClr>
                <a:schemeClr val="dk1"/>
              </a:buClr>
              <a:buSzPts val="1000"/>
              <a:buNone/>
              <a:defRPr sz="907"/>
            </a:lvl8pPr>
            <a:lvl9pPr marL="3731301" lvl="8" indent="-207294" algn="l" rtl="0">
              <a:lnSpc>
                <a:spcPct val="90000"/>
              </a:lnSpc>
              <a:spcBef>
                <a:spcPts val="453"/>
              </a:spcBef>
              <a:spcAft>
                <a:spcPts val="0"/>
              </a:spcAft>
              <a:buClr>
                <a:schemeClr val="dk1"/>
              </a:buClr>
              <a:buSzPts val="1000"/>
              <a:buNone/>
              <a:defRPr sz="907"/>
            </a:lvl9pPr>
          </a:lstStyle>
          <a:p>
            <a:endParaRPr/>
          </a:p>
        </p:txBody>
      </p:sp>
      <p:sp>
        <p:nvSpPr>
          <p:cNvPr id="147" name="Google Shape;147;g281fc3c1766_0_450"/>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8" name="Google Shape;148;g281fc3c1766_0_450"/>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9" name="Google Shape;149;g281fc3c1766_0_450"/>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Master Page">
  <p:cSld name="1_Master Page">
    <p:spTree>
      <p:nvGrpSpPr>
        <p:cNvPr id="1" name="Shape 150"/>
        <p:cNvGrpSpPr/>
        <p:nvPr/>
      </p:nvGrpSpPr>
      <p:grpSpPr>
        <a:xfrm>
          <a:off x="0" y="0"/>
          <a:ext cx="0" cy="0"/>
          <a:chOff x="0" y="0"/>
          <a:chExt cx="0" cy="0"/>
        </a:xfrm>
      </p:grpSpPr>
      <p:sp>
        <p:nvSpPr>
          <p:cNvPr id="151" name="Google Shape;151;g281fc3c1766_0_457"/>
          <p:cNvSpPr/>
          <p:nvPr/>
        </p:nvSpPr>
        <p:spPr>
          <a:xfrm>
            <a:off x="0" y="-1"/>
            <a:ext cx="12205510" cy="101662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52" name="Google Shape;152;g281fc3c1766_0_457"/>
          <p:cNvSpPr txBox="1"/>
          <p:nvPr/>
        </p:nvSpPr>
        <p:spPr>
          <a:xfrm>
            <a:off x="620822" y="523542"/>
            <a:ext cx="3563743" cy="113365"/>
          </a:xfrm>
          <a:prstGeom prst="rect">
            <a:avLst/>
          </a:prstGeom>
          <a:noFill/>
          <a:ln>
            <a:noFill/>
          </a:ln>
        </p:spPr>
        <p:txBody>
          <a:bodyPr spcFirstLastPara="1" wrap="square" lIns="0" tIns="11516" rIns="0" bIns="0" anchor="t" anchorCtr="0">
            <a:spAutoFit/>
          </a:bodyPr>
          <a:lstStyle/>
          <a:p>
            <a:pPr marL="11516" marR="0" lvl="0" indent="0" algn="l" rtl="0">
              <a:lnSpc>
                <a:spcPct val="100000"/>
              </a:lnSpc>
              <a:spcBef>
                <a:spcPts val="0"/>
              </a:spcBef>
              <a:spcAft>
                <a:spcPts val="0"/>
              </a:spcAft>
              <a:buClr>
                <a:srgbClr val="000000"/>
              </a:buClr>
              <a:buSzPts val="1000"/>
              <a:buFont typeface="Arial"/>
              <a:buNone/>
            </a:pPr>
            <a:r>
              <a:rPr lang="en-GB" sz="907" b="0" i="0" u="none" strike="noStrike" cap="none">
                <a:solidFill>
                  <a:schemeClr val="lt1"/>
                </a:solidFill>
                <a:latin typeface="Open Sans"/>
                <a:ea typeface="Open Sans"/>
                <a:cs typeface="Open Sans"/>
                <a:sym typeface="Open Sans"/>
              </a:rPr>
              <a:t>Brand manual for </a:t>
            </a:r>
            <a:r>
              <a:rPr lang="en-GB" sz="907" b="1" i="0" u="none" strike="noStrike" cap="none">
                <a:solidFill>
                  <a:schemeClr val="lt1"/>
                </a:solidFill>
                <a:latin typeface="Open Sans"/>
                <a:ea typeface="Open Sans"/>
                <a:cs typeface="Open Sans"/>
                <a:sym typeface="Open Sans"/>
              </a:rPr>
              <a:t>Blockchain for Agri Food Edu</a:t>
            </a:r>
            <a:endParaRPr sz="907" b="1" i="0" u="none" strike="noStrike" cap="none">
              <a:solidFill>
                <a:schemeClr val="lt1"/>
              </a:solidFill>
              <a:latin typeface="Open Sans"/>
              <a:ea typeface="Open Sans"/>
              <a:cs typeface="Open Sans"/>
              <a:sym typeface="Open Sans"/>
            </a:endParaRPr>
          </a:p>
        </p:txBody>
      </p:sp>
      <p:sp>
        <p:nvSpPr>
          <p:cNvPr id="153" name="Google Shape;153;g281fc3c1766_0_457"/>
          <p:cNvSpPr txBox="1">
            <a:spLocks noGrp="1"/>
          </p:cNvSpPr>
          <p:nvPr>
            <p:ph type="body" idx="1"/>
          </p:nvPr>
        </p:nvSpPr>
        <p:spPr>
          <a:xfrm>
            <a:off x="9294227" y="523542"/>
            <a:ext cx="2188390" cy="210559"/>
          </a:xfrm>
          <a:prstGeom prst="rect">
            <a:avLst/>
          </a:prstGeom>
          <a:noFill/>
          <a:ln>
            <a:noFill/>
          </a:ln>
        </p:spPr>
        <p:txBody>
          <a:bodyPr spcFirstLastPara="1" wrap="square" lIns="91425" tIns="45700" rIns="91425" bIns="45700" anchor="t" anchorCtr="0">
            <a:noAutofit/>
          </a:bodyPr>
          <a:lstStyle>
            <a:lvl1pPr marL="414589" lvl="0" indent="-207294" algn="r" rtl="0">
              <a:lnSpc>
                <a:spcPct val="90000"/>
              </a:lnSpc>
              <a:spcBef>
                <a:spcPts val="907"/>
              </a:spcBef>
              <a:spcAft>
                <a:spcPts val="0"/>
              </a:spcAft>
              <a:buClr>
                <a:schemeClr val="lt1"/>
              </a:buClr>
              <a:buSzPts val="1000"/>
              <a:buNone/>
              <a:defRPr sz="907" b="0">
                <a:solidFill>
                  <a:schemeClr val="lt1"/>
                </a:solidFill>
                <a:latin typeface="Open Sans"/>
                <a:ea typeface="Open Sans"/>
                <a:cs typeface="Open Sans"/>
                <a:sym typeface="Open Sans"/>
              </a:defRPr>
            </a:lvl1pPr>
            <a:lvl2pPr marL="829178" lvl="1" indent="-207294" algn="r" rtl="0">
              <a:lnSpc>
                <a:spcPct val="90000"/>
              </a:lnSpc>
              <a:spcBef>
                <a:spcPts val="453"/>
              </a:spcBef>
              <a:spcAft>
                <a:spcPts val="0"/>
              </a:spcAft>
              <a:buClr>
                <a:schemeClr val="dk1"/>
              </a:buClr>
              <a:buSzPts val="800"/>
              <a:buNone/>
              <a:defRPr sz="725"/>
            </a:lvl2pPr>
            <a:lvl3pPr marL="1243767" lvl="2" indent="-207294" algn="r" rtl="0">
              <a:lnSpc>
                <a:spcPct val="90000"/>
              </a:lnSpc>
              <a:spcBef>
                <a:spcPts val="453"/>
              </a:spcBef>
              <a:spcAft>
                <a:spcPts val="0"/>
              </a:spcAft>
              <a:buClr>
                <a:schemeClr val="dk1"/>
              </a:buClr>
              <a:buSzPts val="800"/>
              <a:buNone/>
              <a:defRPr sz="725"/>
            </a:lvl3pPr>
            <a:lvl4pPr marL="1658356" lvl="3" indent="-207294" algn="r" rtl="0">
              <a:lnSpc>
                <a:spcPct val="90000"/>
              </a:lnSpc>
              <a:spcBef>
                <a:spcPts val="453"/>
              </a:spcBef>
              <a:spcAft>
                <a:spcPts val="0"/>
              </a:spcAft>
              <a:buClr>
                <a:schemeClr val="dk1"/>
              </a:buClr>
              <a:buSzPts val="800"/>
              <a:buNone/>
              <a:defRPr sz="725"/>
            </a:lvl4pPr>
            <a:lvl5pPr marL="2072945" lvl="4" indent="-207294" algn="r" rtl="0">
              <a:lnSpc>
                <a:spcPct val="90000"/>
              </a:lnSpc>
              <a:spcBef>
                <a:spcPts val="453"/>
              </a:spcBef>
              <a:spcAft>
                <a:spcPts val="0"/>
              </a:spcAft>
              <a:buClr>
                <a:schemeClr val="dk1"/>
              </a:buClr>
              <a:buSzPts val="800"/>
              <a:buNone/>
              <a:defRPr sz="725"/>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grpSp>
        <p:nvGrpSpPr>
          <p:cNvPr id="154" name="Google Shape;154;g281fc3c1766_0_457"/>
          <p:cNvGrpSpPr/>
          <p:nvPr/>
        </p:nvGrpSpPr>
        <p:grpSpPr>
          <a:xfrm flipH="1">
            <a:off x="4578" y="4310122"/>
            <a:ext cx="2056068" cy="2547823"/>
            <a:chOff x="12708052" y="5708395"/>
            <a:chExt cx="760808" cy="1185370"/>
          </a:xfrm>
        </p:grpSpPr>
        <p:sp>
          <p:nvSpPr>
            <p:cNvPr id="155" name="Google Shape;155;g281fc3c1766_0_457"/>
            <p:cNvSpPr/>
            <p:nvPr/>
          </p:nvSpPr>
          <p:spPr>
            <a:xfrm>
              <a:off x="12953796" y="5708395"/>
              <a:ext cx="372189" cy="429161"/>
            </a:xfrm>
            <a:custGeom>
              <a:avLst/>
              <a:gdLst/>
              <a:ahLst/>
              <a:cxnLst/>
              <a:rect l="l" t="t" r="r" b="b"/>
              <a:pathLst>
                <a:path w="372189" h="429161" extrusionOk="0">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56" name="Google Shape;156;g281fc3c1766_0_457"/>
            <p:cNvSpPr/>
            <p:nvPr/>
          </p:nvSpPr>
          <p:spPr>
            <a:xfrm>
              <a:off x="13245262" y="6153980"/>
              <a:ext cx="221694" cy="317050"/>
            </a:xfrm>
            <a:custGeom>
              <a:avLst/>
              <a:gdLst/>
              <a:ahLst/>
              <a:cxnLst/>
              <a:rect l="l" t="t" r="r" b="b"/>
              <a:pathLst>
                <a:path w="221694" h="317050" extrusionOk="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57" name="Google Shape;157;g281fc3c1766_0_457"/>
            <p:cNvSpPr/>
            <p:nvPr/>
          </p:nvSpPr>
          <p:spPr>
            <a:xfrm>
              <a:off x="12999517" y="6484393"/>
              <a:ext cx="372189" cy="409372"/>
            </a:xfrm>
            <a:custGeom>
              <a:avLst/>
              <a:gdLst/>
              <a:ahLst/>
              <a:cxnLst/>
              <a:rect l="l" t="t" r="r" b="b"/>
              <a:pathLst>
                <a:path w="372189" h="409372" extrusionOk="0">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58" name="Google Shape;158;g281fc3c1766_0_457"/>
            <p:cNvSpPr/>
            <p:nvPr/>
          </p:nvSpPr>
          <p:spPr>
            <a:xfrm>
              <a:off x="13344083" y="5857876"/>
              <a:ext cx="124777" cy="19994"/>
            </a:xfrm>
            <a:custGeom>
              <a:avLst/>
              <a:gdLst/>
              <a:ahLst/>
              <a:cxnLst/>
              <a:rect l="l" t="t" r="r" b="b"/>
              <a:pathLst>
                <a:path w="124777" h="19994" extrusionOk="0">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59" name="Google Shape;159;g281fc3c1766_0_457"/>
            <p:cNvSpPr/>
            <p:nvPr/>
          </p:nvSpPr>
          <p:spPr>
            <a:xfrm>
              <a:off x="13413616" y="6760471"/>
              <a:ext cx="54292" cy="18089"/>
            </a:xfrm>
            <a:custGeom>
              <a:avLst/>
              <a:gdLst/>
              <a:ahLst/>
              <a:cxnLst/>
              <a:rect l="l" t="t" r="r" b="b"/>
              <a:pathLst>
                <a:path w="54292" h="18089" extrusionOk="0">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sp>
          <p:nvSpPr>
            <p:cNvPr id="160" name="Google Shape;160;g281fc3c1766_0_457"/>
            <p:cNvSpPr/>
            <p:nvPr/>
          </p:nvSpPr>
          <p:spPr>
            <a:xfrm>
              <a:off x="12708052" y="6043569"/>
              <a:ext cx="371236" cy="540524"/>
            </a:xfrm>
            <a:custGeom>
              <a:avLst/>
              <a:gdLst/>
              <a:ahLst/>
              <a:cxnLst/>
              <a:rect l="l" t="t" r="r" b="b"/>
              <a:pathLst>
                <a:path w="371236" h="540524" extrusionOk="0">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1"/>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2"/>
        <p:cNvGrpSpPr/>
        <p:nvPr/>
      </p:nvGrpSpPr>
      <p:grpSpPr>
        <a:xfrm>
          <a:off x="0" y="0"/>
          <a:ext cx="0" cy="0"/>
          <a:chOff x="0" y="0"/>
          <a:chExt cx="0" cy="0"/>
        </a:xfrm>
      </p:grpSpPr>
      <p:sp>
        <p:nvSpPr>
          <p:cNvPr id="163" name="Google Shape;163;g281fc3c1766_0_469"/>
          <p:cNvSpPr txBox="1">
            <a:spLocks noGrp="1"/>
          </p:cNvSpPr>
          <p:nvPr>
            <p:ph type="title"/>
          </p:nvPr>
        </p:nvSpPr>
        <p:spPr>
          <a:xfrm>
            <a:off x="832589" y="1710182"/>
            <a:ext cx="10514052" cy="2851798"/>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5441"/>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4" name="Google Shape;164;g281fc3c1766_0_469"/>
          <p:cNvSpPr txBox="1">
            <a:spLocks noGrp="1"/>
          </p:cNvSpPr>
          <p:nvPr>
            <p:ph type="body" idx="1"/>
          </p:nvPr>
        </p:nvSpPr>
        <p:spPr>
          <a:xfrm>
            <a:off x="832589" y="4589275"/>
            <a:ext cx="10514052" cy="1500030"/>
          </a:xfrm>
          <a:prstGeom prst="rect">
            <a:avLst/>
          </a:prstGeom>
          <a:noFill/>
          <a:ln>
            <a:noFill/>
          </a:ln>
        </p:spPr>
        <p:txBody>
          <a:bodyPr spcFirstLastPara="1" wrap="square" lIns="91425" tIns="45700" rIns="91425" bIns="45700" anchor="t" anchorCtr="0">
            <a:normAutofit/>
          </a:bodyPr>
          <a:lstStyle>
            <a:lvl1pPr marL="414589" lvl="0" indent="-207294" algn="l" rtl="0">
              <a:lnSpc>
                <a:spcPct val="90000"/>
              </a:lnSpc>
              <a:spcBef>
                <a:spcPts val="907"/>
              </a:spcBef>
              <a:spcAft>
                <a:spcPts val="0"/>
              </a:spcAft>
              <a:buClr>
                <a:srgbClr val="888888"/>
              </a:buClr>
              <a:buSzPts val="2400"/>
              <a:buNone/>
              <a:defRPr sz="2176">
                <a:solidFill>
                  <a:srgbClr val="888888"/>
                </a:solidFill>
              </a:defRPr>
            </a:lvl1pPr>
            <a:lvl2pPr marL="829178" lvl="1" indent="-207294" algn="l" rtl="0">
              <a:lnSpc>
                <a:spcPct val="90000"/>
              </a:lnSpc>
              <a:spcBef>
                <a:spcPts val="453"/>
              </a:spcBef>
              <a:spcAft>
                <a:spcPts val="0"/>
              </a:spcAft>
              <a:buClr>
                <a:srgbClr val="888888"/>
              </a:buClr>
              <a:buSzPts val="2000"/>
              <a:buNone/>
              <a:defRPr sz="1814">
                <a:solidFill>
                  <a:srgbClr val="888888"/>
                </a:solidFill>
              </a:defRPr>
            </a:lvl2pPr>
            <a:lvl3pPr marL="1243767" lvl="2" indent="-207294" algn="l" rtl="0">
              <a:lnSpc>
                <a:spcPct val="90000"/>
              </a:lnSpc>
              <a:spcBef>
                <a:spcPts val="453"/>
              </a:spcBef>
              <a:spcAft>
                <a:spcPts val="0"/>
              </a:spcAft>
              <a:buClr>
                <a:srgbClr val="888888"/>
              </a:buClr>
              <a:buSzPts val="1800"/>
              <a:buNone/>
              <a:defRPr sz="1632">
                <a:solidFill>
                  <a:srgbClr val="888888"/>
                </a:solidFill>
              </a:defRPr>
            </a:lvl3pPr>
            <a:lvl4pPr marL="1658356" lvl="3" indent="-207294" algn="l" rtl="0">
              <a:lnSpc>
                <a:spcPct val="90000"/>
              </a:lnSpc>
              <a:spcBef>
                <a:spcPts val="453"/>
              </a:spcBef>
              <a:spcAft>
                <a:spcPts val="0"/>
              </a:spcAft>
              <a:buClr>
                <a:srgbClr val="888888"/>
              </a:buClr>
              <a:buSzPts val="1600"/>
              <a:buNone/>
              <a:defRPr sz="1451">
                <a:solidFill>
                  <a:srgbClr val="888888"/>
                </a:solidFill>
              </a:defRPr>
            </a:lvl4pPr>
            <a:lvl5pPr marL="2072945" lvl="4" indent="-207294" algn="l" rtl="0">
              <a:lnSpc>
                <a:spcPct val="90000"/>
              </a:lnSpc>
              <a:spcBef>
                <a:spcPts val="453"/>
              </a:spcBef>
              <a:spcAft>
                <a:spcPts val="0"/>
              </a:spcAft>
              <a:buClr>
                <a:srgbClr val="888888"/>
              </a:buClr>
              <a:buSzPts val="1600"/>
              <a:buNone/>
              <a:defRPr sz="1451">
                <a:solidFill>
                  <a:srgbClr val="888888"/>
                </a:solidFill>
              </a:defRPr>
            </a:lvl5pPr>
            <a:lvl6pPr marL="2487534" lvl="5" indent="-207294" algn="l" rtl="0">
              <a:lnSpc>
                <a:spcPct val="90000"/>
              </a:lnSpc>
              <a:spcBef>
                <a:spcPts val="453"/>
              </a:spcBef>
              <a:spcAft>
                <a:spcPts val="0"/>
              </a:spcAft>
              <a:buClr>
                <a:srgbClr val="888888"/>
              </a:buClr>
              <a:buSzPts val="1600"/>
              <a:buNone/>
              <a:defRPr sz="1451">
                <a:solidFill>
                  <a:srgbClr val="888888"/>
                </a:solidFill>
              </a:defRPr>
            </a:lvl6pPr>
            <a:lvl7pPr marL="2902123" lvl="6" indent="-207294" algn="l" rtl="0">
              <a:lnSpc>
                <a:spcPct val="90000"/>
              </a:lnSpc>
              <a:spcBef>
                <a:spcPts val="453"/>
              </a:spcBef>
              <a:spcAft>
                <a:spcPts val="0"/>
              </a:spcAft>
              <a:buClr>
                <a:srgbClr val="888888"/>
              </a:buClr>
              <a:buSzPts val="1600"/>
              <a:buNone/>
              <a:defRPr sz="1451">
                <a:solidFill>
                  <a:srgbClr val="888888"/>
                </a:solidFill>
              </a:defRPr>
            </a:lvl7pPr>
            <a:lvl8pPr marL="3316712" lvl="7" indent="-207294" algn="l" rtl="0">
              <a:lnSpc>
                <a:spcPct val="90000"/>
              </a:lnSpc>
              <a:spcBef>
                <a:spcPts val="453"/>
              </a:spcBef>
              <a:spcAft>
                <a:spcPts val="0"/>
              </a:spcAft>
              <a:buClr>
                <a:srgbClr val="888888"/>
              </a:buClr>
              <a:buSzPts val="1600"/>
              <a:buNone/>
              <a:defRPr sz="1451">
                <a:solidFill>
                  <a:srgbClr val="888888"/>
                </a:solidFill>
              </a:defRPr>
            </a:lvl8pPr>
            <a:lvl9pPr marL="3731301" lvl="8" indent="-207294" algn="l" rtl="0">
              <a:lnSpc>
                <a:spcPct val="90000"/>
              </a:lnSpc>
              <a:spcBef>
                <a:spcPts val="453"/>
              </a:spcBef>
              <a:spcAft>
                <a:spcPts val="0"/>
              </a:spcAft>
              <a:buClr>
                <a:srgbClr val="888888"/>
              </a:buClr>
              <a:buSzPts val="1600"/>
              <a:buNone/>
              <a:defRPr sz="1451">
                <a:solidFill>
                  <a:srgbClr val="888888"/>
                </a:solidFill>
              </a:defRPr>
            </a:lvl9pPr>
          </a:lstStyle>
          <a:p>
            <a:endParaRPr/>
          </a:p>
        </p:txBody>
      </p:sp>
      <p:sp>
        <p:nvSpPr>
          <p:cNvPr id="165" name="Google Shape;165;g281fc3c1766_0_469"/>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6" name="Google Shape;166;g281fc3c1766_0_469"/>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7" name="Google Shape;167;g281fc3c1766_0_469"/>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8"/>
        <p:cNvGrpSpPr/>
        <p:nvPr/>
      </p:nvGrpSpPr>
      <p:grpSpPr>
        <a:xfrm>
          <a:off x="0" y="0"/>
          <a:ext cx="0" cy="0"/>
          <a:chOff x="0" y="0"/>
          <a:chExt cx="0" cy="0"/>
        </a:xfrm>
      </p:grpSpPr>
      <p:sp>
        <p:nvSpPr>
          <p:cNvPr id="169" name="Google Shape;169;g281fc3c1766_0_475"/>
          <p:cNvSpPr txBox="1">
            <a:spLocks noGrp="1"/>
          </p:cNvSpPr>
          <p:nvPr>
            <p:ph type="title"/>
          </p:nvPr>
        </p:nvSpPr>
        <p:spPr>
          <a:xfrm>
            <a:off x="838019" y="365645"/>
            <a:ext cx="10516105" cy="1324292"/>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0" name="Google Shape;170;g281fc3c1766_0_475"/>
          <p:cNvSpPr txBox="1">
            <a:spLocks noGrp="1"/>
          </p:cNvSpPr>
          <p:nvPr>
            <p:ph type="body" idx="1"/>
          </p:nvPr>
        </p:nvSpPr>
        <p:spPr>
          <a:xfrm>
            <a:off x="838020" y="1825345"/>
            <a:ext cx="5171002" cy="4351829"/>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71" name="Google Shape;171;g281fc3c1766_0_475"/>
          <p:cNvSpPr txBox="1">
            <a:spLocks noGrp="1"/>
          </p:cNvSpPr>
          <p:nvPr>
            <p:ph type="body" idx="2"/>
          </p:nvPr>
        </p:nvSpPr>
        <p:spPr>
          <a:xfrm>
            <a:off x="6182879" y="1825345"/>
            <a:ext cx="5171002" cy="4351829"/>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72" name="Google Shape;172;g281fc3c1766_0_475"/>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3" name="Google Shape;173;g281fc3c1766_0_475"/>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4" name="Google Shape;174;g281fc3c1766_0_475"/>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5"/>
        <p:cNvGrpSpPr/>
        <p:nvPr/>
      </p:nvGrpSpPr>
      <p:grpSpPr>
        <a:xfrm>
          <a:off x="0" y="0"/>
          <a:ext cx="0" cy="0"/>
          <a:chOff x="0" y="0"/>
          <a:chExt cx="0" cy="0"/>
        </a:xfrm>
      </p:grpSpPr>
      <p:sp>
        <p:nvSpPr>
          <p:cNvPr id="176" name="Google Shape;176;g281fc3c1766_0_482"/>
          <p:cNvSpPr txBox="1">
            <a:spLocks noGrp="1"/>
          </p:cNvSpPr>
          <p:nvPr>
            <p:ph type="title"/>
          </p:nvPr>
        </p:nvSpPr>
        <p:spPr>
          <a:xfrm>
            <a:off x="839829" y="365645"/>
            <a:ext cx="10516105" cy="1324292"/>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7" name="Google Shape;177;g281fc3c1766_0_482"/>
          <p:cNvSpPr txBox="1">
            <a:spLocks noGrp="1"/>
          </p:cNvSpPr>
          <p:nvPr>
            <p:ph type="body" idx="1"/>
          </p:nvPr>
        </p:nvSpPr>
        <p:spPr>
          <a:xfrm>
            <a:off x="839829" y="1681390"/>
            <a:ext cx="5158347" cy="823466"/>
          </a:xfrm>
          <a:prstGeom prst="rect">
            <a:avLst/>
          </a:prstGeom>
          <a:noFill/>
          <a:ln>
            <a:noFill/>
          </a:ln>
        </p:spPr>
        <p:txBody>
          <a:bodyPr spcFirstLastPara="1" wrap="square" lIns="91425" tIns="45700" rIns="91425" bIns="45700" anchor="b" anchorCtr="0">
            <a:normAutofit/>
          </a:bodyPr>
          <a:lstStyle>
            <a:lvl1pPr marL="414589" lvl="0" indent="-207294" algn="l" rtl="0">
              <a:lnSpc>
                <a:spcPct val="90000"/>
              </a:lnSpc>
              <a:spcBef>
                <a:spcPts val="907"/>
              </a:spcBef>
              <a:spcAft>
                <a:spcPts val="0"/>
              </a:spcAft>
              <a:buClr>
                <a:schemeClr val="dk1"/>
              </a:buClr>
              <a:buSzPts val="2400"/>
              <a:buNone/>
              <a:defRPr sz="2176" b="1"/>
            </a:lvl1pPr>
            <a:lvl2pPr marL="829178" lvl="1" indent="-207294" algn="l" rtl="0">
              <a:lnSpc>
                <a:spcPct val="90000"/>
              </a:lnSpc>
              <a:spcBef>
                <a:spcPts val="453"/>
              </a:spcBef>
              <a:spcAft>
                <a:spcPts val="0"/>
              </a:spcAft>
              <a:buClr>
                <a:schemeClr val="dk1"/>
              </a:buClr>
              <a:buSzPts val="2000"/>
              <a:buNone/>
              <a:defRPr sz="1814" b="1"/>
            </a:lvl2pPr>
            <a:lvl3pPr marL="1243767" lvl="2" indent="-207294" algn="l" rtl="0">
              <a:lnSpc>
                <a:spcPct val="90000"/>
              </a:lnSpc>
              <a:spcBef>
                <a:spcPts val="453"/>
              </a:spcBef>
              <a:spcAft>
                <a:spcPts val="0"/>
              </a:spcAft>
              <a:buClr>
                <a:schemeClr val="dk1"/>
              </a:buClr>
              <a:buSzPts val="1800"/>
              <a:buNone/>
              <a:defRPr sz="1632" b="1"/>
            </a:lvl3pPr>
            <a:lvl4pPr marL="1658356" lvl="3" indent="-207294" algn="l" rtl="0">
              <a:lnSpc>
                <a:spcPct val="90000"/>
              </a:lnSpc>
              <a:spcBef>
                <a:spcPts val="453"/>
              </a:spcBef>
              <a:spcAft>
                <a:spcPts val="0"/>
              </a:spcAft>
              <a:buClr>
                <a:schemeClr val="dk1"/>
              </a:buClr>
              <a:buSzPts val="1600"/>
              <a:buNone/>
              <a:defRPr sz="1451" b="1"/>
            </a:lvl4pPr>
            <a:lvl5pPr marL="2072945" lvl="4" indent="-207294" algn="l" rtl="0">
              <a:lnSpc>
                <a:spcPct val="90000"/>
              </a:lnSpc>
              <a:spcBef>
                <a:spcPts val="453"/>
              </a:spcBef>
              <a:spcAft>
                <a:spcPts val="0"/>
              </a:spcAft>
              <a:buClr>
                <a:schemeClr val="dk1"/>
              </a:buClr>
              <a:buSzPts val="1600"/>
              <a:buNone/>
              <a:defRPr sz="1451" b="1"/>
            </a:lvl5pPr>
            <a:lvl6pPr marL="2487534" lvl="5" indent="-207294" algn="l" rtl="0">
              <a:lnSpc>
                <a:spcPct val="90000"/>
              </a:lnSpc>
              <a:spcBef>
                <a:spcPts val="453"/>
              </a:spcBef>
              <a:spcAft>
                <a:spcPts val="0"/>
              </a:spcAft>
              <a:buClr>
                <a:schemeClr val="dk1"/>
              </a:buClr>
              <a:buSzPts val="1600"/>
              <a:buNone/>
              <a:defRPr sz="1451" b="1"/>
            </a:lvl6pPr>
            <a:lvl7pPr marL="2902123" lvl="6" indent="-207294" algn="l" rtl="0">
              <a:lnSpc>
                <a:spcPct val="90000"/>
              </a:lnSpc>
              <a:spcBef>
                <a:spcPts val="453"/>
              </a:spcBef>
              <a:spcAft>
                <a:spcPts val="0"/>
              </a:spcAft>
              <a:buClr>
                <a:schemeClr val="dk1"/>
              </a:buClr>
              <a:buSzPts val="1600"/>
              <a:buNone/>
              <a:defRPr sz="1451" b="1"/>
            </a:lvl7pPr>
            <a:lvl8pPr marL="3316712" lvl="7" indent="-207294" algn="l" rtl="0">
              <a:lnSpc>
                <a:spcPct val="90000"/>
              </a:lnSpc>
              <a:spcBef>
                <a:spcPts val="453"/>
              </a:spcBef>
              <a:spcAft>
                <a:spcPts val="0"/>
              </a:spcAft>
              <a:buClr>
                <a:schemeClr val="dk1"/>
              </a:buClr>
              <a:buSzPts val="1600"/>
              <a:buNone/>
              <a:defRPr sz="1451" b="1"/>
            </a:lvl8pPr>
            <a:lvl9pPr marL="3731301" lvl="8" indent="-207294" algn="l" rtl="0">
              <a:lnSpc>
                <a:spcPct val="90000"/>
              </a:lnSpc>
              <a:spcBef>
                <a:spcPts val="453"/>
              </a:spcBef>
              <a:spcAft>
                <a:spcPts val="0"/>
              </a:spcAft>
              <a:buClr>
                <a:schemeClr val="dk1"/>
              </a:buClr>
              <a:buSzPts val="1600"/>
              <a:buNone/>
              <a:defRPr sz="1451" b="1"/>
            </a:lvl9pPr>
          </a:lstStyle>
          <a:p>
            <a:endParaRPr/>
          </a:p>
        </p:txBody>
      </p:sp>
      <p:sp>
        <p:nvSpPr>
          <p:cNvPr id="178" name="Google Shape;178;g281fc3c1766_0_482"/>
          <p:cNvSpPr txBox="1">
            <a:spLocks noGrp="1"/>
          </p:cNvSpPr>
          <p:nvPr>
            <p:ph type="body" idx="2"/>
          </p:nvPr>
        </p:nvSpPr>
        <p:spPr>
          <a:xfrm>
            <a:off x="839829" y="2504811"/>
            <a:ext cx="5158347" cy="3685330"/>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79" name="Google Shape;179;g281fc3c1766_0_482"/>
          <p:cNvSpPr txBox="1">
            <a:spLocks noGrp="1"/>
          </p:cNvSpPr>
          <p:nvPr>
            <p:ph type="body" idx="3"/>
          </p:nvPr>
        </p:nvSpPr>
        <p:spPr>
          <a:xfrm>
            <a:off x="6172019" y="1681390"/>
            <a:ext cx="5183658" cy="823466"/>
          </a:xfrm>
          <a:prstGeom prst="rect">
            <a:avLst/>
          </a:prstGeom>
          <a:noFill/>
          <a:ln>
            <a:noFill/>
          </a:ln>
        </p:spPr>
        <p:txBody>
          <a:bodyPr spcFirstLastPara="1" wrap="square" lIns="91425" tIns="45700" rIns="91425" bIns="45700" anchor="b" anchorCtr="0">
            <a:normAutofit/>
          </a:bodyPr>
          <a:lstStyle>
            <a:lvl1pPr marL="414589" lvl="0" indent="-207294" algn="l" rtl="0">
              <a:lnSpc>
                <a:spcPct val="90000"/>
              </a:lnSpc>
              <a:spcBef>
                <a:spcPts val="907"/>
              </a:spcBef>
              <a:spcAft>
                <a:spcPts val="0"/>
              </a:spcAft>
              <a:buClr>
                <a:schemeClr val="dk1"/>
              </a:buClr>
              <a:buSzPts val="2400"/>
              <a:buNone/>
              <a:defRPr sz="2176" b="1"/>
            </a:lvl1pPr>
            <a:lvl2pPr marL="829178" lvl="1" indent="-207294" algn="l" rtl="0">
              <a:lnSpc>
                <a:spcPct val="90000"/>
              </a:lnSpc>
              <a:spcBef>
                <a:spcPts val="453"/>
              </a:spcBef>
              <a:spcAft>
                <a:spcPts val="0"/>
              </a:spcAft>
              <a:buClr>
                <a:schemeClr val="dk1"/>
              </a:buClr>
              <a:buSzPts val="2000"/>
              <a:buNone/>
              <a:defRPr sz="1814" b="1"/>
            </a:lvl2pPr>
            <a:lvl3pPr marL="1243767" lvl="2" indent="-207294" algn="l" rtl="0">
              <a:lnSpc>
                <a:spcPct val="90000"/>
              </a:lnSpc>
              <a:spcBef>
                <a:spcPts val="453"/>
              </a:spcBef>
              <a:spcAft>
                <a:spcPts val="0"/>
              </a:spcAft>
              <a:buClr>
                <a:schemeClr val="dk1"/>
              </a:buClr>
              <a:buSzPts val="1800"/>
              <a:buNone/>
              <a:defRPr sz="1632" b="1"/>
            </a:lvl3pPr>
            <a:lvl4pPr marL="1658356" lvl="3" indent="-207294" algn="l" rtl="0">
              <a:lnSpc>
                <a:spcPct val="90000"/>
              </a:lnSpc>
              <a:spcBef>
                <a:spcPts val="453"/>
              </a:spcBef>
              <a:spcAft>
                <a:spcPts val="0"/>
              </a:spcAft>
              <a:buClr>
                <a:schemeClr val="dk1"/>
              </a:buClr>
              <a:buSzPts val="1600"/>
              <a:buNone/>
              <a:defRPr sz="1451" b="1"/>
            </a:lvl4pPr>
            <a:lvl5pPr marL="2072945" lvl="4" indent="-207294" algn="l" rtl="0">
              <a:lnSpc>
                <a:spcPct val="90000"/>
              </a:lnSpc>
              <a:spcBef>
                <a:spcPts val="453"/>
              </a:spcBef>
              <a:spcAft>
                <a:spcPts val="0"/>
              </a:spcAft>
              <a:buClr>
                <a:schemeClr val="dk1"/>
              </a:buClr>
              <a:buSzPts val="1600"/>
              <a:buNone/>
              <a:defRPr sz="1451" b="1"/>
            </a:lvl5pPr>
            <a:lvl6pPr marL="2487534" lvl="5" indent="-207294" algn="l" rtl="0">
              <a:lnSpc>
                <a:spcPct val="90000"/>
              </a:lnSpc>
              <a:spcBef>
                <a:spcPts val="453"/>
              </a:spcBef>
              <a:spcAft>
                <a:spcPts val="0"/>
              </a:spcAft>
              <a:buClr>
                <a:schemeClr val="dk1"/>
              </a:buClr>
              <a:buSzPts val="1600"/>
              <a:buNone/>
              <a:defRPr sz="1451" b="1"/>
            </a:lvl6pPr>
            <a:lvl7pPr marL="2902123" lvl="6" indent="-207294" algn="l" rtl="0">
              <a:lnSpc>
                <a:spcPct val="90000"/>
              </a:lnSpc>
              <a:spcBef>
                <a:spcPts val="453"/>
              </a:spcBef>
              <a:spcAft>
                <a:spcPts val="0"/>
              </a:spcAft>
              <a:buClr>
                <a:schemeClr val="dk1"/>
              </a:buClr>
              <a:buSzPts val="1600"/>
              <a:buNone/>
              <a:defRPr sz="1451" b="1"/>
            </a:lvl7pPr>
            <a:lvl8pPr marL="3316712" lvl="7" indent="-207294" algn="l" rtl="0">
              <a:lnSpc>
                <a:spcPct val="90000"/>
              </a:lnSpc>
              <a:spcBef>
                <a:spcPts val="453"/>
              </a:spcBef>
              <a:spcAft>
                <a:spcPts val="0"/>
              </a:spcAft>
              <a:buClr>
                <a:schemeClr val="dk1"/>
              </a:buClr>
              <a:buSzPts val="1600"/>
              <a:buNone/>
              <a:defRPr sz="1451" b="1"/>
            </a:lvl8pPr>
            <a:lvl9pPr marL="3731301" lvl="8" indent="-207294" algn="l" rtl="0">
              <a:lnSpc>
                <a:spcPct val="90000"/>
              </a:lnSpc>
              <a:spcBef>
                <a:spcPts val="453"/>
              </a:spcBef>
              <a:spcAft>
                <a:spcPts val="0"/>
              </a:spcAft>
              <a:buClr>
                <a:schemeClr val="dk1"/>
              </a:buClr>
              <a:buSzPts val="1600"/>
              <a:buNone/>
              <a:defRPr sz="1451" b="1"/>
            </a:lvl9pPr>
          </a:lstStyle>
          <a:p>
            <a:endParaRPr/>
          </a:p>
        </p:txBody>
      </p:sp>
      <p:sp>
        <p:nvSpPr>
          <p:cNvPr id="180" name="Google Shape;180;g281fc3c1766_0_482"/>
          <p:cNvSpPr txBox="1">
            <a:spLocks noGrp="1"/>
          </p:cNvSpPr>
          <p:nvPr>
            <p:ph type="body" idx="4"/>
          </p:nvPr>
        </p:nvSpPr>
        <p:spPr>
          <a:xfrm>
            <a:off x="6172019" y="2504811"/>
            <a:ext cx="5183658" cy="3685330"/>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81" name="Google Shape;181;g281fc3c1766_0_482"/>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2" name="Google Shape;182;g281fc3c1766_0_482"/>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3" name="Google Shape;183;g281fc3c1766_0_482"/>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4"/>
        <p:cNvGrpSpPr/>
        <p:nvPr/>
      </p:nvGrpSpPr>
      <p:grpSpPr>
        <a:xfrm>
          <a:off x="0" y="0"/>
          <a:ext cx="0" cy="0"/>
          <a:chOff x="0" y="0"/>
          <a:chExt cx="0" cy="0"/>
        </a:xfrm>
      </p:grpSpPr>
      <p:sp>
        <p:nvSpPr>
          <p:cNvPr id="185" name="Google Shape;185;g281fc3c1766_0_491"/>
          <p:cNvSpPr txBox="1">
            <a:spLocks noGrp="1"/>
          </p:cNvSpPr>
          <p:nvPr>
            <p:ph type="title"/>
          </p:nvPr>
        </p:nvSpPr>
        <p:spPr>
          <a:xfrm>
            <a:off x="838019" y="365645"/>
            <a:ext cx="10516105" cy="1324292"/>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6" name="Google Shape;186;g281fc3c1766_0_491"/>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7" name="Google Shape;187;g281fc3c1766_0_491"/>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8" name="Google Shape;188;g281fc3c1766_0_491"/>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9"/>
        <p:cNvGrpSpPr/>
        <p:nvPr/>
      </p:nvGrpSpPr>
      <p:grpSpPr>
        <a:xfrm>
          <a:off x="0" y="0"/>
          <a:ext cx="0" cy="0"/>
          <a:chOff x="0" y="0"/>
          <a:chExt cx="0" cy="0"/>
        </a:xfrm>
      </p:grpSpPr>
      <p:sp>
        <p:nvSpPr>
          <p:cNvPr id="190" name="Google Shape;190;g281fc3c1766_0_496"/>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1" name="Google Shape;191;g281fc3c1766_0_496"/>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2" name="Google Shape;192;g281fc3c1766_0_496"/>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2"/>
        <p:cNvGrpSpPr/>
        <p:nvPr/>
      </p:nvGrpSpPr>
      <p:grpSpPr>
        <a:xfrm>
          <a:off x="0" y="0"/>
          <a:ext cx="0" cy="0"/>
          <a:chOff x="0" y="0"/>
          <a:chExt cx="0" cy="0"/>
        </a:xfrm>
      </p:grpSpPr>
      <p:sp>
        <p:nvSpPr>
          <p:cNvPr id="23" name="Google Shape;23;p70"/>
          <p:cNvSpPr txBox="1">
            <a:spLocks noGrp="1"/>
          </p:cNvSpPr>
          <p:nvPr>
            <p:ph type="title"/>
          </p:nvPr>
        </p:nvSpPr>
        <p:spPr>
          <a:xfrm>
            <a:off x="1935426" y="1438502"/>
            <a:ext cx="8321149" cy="278638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171"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70"/>
          <p:cNvSpPr txBox="1">
            <a:spLocks noGrp="1"/>
          </p:cNvSpPr>
          <p:nvPr>
            <p:ph type="ftr" idx="11"/>
          </p:nvPr>
        </p:nvSpPr>
        <p:spPr>
          <a:xfrm>
            <a:off x="4145280" y="6377939"/>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0"/>
          <p:cNvSpPr txBox="1">
            <a:spLocks noGrp="1"/>
          </p:cNvSpPr>
          <p:nvPr>
            <p:ph type="dt" idx="10"/>
          </p:nvPr>
        </p:nvSpPr>
        <p:spPr>
          <a:xfrm>
            <a:off x="609600" y="6377939"/>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0"/>
          <p:cNvSpPr txBox="1">
            <a:spLocks noGrp="1"/>
          </p:cNvSpPr>
          <p:nvPr>
            <p:ph type="sldNum" idx="12"/>
          </p:nvPr>
        </p:nvSpPr>
        <p:spPr>
          <a:xfrm>
            <a:off x="8778240" y="6377939"/>
            <a:ext cx="2804160" cy="188385"/>
          </a:xfrm>
          <a:prstGeom prst="rect">
            <a:avLst/>
          </a:prstGeom>
          <a:noFill/>
          <a:ln>
            <a:noFill/>
          </a:ln>
        </p:spPr>
        <p:txBody>
          <a:bodyPr spcFirstLastPara="1" wrap="square" lIns="0" tIns="0" rIns="0" bIns="0" anchor="t" anchorCtr="0">
            <a:spAutoFit/>
          </a:bodyPr>
          <a:lstStyle>
            <a:lvl1pPr marL="0" lvl="0" indent="0" algn="r">
              <a:spcBef>
                <a:spcPts val="0"/>
              </a:spcBef>
              <a:buNone/>
              <a:defRPr sz="1632">
                <a:solidFill>
                  <a:srgbClr val="888888"/>
                </a:solidFill>
                <a:latin typeface="Calibri"/>
                <a:ea typeface="Calibri"/>
                <a:cs typeface="Calibri"/>
                <a:sym typeface="Calibri"/>
              </a:defRPr>
            </a:lvl1pPr>
            <a:lvl2pPr marL="0" lvl="1" indent="0" algn="r">
              <a:spcBef>
                <a:spcPts val="0"/>
              </a:spcBef>
              <a:buNone/>
              <a:defRPr sz="1632">
                <a:solidFill>
                  <a:srgbClr val="888888"/>
                </a:solidFill>
                <a:latin typeface="Calibri"/>
                <a:ea typeface="Calibri"/>
                <a:cs typeface="Calibri"/>
                <a:sym typeface="Calibri"/>
              </a:defRPr>
            </a:lvl2pPr>
            <a:lvl3pPr marL="0" lvl="2" indent="0" algn="r">
              <a:spcBef>
                <a:spcPts val="0"/>
              </a:spcBef>
              <a:buNone/>
              <a:defRPr sz="1632">
                <a:solidFill>
                  <a:srgbClr val="888888"/>
                </a:solidFill>
                <a:latin typeface="Calibri"/>
                <a:ea typeface="Calibri"/>
                <a:cs typeface="Calibri"/>
                <a:sym typeface="Calibri"/>
              </a:defRPr>
            </a:lvl3pPr>
            <a:lvl4pPr marL="0" lvl="3" indent="0" algn="r">
              <a:spcBef>
                <a:spcPts val="0"/>
              </a:spcBef>
              <a:buNone/>
              <a:defRPr sz="1632">
                <a:solidFill>
                  <a:srgbClr val="888888"/>
                </a:solidFill>
                <a:latin typeface="Calibri"/>
                <a:ea typeface="Calibri"/>
                <a:cs typeface="Calibri"/>
                <a:sym typeface="Calibri"/>
              </a:defRPr>
            </a:lvl4pPr>
            <a:lvl5pPr marL="0" lvl="4" indent="0" algn="r">
              <a:spcBef>
                <a:spcPts val="0"/>
              </a:spcBef>
              <a:buNone/>
              <a:defRPr sz="1632">
                <a:solidFill>
                  <a:srgbClr val="888888"/>
                </a:solidFill>
                <a:latin typeface="Calibri"/>
                <a:ea typeface="Calibri"/>
                <a:cs typeface="Calibri"/>
                <a:sym typeface="Calibri"/>
              </a:defRPr>
            </a:lvl5pPr>
            <a:lvl6pPr marL="0" lvl="5" indent="0" algn="r">
              <a:spcBef>
                <a:spcPts val="0"/>
              </a:spcBef>
              <a:buNone/>
              <a:defRPr sz="1632">
                <a:solidFill>
                  <a:srgbClr val="888888"/>
                </a:solidFill>
                <a:latin typeface="Calibri"/>
                <a:ea typeface="Calibri"/>
                <a:cs typeface="Calibri"/>
                <a:sym typeface="Calibri"/>
              </a:defRPr>
            </a:lvl6pPr>
            <a:lvl7pPr marL="0" lvl="6" indent="0" algn="r">
              <a:spcBef>
                <a:spcPts val="0"/>
              </a:spcBef>
              <a:buNone/>
              <a:defRPr sz="1632">
                <a:solidFill>
                  <a:srgbClr val="888888"/>
                </a:solidFill>
                <a:latin typeface="Calibri"/>
                <a:ea typeface="Calibri"/>
                <a:cs typeface="Calibri"/>
                <a:sym typeface="Calibri"/>
              </a:defRPr>
            </a:lvl7pPr>
            <a:lvl8pPr marL="0" lvl="7" indent="0" algn="r">
              <a:spcBef>
                <a:spcPts val="0"/>
              </a:spcBef>
              <a:buNone/>
              <a:defRPr sz="1632">
                <a:solidFill>
                  <a:srgbClr val="888888"/>
                </a:solidFill>
                <a:latin typeface="Calibri"/>
                <a:ea typeface="Calibri"/>
                <a:cs typeface="Calibri"/>
                <a:sym typeface="Calibri"/>
              </a:defRPr>
            </a:lvl8pPr>
            <a:lvl9pPr marL="0" lvl="8" indent="0" algn="r">
              <a:spcBef>
                <a:spcPts val="0"/>
              </a:spcBef>
              <a:buNone/>
              <a:defRPr sz="1632">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3"/>
        <p:cNvGrpSpPr/>
        <p:nvPr/>
      </p:nvGrpSpPr>
      <p:grpSpPr>
        <a:xfrm>
          <a:off x="0" y="0"/>
          <a:ext cx="0" cy="0"/>
          <a:chOff x="0" y="0"/>
          <a:chExt cx="0" cy="0"/>
        </a:xfrm>
      </p:grpSpPr>
      <p:sp>
        <p:nvSpPr>
          <p:cNvPr id="194" name="Google Shape;194;g281fc3c1766_0_500"/>
          <p:cNvSpPr txBox="1">
            <a:spLocks noGrp="1"/>
          </p:cNvSpPr>
          <p:nvPr>
            <p:ph type="title"/>
          </p:nvPr>
        </p:nvSpPr>
        <p:spPr>
          <a:xfrm>
            <a:off x="838019" y="365645"/>
            <a:ext cx="10516105" cy="1324292"/>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5" name="Google Shape;195;g281fc3c1766_0_500"/>
          <p:cNvSpPr txBox="1">
            <a:spLocks noGrp="1"/>
          </p:cNvSpPr>
          <p:nvPr>
            <p:ph type="body" idx="1"/>
          </p:nvPr>
        </p:nvSpPr>
        <p:spPr>
          <a:xfrm rot="5400000">
            <a:off x="3920015" y="-1256793"/>
            <a:ext cx="4351829" cy="10516105"/>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196" name="Google Shape;196;g281fc3c1766_0_500"/>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7" name="Google Shape;197;g281fc3c1766_0_500"/>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8" name="Google Shape;198;g281fc3c1766_0_500"/>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9"/>
        <p:cNvGrpSpPr/>
        <p:nvPr/>
      </p:nvGrpSpPr>
      <p:grpSpPr>
        <a:xfrm>
          <a:off x="0" y="0"/>
          <a:ext cx="0" cy="0"/>
          <a:chOff x="0" y="0"/>
          <a:chExt cx="0" cy="0"/>
        </a:xfrm>
      </p:grpSpPr>
      <p:sp>
        <p:nvSpPr>
          <p:cNvPr id="200" name="Google Shape;200;g281fc3c1766_0_506"/>
          <p:cNvSpPr txBox="1">
            <a:spLocks noGrp="1"/>
          </p:cNvSpPr>
          <p:nvPr>
            <p:ph type="title"/>
          </p:nvPr>
        </p:nvSpPr>
        <p:spPr>
          <a:xfrm rot="5400000">
            <a:off x="7134362" y="1957350"/>
            <a:ext cx="5811325" cy="2627914"/>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1" name="Google Shape;201;g281fc3c1766_0_506"/>
          <p:cNvSpPr txBox="1">
            <a:spLocks noGrp="1"/>
          </p:cNvSpPr>
          <p:nvPr>
            <p:ph type="body" idx="1"/>
          </p:nvPr>
        </p:nvSpPr>
        <p:spPr>
          <a:xfrm rot="5400000">
            <a:off x="1789431" y="-585738"/>
            <a:ext cx="5811325" cy="7714090"/>
          </a:xfrm>
          <a:prstGeom prst="rect">
            <a:avLst/>
          </a:prstGeom>
          <a:noFill/>
          <a:ln>
            <a:noFill/>
          </a:ln>
        </p:spPr>
        <p:txBody>
          <a:bodyPr spcFirstLastPara="1" wrap="square" lIns="91425" tIns="45700" rIns="91425" bIns="45700" anchor="t" anchorCtr="0">
            <a:normAutofit/>
          </a:bodyPr>
          <a:lstStyle>
            <a:lvl1pPr marL="414589" lvl="0" indent="-310942" algn="l" rtl="0">
              <a:lnSpc>
                <a:spcPct val="90000"/>
              </a:lnSpc>
              <a:spcBef>
                <a:spcPts val="907"/>
              </a:spcBef>
              <a:spcAft>
                <a:spcPts val="0"/>
              </a:spcAft>
              <a:buClr>
                <a:schemeClr val="dk1"/>
              </a:buClr>
              <a:buSzPts val="1800"/>
              <a:buChar char="•"/>
              <a:defRPr/>
            </a:lvl1pPr>
            <a:lvl2pPr marL="829178" lvl="1" indent="-310942" algn="l" rtl="0">
              <a:lnSpc>
                <a:spcPct val="90000"/>
              </a:lnSpc>
              <a:spcBef>
                <a:spcPts val="453"/>
              </a:spcBef>
              <a:spcAft>
                <a:spcPts val="0"/>
              </a:spcAft>
              <a:buClr>
                <a:schemeClr val="dk1"/>
              </a:buClr>
              <a:buSzPts val="1800"/>
              <a:buChar char="•"/>
              <a:defRPr/>
            </a:lvl2pPr>
            <a:lvl3pPr marL="1243767" lvl="2" indent="-310942" algn="l" rtl="0">
              <a:lnSpc>
                <a:spcPct val="90000"/>
              </a:lnSpc>
              <a:spcBef>
                <a:spcPts val="453"/>
              </a:spcBef>
              <a:spcAft>
                <a:spcPts val="0"/>
              </a:spcAft>
              <a:buClr>
                <a:schemeClr val="dk1"/>
              </a:buClr>
              <a:buSzPts val="1800"/>
              <a:buChar char="•"/>
              <a:defRPr/>
            </a:lvl3pPr>
            <a:lvl4pPr marL="1658356" lvl="3" indent="-310942" algn="l" rtl="0">
              <a:lnSpc>
                <a:spcPct val="90000"/>
              </a:lnSpc>
              <a:spcBef>
                <a:spcPts val="453"/>
              </a:spcBef>
              <a:spcAft>
                <a:spcPts val="0"/>
              </a:spcAft>
              <a:buClr>
                <a:schemeClr val="dk1"/>
              </a:buClr>
              <a:buSzPts val="1800"/>
              <a:buChar char="•"/>
              <a:defRPr/>
            </a:lvl4pPr>
            <a:lvl5pPr marL="2072945" lvl="4" indent="-310942" algn="l" rtl="0">
              <a:lnSpc>
                <a:spcPct val="90000"/>
              </a:lnSpc>
              <a:spcBef>
                <a:spcPts val="453"/>
              </a:spcBef>
              <a:spcAft>
                <a:spcPts val="0"/>
              </a:spcAft>
              <a:buClr>
                <a:schemeClr val="dk1"/>
              </a:buClr>
              <a:buSzPts val="1800"/>
              <a:buChar char="•"/>
              <a:defRPr/>
            </a:lvl5pPr>
            <a:lvl6pPr marL="2487534" lvl="5" indent="-310942" algn="l" rtl="0">
              <a:lnSpc>
                <a:spcPct val="90000"/>
              </a:lnSpc>
              <a:spcBef>
                <a:spcPts val="453"/>
              </a:spcBef>
              <a:spcAft>
                <a:spcPts val="0"/>
              </a:spcAft>
              <a:buClr>
                <a:schemeClr val="dk1"/>
              </a:buClr>
              <a:buSzPts val="1800"/>
              <a:buChar char="•"/>
              <a:defRPr/>
            </a:lvl6pPr>
            <a:lvl7pPr marL="2902123" lvl="6" indent="-310942" algn="l" rtl="0">
              <a:lnSpc>
                <a:spcPct val="90000"/>
              </a:lnSpc>
              <a:spcBef>
                <a:spcPts val="453"/>
              </a:spcBef>
              <a:spcAft>
                <a:spcPts val="0"/>
              </a:spcAft>
              <a:buClr>
                <a:schemeClr val="dk1"/>
              </a:buClr>
              <a:buSzPts val="1800"/>
              <a:buChar char="•"/>
              <a:defRPr/>
            </a:lvl7pPr>
            <a:lvl8pPr marL="3316712" lvl="7" indent="-310942" algn="l" rtl="0">
              <a:lnSpc>
                <a:spcPct val="90000"/>
              </a:lnSpc>
              <a:spcBef>
                <a:spcPts val="453"/>
              </a:spcBef>
              <a:spcAft>
                <a:spcPts val="0"/>
              </a:spcAft>
              <a:buClr>
                <a:schemeClr val="dk1"/>
              </a:buClr>
              <a:buSzPts val="1800"/>
              <a:buChar char="•"/>
              <a:defRPr/>
            </a:lvl8pPr>
            <a:lvl9pPr marL="3731301" lvl="8" indent="-310942" algn="l" rtl="0">
              <a:lnSpc>
                <a:spcPct val="90000"/>
              </a:lnSpc>
              <a:spcBef>
                <a:spcPts val="453"/>
              </a:spcBef>
              <a:spcAft>
                <a:spcPts val="0"/>
              </a:spcAft>
              <a:buClr>
                <a:schemeClr val="dk1"/>
              </a:buClr>
              <a:buSzPts val="1800"/>
              <a:buChar char="•"/>
              <a:defRPr/>
            </a:lvl9pPr>
          </a:lstStyle>
          <a:p>
            <a:endParaRPr/>
          </a:p>
        </p:txBody>
      </p:sp>
      <p:sp>
        <p:nvSpPr>
          <p:cNvPr id="202" name="Google Shape;202;g281fc3c1766_0_506"/>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3" name="Google Shape;203;g281fc3c1766_0_506"/>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4" name="Google Shape;204;g281fc3c1766_0_506"/>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04" name="Picture Placeholder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7463" y="656405"/>
            <a:ext cx="11318019" cy="3936378"/>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9333752" y="5824422"/>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432"/>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05" name="Freeform 204">
            <a:extLst>
              <a:ext uri="{FF2B5EF4-FFF2-40B4-BE49-F238E27FC236}">
                <a16:creationId xmlns:a16="http://schemas.microsoft.com/office/drawing/2014/main" id="{669BBDA4-4032-5623-1217-02BB7DEE19B7}"/>
              </a:ext>
            </a:extLst>
          </p:cNvPr>
          <p:cNvSpPr/>
          <p:nvPr userDrawn="1"/>
        </p:nvSpPr>
        <p:spPr>
          <a:xfrm>
            <a:off x="8586747" y="1"/>
            <a:ext cx="2653409" cy="266252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sz="1432"/>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80752" y="412591"/>
            <a:ext cx="2050690" cy="2000480"/>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sz="1432"/>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sz="1432"/>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sz="1432"/>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sz="1432"/>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sz="1432"/>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sz="1432"/>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sz="1432"/>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sz="1432"/>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sz="1432"/>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sz="1432"/>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sz="1432"/>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sz="1432"/>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sz="1432"/>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sz="1432"/>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sz="1432"/>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sz="1432"/>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sz="1432"/>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sz="1432"/>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sz="1432"/>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sz="1432"/>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sz="1432"/>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sz="1432"/>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sz="1432"/>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sz="1432"/>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sz="1432"/>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sz="1432"/>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sz="1432"/>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sz="1432"/>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sz="1432"/>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sz="1432"/>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sz="1432"/>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sz="1432"/>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sz="1432"/>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sz="1432"/>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sz="1432"/>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sz="1432"/>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sz="1432"/>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sz="1432"/>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sz="1432"/>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sz="1432"/>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sz="1432"/>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sz="1432"/>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6524" y="4210795"/>
            <a:ext cx="3335229" cy="756631"/>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102"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484842" indent="0">
              <a:buNone/>
              <a:defRPr sz="4105">
                <a:solidFill>
                  <a:srgbClr val="011E3B"/>
                </a:solidFill>
                <a:latin typeface="Montserrat" pitchFamily="2" charset="77"/>
              </a:defRPr>
            </a:lvl2pPr>
            <a:lvl3pPr marL="969684" indent="0">
              <a:buNone/>
              <a:defRPr sz="4105">
                <a:solidFill>
                  <a:srgbClr val="011E3B"/>
                </a:solidFill>
                <a:latin typeface="Montserrat" pitchFamily="2" charset="77"/>
              </a:defRPr>
            </a:lvl3pPr>
            <a:lvl4pPr marL="1454526" indent="0">
              <a:buNone/>
              <a:defRPr sz="4105">
                <a:solidFill>
                  <a:srgbClr val="011E3B"/>
                </a:solidFill>
                <a:latin typeface="Montserrat" pitchFamily="2" charset="77"/>
              </a:defRPr>
            </a:lvl4pPr>
            <a:lvl5pPr marL="1939371" indent="0">
              <a:buNone/>
              <a:defRPr sz="4105">
                <a:solidFill>
                  <a:srgbClr val="011E3B"/>
                </a:solidFill>
                <a:latin typeface="Montserrat" pitchFamily="2" charset="77"/>
              </a:defRPr>
            </a:lvl5pPr>
          </a:lstStyle>
          <a:p>
            <a:pPr lvl="0"/>
            <a:r>
              <a:rPr lang="en-GB"/>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3984" y="5335741"/>
            <a:ext cx="3629734" cy="1038225"/>
          </a:xfrm>
          <a:prstGeom prst="rect">
            <a:avLst/>
          </a:prstGeom>
        </p:spPr>
        <p:txBody>
          <a:bodyPr>
            <a:noAutofit/>
          </a:bodyPr>
          <a:lstStyle>
            <a:lvl1pPr marL="0" indent="0">
              <a:lnSpc>
                <a:spcPts val="2482"/>
              </a:lnSpc>
              <a:spcBef>
                <a:spcPts val="0"/>
              </a:spcBef>
              <a:buNone/>
              <a:defRPr sz="3102" b="1" i="0">
                <a:solidFill>
                  <a:srgbClr val="262626"/>
                </a:solidFill>
                <a:latin typeface="Calibri" panose="020F0502020204030204" pitchFamily="34" charset="0"/>
                <a:cs typeface="Calibri" panose="020F0502020204030204" pitchFamily="34" charset="0"/>
              </a:defRPr>
            </a:lvl1pPr>
            <a:lvl2pPr marL="300618" indent="0">
              <a:buNone/>
              <a:defRPr sz="2545">
                <a:solidFill>
                  <a:srgbClr val="011E3B"/>
                </a:solidFill>
                <a:latin typeface="Montserrat" pitchFamily="2" charset="77"/>
              </a:defRPr>
            </a:lvl2pPr>
            <a:lvl3pPr marL="601236" indent="0">
              <a:buNone/>
              <a:defRPr sz="2545">
                <a:solidFill>
                  <a:srgbClr val="011E3B"/>
                </a:solidFill>
                <a:latin typeface="Montserrat" pitchFamily="2" charset="77"/>
              </a:defRPr>
            </a:lvl3pPr>
            <a:lvl4pPr marL="901853" indent="0">
              <a:buNone/>
              <a:defRPr sz="2545">
                <a:solidFill>
                  <a:srgbClr val="011E3B"/>
                </a:solidFill>
                <a:latin typeface="Montserrat" pitchFamily="2" charset="77"/>
              </a:defRPr>
            </a:lvl4pPr>
            <a:lvl5pPr marL="1202471" indent="0">
              <a:buNone/>
              <a:defRPr sz="2545">
                <a:solidFill>
                  <a:srgbClr val="011E3B"/>
                </a:solidFill>
                <a:latin typeface="Montserrat" pitchFamily="2" charset="77"/>
              </a:defRPr>
            </a:lvl5pPr>
          </a:lstStyle>
          <a:p>
            <a:pPr lvl="0"/>
            <a:r>
              <a:rPr lang="en-GB"/>
              <a:t>Blockchain for Agri Food Edu</a:t>
            </a:r>
            <a:endParaRPr lang="en-US"/>
          </a:p>
        </p:txBody>
      </p:sp>
    </p:spTree>
    <p:extLst>
      <p:ext uri="{BB962C8B-B14F-4D97-AF65-F5344CB8AC3E}">
        <p14:creationId xmlns:p14="http://schemas.microsoft.com/office/powerpoint/2010/main" val="954481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ster Page">
  <p:cSld name="Master Page">
    <p:spTree>
      <p:nvGrpSpPr>
        <p:cNvPr id="1" name="Shape 33"/>
        <p:cNvGrpSpPr/>
        <p:nvPr/>
      </p:nvGrpSpPr>
      <p:grpSpPr>
        <a:xfrm>
          <a:off x="0" y="0"/>
          <a:ext cx="0" cy="0"/>
          <a:chOff x="0" y="0"/>
          <a:chExt cx="0" cy="0"/>
        </a:xfrm>
      </p:grpSpPr>
      <p:sp>
        <p:nvSpPr>
          <p:cNvPr id="34" name="Google Shape;34;p66"/>
          <p:cNvSpPr/>
          <p:nvPr/>
        </p:nvSpPr>
        <p:spPr>
          <a:xfrm>
            <a:off x="0" y="-1"/>
            <a:ext cx="12192000" cy="1010562"/>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35" name="Google Shape;35;p66"/>
          <p:cNvSpPr txBox="1">
            <a:spLocks noGrp="1"/>
          </p:cNvSpPr>
          <p:nvPr>
            <p:ph type="body" idx="1"/>
          </p:nvPr>
        </p:nvSpPr>
        <p:spPr>
          <a:xfrm>
            <a:off x="497804" y="1606538"/>
            <a:ext cx="5225401" cy="251183"/>
          </a:xfrm>
          <a:prstGeom prst="rect">
            <a:avLst/>
          </a:prstGeom>
          <a:noFill/>
          <a:ln>
            <a:noFill/>
          </a:ln>
        </p:spPr>
        <p:txBody>
          <a:bodyPr spcFirstLastPara="1" wrap="square" lIns="91425" tIns="45700" rIns="91425" bIns="45700" anchor="t" anchorCtr="0">
            <a:normAutofit/>
          </a:bodyPr>
          <a:lstStyle>
            <a:lvl1pPr marL="414589" lvl="0" indent="-207294" algn="l">
              <a:lnSpc>
                <a:spcPct val="90000"/>
              </a:lnSpc>
              <a:spcBef>
                <a:spcPts val="907"/>
              </a:spcBef>
              <a:spcAft>
                <a:spcPts val="0"/>
              </a:spcAft>
              <a:buClr>
                <a:schemeClr val="dk1"/>
              </a:buClr>
              <a:buSzPts val="1800"/>
              <a:buNone/>
              <a:defRPr sz="1632" b="1">
                <a:solidFill>
                  <a:schemeClr val="dk1"/>
                </a:solidFill>
                <a:latin typeface="Open Sans"/>
                <a:ea typeface="Open Sans"/>
                <a:cs typeface="Open Sans"/>
                <a:sym typeface="Open Sans"/>
              </a:defRPr>
            </a:lvl1pPr>
            <a:lvl2pPr marL="829178" lvl="1" indent="-310942" algn="l">
              <a:lnSpc>
                <a:spcPct val="90000"/>
              </a:lnSpc>
              <a:spcBef>
                <a:spcPts val="453"/>
              </a:spcBef>
              <a:spcAft>
                <a:spcPts val="0"/>
              </a:spcAft>
              <a:buClr>
                <a:schemeClr val="dk1"/>
              </a:buClr>
              <a:buSzPts val="1800"/>
              <a:buChar char="•"/>
              <a:defRPr/>
            </a:lvl2pPr>
            <a:lvl3pPr marL="1243767" lvl="2" indent="-310942" algn="l">
              <a:lnSpc>
                <a:spcPct val="90000"/>
              </a:lnSpc>
              <a:spcBef>
                <a:spcPts val="453"/>
              </a:spcBef>
              <a:spcAft>
                <a:spcPts val="0"/>
              </a:spcAft>
              <a:buClr>
                <a:schemeClr val="dk1"/>
              </a:buClr>
              <a:buSzPts val="1800"/>
              <a:buChar char="•"/>
              <a:defRPr/>
            </a:lvl3pPr>
            <a:lvl4pPr marL="1658356" lvl="3" indent="-310942" algn="l">
              <a:lnSpc>
                <a:spcPct val="90000"/>
              </a:lnSpc>
              <a:spcBef>
                <a:spcPts val="453"/>
              </a:spcBef>
              <a:spcAft>
                <a:spcPts val="0"/>
              </a:spcAft>
              <a:buClr>
                <a:schemeClr val="dk1"/>
              </a:buClr>
              <a:buSzPts val="1800"/>
              <a:buChar char="•"/>
              <a:defRPr/>
            </a:lvl4pPr>
            <a:lvl5pPr marL="2072945" lvl="4" indent="-310942" algn="l">
              <a:lnSpc>
                <a:spcPct val="90000"/>
              </a:lnSpc>
              <a:spcBef>
                <a:spcPts val="453"/>
              </a:spcBef>
              <a:spcAft>
                <a:spcPts val="0"/>
              </a:spcAft>
              <a:buClr>
                <a:schemeClr val="dk1"/>
              </a:buClr>
              <a:buSzPts val="1800"/>
              <a:buChar char="•"/>
              <a:defRPr/>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
        <p:nvSpPr>
          <p:cNvPr id="36" name="Google Shape;36;p66"/>
          <p:cNvSpPr txBox="1"/>
          <p:nvPr/>
        </p:nvSpPr>
        <p:spPr>
          <a:xfrm>
            <a:off x="620821" y="523541"/>
            <a:ext cx="3563844" cy="113365"/>
          </a:xfrm>
          <a:prstGeom prst="rect">
            <a:avLst/>
          </a:prstGeom>
          <a:noFill/>
          <a:ln>
            <a:noFill/>
          </a:ln>
        </p:spPr>
        <p:txBody>
          <a:bodyPr spcFirstLastPara="1" wrap="square" lIns="0" tIns="11516" rIns="0" bIns="0" anchor="t" anchorCtr="0">
            <a:spAutoFit/>
          </a:bodyPr>
          <a:lstStyle/>
          <a:p>
            <a:pPr marL="11516" marR="0" lvl="0" indent="0" algn="l" rtl="0">
              <a:lnSpc>
                <a:spcPct val="100000"/>
              </a:lnSpc>
              <a:spcBef>
                <a:spcPts val="0"/>
              </a:spcBef>
              <a:spcAft>
                <a:spcPts val="0"/>
              </a:spcAft>
              <a:buNone/>
            </a:pPr>
            <a:r>
              <a:rPr lang="en-GB" sz="907" b="0">
                <a:solidFill>
                  <a:schemeClr val="lt1"/>
                </a:solidFill>
                <a:latin typeface="Open Sans"/>
                <a:ea typeface="Open Sans"/>
                <a:cs typeface="Open Sans"/>
                <a:sym typeface="Open Sans"/>
              </a:rPr>
              <a:t>Brand manual for </a:t>
            </a:r>
            <a:r>
              <a:rPr lang="en-GB" sz="907" b="1">
                <a:solidFill>
                  <a:schemeClr val="lt1"/>
                </a:solidFill>
                <a:latin typeface="Open Sans"/>
                <a:ea typeface="Open Sans"/>
                <a:cs typeface="Open Sans"/>
                <a:sym typeface="Open Sans"/>
              </a:rPr>
              <a:t>Blockchain for Agri Food  Edu</a:t>
            </a:r>
            <a:endParaRPr sz="907" b="1">
              <a:solidFill>
                <a:schemeClr val="lt1"/>
              </a:solidFill>
              <a:latin typeface="Open Sans"/>
              <a:ea typeface="Open Sans"/>
              <a:cs typeface="Open Sans"/>
              <a:sym typeface="Open Sans"/>
            </a:endParaRPr>
          </a:p>
        </p:txBody>
      </p:sp>
      <p:sp>
        <p:nvSpPr>
          <p:cNvPr id="37" name="Google Shape;37;p66"/>
          <p:cNvSpPr txBox="1">
            <a:spLocks noGrp="1"/>
          </p:cNvSpPr>
          <p:nvPr>
            <p:ph type="body" idx="2"/>
          </p:nvPr>
        </p:nvSpPr>
        <p:spPr>
          <a:xfrm>
            <a:off x="9294227" y="523542"/>
            <a:ext cx="2188262" cy="210627"/>
          </a:xfrm>
          <a:prstGeom prst="rect">
            <a:avLst/>
          </a:prstGeom>
          <a:noFill/>
          <a:ln>
            <a:noFill/>
          </a:ln>
        </p:spPr>
        <p:txBody>
          <a:bodyPr spcFirstLastPara="1" wrap="square" lIns="91425" tIns="45700" rIns="91425" bIns="45700" anchor="t" anchorCtr="0">
            <a:noAutofit/>
          </a:bodyPr>
          <a:lstStyle>
            <a:lvl1pPr marL="414589" lvl="0" indent="-207294" algn="r">
              <a:lnSpc>
                <a:spcPct val="90000"/>
              </a:lnSpc>
              <a:spcBef>
                <a:spcPts val="907"/>
              </a:spcBef>
              <a:spcAft>
                <a:spcPts val="0"/>
              </a:spcAft>
              <a:buClr>
                <a:schemeClr val="lt1"/>
              </a:buClr>
              <a:buSzPts val="1000"/>
              <a:buNone/>
              <a:defRPr sz="907" b="0">
                <a:solidFill>
                  <a:schemeClr val="lt1"/>
                </a:solidFill>
                <a:latin typeface="Open Sans"/>
                <a:ea typeface="Open Sans"/>
                <a:cs typeface="Open Sans"/>
                <a:sym typeface="Open Sans"/>
              </a:defRPr>
            </a:lvl1pPr>
            <a:lvl2pPr marL="829178" lvl="1" indent="-207294" algn="r">
              <a:lnSpc>
                <a:spcPct val="90000"/>
              </a:lnSpc>
              <a:spcBef>
                <a:spcPts val="453"/>
              </a:spcBef>
              <a:spcAft>
                <a:spcPts val="0"/>
              </a:spcAft>
              <a:buClr>
                <a:schemeClr val="dk1"/>
              </a:buClr>
              <a:buSzPts val="800"/>
              <a:buNone/>
              <a:defRPr sz="725"/>
            </a:lvl2pPr>
            <a:lvl3pPr marL="1243767" lvl="2" indent="-207294" algn="r">
              <a:lnSpc>
                <a:spcPct val="90000"/>
              </a:lnSpc>
              <a:spcBef>
                <a:spcPts val="453"/>
              </a:spcBef>
              <a:spcAft>
                <a:spcPts val="0"/>
              </a:spcAft>
              <a:buClr>
                <a:schemeClr val="dk1"/>
              </a:buClr>
              <a:buSzPts val="800"/>
              <a:buNone/>
              <a:defRPr sz="725"/>
            </a:lvl3pPr>
            <a:lvl4pPr marL="1658356" lvl="3" indent="-207294" algn="r">
              <a:lnSpc>
                <a:spcPct val="90000"/>
              </a:lnSpc>
              <a:spcBef>
                <a:spcPts val="453"/>
              </a:spcBef>
              <a:spcAft>
                <a:spcPts val="0"/>
              </a:spcAft>
              <a:buClr>
                <a:schemeClr val="dk1"/>
              </a:buClr>
              <a:buSzPts val="800"/>
              <a:buNone/>
              <a:defRPr sz="725"/>
            </a:lvl4pPr>
            <a:lvl5pPr marL="2072945" lvl="4" indent="-207294" algn="r">
              <a:lnSpc>
                <a:spcPct val="90000"/>
              </a:lnSpc>
              <a:spcBef>
                <a:spcPts val="453"/>
              </a:spcBef>
              <a:spcAft>
                <a:spcPts val="0"/>
              </a:spcAft>
              <a:buClr>
                <a:schemeClr val="dk1"/>
              </a:buClr>
              <a:buSzPts val="800"/>
              <a:buNone/>
              <a:defRPr sz="725"/>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67"/>
          <p:cNvSpPr txBox="1">
            <a:spLocks noGrp="1"/>
          </p:cNvSpPr>
          <p:nvPr>
            <p:ph type="title"/>
          </p:nvPr>
        </p:nvSpPr>
        <p:spPr>
          <a:xfrm>
            <a:off x="839829" y="457776"/>
            <a:ext cx="3933079" cy="15993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90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7"/>
          <p:cNvSpPr txBox="1">
            <a:spLocks noGrp="1"/>
          </p:cNvSpPr>
          <p:nvPr>
            <p:ph type="body" idx="1"/>
          </p:nvPr>
        </p:nvSpPr>
        <p:spPr>
          <a:xfrm>
            <a:off x="5183773" y="987529"/>
            <a:ext cx="6172019" cy="4872866"/>
          </a:xfrm>
          <a:prstGeom prst="rect">
            <a:avLst/>
          </a:prstGeom>
          <a:noFill/>
          <a:ln>
            <a:noFill/>
          </a:ln>
        </p:spPr>
        <p:txBody>
          <a:bodyPr spcFirstLastPara="1" wrap="square" lIns="91425" tIns="45700" rIns="91425" bIns="45700" anchor="t" anchorCtr="0">
            <a:normAutofit/>
          </a:bodyPr>
          <a:lstStyle>
            <a:lvl1pPr marL="414589" lvl="0" indent="-391556" algn="l">
              <a:lnSpc>
                <a:spcPct val="90000"/>
              </a:lnSpc>
              <a:spcBef>
                <a:spcPts val="907"/>
              </a:spcBef>
              <a:spcAft>
                <a:spcPts val="0"/>
              </a:spcAft>
              <a:buClr>
                <a:schemeClr val="dk1"/>
              </a:buClr>
              <a:buSzPts val="3200"/>
              <a:buChar char="•"/>
              <a:defRPr sz="2902"/>
            </a:lvl1pPr>
            <a:lvl2pPr marL="829178" lvl="1" indent="-368524" algn="l">
              <a:lnSpc>
                <a:spcPct val="90000"/>
              </a:lnSpc>
              <a:spcBef>
                <a:spcPts val="453"/>
              </a:spcBef>
              <a:spcAft>
                <a:spcPts val="0"/>
              </a:spcAft>
              <a:buClr>
                <a:schemeClr val="dk1"/>
              </a:buClr>
              <a:buSzPts val="2800"/>
              <a:buChar char="•"/>
              <a:defRPr sz="2539"/>
            </a:lvl2pPr>
            <a:lvl3pPr marL="1243767" lvl="2" indent="-345491" algn="l">
              <a:lnSpc>
                <a:spcPct val="90000"/>
              </a:lnSpc>
              <a:spcBef>
                <a:spcPts val="453"/>
              </a:spcBef>
              <a:spcAft>
                <a:spcPts val="0"/>
              </a:spcAft>
              <a:buClr>
                <a:schemeClr val="dk1"/>
              </a:buClr>
              <a:buSzPts val="2400"/>
              <a:buChar char="•"/>
              <a:defRPr sz="2176"/>
            </a:lvl3pPr>
            <a:lvl4pPr marL="1658356" lvl="3" indent="-322458" algn="l">
              <a:lnSpc>
                <a:spcPct val="90000"/>
              </a:lnSpc>
              <a:spcBef>
                <a:spcPts val="453"/>
              </a:spcBef>
              <a:spcAft>
                <a:spcPts val="0"/>
              </a:spcAft>
              <a:buClr>
                <a:schemeClr val="dk1"/>
              </a:buClr>
              <a:buSzPts val="2000"/>
              <a:buChar char="•"/>
              <a:defRPr sz="1814"/>
            </a:lvl4pPr>
            <a:lvl5pPr marL="2072945" lvl="4" indent="-322458" algn="l">
              <a:lnSpc>
                <a:spcPct val="90000"/>
              </a:lnSpc>
              <a:spcBef>
                <a:spcPts val="453"/>
              </a:spcBef>
              <a:spcAft>
                <a:spcPts val="0"/>
              </a:spcAft>
              <a:buClr>
                <a:schemeClr val="dk1"/>
              </a:buClr>
              <a:buSzPts val="2000"/>
              <a:buChar char="•"/>
              <a:defRPr sz="1814"/>
            </a:lvl5pPr>
            <a:lvl6pPr marL="2487534" lvl="5" indent="-322458" algn="l">
              <a:lnSpc>
                <a:spcPct val="90000"/>
              </a:lnSpc>
              <a:spcBef>
                <a:spcPts val="453"/>
              </a:spcBef>
              <a:spcAft>
                <a:spcPts val="0"/>
              </a:spcAft>
              <a:buClr>
                <a:schemeClr val="dk1"/>
              </a:buClr>
              <a:buSzPts val="2000"/>
              <a:buChar char="•"/>
              <a:defRPr sz="1814"/>
            </a:lvl6pPr>
            <a:lvl7pPr marL="2902123" lvl="6" indent="-322458" algn="l">
              <a:lnSpc>
                <a:spcPct val="90000"/>
              </a:lnSpc>
              <a:spcBef>
                <a:spcPts val="453"/>
              </a:spcBef>
              <a:spcAft>
                <a:spcPts val="0"/>
              </a:spcAft>
              <a:buClr>
                <a:schemeClr val="dk1"/>
              </a:buClr>
              <a:buSzPts val="2000"/>
              <a:buChar char="•"/>
              <a:defRPr sz="1814"/>
            </a:lvl7pPr>
            <a:lvl8pPr marL="3316712" lvl="7" indent="-322458" algn="l">
              <a:lnSpc>
                <a:spcPct val="90000"/>
              </a:lnSpc>
              <a:spcBef>
                <a:spcPts val="453"/>
              </a:spcBef>
              <a:spcAft>
                <a:spcPts val="0"/>
              </a:spcAft>
              <a:buClr>
                <a:schemeClr val="dk1"/>
              </a:buClr>
              <a:buSzPts val="2000"/>
              <a:buChar char="•"/>
              <a:defRPr sz="1814"/>
            </a:lvl8pPr>
            <a:lvl9pPr marL="3731301" lvl="8" indent="-322458" algn="l">
              <a:lnSpc>
                <a:spcPct val="90000"/>
              </a:lnSpc>
              <a:spcBef>
                <a:spcPts val="453"/>
              </a:spcBef>
              <a:spcAft>
                <a:spcPts val="0"/>
              </a:spcAft>
              <a:buClr>
                <a:schemeClr val="dk1"/>
              </a:buClr>
              <a:buSzPts val="2000"/>
              <a:buChar char="•"/>
              <a:defRPr sz="1814"/>
            </a:lvl9pPr>
          </a:lstStyle>
          <a:p>
            <a:endParaRPr/>
          </a:p>
        </p:txBody>
      </p:sp>
      <p:sp>
        <p:nvSpPr>
          <p:cNvPr id="41" name="Google Shape;41;p67"/>
          <p:cNvSpPr txBox="1">
            <a:spLocks noGrp="1"/>
          </p:cNvSpPr>
          <p:nvPr>
            <p:ph type="body" idx="2"/>
          </p:nvPr>
        </p:nvSpPr>
        <p:spPr>
          <a:xfrm>
            <a:off x="839829" y="2057113"/>
            <a:ext cx="3933079" cy="3811919"/>
          </a:xfrm>
          <a:prstGeom prst="rect">
            <a:avLst/>
          </a:prstGeom>
          <a:noFill/>
          <a:ln>
            <a:noFill/>
          </a:ln>
        </p:spPr>
        <p:txBody>
          <a:bodyPr spcFirstLastPara="1" wrap="square" lIns="91425" tIns="45700" rIns="91425" bIns="45700" anchor="t" anchorCtr="0">
            <a:normAutofit/>
          </a:bodyPr>
          <a:lstStyle>
            <a:lvl1pPr marL="414589" lvl="0" indent="-207294" algn="l">
              <a:lnSpc>
                <a:spcPct val="90000"/>
              </a:lnSpc>
              <a:spcBef>
                <a:spcPts val="907"/>
              </a:spcBef>
              <a:spcAft>
                <a:spcPts val="0"/>
              </a:spcAft>
              <a:buClr>
                <a:schemeClr val="dk1"/>
              </a:buClr>
              <a:buSzPts val="1600"/>
              <a:buNone/>
              <a:defRPr sz="1451"/>
            </a:lvl1pPr>
            <a:lvl2pPr marL="829178" lvl="1" indent="-207294" algn="l">
              <a:lnSpc>
                <a:spcPct val="90000"/>
              </a:lnSpc>
              <a:spcBef>
                <a:spcPts val="453"/>
              </a:spcBef>
              <a:spcAft>
                <a:spcPts val="0"/>
              </a:spcAft>
              <a:buClr>
                <a:schemeClr val="dk1"/>
              </a:buClr>
              <a:buSzPts val="1400"/>
              <a:buNone/>
              <a:defRPr sz="1270"/>
            </a:lvl2pPr>
            <a:lvl3pPr marL="1243767" lvl="2" indent="-207294" algn="l">
              <a:lnSpc>
                <a:spcPct val="90000"/>
              </a:lnSpc>
              <a:spcBef>
                <a:spcPts val="453"/>
              </a:spcBef>
              <a:spcAft>
                <a:spcPts val="0"/>
              </a:spcAft>
              <a:buClr>
                <a:schemeClr val="dk1"/>
              </a:buClr>
              <a:buSzPts val="1200"/>
              <a:buNone/>
              <a:defRPr sz="1088"/>
            </a:lvl3pPr>
            <a:lvl4pPr marL="1658356" lvl="3" indent="-207294" algn="l">
              <a:lnSpc>
                <a:spcPct val="90000"/>
              </a:lnSpc>
              <a:spcBef>
                <a:spcPts val="453"/>
              </a:spcBef>
              <a:spcAft>
                <a:spcPts val="0"/>
              </a:spcAft>
              <a:buClr>
                <a:schemeClr val="dk1"/>
              </a:buClr>
              <a:buSzPts val="1000"/>
              <a:buNone/>
              <a:defRPr sz="907"/>
            </a:lvl4pPr>
            <a:lvl5pPr marL="2072945" lvl="4" indent="-207294" algn="l">
              <a:lnSpc>
                <a:spcPct val="90000"/>
              </a:lnSpc>
              <a:spcBef>
                <a:spcPts val="453"/>
              </a:spcBef>
              <a:spcAft>
                <a:spcPts val="0"/>
              </a:spcAft>
              <a:buClr>
                <a:schemeClr val="dk1"/>
              </a:buClr>
              <a:buSzPts val="1000"/>
              <a:buNone/>
              <a:defRPr sz="907"/>
            </a:lvl5pPr>
            <a:lvl6pPr marL="2487534" lvl="5" indent="-207294" algn="l">
              <a:lnSpc>
                <a:spcPct val="90000"/>
              </a:lnSpc>
              <a:spcBef>
                <a:spcPts val="453"/>
              </a:spcBef>
              <a:spcAft>
                <a:spcPts val="0"/>
              </a:spcAft>
              <a:buClr>
                <a:schemeClr val="dk1"/>
              </a:buClr>
              <a:buSzPts val="1000"/>
              <a:buNone/>
              <a:defRPr sz="907"/>
            </a:lvl6pPr>
            <a:lvl7pPr marL="2902123" lvl="6" indent="-207294" algn="l">
              <a:lnSpc>
                <a:spcPct val="90000"/>
              </a:lnSpc>
              <a:spcBef>
                <a:spcPts val="453"/>
              </a:spcBef>
              <a:spcAft>
                <a:spcPts val="0"/>
              </a:spcAft>
              <a:buClr>
                <a:schemeClr val="dk1"/>
              </a:buClr>
              <a:buSzPts val="1000"/>
              <a:buNone/>
              <a:defRPr sz="907"/>
            </a:lvl7pPr>
            <a:lvl8pPr marL="3316712" lvl="7" indent="-207294" algn="l">
              <a:lnSpc>
                <a:spcPct val="90000"/>
              </a:lnSpc>
              <a:spcBef>
                <a:spcPts val="453"/>
              </a:spcBef>
              <a:spcAft>
                <a:spcPts val="0"/>
              </a:spcAft>
              <a:buClr>
                <a:schemeClr val="dk1"/>
              </a:buClr>
              <a:buSzPts val="1000"/>
              <a:buNone/>
              <a:defRPr sz="907"/>
            </a:lvl8pPr>
            <a:lvl9pPr marL="3731301" lvl="8" indent="-207294" algn="l">
              <a:lnSpc>
                <a:spcPct val="90000"/>
              </a:lnSpc>
              <a:spcBef>
                <a:spcPts val="453"/>
              </a:spcBef>
              <a:spcAft>
                <a:spcPts val="0"/>
              </a:spcAft>
              <a:buClr>
                <a:schemeClr val="dk1"/>
              </a:buClr>
              <a:buSzPts val="1000"/>
              <a:buNone/>
              <a:defRPr sz="907"/>
            </a:lvl9pPr>
          </a:lstStyle>
          <a:p>
            <a:endParaRPr/>
          </a:p>
        </p:txBody>
      </p:sp>
      <p:sp>
        <p:nvSpPr>
          <p:cNvPr id="42" name="Google Shape;42;p67"/>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7"/>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7"/>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sp>
        <p:nvSpPr>
          <p:cNvPr id="46" name="Google Shape;46;p68"/>
          <p:cNvSpPr txBox="1">
            <a:spLocks noGrp="1"/>
          </p:cNvSpPr>
          <p:nvPr>
            <p:ph type="title"/>
          </p:nvPr>
        </p:nvSpPr>
        <p:spPr>
          <a:xfrm>
            <a:off x="839829" y="457776"/>
            <a:ext cx="3933079" cy="15993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90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68"/>
          <p:cNvSpPr>
            <a:spLocks noGrp="1"/>
          </p:cNvSpPr>
          <p:nvPr>
            <p:ph type="pic" idx="2"/>
          </p:nvPr>
        </p:nvSpPr>
        <p:spPr>
          <a:xfrm>
            <a:off x="5183773" y="987529"/>
            <a:ext cx="6172019" cy="4872866"/>
          </a:xfrm>
          <a:prstGeom prst="rect">
            <a:avLst/>
          </a:prstGeom>
          <a:noFill/>
          <a:ln>
            <a:noFill/>
          </a:ln>
        </p:spPr>
      </p:sp>
      <p:sp>
        <p:nvSpPr>
          <p:cNvPr id="48" name="Google Shape;48;p68"/>
          <p:cNvSpPr txBox="1">
            <a:spLocks noGrp="1"/>
          </p:cNvSpPr>
          <p:nvPr>
            <p:ph type="body" idx="1"/>
          </p:nvPr>
        </p:nvSpPr>
        <p:spPr>
          <a:xfrm>
            <a:off x="839829" y="2057113"/>
            <a:ext cx="3933079" cy="3811919"/>
          </a:xfrm>
          <a:prstGeom prst="rect">
            <a:avLst/>
          </a:prstGeom>
          <a:noFill/>
          <a:ln>
            <a:noFill/>
          </a:ln>
        </p:spPr>
        <p:txBody>
          <a:bodyPr spcFirstLastPara="1" wrap="square" lIns="91425" tIns="45700" rIns="91425" bIns="45700" anchor="t" anchorCtr="0">
            <a:normAutofit/>
          </a:bodyPr>
          <a:lstStyle>
            <a:lvl1pPr marL="414589" lvl="0" indent="-207294" algn="l">
              <a:lnSpc>
                <a:spcPct val="90000"/>
              </a:lnSpc>
              <a:spcBef>
                <a:spcPts val="907"/>
              </a:spcBef>
              <a:spcAft>
                <a:spcPts val="0"/>
              </a:spcAft>
              <a:buClr>
                <a:schemeClr val="dk1"/>
              </a:buClr>
              <a:buSzPts val="1600"/>
              <a:buNone/>
              <a:defRPr sz="1451"/>
            </a:lvl1pPr>
            <a:lvl2pPr marL="829178" lvl="1" indent="-207294" algn="l">
              <a:lnSpc>
                <a:spcPct val="90000"/>
              </a:lnSpc>
              <a:spcBef>
                <a:spcPts val="453"/>
              </a:spcBef>
              <a:spcAft>
                <a:spcPts val="0"/>
              </a:spcAft>
              <a:buClr>
                <a:schemeClr val="dk1"/>
              </a:buClr>
              <a:buSzPts val="1400"/>
              <a:buNone/>
              <a:defRPr sz="1270"/>
            </a:lvl2pPr>
            <a:lvl3pPr marL="1243767" lvl="2" indent="-207294" algn="l">
              <a:lnSpc>
                <a:spcPct val="90000"/>
              </a:lnSpc>
              <a:spcBef>
                <a:spcPts val="453"/>
              </a:spcBef>
              <a:spcAft>
                <a:spcPts val="0"/>
              </a:spcAft>
              <a:buClr>
                <a:schemeClr val="dk1"/>
              </a:buClr>
              <a:buSzPts val="1200"/>
              <a:buNone/>
              <a:defRPr sz="1088"/>
            </a:lvl3pPr>
            <a:lvl4pPr marL="1658356" lvl="3" indent="-207294" algn="l">
              <a:lnSpc>
                <a:spcPct val="90000"/>
              </a:lnSpc>
              <a:spcBef>
                <a:spcPts val="453"/>
              </a:spcBef>
              <a:spcAft>
                <a:spcPts val="0"/>
              </a:spcAft>
              <a:buClr>
                <a:schemeClr val="dk1"/>
              </a:buClr>
              <a:buSzPts val="1000"/>
              <a:buNone/>
              <a:defRPr sz="907"/>
            </a:lvl4pPr>
            <a:lvl5pPr marL="2072945" lvl="4" indent="-207294" algn="l">
              <a:lnSpc>
                <a:spcPct val="90000"/>
              </a:lnSpc>
              <a:spcBef>
                <a:spcPts val="453"/>
              </a:spcBef>
              <a:spcAft>
                <a:spcPts val="0"/>
              </a:spcAft>
              <a:buClr>
                <a:schemeClr val="dk1"/>
              </a:buClr>
              <a:buSzPts val="1000"/>
              <a:buNone/>
              <a:defRPr sz="907"/>
            </a:lvl5pPr>
            <a:lvl6pPr marL="2487534" lvl="5" indent="-207294" algn="l">
              <a:lnSpc>
                <a:spcPct val="90000"/>
              </a:lnSpc>
              <a:spcBef>
                <a:spcPts val="453"/>
              </a:spcBef>
              <a:spcAft>
                <a:spcPts val="0"/>
              </a:spcAft>
              <a:buClr>
                <a:schemeClr val="dk1"/>
              </a:buClr>
              <a:buSzPts val="1000"/>
              <a:buNone/>
              <a:defRPr sz="907"/>
            </a:lvl6pPr>
            <a:lvl7pPr marL="2902123" lvl="6" indent="-207294" algn="l">
              <a:lnSpc>
                <a:spcPct val="90000"/>
              </a:lnSpc>
              <a:spcBef>
                <a:spcPts val="453"/>
              </a:spcBef>
              <a:spcAft>
                <a:spcPts val="0"/>
              </a:spcAft>
              <a:buClr>
                <a:schemeClr val="dk1"/>
              </a:buClr>
              <a:buSzPts val="1000"/>
              <a:buNone/>
              <a:defRPr sz="907"/>
            </a:lvl7pPr>
            <a:lvl8pPr marL="3316712" lvl="7" indent="-207294" algn="l">
              <a:lnSpc>
                <a:spcPct val="90000"/>
              </a:lnSpc>
              <a:spcBef>
                <a:spcPts val="453"/>
              </a:spcBef>
              <a:spcAft>
                <a:spcPts val="0"/>
              </a:spcAft>
              <a:buClr>
                <a:schemeClr val="dk1"/>
              </a:buClr>
              <a:buSzPts val="1000"/>
              <a:buNone/>
              <a:defRPr sz="907"/>
            </a:lvl8pPr>
            <a:lvl9pPr marL="3731301" lvl="8" indent="-207294" algn="l">
              <a:lnSpc>
                <a:spcPct val="90000"/>
              </a:lnSpc>
              <a:spcBef>
                <a:spcPts val="453"/>
              </a:spcBef>
              <a:spcAft>
                <a:spcPts val="0"/>
              </a:spcAft>
              <a:buClr>
                <a:schemeClr val="dk1"/>
              </a:buClr>
              <a:buSzPts val="1000"/>
              <a:buNone/>
              <a:defRPr sz="907"/>
            </a:lvl9pPr>
          </a:lstStyle>
          <a:p>
            <a:endParaRPr/>
          </a:p>
        </p:txBody>
      </p:sp>
      <p:sp>
        <p:nvSpPr>
          <p:cNvPr id="49" name="Google Shape;49;p68"/>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8"/>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8"/>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Master Page">
  <p:cSld name="1_Master Page">
    <p:spTree>
      <p:nvGrpSpPr>
        <p:cNvPr id="1" name="Shape 52"/>
        <p:cNvGrpSpPr/>
        <p:nvPr/>
      </p:nvGrpSpPr>
      <p:grpSpPr>
        <a:xfrm>
          <a:off x="0" y="0"/>
          <a:ext cx="0" cy="0"/>
          <a:chOff x="0" y="0"/>
          <a:chExt cx="0" cy="0"/>
        </a:xfrm>
      </p:grpSpPr>
      <p:sp>
        <p:nvSpPr>
          <p:cNvPr id="53" name="Google Shape;53;p71"/>
          <p:cNvSpPr/>
          <p:nvPr/>
        </p:nvSpPr>
        <p:spPr>
          <a:xfrm>
            <a:off x="0" y="-1"/>
            <a:ext cx="12192000" cy="1010562"/>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54" name="Google Shape;54;p71"/>
          <p:cNvSpPr txBox="1"/>
          <p:nvPr/>
        </p:nvSpPr>
        <p:spPr>
          <a:xfrm>
            <a:off x="620821" y="523541"/>
            <a:ext cx="3563844" cy="113365"/>
          </a:xfrm>
          <a:prstGeom prst="rect">
            <a:avLst/>
          </a:prstGeom>
          <a:noFill/>
          <a:ln>
            <a:noFill/>
          </a:ln>
        </p:spPr>
        <p:txBody>
          <a:bodyPr spcFirstLastPara="1" wrap="square" lIns="0" tIns="11516" rIns="0" bIns="0" anchor="t" anchorCtr="0">
            <a:spAutoFit/>
          </a:bodyPr>
          <a:lstStyle/>
          <a:p>
            <a:pPr marL="11516" marR="0" lvl="0" indent="0" algn="l" rtl="0">
              <a:lnSpc>
                <a:spcPct val="100000"/>
              </a:lnSpc>
              <a:spcBef>
                <a:spcPts val="0"/>
              </a:spcBef>
              <a:spcAft>
                <a:spcPts val="0"/>
              </a:spcAft>
              <a:buNone/>
            </a:pPr>
            <a:r>
              <a:rPr lang="en-GB" sz="907" b="0">
                <a:solidFill>
                  <a:schemeClr val="lt1"/>
                </a:solidFill>
                <a:latin typeface="Open Sans"/>
                <a:ea typeface="Open Sans"/>
                <a:cs typeface="Open Sans"/>
                <a:sym typeface="Open Sans"/>
              </a:rPr>
              <a:t>Brand manual for </a:t>
            </a:r>
            <a:r>
              <a:rPr lang="en-GB" sz="907" b="1">
                <a:solidFill>
                  <a:schemeClr val="lt1"/>
                </a:solidFill>
                <a:latin typeface="Open Sans"/>
                <a:ea typeface="Open Sans"/>
                <a:cs typeface="Open Sans"/>
                <a:sym typeface="Open Sans"/>
              </a:rPr>
              <a:t>Blockchain for Agri Food Edu</a:t>
            </a:r>
            <a:endParaRPr sz="907" b="1">
              <a:solidFill>
                <a:schemeClr val="lt1"/>
              </a:solidFill>
              <a:latin typeface="Open Sans"/>
              <a:ea typeface="Open Sans"/>
              <a:cs typeface="Open Sans"/>
              <a:sym typeface="Open Sans"/>
            </a:endParaRPr>
          </a:p>
        </p:txBody>
      </p:sp>
      <p:sp>
        <p:nvSpPr>
          <p:cNvPr id="55" name="Google Shape;55;p71"/>
          <p:cNvSpPr txBox="1">
            <a:spLocks noGrp="1"/>
          </p:cNvSpPr>
          <p:nvPr>
            <p:ph type="body" idx="1"/>
          </p:nvPr>
        </p:nvSpPr>
        <p:spPr>
          <a:xfrm>
            <a:off x="9294227" y="523542"/>
            <a:ext cx="2188262" cy="210627"/>
          </a:xfrm>
          <a:prstGeom prst="rect">
            <a:avLst/>
          </a:prstGeom>
          <a:noFill/>
          <a:ln>
            <a:noFill/>
          </a:ln>
        </p:spPr>
        <p:txBody>
          <a:bodyPr spcFirstLastPara="1" wrap="square" lIns="91425" tIns="45700" rIns="91425" bIns="45700" anchor="t" anchorCtr="0">
            <a:noAutofit/>
          </a:bodyPr>
          <a:lstStyle>
            <a:lvl1pPr marL="414589" lvl="0" indent="-207294" algn="r">
              <a:lnSpc>
                <a:spcPct val="90000"/>
              </a:lnSpc>
              <a:spcBef>
                <a:spcPts val="907"/>
              </a:spcBef>
              <a:spcAft>
                <a:spcPts val="0"/>
              </a:spcAft>
              <a:buClr>
                <a:schemeClr val="lt1"/>
              </a:buClr>
              <a:buSzPts val="1000"/>
              <a:buNone/>
              <a:defRPr sz="907" b="0">
                <a:solidFill>
                  <a:schemeClr val="lt1"/>
                </a:solidFill>
                <a:latin typeface="Open Sans"/>
                <a:ea typeface="Open Sans"/>
                <a:cs typeface="Open Sans"/>
                <a:sym typeface="Open Sans"/>
              </a:defRPr>
            </a:lvl1pPr>
            <a:lvl2pPr marL="829178" lvl="1" indent="-207294" algn="r">
              <a:lnSpc>
                <a:spcPct val="90000"/>
              </a:lnSpc>
              <a:spcBef>
                <a:spcPts val="453"/>
              </a:spcBef>
              <a:spcAft>
                <a:spcPts val="0"/>
              </a:spcAft>
              <a:buClr>
                <a:schemeClr val="dk1"/>
              </a:buClr>
              <a:buSzPts val="800"/>
              <a:buNone/>
              <a:defRPr sz="725"/>
            </a:lvl2pPr>
            <a:lvl3pPr marL="1243767" lvl="2" indent="-207294" algn="r">
              <a:lnSpc>
                <a:spcPct val="90000"/>
              </a:lnSpc>
              <a:spcBef>
                <a:spcPts val="453"/>
              </a:spcBef>
              <a:spcAft>
                <a:spcPts val="0"/>
              </a:spcAft>
              <a:buClr>
                <a:schemeClr val="dk1"/>
              </a:buClr>
              <a:buSzPts val="800"/>
              <a:buNone/>
              <a:defRPr sz="725"/>
            </a:lvl3pPr>
            <a:lvl4pPr marL="1658356" lvl="3" indent="-207294" algn="r">
              <a:lnSpc>
                <a:spcPct val="90000"/>
              </a:lnSpc>
              <a:spcBef>
                <a:spcPts val="453"/>
              </a:spcBef>
              <a:spcAft>
                <a:spcPts val="0"/>
              </a:spcAft>
              <a:buClr>
                <a:schemeClr val="dk1"/>
              </a:buClr>
              <a:buSzPts val="800"/>
              <a:buNone/>
              <a:defRPr sz="725"/>
            </a:lvl4pPr>
            <a:lvl5pPr marL="2072945" lvl="4" indent="-207294" algn="r">
              <a:lnSpc>
                <a:spcPct val="90000"/>
              </a:lnSpc>
              <a:spcBef>
                <a:spcPts val="453"/>
              </a:spcBef>
              <a:spcAft>
                <a:spcPts val="0"/>
              </a:spcAft>
              <a:buClr>
                <a:schemeClr val="dk1"/>
              </a:buClr>
              <a:buSzPts val="800"/>
              <a:buNone/>
              <a:defRPr sz="725"/>
            </a:lvl5pPr>
            <a:lvl6pPr marL="2487534" lvl="5" indent="-310942" algn="l">
              <a:lnSpc>
                <a:spcPct val="90000"/>
              </a:lnSpc>
              <a:spcBef>
                <a:spcPts val="453"/>
              </a:spcBef>
              <a:spcAft>
                <a:spcPts val="0"/>
              </a:spcAft>
              <a:buClr>
                <a:schemeClr val="dk1"/>
              </a:buClr>
              <a:buSzPts val="1800"/>
              <a:buChar char="•"/>
              <a:defRPr/>
            </a:lvl6pPr>
            <a:lvl7pPr marL="2902123" lvl="6" indent="-310942" algn="l">
              <a:lnSpc>
                <a:spcPct val="90000"/>
              </a:lnSpc>
              <a:spcBef>
                <a:spcPts val="453"/>
              </a:spcBef>
              <a:spcAft>
                <a:spcPts val="0"/>
              </a:spcAft>
              <a:buClr>
                <a:schemeClr val="dk1"/>
              </a:buClr>
              <a:buSzPts val="1800"/>
              <a:buChar char="•"/>
              <a:defRPr/>
            </a:lvl7pPr>
            <a:lvl8pPr marL="3316712" lvl="7" indent="-310942" algn="l">
              <a:lnSpc>
                <a:spcPct val="90000"/>
              </a:lnSpc>
              <a:spcBef>
                <a:spcPts val="453"/>
              </a:spcBef>
              <a:spcAft>
                <a:spcPts val="0"/>
              </a:spcAft>
              <a:buClr>
                <a:schemeClr val="dk1"/>
              </a:buClr>
              <a:buSzPts val="1800"/>
              <a:buChar char="•"/>
              <a:defRPr/>
            </a:lvl8pPr>
            <a:lvl9pPr marL="3731301" lvl="8" indent="-310942" algn="l">
              <a:lnSpc>
                <a:spcPct val="90000"/>
              </a:lnSpc>
              <a:spcBef>
                <a:spcPts val="453"/>
              </a:spcBef>
              <a:spcAft>
                <a:spcPts val="0"/>
              </a:spcAft>
              <a:buClr>
                <a:schemeClr val="dk1"/>
              </a:buClr>
              <a:buSzPts val="1800"/>
              <a:buChar char="•"/>
              <a:defRPr/>
            </a:lvl9pPr>
          </a:lstStyle>
          <a:p>
            <a:endParaRPr/>
          </a:p>
        </p:txBody>
      </p:sp>
      <p:grpSp>
        <p:nvGrpSpPr>
          <p:cNvPr id="56" name="Google Shape;56;p71"/>
          <p:cNvGrpSpPr/>
          <p:nvPr/>
        </p:nvGrpSpPr>
        <p:grpSpPr>
          <a:xfrm flipH="1">
            <a:off x="4441" y="4310168"/>
            <a:ext cx="2056076" cy="2547832"/>
            <a:chOff x="12708052" y="5708395"/>
            <a:chExt cx="760808" cy="1185370"/>
          </a:xfrm>
        </p:grpSpPr>
        <p:sp>
          <p:nvSpPr>
            <p:cNvPr id="57" name="Google Shape;57;p71"/>
            <p:cNvSpPr/>
            <p:nvPr/>
          </p:nvSpPr>
          <p:spPr>
            <a:xfrm>
              <a:off x="12953796" y="5708395"/>
              <a:ext cx="372189" cy="429161"/>
            </a:xfrm>
            <a:custGeom>
              <a:avLst/>
              <a:gdLst/>
              <a:ahLst/>
              <a:cxnLst/>
              <a:rect l="l" t="t" r="r" b="b"/>
              <a:pathLst>
                <a:path w="372189" h="429161" extrusionOk="0">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58" name="Google Shape;58;p71"/>
            <p:cNvSpPr/>
            <p:nvPr/>
          </p:nvSpPr>
          <p:spPr>
            <a:xfrm>
              <a:off x="13245262" y="6153980"/>
              <a:ext cx="221694" cy="317050"/>
            </a:xfrm>
            <a:custGeom>
              <a:avLst/>
              <a:gdLst/>
              <a:ahLst/>
              <a:cxnLst/>
              <a:rect l="l" t="t" r="r" b="b"/>
              <a:pathLst>
                <a:path w="221694" h="317050" extrusionOk="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59" name="Google Shape;59;p71"/>
            <p:cNvSpPr/>
            <p:nvPr/>
          </p:nvSpPr>
          <p:spPr>
            <a:xfrm>
              <a:off x="12999517" y="6484393"/>
              <a:ext cx="372189" cy="409372"/>
            </a:xfrm>
            <a:custGeom>
              <a:avLst/>
              <a:gdLst/>
              <a:ahLst/>
              <a:cxnLst/>
              <a:rect l="l" t="t" r="r" b="b"/>
              <a:pathLst>
                <a:path w="372189" h="409372" extrusionOk="0">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60" name="Google Shape;60;p71"/>
            <p:cNvSpPr/>
            <p:nvPr/>
          </p:nvSpPr>
          <p:spPr>
            <a:xfrm>
              <a:off x="13344083" y="5857876"/>
              <a:ext cx="124777" cy="19994"/>
            </a:xfrm>
            <a:custGeom>
              <a:avLst/>
              <a:gdLst/>
              <a:ahLst/>
              <a:cxnLst/>
              <a:rect l="l" t="t" r="r" b="b"/>
              <a:pathLst>
                <a:path w="124777" h="19994" extrusionOk="0">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61" name="Google Shape;61;p71"/>
            <p:cNvSpPr/>
            <p:nvPr/>
          </p:nvSpPr>
          <p:spPr>
            <a:xfrm>
              <a:off x="13413616" y="6760471"/>
              <a:ext cx="54292" cy="18089"/>
            </a:xfrm>
            <a:custGeom>
              <a:avLst/>
              <a:gdLst/>
              <a:ahLst/>
              <a:cxnLst/>
              <a:rect l="l" t="t" r="r" b="b"/>
              <a:pathLst>
                <a:path w="54292" h="18089" extrusionOk="0">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62" name="Google Shape;62;p71"/>
            <p:cNvSpPr/>
            <p:nvPr/>
          </p:nvSpPr>
          <p:spPr>
            <a:xfrm>
              <a:off x="12708052" y="6043569"/>
              <a:ext cx="371236" cy="540524"/>
            </a:xfrm>
            <a:custGeom>
              <a:avLst/>
              <a:gdLst/>
              <a:ahLst/>
              <a:cxnLst/>
              <a:rect l="l" t="t" r="r" b="b"/>
              <a:pathLst>
                <a:path w="371236" h="540524" extrusionOk="0">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1935426" y="1438502"/>
            <a:ext cx="8321149" cy="2786386"/>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1935426" y="1438502"/>
            <a:ext cx="8321149" cy="2786386"/>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63"/>
          <p:cNvSpPr txBox="1">
            <a:spLocks noGrp="1"/>
          </p:cNvSpPr>
          <p:nvPr>
            <p:ph type="ftr" idx="11"/>
          </p:nvPr>
        </p:nvSpPr>
        <p:spPr>
          <a:xfrm>
            <a:off x="4145280" y="6377939"/>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632"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9pPr>
          </a:lstStyle>
          <a:p>
            <a:endParaRPr/>
          </a:p>
        </p:txBody>
      </p:sp>
      <p:sp>
        <p:nvSpPr>
          <p:cNvPr id="13" name="Google Shape;13;p63"/>
          <p:cNvSpPr txBox="1">
            <a:spLocks noGrp="1"/>
          </p:cNvSpPr>
          <p:nvPr>
            <p:ph type="dt" idx="10"/>
          </p:nvPr>
        </p:nvSpPr>
        <p:spPr>
          <a:xfrm>
            <a:off x="609600" y="6377939"/>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632"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9pPr>
          </a:lstStyle>
          <a:p>
            <a:endParaRPr/>
          </a:p>
        </p:txBody>
      </p:sp>
      <p:sp>
        <p:nvSpPr>
          <p:cNvPr id="14" name="Google Shape;14;p63"/>
          <p:cNvSpPr txBox="1">
            <a:spLocks noGrp="1"/>
          </p:cNvSpPr>
          <p:nvPr>
            <p:ph type="sldNum" idx="12"/>
          </p:nvPr>
        </p:nvSpPr>
        <p:spPr>
          <a:xfrm>
            <a:off x="8778240" y="6377939"/>
            <a:ext cx="2804160" cy="188385"/>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632" b="0" i="0" u="none" strike="noStrike" cap="none">
                <a:solidFill>
                  <a:srgbClr val="888888"/>
                </a:solidFill>
                <a:latin typeface="Calibri"/>
                <a:ea typeface="Calibri"/>
                <a:cs typeface="Calibri"/>
                <a:sym typeface="Calibri"/>
              </a:defRPr>
            </a:lvl1pPr>
            <a:lvl2pPr marL="0" marR="0" lvl="1" indent="0" algn="r" rtl="0">
              <a:spcBef>
                <a:spcPts val="0"/>
              </a:spcBef>
              <a:buNone/>
              <a:defRPr sz="1632" b="0" i="0" u="none" strike="noStrike" cap="none">
                <a:solidFill>
                  <a:srgbClr val="888888"/>
                </a:solidFill>
                <a:latin typeface="Calibri"/>
                <a:ea typeface="Calibri"/>
                <a:cs typeface="Calibri"/>
                <a:sym typeface="Calibri"/>
              </a:defRPr>
            </a:lvl2pPr>
            <a:lvl3pPr marL="0" marR="0" lvl="2" indent="0" algn="r" rtl="0">
              <a:spcBef>
                <a:spcPts val="0"/>
              </a:spcBef>
              <a:buNone/>
              <a:defRPr sz="1632" b="0" i="0" u="none" strike="noStrike" cap="none">
                <a:solidFill>
                  <a:srgbClr val="888888"/>
                </a:solidFill>
                <a:latin typeface="Calibri"/>
                <a:ea typeface="Calibri"/>
                <a:cs typeface="Calibri"/>
                <a:sym typeface="Calibri"/>
              </a:defRPr>
            </a:lvl3pPr>
            <a:lvl4pPr marL="0" marR="0" lvl="3" indent="0" algn="r" rtl="0">
              <a:spcBef>
                <a:spcPts val="0"/>
              </a:spcBef>
              <a:buNone/>
              <a:defRPr sz="1632" b="0" i="0" u="none" strike="noStrike" cap="none">
                <a:solidFill>
                  <a:srgbClr val="888888"/>
                </a:solidFill>
                <a:latin typeface="Calibri"/>
                <a:ea typeface="Calibri"/>
                <a:cs typeface="Calibri"/>
                <a:sym typeface="Calibri"/>
              </a:defRPr>
            </a:lvl4pPr>
            <a:lvl5pPr marL="0" marR="0" lvl="4" indent="0" algn="r" rtl="0">
              <a:spcBef>
                <a:spcPts val="0"/>
              </a:spcBef>
              <a:buNone/>
              <a:defRPr sz="1632" b="0" i="0" u="none" strike="noStrike" cap="none">
                <a:solidFill>
                  <a:srgbClr val="888888"/>
                </a:solidFill>
                <a:latin typeface="Calibri"/>
                <a:ea typeface="Calibri"/>
                <a:cs typeface="Calibri"/>
                <a:sym typeface="Calibri"/>
              </a:defRPr>
            </a:lvl5pPr>
            <a:lvl6pPr marL="0" marR="0" lvl="5" indent="0" algn="r" rtl="0">
              <a:spcBef>
                <a:spcPts val="0"/>
              </a:spcBef>
              <a:buNone/>
              <a:defRPr sz="1632" b="0" i="0" u="none" strike="noStrike" cap="none">
                <a:solidFill>
                  <a:srgbClr val="888888"/>
                </a:solidFill>
                <a:latin typeface="Calibri"/>
                <a:ea typeface="Calibri"/>
                <a:cs typeface="Calibri"/>
                <a:sym typeface="Calibri"/>
              </a:defRPr>
            </a:lvl6pPr>
            <a:lvl7pPr marL="0" marR="0" lvl="6" indent="0" algn="r" rtl="0">
              <a:spcBef>
                <a:spcPts val="0"/>
              </a:spcBef>
              <a:buNone/>
              <a:defRPr sz="1632" b="0" i="0" u="none" strike="noStrike" cap="none">
                <a:solidFill>
                  <a:srgbClr val="888888"/>
                </a:solidFill>
                <a:latin typeface="Calibri"/>
                <a:ea typeface="Calibri"/>
                <a:cs typeface="Calibri"/>
                <a:sym typeface="Calibri"/>
              </a:defRPr>
            </a:lvl7pPr>
            <a:lvl8pPr marL="0" marR="0" lvl="7" indent="0" algn="r" rtl="0">
              <a:spcBef>
                <a:spcPts val="0"/>
              </a:spcBef>
              <a:buNone/>
              <a:defRPr sz="1632" b="0" i="0" u="none" strike="noStrike" cap="none">
                <a:solidFill>
                  <a:srgbClr val="888888"/>
                </a:solidFill>
                <a:latin typeface="Calibri"/>
                <a:ea typeface="Calibri"/>
                <a:cs typeface="Calibri"/>
                <a:sym typeface="Calibri"/>
              </a:defRPr>
            </a:lvl8pPr>
            <a:lvl9pPr marL="0" marR="0" lvl="8" indent="0" algn="r" rtl="0">
              <a:spcBef>
                <a:spcPts val="0"/>
              </a:spcBef>
              <a:buNone/>
              <a:defRPr sz="1632"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8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
        <p:cNvGrpSpPr/>
        <p:nvPr/>
      </p:nvGrpSpPr>
      <p:grpSpPr>
        <a:xfrm>
          <a:off x="0" y="0"/>
          <a:ext cx="0" cy="0"/>
          <a:chOff x="0" y="0"/>
          <a:chExt cx="0" cy="0"/>
        </a:xfrm>
      </p:grpSpPr>
      <p:sp>
        <p:nvSpPr>
          <p:cNvPr id="28" name="Google Shape;28;p65"/>
          <p:cNvSpPr txBox="1">
            <a:spLocks noGrp="1"/>
          </p:cNvSpPr>
          <p:nvPr>
            <p:ph type="title"/>
          </p:nvPr>
        </p:nvSpPr>
        <p:spPr>
          <a:xfrm>
            <a:off x="838020" y="365645"/>
            <a:ext cx="10515962" cy="132438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65"/>
          <p:cNvSpPr txBox="1">
            <a:spLocks noGrp="1"/>
          </p:cNvSpPr>
          <p:nvPr>
            <p:ph type="body" idx="1"/>
          </p:nvPr>
        </p:nvSpPr>
        <p:spPr>
          <a:xfrm>
            <a:off x="838020" y="1825345"/>
            <a:ext cx="10515962" cy="435175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65"/>
          <p:cNvSpPr txBox="1">
            <a:spLocks noGrp="1"/>
          </p:cNvSpPr>
          <p:nvPr>
            <p:ph type="dt" idx="10"/>
          </p:nvPr>
        </p:nvSpPr>
        <p:spPr>
          <a:xfrm>
            <a:off x="838020" y="6357038"/>
            <a:ext cx="2743924" cy="364206"/>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88">
                <a:solidFill>
                  <a:srgbClr val="888888"/>
                </a:solidFill>
                <a:latin typeface="Calibri"/>
                <a:ea typeface="Calibri"/>
                <a:cs typeface="Calibri"/>
                <a:sym typeface="Calibri"/>
              </a:defRPr>
            </a:lvl1pPr>
            <a:lvl2pPr marR="0" lvl="1"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9pPr>
          </a:lstStyle>
          <a:p>
            <a:endParaRPr/>
          </a:p>
        </p:txBody>
      </p:sp>
      <p:sp>
        <p:nvSpPr>
          <p:cNvPr id="31" name="Google Shape;31;p65"/>
          <p:cNvSpPr txBox="1">
            <a:spLocks noGrp="1"/>
          </p:cNvSpPr>
          <p:nvPr>
            <p:ph type="ftr" idx="11"/>
          </p:nvPr>
        </p:nvSpPr>
        <p:spPr>
          <a:xfrm>
            <a:off x="4038058" y="6357038"/>
            <a:ext cx="4115886" cy="36420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88">
                <a:solidFill>
                  <a:srgbClr val="888888"/>
                </a:solidFill>
                <a:latin typeface="Calibri"/>
                <a:ea typeface="Calibri"/>
                <a:cs typeface="Calibri"/>
                <a:sym typeface="Calibri"/>
              </a:defRPr>
            </a:lvl1pPr>
            <a:lvl2pPr marR="0" lvl="1"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32" b="0" i="0" u="none" strike="noStrike" cap="none">
                <a:solidFill>
                  <a:schemeClr val="dk1"/>
                </a:solidFill>
                <a:latin typeface="Calibri"/>
                <a:ea typeface="Calibri"/>
                <a:cs typeface="Calibri"/>
                <a:sym typeface="Calibri"/>
              </a:defRPr>
            </a:lvl9pPr>
          </a:lstStyle>
          <a:p>
            <a:endParaRPr/>
          </a:p>
        </p:txBody>
      </p:sp>
      <p:sp>
        <p:nvSpPr>
          <p:cNvPr id="32" name="Google Shape;32;p65"/>
          <p:cNvSpPr txBox="1">
            <a:spLocks noGrp="1"/>
          </p:cNvSpPr>
          <p:nvPr>
            <p:ph type="sldNum" idx="12"/>
          </p:nvPr>
        </p:nvSpPr>
        <p:spPr>
          <a:xfrm>
            <a:off x="8610058" y="6357038"/>
            <a:ext cx="2743924" cy="36420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88">
                <a:solidFill>
                  <a:srgbClr val="888888"/>
                </a:solidFill>
                <a:latin typeface="Calibri"/>
                <a:ea typeface="Calibri"/>
                <a:cs typeface="Calibri"/>
                <a:sym typeface="Calibri"/>
              </a:defRPr>
            </a:lvl1pPr>
            <a:lvl2pPr marL="0" marR="0" lvl="1" indent="0" algn="r" rtl="0">
              <a:spcBef>
                <a:spcPts val="0"/>
              </a:spcBef>
              <a:buNone/>
              <a:defRPr sz="1088">
                <a:solidFill>
                  <a:srgbClr val="888888"/>
                </a:solidFill>
                <a:latin typeface="Calibri"/>
                <a:ea typeface="Calibri"/>
                <a:cs typeface="Calibri"/>
                <a:sym typeface="Calibri"/>
              </a:defRPr>
            </a:lvl2pPr>
            <a:lvl3pPr marL="0" marR="0" lvl="2" indent="0" algn="r" rtl="0">
              <a:spcBef>
                <a:spcPts val="0"/>
              </a:spcBef>
              <a:buNone/>
              <a:defRPr sz="1088">
                <a:solidFill>
                  <a:srgbClr val="888888"/>
                </a:solidFill>
                <a:latin typeface="Calibri"/>
                <a:ea typeface="Calibri"/>
                <a:cs typeface="Calibri"/>
                <a:sym typeface="Calibri"/>
              </a:defRPr>
            </a:lvl3pPr>
            <a:lvl4pPr marL="0" marR="0" lvl="3" indent="0" algn="r" rtl="0">
              <a:spcBef>
                <a:spcPts val="0"/>
              </a:spcBef>
              <a:buNone/>
              <a:defRPr sz="1088">
                <a:solidFill>
                  <a:srgbClr val="888888"/>
                </a:solidFill>
                <a:latin typeface="Calibri"/>
                <a:ea typeface="Calibri"/>
                <a:cs typeface="Calibri"/>
                <a:sym typeface="Calibri"/>
              </a:defRPr>
            </a:lvl4pPr>
            <a:lvl5pPr marL="0" marR="0" lvl="4" indent="0" algn="r" rtl="0">
              <a:spcBef>
                <a:spcPts val="0"/>
              </a:spcBef>
              <a:buNone/>
              <a:defRPr sz="1088">
                <a:solidFill>
                  <a:srgbClr val="888888"/>
                </a:solidFill>
                <a:latin typeface="Calibri"/>
                <a:ea typeface="Calibri"/>
                <a:cs typeface="Calibri"/>
                <a:sym typeface="Calibri"/>
              </a:defRPr>
            </a:lvl5pPr>
            <a:lvl6pPr marL="0" marR="0" lvl="5" indent="0" algn="r" rtl="0">
              <a:spcBef>
                <a:spcPts val="0"/>
              </a:spcBef>
              <a:buNone/>
              <a:defRPr sz="1088">
                <a:solidFill>
                  <a:srgbClr val="888888"/>
                </a:solidFill>
                <a:latin typeface="Calibri"/>
                <a:ea typeface="Calibri"/>
                <a:cs typeface="Calibri"/>
                <a:sym typeface="Calibri"/>
              </a:defRPr>
            </a:lvl6pPr>
            <a:lvl7pPr marL="0" marR="0" lvl="6" indent="0" algn="r" rtl="0">
              <a:spcBef>
                <a:spcPts val="0"/>
              </a:spcBef>
              <a:buNone/>
              <a:defRPr sz="1088">
                <a:solidFill>
                  <a:srgbClr val="888888"/>
                </a:solidFill>
                <a:latin typeface="Calibri"/>
                <a:ea typeface="Calibri"/>
                <a:cs typeface="Calibri"/>
                <a:sym typeface="Calibri"/>
              </a:defRPr>
            </a:lvl7pPr>
            <a:lvl8pPr marL="0" marR="0" lvl="7" indent="0" algn="r" rtl="0">
              <a:spcBef>
                <a:spcPts val="0"/>
              </a:spcBef>
              <a:buNone/>
              <a:defRPr sz="1088">
                <a:solidFill>
                  <a:srgbClr val="888888"/>
                </a:solidFill>
                <a:latin typeface="Calibri"/>
                <a:ea typeface="Calibri"/>
                <a:cs typeface="Calibri"/>
                <a:sym typeface="Calibri"/>
              </a:defRPr>
            </a:lvl8pPr>
            <a:lvl9pPr marL="0" marR="0" lvl="8" indent="0" algn="r" rtl="0">
              <a:spcBef>
                <a:spcPts val="0"/>
              </a:spcBef>
              <a:buNone/>
              <a:defRPr sz="1088">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Google Shape;108;g281fc3c1766_0_414"/>
          <p:cNvSpPr txBox="1">
            <a:spLocks noGrp="1"/>
          </p:cNvSpPr>
          <p:nvPr>
            <p:ph type="title"/>
          </p:nvPr>
        </p:nvSpPr>
        <p:spPr>
          <a:xfrm>
            <a:off x="1935425" y="1438501"/>
            <a:ext cx="8321216" cy="2786509"/>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4600" b="1" i="0" u="none" strike="noStrike" cap="none">
                <a:solidFill>
                  <a:srgbClr val="7CACD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9" name="Google Shape;109;g281fc3c1766_0_414"/>
          <p:cNvSpPr txBox="1">
            <a:spLocks noGrp="1"/>
          </p:cNvSpPr>
          <p:nvPr>
            <p:ph type="body" idx="1"/>
          </p:nvPr>
        </p:nvSpPr>
        <p:spPr>
          <a:xfrm>
            <a:off x="1935425" y="1438501"/>
            <a:ext cx="8321216" cy="278650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4600" b="1" i="0" u="none" strike="noStrike" cap="none">
                <a:solidFill>
                  <a:srgbClr val="7CACD2"/>
                </a:solidFill>
                <a:latin typeface="Open Sans"/>
                <a:ea typeface="Open Sans"/>
                <a:cs typeface="Open Sans"/>
                <a:sym typeface="Open Sans"/>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110" name="Google Shape;110;g281fc3c1766_0_414"/>
          <p:cNvSpPr txBox="1">
            <a:spLocks noGrp="1"/>
          </p:cNvSpPr>
          <p:nvPr>
            <p:ph type="ftr" idx="11"/>
          </p:nvPr>
        </p:nvSpPr>
        <p:spPr>
          <a:xfrm>
            <a:off x="4145280" y="6377939"/>
            <a:ext cx="3901340" cy="342771"/>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632"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9pPr>
          </a:lstStyle>
          <a:p>
            <a:endParaRPr/>
          </a:p>
        </p:txBody>
      </p:sp>
      <p:sp>
        <p:nvSpPr>
          <p:cNvPr id="111" name="Google Shape;111;g281fc3c1766_0_414"/>
          <p:cNvSpPr txBox="1">
            <a:spLocks noGrp="1"/>
          </p:cNvSpPr>
          <p:nvPr>
            <p:ph type="dt" idx="10"/>
          </p:nvPr>
        </p:nvSpPr>
        <p:spPr>
          <a:xfrm>
            <a:off x="609600" y="6377939"/>
            <a:ext cx="2804067" cy="342771"/>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632"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9pPr>
          </a:lstStyle>
          <a:p>
            <a:endParaRPr/>
          </a:p>
        </p:txBody>
      </p:sp>
      <p:sp>
        <p:nvSpPr>
          <p:cNvPr id="112" name="Google Shape;112;g281fc3c1766_0_414"/>
          <p:cNvSpPr txBox="1">
            <a:spLocks noGrp="1"/>
          </p:cNvSpPr>
          <p:nvPr>
            <p:ph type="sldNum" idx="12"/>
          </p:nvPr>
        </p:nvSpPr>
        <p:spPr>
          <a:xfrm>
            <a:off x="8778240" y="6377940"/>
            <a:ext cx="2804067" cy="188385"/>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632"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g281fc3c1766_0_432"/>
          <p:cNvSpPr txBox="1">
            <a:spLocks noGrp="1"/>
          </p:cNvSpPr>
          <p:nvPr>
            <p:ph type="title"/>
          </p:nvPr>
        </p:nvSpPr>
        <p:spPr>
          <a:xfrm>
            <a:off x="838019" y="365645"/>
            <a:ext cx="10516105" cy="132429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7" name="Google Shape;127;g281fc3c1766_0_432"/>
          <p:cNvSpPr txBox="1">
            <a:spLocks noGrp="1"/>
          </p:cNvSpPr>
          <p:nvPr>
            <p:ph type="body" idx="1"/>
          </p:nvPr>
        </p:nvSpPr>
        <p:spPr>
          <a:xfrm>
            <a:off x="838019" y="1825345"/>
            <a:ext cx="10516105" cy="435182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g281fc3c1766_0_432"/>
          <p:cNvSpPr txBox="1">
            <a:spLocks noGrp="1"/>
          </p:cNvSpPr>
          <p:nvPr>
            <p:ph type="dt" idx="10"/>
          </p:nvPr>
        </p:nvSpPr>
        <p:spPr>
          <a:xfrm>
            <a:off x="838020" y="6357038"/>
            <a:ext cx="2743867" cy="3642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88"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9pPr>
          </a:lstStyle>
          <a:p>
            <a:endParaRPr/>
          </a:p>
        </p:txBody>
      </p:sp>
      <p:sp>
        <p:nvSpPr>
          <p:cNvPr id="129" name="Google Shape;129;g281fc3c1766_0_432"/>
          <p:cNvSpPr txBox="1">
            <a:spLocks noGrp="1"/>
          </p:cNvSpPr>
          <p:nvPr>
            <p:ph type="ftr" idx="11"/>
          </p:nvPr>
        </p:nvSpPr>
        <p:spPr>
          <a:xfrm>
            <a:off x="4038058" y="6357038"/>
            <a:ext cx="4115800" cy="364262"/>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88"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32" b="0" i="0" u="none" strike="noStrike" cap="none">
                <a:solidFill>
                  <a:schemeClr val="dk1"/>
                </a:solidFill>
                <a:latin typeface="Calibri"/>
                <a:ea typeface="Calibri"/>
                <a:cs typeface="Calibri"/>
                <a:sym typeface="Calibri"/>
              </a:defRPr>
            </a:lvl9pPr>
          </a:lstStyle>
          <a:p>
            <a:endParaRPr/>
          </a:p>
        </p:txBody>
      </p:sp>
      <p:sp>
        <p:nvSpPr>
          <p:cNvPr id="130" name="Google Shape;130;g281fc3c1766_0_432"/>
          <p:cNvSpPr txBox="1">
            <a:spLocks noGrp="1"/>
          </p:cNvSpPr>
          <p:nvPr>
            <p:ph type="sldNum" idx="12"/>
          </p:nvPr>
        </p:nvSpPr>
        <p:spPr>
          <a:xfrm>
            <a:off x="8610058" y="6357038"/>
            <a:ext cx="2743867" cy="3642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08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hyperlink" Target="https://creativecommons.org/licenses/by-sa/4.0/?ref=chooser-v1"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hyperlink" Target="https://www.geeksforgeeks.org/how-does-the-blockchain-work/" TargetMode="Externa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17.jpe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7.xml"/><Relationship Id="rId5" Type="http://schemas.openxmlformats.org/officeDocument/2006/relationships/hyperlink" Target="https://mediacenter.ibm.com/media/Atea%20+%20IBM:%20Setting%C3%A2%C2%80%C2%8B%20the%20industry%20standard%20for%20seafood%C3%A2%C2%80%C2%8B%20%C3%A2%C2%80%C2%8Bproducts%20with%20blockchain/1_6xdqoo4x" TargetMode="Externa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2.xml"/><Relationship Id="rId5" Type="http://schemas.openxmlformats.org/officeDocument/2006/relationships/hyperlink" Target="https://www.google.com/url?sa=i&amp;url=https%3A%2F%2Fmoyeecoffee.ie%2F&amp;psig=AOvVaw37FdnD0mxwZhqhgNAbc2Di&amp;ust=1692701868267000&amp;source=images&amp;cd=vfe&amp;opi=89978449&amp;ved=0CBIQjhxqFwoTCLimkf_L7YADFQAAAAAdAAAAABAl" TargetMode="Externa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2.xml"/><Relationship Id="rId5" Type="http://schemas.openxmlformats.org/officeDocument/2006/relationships/hyperlink" Target="https://wemakegood.ie/cdn/shop/products/Semira_Burjajo-_sorting_woman_1200x_92228584-0c42-4bd6-9e08-39b56ad7b004.webp?v=1672851193&amp;width=1445" TargetMode="Externa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hyperlink" Target="https://www.carrefour.com/en/group/food-transition/food-blockchain" TargetMode="Externa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hyperlink" Target="https://retailwire.com/discussion/carrefour-uses-blockchain-to-offer-consumers-greater-supply-chain-transparency/"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hyperlink" Target="https://www.foodunfolded.com/article/blockchain-in-agriculture-digitalising-the-food-system#ref3"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hyperlink" Target="https://www.provenance.org/" TargetMode="Externa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hyperlink" Target="https://techcrunch.com/2015/09/21/provenance-aims-to-use-blockchain-technology-to-prove-authenticity/"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hyperlink" Target="http://www.youtube.com/watch?v=QWkAx7Qw5v8"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hyperlink" Target="https://belu.org/impact-report/"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hyperlink" Target="https://belu.org/green-credentials-not-greenwash/" TargetMode="External"/><Relationship Id="rId4" Type="http://schemas.openxmlformats.org/officeDocument/2006/relationships/hyperlink" Target="https://www.provenance.org/case-studies/belu"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8" Type="http://schemas.openxmlformats.org/officeDocument/2006/relationships/hyperlink" Target="https://www.agmatix.com/blog/importance-of-data-standardization-and-harmonization-in-agriculture/" TargetMode="External"/><Relationship Id="rId13" Type="http://schemas.openxmlformats.org/officeDocument/2006/relationships/hyperlink" Target="https://www.techtarget.com/searchcio/feature/Top-9-blockchain-platforms-to-consider" TargetMode="External"/><Relationship Id="rId3" Type="http://schemas.openxmlformats.org/officeDocument/2006/relationships/image" Target="../media/image5.png"/><Relationship Id="rId7" Type="http://schemas.openxmlformats.org/officeDocument/2006/relationships/hyperlink" Target="https://www.pcmag.com/how-to/what-is-the-blockchain-and-whats-it-used-for" TargetMode="External"/><Relationship Id="rId12" Type="http://schemas.openxmlformats.org/officeDocument/2006/relationships/hyperlink" Target="https://www.bcg.com/capabilities/digital-technology-data/blockchain" TargetMode="Externa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hyperlink" Target="https://doi.org/10.3390/bdcc7020086" TargetMode="External"/><Relationship Id="rId11" Type="http://schemas.openxmlformats.org/officeDocument/2006/relationships/hyperlink" Target="https://www.sciencedirect.com/science/article/pii/S0360835221000346?via%3Dihub" TargetMode="External"/><Relationship Id="rId5" Type="http://schemas.openxmlformats.org/officeDocument/2006/relationships/hyperlink" Target="https://doi.org/10.3390/agriculture12091333" TargetMode="External"/><Relationship Id="rId10" Type="http://schemas.openxmlformats.org/officeDocument/2006/relationships/hyperlink" Target="https://101blockchains.com/permissioned-vs-permissionless-blockchains/" TargetMode="External"/><Relationship Id="rId4" Type="http://schemas.openxmlformats.org/officeDocument/2006/relationships/hyperlink" Target="https://doi.org/10.1155/2022/8011525" TargetMode="External"/><Relationship Id="rId9" Type="http://schemas.openxmlformats.org/officeDocument/2006/relationships/hyperlink" Target="https://www.scnsoft.com/blockchain/food-supply-chain"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www.researchgate.net/publication/343090613_Improving_Farmers'_Participation_in_Agri_Supply_Chains_with_Blockchain_and_Smart_Contracts" TargetMode="External"/><Relationship Id="rId13" Type="http://schemas.openxmlformats.org/officeDocument/2006/relationships/hyperlink" Target="https://techcrunch.com/2015/09/21/provenance-aims-to-use-blockchain-technology-to-prove-authenticity/" TargetMode="External"/><Relationship Id="rId3" Type="http://schemas.openxmlformats.org/officeDocument/2006/relationships/image" Target="../media/image5.png"/><Relationship Id="rId7" Type="http://schemas.openxmlformats.org/officeDocument/2006/relationships/hyperlink" Target="https://www.nature.com/articles/s41599-023-01658-2.pdf" TargetMode="External"/><Relationship Id="rId12" Type="http://schemas.openxmlformats.org/officeDocument/2006/relationships/hyperlink" Target="https://www.provenance.org/"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hyperlink" Target="https://www.sciencedirect.com/science/article/pii/S2772390922000609" TargetMode="External"/><Relationship Id="rId11" Type="http://schemas.openxmlformats.org/officeDocument/2006/relationships/hyperlink" Target="https://retailwire.com/discussion/carrefour-uses-blockchain-to-offer-consumers-greater-supply-chain-transparency/" TargetMode="External"/><Relationship Id="rId5" Type="http://schemas.openxmlformats.org/officeDocument/2006/relationships/hyperlink" Target="https://www.sciencedirect.com/science/article/abs/pii/S0959652620347752" TargetMode="External"/><Relationship Id="rId15" Type="http://schemas.openxmlformats.org/officeDocument/2006/relationships/hyperlink" Target="https://www.provenance.org/case-studies/belu" TargetMode="External"/><Relationship Id="rId10" Type="http://schemas.openxmlformats.org/officeDocument/2006/relationships/hyperlink" Target="https://www.carrefour.com/en/group/food-transition/food-blockchain" TargetMode="External"/><Relationship Id="rId4" Type="http://schemas.openxmlformats.org/officeDocument/2006/relationships/hyperlink" Target="https://www.undp.org/sites/g/files/zskgke326/files/2021-11/UNDP-Blockchain-for-Agri-Food-Traceability.pdf" TargetMode="External"/><Relationship Id="rId9" Type="http://schemas.openxmlformats.org/officeDocument/2006/relationships/hyperlink" Target="https://papers.ssrn.com/sol3/papers.cfm?abstract_id=3028164" TargetMode="External"/><Relationship Id="rId14" Type="http://schemas.openxmlformats.org/officeDocument/2006/relationships/hyperlink" Target="https://belu.org/green-credentials-not-greenwash/"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www.sciencedirect.com/science/article/pii/S2096248723000279" TargetMode="External"/><Relationship Id="rId3" Type="http://schemas.openxmlformats.org/officeDocument/2006/relationships/image" Target="../media/image5.png"/><Relationship Id="rId7" Type="http://schemas.openxmlformats.org/officeDocument/2006/relationships/hyperlink" Target="https://ift.onlinelibrary.wiley.com/doi/full/10.1111/1750-3841.15477" TargetMode="Externa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hyperlink" Target="https://dl.acm.org/doi/10.1145/1349822.1349842" TargetMode="External"/><Relationship Id="rId5" Type="http://schemas.openxmlformats.org/officeDocument/2006/relationships/hyperlink" Target="https://www.researchgate.net/publication/220580421_Trust_In_and_Adoption_of_Online_Recommendation_Agents" TargetMode="External"/><Relationship Id="rId4" Type="http://schemas.openxmlformats.org/officeDocument/2006/relationships/hyperlink" Target="https://aisel.aisnet.org/jais/vol16/iss10/1/" TargetMode="External"/><Relationship Id="rId9" Type="http://schemas.openxmlformats.org/officeDocument/2006/relationships/hyperlink" Target="https://www.mdpi.com/2673-4591/40/1/7"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prstGeom prst="rect">
            <a:avLst/>
          </a:prstGeom>
        </p:spPr>
        <p:txBody>
          <a:bodyPr lIns="72726" tIns="36363" rIns="72726" bIns="36363" anchor="ctr">
            <a:noAutofit/>
          </a:bodyPr>
          <a:lstStyle/>
          <a:p>
            <a:r>
              <a:rPr lang="en-IE" sz="3100" b="0">
                <a:latin typeface="Calibri"/>
                <a:ea typeface="Open Sans"/>
                <a:cs typeface="Calibri"/>
              </a:rPr>
              <a:t>Module </a:t>
            </a:r>
            <a:r>
              <a:rPr lang="en-IE" sz="3100">
                <a:latin typeface="Calibri"/>
                <a:ea typeface="Open Sans"/>
                <a:cs typeface="Calibri"/>
              </a:rPr>
              <a:t>6</a:t>
            </a:r>
            <a:endParaRPr lang="en-GB" sz="3100" b="0">
              <a:latin typeface="Calibri"/>
              <a:ea typeface="Open Sans"/>
              <a:cs typeface="Calibri"/>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830873" y="5160228"/>
            <a:ext cx="6861759" cy="825742"/>
          </a:xfrm>
          <a:prstGeom prst="rect">
            <a:avLst/>
          </a:prstGeom>
        </p:spPr>
        <p:txBody>
          <a:bodyPr lIns="72726" tIns="36363" rIns="72726" bIns="36363" anchor="t">
            <a:noAutofit/>
          </a:bodyPr>
          <a:lstStyle/>
          <a:p>
            <a:r>
              <a:rPr lang="en-GB" sz="3100" dirty="0">
                <a:latin typeface="Calibri"/>
                <a:ea typeface="Calibri"/>
                <a:cs typeface="Calibri"/>
              </a:rPr>
              <a:t>OVERVIEW OF BLOCKCHAIN IN AGRIFOOD</a:t>
            </a:r>
          </a:p>
          <a:p>
            <a:endParaRPr lang="en-GB" sz="3100" dirty="0">
              <a:latin typeface="Calibri"/>
              <a:cs typeface="Calibri"/>
            </a:endParaRPr>
          </a:p>
        </p:txBody>
      </p:sp>
      <p:sp>
        <p:nvSpPr>
          <p:cNvPr id="3" name="TextBox 2">
            <a:extLst>
              <a:ext uri="{FF2B5EF4-FFF2-40B4-BE49-F238E27FC236}">
                <a16:creationId xmlns:a16="http://schemas.microsoft.com/office/drawing/2014/main" id="{7CDE6165-2A07-AEDD-2720-B5CDE9EA9631}"/>
              </a:ext>
            </a:extLst>
          </p:cNvPr>
          <p:cNvSpPr txBox="1"/>
          <p:nvPr/>
        </p:nvSpPr>
        <p:spPr>
          <a:xfrm>
            <a:off x="9478027" y="5824602"/>
            <a:ext cx="2306876" cy="67849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2" name="Picture 1" descr="Blue text on a black background&#10;&#10;Description automatically generated">
            <a:extLst>
              <a:ext uri="{FF2B5EF4-FFF2-40B4-BE49-F238E27FC236}">
                <a16:creationId xmlns:a16="http://schemas.microsoft.com/office/drawing/2014/main" id="{FB769856-E729-292C-4C82-4704C74EC8D7}"/>
              </a:ext>
            </a:extLst>
          </p:cNvPr>
          <p:cNvPicPr>
            <a:picLocks noChangeAspect="1"/>
          </p:cNvPicPr>
          <p:nvPr/>
        </p:nvPicPr>
        <p:blipFill>
          <a:blip r:embed="rId4"/>
          <a:stretch>
            <a:fillRect/>
          </a:stretch>
        </p:blipFill>
        <p:spPr>
          <a:xfrm>
            <a:off x="9787553" y="5322214"/>
            <a:ext cx="2017929" cy="356937"/>
          </a:xfrm>
          <a:prstGeom prst="rect">
            <a:avLst/>
          </a:prstGeom>
        </p:spPr>
      </p:pic>
      <p:sp>
        <p:nvSpPr>
          <p:cNvPr id="4" name="Rectangle 3">
            <a:extLst>
              <a:ext uri="{FF2B5EF4-FFF2-40B4-BE49-F238E27FC236}">
                <a16:creationId xmlns:a16="http://schemas.microsoft.com/office/drawing/2014/main" id="{01FEA7E9-3526-98EA-49C2-8F8DB04C2D6E}"/>
              </a:ext>
            </a:extLst>
          </p:cNvPr>
          <p:cNvSpPr>
            <a:spLocks noChangeArrowheads="1"/>
          </p:cNvSpPr>
          <p:nvPr/>
        </p:nvSpPr>
        <p:spPr bwMode="auto">
          <a:xfrm>
            <a:off x="830873" y="6163848"/>
            <a:ext cx="3180284" cy="600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333333"/>
                </a:solidFill>
                <a:effectLst/>
                <a:latin typeface="Source Sans Pro" panose="020B0503030403020204" pitchFamily="34" charset="0"/>
              </a:rPr>
              <a:t>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Open Educational Resources © 2023/2024 by 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Consortium is licensed under </a:t>
            </a:r>
            <a:r>
              <a:rPr kumimoji="0" lang="en-US" altLang="en-US" sz="1100" b="0" i="0" u="none" strike="noStrike" cap="none" normalizeH="0" baseline="0" dirty="0">
                <a:ln>
                  <a:noFill/>
                </a:ln>
                <a:solidFill>
                  <a:srgbClr val="D14500"/>
                </a:solidFill>
                <a:effectLst/>
                <a:latin typeface="Source Sans Pro" panose="020B0503030403020204" pitchFamily="34" charset="0"/>
                <a:hlinkClick r:id="rId5"/>
              </a:rPr>
              <a:t>CC BY-SA 4.0  </a:t>
            </a:r>
            <a:r>
              <a:rPr kumimoji="0" lang="en-US" altLang="en-US" sz="1100" b="0" i="0" u="none" strike="noStrike" cap="none" normalizeH="0" baseline="0" dirty="0">
                <a:ln>
                  <a:noFill/>
                </a:ln>
                <a:solidFill>
                  <a:srgbClr val="D14500"/>
                </a:solidFill>
                <a:effectLst/>
                <a:latin typeface="Source Sans Pro" panose="020B0503030403020204" pitchFamily="34" charset="0"/>
              </a:rPr>
              <a:t>  </a:t>
            </a:r>
            <a:r>
              <a:rPr kumimoji="0" lang="en-US" altLang="en-US" sz="7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5" name="Picture 6">
            <a:extLst>
              <a:ext uri="{FF2B5EF4-FFF2-40B4-BE49-F238E27FC236}">
                <a16:creationId xmlns:a16="http://schemas.microsoft.com/office/drawing/2014/main" id="{C6D9F546-6157-09C4-AFAF-97BFD4048B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6691" y="6344972"/>
            <a:ext cx="903881" cy="316246"/>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49;g281fc3c1766_0_264">
            <a:extLst>
              <a:ext uri="{FF2B5EF4-FFF2-40B4-BE49-F238E27FC236}">
                <a16:creationId xmlns:a16="http://schemas.microsoft.com/office/drawing/2014/main" id="{047D0453-B556-55D5-857F-9B164C3FE8F4}"/>
              </a:ext>
            </a:extLst>
          </p:cNvPr>
          <p:cNvSpPr txBox="1"/>
          <p:nvPr/>
        </p:nvSpPr>
        <p:spPr>
          <a:xfrm>
            <a:off x="7692632" y="5727766"/>
            <a:ext cx="4139209" cy="920780"/>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dirty="0">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dirty="0"/>
          </a:p>
        </p:txBody>
      </p:sp>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g283a1922f65_0_10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400" name="Google Shape;400;g283a1922f65_0_109"/>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BLOCKCHAIN IN AGRIFOOD: CHALLENGES</a:t>
            </a:r>
            <a:endParaRPr sz="1270">
              <a:solidFill>
                <a:schemeClr val="lt1"/>
              </a:solidFill>
              <a:latin typeface="Open Sans"/>
              <a:ea typeface="Open Sans"/>
              <a:cs typeface="Open Sans"/>
              <a:sym typeface="Open Sans"/>
            </a:endParaRPr>
          </a:p>
        </p:txBody>
      </p:sp>
      <p:sp>
        <p:nvSpPr>
          <p:cNvPr id="401" name="Google Shape;401;g283a1922f65_0_109"/>
          <p:cNvSpPr txBox="1"/>
          <p:nvPr/>
        </p:nvSpPr>
        <p:spPr>
          <a:xfrm>
            <a:off x="1723292" y="1501391"/>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Data Standardisation​</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Data Privacy and Security​</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Infrastructure and Connectivity​</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Cost of Implementation​</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Education and Training​</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Interoperability​</a:t>
            </a:r>
            <a:endParaRPr sz="1995">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402" name="Google Shape;402;g283a1922f65_0_109"/>
          <p:cNvPicPr preferRelativeResize="0"/>
          <p:nvPr/>
        </p:nvPicPr>
        <p:blipFill>
          <a:blip r:embed="rId4">
            <a:alphaModFix/>
          </a:blip>
          <a:stretch>
            <a:fillRect/>
          </a:stretch>
        </p:blipFill>
        <p:spPr>
          <a:xfrm>
            <a:off x="5903101" y="1054451"/>
            <a:ext cx="5041291" cy="5803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g283a1922f65_0_11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409" name="Google Shape;409;g283a1922f65_0_116"/>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CHALLENGE IN FOCUS: DATA STANDARDISATION</a:t>
            </a:r>
            <a:endParaRPr sz="1270">
              <a:solidFill>
                <a:schemeClr val="lt1"/>
              </a:solidFill>
              <a:latin typeface="Open Sans"/>
              <a:ea typeface="Open Sans"/>
              <a:cs typeface="Open Sans"/>
              <a:sym typeface="Open Sans"/>
            </a:endParaRPr>
          </a:p>
        </p:txBody>
      </p:sp>
      <p:sp>
        <p:nvSpPr>
          <p:cNvPr id="410" name="Google Shape;410;g283a1922f65_0_116"/>
          <p:cNvSpPr txBox="1"/>
          <p:nvPr/>
        </p:nvSpPr>
        <p:spPr>
          <a:xfrm>
            <a:off x="1645557" y="1475479"/>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Data standardisation in agriculture refers to the process of creating </a:t>
            </a:r>
            <a:r>
              <a:rPr lang="en-GB" sz="1995" b="1">
                <a:latin typeface="Calibri"/>
                <a:ea typeface="Calibri"/>
                <a:cs typeface="Calibri"/>
                <a:sym typeface="Calibri"/>
              </a:rPr>
              <a:t>uniform structures and formats</a:t>
            </a:r>
            <a:r>
              <a:rPr lang="en-GB" sz="1995">
                <a:latin typeface="Calibri"/>
                <a:ea typeface="Calibri"/>
                <a:cs typeface="Calibri"/>
                <a:sym typeface="Calibri"/>
              </a:rPr>
              <a:t> for collecting, storing, and sharing agricultural data. It plays a pivotal role in enhancing efficiency, accuracy, and transparency within the industry.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Several factors underline the significance of data standardization in agriculture:​</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Interoperability</a:t>
            </a: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Informed Decision-Making</a:t>
            </a: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Supply Chain Efficiency</a:t>
            </a: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Market Access</a:t>
            </a: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Research and Development</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1">
                <a:solidFill>
                  <a:schemeClr val="dk1"/>
                </a:solidFill>
                <a:latin typeface="Calibri"/>
                <a:ea typeface="Calibri"/>
                <a:cs typeface="Calibri"/>
                <a:sym typeface="Calibri"/>
              </a:rPr>
              <a:t>Collaboration among stakeholders</a:t>
            </a:r>
            <a:r>
              <a:rPr lang="en-GB" sz="1995">
                <a:solidFill>
                  <a:schemeClr val="dk1"/>
                </a:solidFill>
                <a:latin typeface="Calibri"/>
                <a:ea typeface="Calibri"/>
                <a:cs typeface="Calibri"/>
                <a:sym typeface="Calibri"/>
              </a:rPr>
              <a:t>, including governments, agricultural organizations, and technology providers, is crucial to overcoming these challenges and advancing the adoption of Blockchain in the agrifood sector.​</a:t>
            </a:r>
            <a:endParaRPr sz="1995">
              <a:solidFill>
                <a:schemeClr val="dk1"/>
              </a:solidFill>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g283a1922f65_0_13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417" name="Google Shape;417;g283a1922f65_0_134"/>
          <p:cNvSpPr txBox="1"/>
          <p:nvPr/>
        </p:nvSpPr>
        <p:spPr>
          <a:xfrm>
            <a:off x="1604614" y="391625"/>
            <a:ext cx="9299426"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APPLICATIONS OF BLOCKCHAIN IN AGRIFOOD</a:t>
            </a:r>
            <a:endParaRPr sz="1270">
              <a:solidFill>
                <a:schemeClr val="lt1"/>
              </a:solidFill>
              <a:latin typeface="Open Sans"/>
              <a:ea typeface="Open Sans"/>
              <a:cs typeface="Open Sans"/>
              <a:sym typeface="Open Sans"/>
            </a:endParaRPr>
          </a:p>
        </p:txBody>
      </p:sp>
      <p:sp>
        <p:nvSpPr>
          <p:cNvPr id="418" name="Google Shape;418;g283a1922f65_0_134"/>
          <p:cNvSpPr txBox="1"/>
          <p:nvPr/>
        </p:nvSpPr>
        <p:spPr>
          <a:xfrm>
            <a:off x="1489451" y="1203620"/>
            <a:ext cx="8900887" cy="1628705"/>
          </a:xfrm>
          <a:prstGeom prst="rect">
            <a:avLst/>
          </a:prstGeom>
          <a:noFill/>
          <a:ln>
            <a:noFill/>
          </a:ln>
        </p:spPr>
        <p:txBody>
          <a:bodyPr spcFirstLastPara="1" wrap="square" lIns="82904" tIns="82904" rIns="82904" bIns="82904" anchor="t" anchorCtr="0">
            <a:noAutofit/>
          </a:bodyPr>
          <a:lstStyle/>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Applications of Blockchain in agrifood can be grouped into four main categories:</a:t>
            </a:r>
            <a:endParaRPr sz="1995">
              <a:solidFill>
                <a:schemeClr val="dk1"/>
              </a:solidFill>
              <a:latin typeface="Calibri"/>
              <a:ea typeface="Calibri"/>
              <a:cs typeface="Calibri"/>
              <a:sym typeface="Calibri"/>
            </a:endParaRPr>
          </a:p>
          <a:p>
            <a:pPr marL="414589" lvl="0" indent="0" algn="l" rtl="0">
              <a:spcBef>
                <a:spcPts val="0"/>
              </a:spcBef>
              <a:spcAft>
                <a:spcPts val="0"/>
              </a:spcAft>
              <a:buNone/>
            </a:pPr>
            <a:endParaRPr sz="1995">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1. Provenance of </a:t>
            </a:r>
            <a:r>
              <a:rPr lang="en-GB" sz="1995" b="1">
                <a:solidFill>
                  <a:schemeClr val="dk1"/>
                </a:solidFill>
                <a:latin typeface="Calibri"/>
                <a:ea typeface="Calibri"/>
                <a:cs typeface="Calibri"/>
                <a:sym typeface="Calibri"/>
              </a:rPr>
              <a:t>traceability</a:t>
            </a:r>
            <a:r>
              <a:rPr lang="en-GB" sz="1995">
                <a:solidFill>
                  <a:schemeClr val="dk1"/>
                </a:solidFill>
                <a:latin typeface="Calibri"/>
                <a:ea typeface="Calibri"/>
                <a:cs typeface="Calibri"/>
                <a:sym typeface="Calibri"/>
              </a:rPr>
              <a:t> and </a:t>
            </a:r>
            <a:r>
              <a:rPr lang="en-GB" sz="1995" b="1">
                <a:solidFill>
                  <a:schemeClr val="dk1"/>
                </a:solidFill>
                <a:latin typeface="Calibri"/>
                <a:ea typeface="Calibri"/>
                <a:cs typeface="Calibri"/>
                <a:sym typeface="Calibri"/>
              </a:rPr>
              <a:t>food authenticity</a:t>
            </a:r>
            <a:endParaRPr sz="1995" b="1">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2​. </a:t>
            </a:r>
            <a:r>
              <a:rPr lang="en-GB" sz="1995" b="1">
                <a:solidFill>
                  <a:schemeClr val="dk1"/>
                </a:solidFill>
                <a:latin typeface="Calibri"/>
                <a:ea typeface="Calibri"/>
                <a:cs typeface="Calibri"/>
                <a:sym typeface="Calibri"/>
              </a:rPr>
              <a:t>Smart agricultural data management</a:t>
            </a:r>
            <a:endParaRPr sz="1995" b="1">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3​. Trading </a:t>
            </a:r>
            <a:r>
              <a:rPr lang="en-GB" sz="1995" b="1">
                <a:solidFill>
                  <a:schemeClr val="dk1"/>
                </a:solidFill>
                <a:latin typeface="Calibri"/>
                <a:ea typeface="Calibri"/>
                <a:cs typeface="Calibri"/>
                <a:sym typeface="Calibri"/>
              </a:rPr>
              <a:t>finance</a:t>
            </a:r>
            <a:r>
              <a:rPr lang="en-GB" sz="1995">
                <a:solidFill>
                  <a:schemeClr val="dk1"/>
                </a:solidFill>
                <a:latin typeface="Calibri"/>
                <a:ea typeface="Calibri"/>
                <a:cs typeface="Calibri"/>
                <a:sym typeface="Calibri"/>
              </a:rPr>
              <a:t> in supply chain management​</a:t>
            </a:r>
            <a:endParaRPr sz="1995">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4​. Other information management systems</a:t>
            </a:r>
            <a:endParaRPr sz="1995">
              <a:solidFill>
                <a:schemeClr val="dk1"/>
              </a:solidFill>
              <a:latin typeface="Calibri"/>
              <a:ea typeface="Calibri"/>
              <a:cs typeface="Calibri"/>
              <a:sym typeface="Calibri"/>
            </a:endParaRPr>
          </a:p>
          <a:p>
            <a:pPr marL="0" lvl="0" indent="0" algn="l" rtl="0">
              <a:spcBef>
                <a:spcPts val="0"/>
              </a:spcBef>
              <a:spcAft>
                <a:spcPts val="0"/>
              </a:spcAft>
              <a:buNone/>
            </a:pPr>
            <a:endParaRPr sz="1995">
              <a:solidFill>
                <a:schemeClr val="dk1"/>
              </a:solidFill>
              <a:latin typeface="Calibri"/>
              <a:ea typeface="Calibri"/>
              <a:cs typeface="Calibri"/>
              <a:sym typeface="Calibri"/>
            </a:endParaRPr>
          </a:p>
          <a:p>
            <a:pPr marL="0" lvl="0" indent="0" algn="l" rtl="0">
              <a:spcBef>
                <a:spcPts val="0"/>
              </a:spcBef>
              <a:spcAft>
                <a:spcPts val="0"/>
              </a:spcAft>
              <a:buNone/>
            </a:pPr>
            <a:endParaRPr sz="1995">
              <a:solidFill>
                <a:schemeClr val="dk1"/>
              </a:solidFill>
              <a:latin typeface="Calibri"/>
              <a:ea typeface="Calibri"/>
              <a:cs typeface="Calibri"/>
              <a:sym typeface="Calibri"/>
            </a:endParaRPr>
          </a:p>
          <a:p>
            <a:pPr marL="829178" lvl="0" indent="0" algn="l" rtl="0">
              <a:spcBef>
                <a:spcPts val="0"/>
              </a:spcBef>
              <a:spcAft>
                <a:spcPts val="0"/>
              </a:spcAft>
              <a:buNone/>
            </a:pPr>
            <a:endParaRPr sz="1995">
              <a:solidFill>
                <a:schemeClr val="dk1"/>
              </a:solidFill>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419" name="Google Shape;419;g283a1922f65_0_134"/>
          <p:cNvPicPr preferRelativeResize="0"/>
          <p:nvPr/>
        </p:nvPicPr>
        <p:blipFill>
          <a:blip r:embed="rId4">
            <a:alphaModFix/>
          </a:blip>
          <a:stretch>
            <a:fillRect/>
          </a:stretch>
        </p:blipFill>
        <p:spPr>
          <a:xfrm>
            <a:off x="6239909" y="3898043"/>
            <a:ext cx="4664131" cy="2760885"/>
          </a:xfrm>
          <a:prstGeom prst="rect">
            <a:avLst/>
          </a:prstGeom>
          <a:noFill/>
          <a:ln>
            <a:noFill/>
          </a:ln>
        </p:spPr>
      </p:pic>
      <p:sp>
        <p:nvSpPr>
          <p:cNvPr id="420" name="Google Shape;420;g283a1922f65_0_134"/>
          <p:cNvSpPr txBox="1"/>
          <p:nvPr/>
        </p:nvSpPr>
        <p:spPr>
          <a:xfrm>
            <a:off x="1489451" y="3238640"/>
            <a:ext cx="4664131" cy="3308010"/>
          </a:xfrm>
          <a:prstGeom prst="rect">
            <a:avLst/>
          </a:prstGeom>
          <a:noFill/>
          <a:ln>
            <a:noFill/>
          </a:ln>
        </p:spPr>
        <p:txBody>
          <a:bodyPr spcFirstLastPara="1" wrap="square" lIns="82904" tIns="82904" rIns="82904" bIns="82904" anchor="t" anchorCtr="0">
            <a:noAutofit/>
          </a:bodyPr>
          <a:lstStyle/>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Example: </a:t>
            </a:r>
            <a:r>
              <a:rPr lang="en-GB" sz="1995" b="1">
                <a:solidFill>
                  <a:schemeClr val="dk1"/>
                </a:solidFill>
                <a:latin typeface="Calibri"/>
                <a:ea typeface="Calibri"/>
                <a:cs typeface="Calibri"/>
                <a:sym typeface="Calibri"/>
              </a:rPr>
              <a:t>AgriDigital</a:t>
            </a:r>
            <a:endParaRPr sz="1995" b="1">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AgriDigital, a leading independent digital grain firm, completed the world’s first settlement sale on a Blockchain in 2016 for 23.46 tons of grain</a:t>
            </a:r>
            <a:endParaRPr sz="1995">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Since then, more than 1,300 customers have used the cloud-based system to process approximately 1.6 million tons of grain and $360 million in producer payments</a:t>
            </a:r>
            <a:endParaRPr sz="1995">
              <a:latin typeface="Calibri"/>
              <a:ea typeface="Calibri"/>
              <a:cs typeface="Calibri"/>
              <a:sym typeface="Calibri"/>
            </a:endParaRPr>
          </a:p>
        </p:txBody>
      </p:sp>
      <p:pic>
        <p:nvPicPr>
          <p:cNvPr id="421" name="Google Shape;421;g283a1922f65_0_134"/>
          <p:cNvPicPr preferRelativeResize="0"/>
          <p:nvPr/>
        </p:nvPicPr>
        <p:blipFill>
          <a:blip r:embed="rId5">
            <a:alphaModFix/>
          </a:blip>
          <a:stretch>
            <a:fillRect/>
          </a:stretch>
        </p:blipFill>
        <p:spPr>
          <a:xfrm>
            <a:off x="7886774" y="3089541"/>
            <a:ext cx="2939579" cy="67892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25"/>
        <p:cNvGrpSpPr/>
        <p:nvPr/>
      </p:nvGrpSpPr>
      <p:grpSpPr>
        <a:xfrm>
          <a:off x="0" y="0"/>
          <a:ext cx="0" cy="0"/>
          <a:chOff x="0" y="0"/>
          <a:chExt cx="0" cy="0"/>
        </a:xfrm>
      </p:grpSpPr>
      <p:sp>
        <p:nvSpPr>
          <p:cNvPr id="426" name="Google Shape;426;g283a1922f65_0_0"/>
          <p:cNvSpPr/>
          <p:nvPr/>
        </p:nvSpPr>
        <p:spPr>
          <a:xfrm>
            <a:off x="1247607" y="882938"/>
            <a:ext cx="9707531" cy="465301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27" name="Google Shape;427;g283a1922f65_0_0"/>
          <p:cNvSpPr txBox="1"/>
          <p:nvPr/>
        </p:nvSpPr>
        <p:spPr>
          <a:xfrm>
            <a:off x="5764904" y="2040620"/>
            <a:ext cx="4944877" cy="2107055"/>
          </a:xfrm>
          <a:prstGeom prst="rect">
            <a:avLst/>
          </a:prstGeom>
          <a:noFill/>
          <a:ln>
            <a:noFill/>
          </a:ln>
        </p:spPr>
        <p:txBody>
          <a:bodyPr spcFirstLastPara="1" wrap="square" lIns="0" tIns="10927" rIns="0" bIns="0" anchor="t" anchorCtr="0">
            <a:spAutoFit/>
          </a:bodyPr>
          <a:lstStyle/>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THE BUILDING BLOCKS OF BLOCKCHAIN </a:t>
            </a:r>
            <a:endParaRPr sz="4171">
              <a:solidFill>
                <a:schemeClr val="lt1"/>
              </a:solidFill>
              <a:latin typeface="Calibri"/>
              <a:ea typeface="Calibri"/>
              <a:cs typeface="Calibri"/>
              <a:sym typeface="Calibri"/>
            </a:endParaRPr>
          </a:p>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AND THE BLOCKCHAIN MECHANISM</a:t>
            </a:r>
            <a:endParaRPr sz="4171">
              <a:solidFill>
                <a:schemeClr val="lt1"/>
              </a:solidFill>
              <a:latin typeface="Calibri"/>
              <a:ea typeface="Calibri"/>
              <a:cs typeface="Calibri"/>
              <a:sym typeface="Calibri"/>
            </a:endParaRPr>
          </a:p>
        </p:txBody>
      </p:sp>
      <p:grpSp>
        <p:nvGrpSpPr>
          <p:cNvPr id="429" name="Google Shape;429;g283a1922f65_0_0"/>
          <p:cNvGrpSpPr/>
          <p:nvPr/>
        </p:nvGrpSpPr>
        <p:grpSpPr>
          <a:xfrm>
            <a:off x="1743066" y="2062397"/>
            <a:ext cx="2617371" cy="2551478"/>
            <a:chOff x="2262504" y="2609557"/>
            <a:chExt cx="1345882" cy="1311999"/>
          </a:xfrm>
        </p:grpSpPr>
        <p:grpSp>
          <p:nvGrpSpPr>
            <p:cNvPr id="430" name="Google Shape;430;g283a1922f65_0_0"/>
            <p:cNvGrpSpPr/>
            <p:nvPr/>
          </p:nvGrpSpPr>
          <p:grpSpPr>
            <a:xfrm>
              <a:off x="2847815" y="2734283"/>
              <a:ext cx="760571" cy="1187273"/>
              <a:chOff x="2847815" y="2734283"/>
              <a:chExt cx="760571" cy="1187273"/>
            </a:xfrm>
          </p:grpSpPr>
          <p:grpSp>
            <p:nvGrpSpPr>
              <p:cNvPr id="431" name="Google Shape;431;g283a1922f65_0_0"/>
              <p:cNvGrpSpPr/>
              <p:nvPr/>
            </p:nvGrpSpPr>
            <p:grpSpPr>
              <a:xfrm>
                <a:off x="3093560" y="2734283"/>
                <a:ext cx="373380" cy="316098"/>
                <a:chOff x="3093560" y="2734283"/>
                <a:chExt cx="373380" cy="316098"/>
              </a:xfrm>
            </p:grpSpPr>
            <p:sp>
              <p:nvSpPr>
                <p:cNvPr id="432" name="Google Shape;432;g283a1922f65_0_0"/>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33" name="Google Shape;433;g283a1922f65_0_0"/>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34" name="Google Shape;434;g283a1922f65_0_0"/>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35" name="Google Shape;435;g283a1922f65_0_0"/>
              <p:cNvGrpSpPr/>
              <p:nvPr/>
            </p:nvGrpSpPr>
            <p:grpSpPr>
              <a:xfrm>
                <a:off x="2847815" y="3185580"/>
                <a:ext cx="373380" cy="316099"/>
                <a:chOff x="2847815" y="3185580"/>
                <a:chExt cx="373380" cy="316099"/>
              </a:xfrm>
            </p:grpSpPr>
            <p:sp>
              <p:nvSpPr>
                <p:cNvPr id="436" name="Google Shape;436;g283a1922f65_0_0"/>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37" name="Google Shape;437;g283a1922f65_0_0"/>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38" name="Google Shape;438;g283a1922f65_0_0"/>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39" name="Google Shape;439;g283a1922f65_0_0"/>
              <p:cNvGrpSpPr/>
              <p:nvPr/>
            </p:nvGrpSpPr>
            <p:grpSpPr>
              <a:xfrm>
                <a:off x="3385025" y="3181772"/>
                <a:ext cx="222409" cy="316098"/>
                <a:chOff x="3385025" y="3181772"/>
                <a:chExt cx="222409" cy="316098"/>
              </a:xfrm>
            </p:grpSpPr>
            <p:sp>
              <p:nvSpPr>
                <p:cNvPr id="440" name="Google Shape;440;g283a1922f65_0_0"/>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1" name="Google Shape;441;g283a1922f65_0_0"/>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2" name="Google Shape;442;g283a1922f65_0_0"/>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43" name="Google Shape;443;g283a1922f65_0_0"/>
              <p:cNvGrpSpPr/>
              <p:nvPr/>
            </p:nvGrpSpPr>
            <p:grpSpPr>
              <a:xfrm>
                <a:off x="3139042" y="3633069"/>
                <a:ext cx="373618" cy="288487"/>
                <a:chOff x="3139042" y="3633069"/>
                <a:chExt cx="373618" cy="288487"/>
              </a:xfrm>
            </p:grpSpPr>
            <p:sp>
              <p:nvSpPr>
                <p:cNvPr id="444" name="Google Shape;444;g283a1922f65_0_0"/>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5" name="Google Shape;445;g283a1922f65_0_0"/>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6" name="Google Shape;446;g283a1922f65_0_0"/>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sp>
            <p:nvSpPr>
              <p:cNvPr id="447" name="Google Shape;447;g283a1922f65_0_0"/>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8" name="Google Shape;448;g283a1922f65_0_0"/>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49" name="Google Shape;449;g283a1922f65_0_0"/>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0" name="Google Shape;450;g283a1922f65_0_0"/>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1" name="Google Shape;451;g283a1922f65_0_0"/>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2" name="Google Shape;452;g283a1922f65_0_0"/>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53" name="Google Shape;453;g283a1922f65_0_0"/>
            <p:cNvGrpSpPr/>
            <p:nvPr/>
          </p:nvGrpSpPr>
          <p:grpSpPr>
            <a:xfrm>
              <a:off x="2262504" y="2609557"/>
              <a:ext cx="912494" cy="1194890"/>
              <a:chOff x="2262504" y="2609557"/>
              <a:chExt cx="912494" cy="1194890"/>
            </a:xfrm>
          </p:grpSpPr>
          <p:grpSp>
            <p:nvGrpSpPr>
              <p:cNvPr id="454" name="Google Shape;454;g283a1922f65_0_0"/>
              <p:cNvGrpSpPr/>
              <p:nvPr/>
            </p:nvGrpSpPr>
            <p:grpSpPr>
              <a:xfrm>
                <a:off x="2262504" y="3184628"/>
                <a:ext cx="751522" cy="619819"/>
                <a:chOff x="2262504" y="3184628"/>
                <a:chExt cx="751522" cy="619819"/>
              </a:xfrm>
            </p:grpSpPr>
            <p:sp>
              <p:nvSpPr>
                <p:cNvPr id="455" name="Google Shape;455;g283a1922f65_0_0"/>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6" name="Google Shape;456;g283a1922f65_0_0"/>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7" name="Google Shape;457;g283a1922f65_0_0"/>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8" name="Google Shape;458;g283a1922f65_0_0"/>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59" name="Google Shape;459;g283a1922f65_0_0"/>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0" name="Google Shape;460;g283a1922f65_0_0"/>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1" name="Google Shape;461;g283a1922f65_0_0"/>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2" name="Google Shape;462;g283a1922f65_0_0"/>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3" name="Google Shape;463;g283a1922f65_0_0"/>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4" name="Google Shape;464;g283a1922f65_0_0"/>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5" name="Google Shape;465;g283a1922f65_0_0"/>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66" name="Google Shape;466;g283a1922f65_0_0"/>
              <p:cNvGrpSpPr/>
              <p:nvPr/>
            </p:nvGrpSpPr>
            <p:grpSpPr>
              <a:xfrm>
                <a:off x="2270124" y="2609557"/>
                <a:ext cx="904874" cy="408453"/>
                <a:chOff x="2270124" y="2609557"/>
                <a:chExt cx="904874" cy="408453"/>
              </a:xfrm>
            </p:grpSpPr>
            <p:sp>
              <p:nvSpPr>
                <p:cNvPr id="467" name="Google Shape;467;g283a1922f65_0_0"/>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8" name="Google Shape;468;g283a1922f65_0_0"/>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69" name="Google Shape;469;g283a1922f65_0_0"/>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0" name="Google Shape;470;g283a1922f65_0_0"/>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1" name="Google Shape;471;g283a1922f65_0_0"/>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2" name="Google Shape;472;g283a1922f65_0_0"/>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3" name="Google Shape;473;g283a1922f65_0_0"/>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4" name="Google Shape;474;g283a1922f65_0_0"/>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5" name="Google Shape;475;g283a1922f65_0_0"/>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6" name="Google Shape;476;g283a1922f65_0_0"/>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477" name="Google Shape;477;g283a1922f65_0_0"/>
              <p:cNvGrpSpPr/>
              <p:nvPr/>
            </p:nvGrpSpPr>
            <p:grpSpPr>
              <a:xfrm>
                <a:off x="2307271" y="3065615"/>
                <a:ext cx="207645" cy="85689"/>
                <a:chOff x="2307271" y="3065615"/>
                <a:chExt cx="207645" cy="85689"/>
              </a:xfrm>
            </p:grpSpPr>
            <p:sp>
              <p:nvSpPr>
                <p:cNvPr id="478" name="Google Shape;478;g283a1922f65_0_0"/>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79" name="Google Shape;479;g283a1922f65_0_0"/>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480" name="Google Shape;480;g283a1922f65_0_0"/>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grpSp>
      <p:sp>
        <p:nvSpPr>
          <p:cNvPr id="481" name="Google Shape;481;g283a1922f65_0_0"/>
          <p:cNvSpPr txBox="1"/>
          <p:nvPr/>
        </p:nvSpPr>
        <p:spPr>
          <a:xfrm>
            <a:off x="1380470" y="5741802"/>
            <a:ext cx="7064887" cy="439411"/>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a:p>
        </p:txBody>
      </p:sp>
      <p:sp>
        <p:nvSpPr>
          <p:cNvPr id="482" name="Google Shape;482;g283a1922f65_0_0"/>
          <p:cNvSpPr txBox="1">
            <a:spLocks noGrp="1"/>
          </p:cNvSpPr>
          <p:nvPr>
            <p:ph type="sldNum" idx="12"/>
          </p:nvPr>
        </p:nvSpPr>
        <p:spPr>
          <a:xfrm>
            <a:off x="8229293" y="6377940"/>
            <a:ext cx="2230186" cy="188385"/>
          </a:xfrm>
          <a:prstGeom prst="rect">
            <a:avLst/>
          </a:prstGeom>
          <a:noFill/>
          <a:ln>
            <a:noFill/>
          </a:ln>
        </p:spPr>
        <p:txBody>
          <a:bodyPr spcFirstLastPara="1" wrap="square" lIns="0" tIns="0" rIns="0" bIns="0" anchor="t" anchorCtr="0">
            <a:spAutoFit/>
          </a:bodyPr>
          <a:lstStyle/>
          <a:p>
            <a:pPr marL="0" lvl="0" indent="0" algn="r" rtl="0">
              <a:lnSpc>
                <a:spcPct val="100000"/>
              </a:lnSpc>
              <a:spcBef>
                <a:spcPts val="0"/>
              </a:spcBef>
              <a:spcAft>
                <a:spcPts val="0"/>
              </a:spcAft>
              <a:buSzPts val="1800"/>
              <a:buNone/>
            </a:pPr>
            <a:fld id="{00000000-1234-1234-1234-123412341234}" type="slidenum">
              <a:rPr lang="en-GB"/>
              <a:pPr marL="0" lvl="0" indent="0" algn="r" rtl="0">
                <a:lnSpc>
                  <a:spcPct val="100000"/>
                </a:lnSpc>
                <a:spcBef>
                  <a:spcPts val="0"/>
                </a:spcBef>
                <a:spcAft>
                  <a:spcPts val="0"/>
                </a:spcAft>
                <a:buSzPts val="1800"/>
                <a:buNone/>
              </a:pPr>
              <a:t>13</a:t>
            </a:fld>
            <a:endParaRPr/>
          </a:p>
        </p:txBody>
      </p:sp>
      <p:pic>
        <p:nvPicPr>
          <p:cNvPr id="3" name="Picture 2" descr="Blue text on a black background&#10;&#10;Description automatically generated">
            <a:extLst>
              <a:ext uri="{FF2B5EF4-FFF2-40B4-BE49-F238E27FC236}">
                <a16:creationId xmlns:a16="http://schemas.microsoft.com/office/drawing/2014/main" id="{30EE36EC-46CC-A2A1-5BDA-221EC144187D}"/>
              </a:ext>
            </a:extLst>
          </p:cNvPr>
          <p:cNvPicPr>
            <a:picLocks noChangeAspect="1"/>
          </p:cNvPicPr>
          <p:nvPr/>
        </p:nvPicPr>
        <p:blipFill>
          <a:blip r:embed="rId3"/>
          <a:stretch>
            <a:fillRect/>
          </a:stretch>
        </p:blipFill>
        <p:spPr>
          <a:xfrm>
            <a:off x="8782210" y="5868544"/>
            <a:ext cx="1835950" cy="3500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g281fc3c1766_0_32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489" name="Google Shape;489;g281fc3c1766_0_324"/>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INTRODUCTION</a:t>
            </a:r>
            <a:endParaRPr sz="1270"/>
          </a:p>
        </p:txBody>
      </p:sp>
      <p:sp>
        <p:nvSpPr>
          <p:cNvPr id="490" name="Google Shape;490;g281fc3c1766_0_324"/>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lvl="0" indent="-333974" algn="l" rtl="0">
              <a:lnSpc>
                <a:spcPct val="90000"/>
              </a:lnSpc>
              <a:spcBef>
                <a:spcPts val="0"/>
              </a:spcBef>
              <a:spcAft>
                <a:spcPts val="0"/>
              </a:spcAft>
              <a:buSzPts val="2200"/>
              <a:buFont typeface="Open Sans"/>
              <a:buChar char="●"/>
            </a:pPr>
            <a:r>
              <a:rPr lang="en-GB" sz="1995">
                <a:solidFill>
                  <a:schemeClr val="dk1"/>
                </a:solidFill>
                <a:latin typeface="Calibri"/>
                <a:ea typeface="Calibri"/>
                <a:cs typeface="Calibri"/>
                <a:sym typeface="Calibri"/>
              </a:rPr>
              <a:t>The basic building blocks of blockchain are the following elements: ​</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Open Sans"/>
              <a:buChar char="●"/>
            </a:pPr>
            <a:r>
              <a:rPr lang="en-GB" sz="1995" b="1">
                <a:solidFill>
                  <a:schemeClr val="dk1"/>
                </a:solidFill>
                <a:latin typeface="Calibri"/>
                <a:ea typeface="Calibri"/>
                <a:cs typeface="Calibri"/>
                <a:sym typeface="Calibri"/>
              </a:rPr>
              <a:t>Blocks</a:t>
            </a:r>
            <a:r>
              <a:rPr lang="en-GB" sz="1995">
                <a:solidFill>
                  <a:schemeClr val="dk1"/>
                </a:solidFill>
                <a:latin typeface="Calibri"/>
                <a:ea typeface="Calibri"/>
                <a:cs typeface="Calibri"/>
                <a:sym typeface="Calibri"/>
              </a:rPr>
              <a:t>​ : each ‘block’ of data in the chain contains a list of transactions and a unique identifier (hash) from the previous block.</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Open Sans"/>
              <a:buChar char="●"/>
            </a:pPr>
            <a:r>
              <a:rPr lang="en-GB" sz="1995" b="1">
                <a:solidFill>
                  <a:schemeClr val="dk1"/>
                </a:solidFill>
                <a:latin typeface="Calibri"/>
                <a:ea typeface="Calibri"/>
                <a:cs typeface="Calibri"/>
                <a:sym typeface="Calibri"/>
              </a:rPr>
              <a:t>Distributed ledger</a:t>
            </a:r>
            <a:r>
              <a:rPr lang="en-GB" sz="1995">
                <a:solidFill>
                  <a:schemeClr val="dk1"/>
                </a:solidFill>
                <a:latin typeface="Calibri"/>
                <a:ea typeface="Calibri"/>
                <a:cs typeface="Calibri"/>
                <a:sym typeface="Calibri"/>
              </a:rPr>
              <a:t> : identical copies of the information recorded on the Blockchain are stored on thousands of computers (nodes) around the world.</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r>
              <a:rPr lang="en-GB" sz="1995">
                <a:solidFill>
                  <a:schemeClr val="dk1"/>
                </a:solidFill>
                <a:latin typeface="Calibri"/>
                <a:ea typeface="Calibri"/>
                <a:cs typeface="Calibri"/>
                <a:sym typeface="Calibri"/>
              </a:rPr>
              <a:t> </a:t>
            </a: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Open Sans"/>
              <a:buChar char="●"/>
            </a:pPr>
            <a:r>
              <a:rPr lang="en-GB" sz="1995" b="1">
                <a:solidFill>
                  <a:schemeClr val="dk1"/>
                </a:solidFill>
                <a:latin typeface="Calibri"/>
                <a:ea typeface="Calibri"/>
                <a:cs typeface="Calibri"/>
                <a:sym typeface="Calibri"/>
              </a:rPr>
              <a:t>Cryptography​:</a:t>
            </a:r>
            <a:r>
              <a:rPr lang="en-GB" sz="1995">
                <a:solidFill>
                  <a:schemeClr val="dk1"/>
                </a:solidFill>
                <a:latin typeface="Calibri"/>
                <a:ea typeface="Calibri"/>
                <a:cs typeface="Calibri"/>
                <a:sym typeface="Calibri"/>
              </a:rPr>
              <a:t> Cryptographic functions, known as hash functions, secure the information stored on the Blockchain. Each member of the Blockchain has a public and private key, which enable the verification and signing of transactions.</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Open Sans"/>
              <a:buChar char="●"/>
            </a:pPr>
            <a:r>
              <a:rPr lang="en-GB" sz="1995" b="1">
                <a:solidFill>
                  <a:schemeClr val="dk1"/>
                </a:solidFill>
                <a:latin typeface="Calibri"/>
                <a:ea typeface="Calibri"/>
                <a:cs typeface="Calibri"/>
                <a:sym typeface="Calibri"/>
              </a:rPr>
              <a:t>Consensus Mechanism</a:t>
            </a:r>
            <a:r>
              <a:rPr lang="en-GB" sz="1995">
                <a:solidFill>
                  <a:schemeClr val="dk1"/>
                </a:solidFill>
                <a:latin typeface="Calibri"/>
                <a:ea typeface="Calibri"/>
                <a:cs typeface="Calibri"/>
                <a:sym typeface="Calibri"/>
              </a:rPr>
              <a:t>​: Blockchain requires all nodes to reach consensus on valid transactions. This is usually achieved through various consensus algorithms such as Proof of Work (PoW) or Proof of Stake (PoS).​</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Open Sans"/>
              <a:buChar char="●"/>
            </a:pPr>
            <a:r>
              <a:rPr lang="en-GB" sz="1995" b="1">
                <a:solidFill>
                  <a:schemeClr val="dk1"/>
                </a:solidFill>
                <a:latin typeface="Calibri"/>
                <a:ea typeface="Calibri"/>
                <a:cs typeface="Calibri"/>
                <a:sym typeface="Calibri"/>
              </a:rPr>
              <a:t>Immutability</a:t>
            </a:r>
            <a:r>
              <a:rPr lang="en-GB" sz="1995">
                <a:solidFill>
                  <a:schemeClr val="dk1"/>
                </a:solidFill>
                <a:latin typeface="Calibri"/>
                <a:ea typeface="Calibri"/>
                <a:cs typeface="Calibri"/>
                <a:sym typeface="Calibri"/>
              </a:rPr>
              <a:t>​: Once data is stored in the blockchain, it cannot be easily changed.</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b="1">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g283a1922f65_2_7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497" name="Google Shape;497;g283a1922f65_2_72"/>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HOW DOES A BLOCKCHAIN WORK?</a:t>
            </a:r>
            <a:endParaRPr sz="1270"/>
          </a:p>
        </p:txBody>
      </p:sp>
      <p:sp>
        <p:nvSpPr>
          <p:cNvPr id="498" name="Google Shape;498;g283a1922f65_2_72"/>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Each transaction or data entry, known as a "</a:t>
            </a:r>
            <a:r>
              <a:rPr lang="en-GB" sz="1995" b="1">
                <a:latin typeface="Calibri"/>
                <a:ea typeface="Calibri"/>
                <a:cs typeface="Calibri"/>
                <a:sym typeface="Calibri"/>
              </a:rPr>
              <a:t>block</a:t>
            </a:r>
            <a:r>
              <a:rPr lang="en-GB" sz="1995">
                <a:latin typeface="Calibri"/>
                <a:ea typeface="Calibri"/>
                <a:cs typeface="Calibri"/>
                <a:sym typeface="Calibri"/>
              </a:rPr>
              <a:t>", is securely </a:t>
            </a:r>
            <a:r>
              <a:rPr lang="en-GB" sz="1995" b="1">
                <a:latin typeface="Calibri"/>
                <a:ea typeface="Calibri"/>
                <a:cs typeface="Calibri"/>
                <a:sym typeface="Calibri"/>
              </a:rPr>
              <a:t>linked</a:t>
            </a:r>
            <a:r>
              <a:rPr lang="en-GB" sz="1995">
                <a:latin typeface="Calibri"/>
                <a:ea typeface="Calibri"/>
                <a:cs typeface="Calibri"/>
                <a:sym typeface="Calibri"/>
              </a:rPr>
              <a:t> to the previous one through </a:t>
            </a:r>
            <a:r>
              <a:rPr lang="en-GB" sz="1995" b="1">
                <a:latin typeface="Calibri"/>
                <a:ea typeface="Calibri"/>
                <a:cs typeface="Calibri"/>
                <a:sym typeface="Calibri"/>
              </a:rPr>
              <a:t>cryptographic hashing</a:t>
            </a:r>
            <a:r>
              <a:rPr lang="en-GB" sz="1995">
                <a:latin typeface="Calibri"/>
                <a:ea typeface="Calibri"/>
                <a:cs typeface="Calibri"/>
                <a:sym typeface="Calibri"/>
              </a:rPr>
              <a:t>, creating a continuous and tamper-resistant </a:t>
            </a:r>
            <a:r>
              <a:rPr lang="en-GB" sz="1995" b="1">
                <a:latin typeface="Calibri"/>
                <a:ea typeface="Calibri"/>
                <a:cs typeface="Calibri"/>
                <a:sym typeface="Calibri"/>
              </a:rPr>
              <a:t>chain</a:t>
            </a:r>
            <a:r>
              <a:rPr lang="en-GB" sz="1995">
                <a:latin typeface="Calibri"/>
                <a:ea typeface="Calibri"/>
                <a:cs typeface="Calibri"/>
                <a:sym typeface="Calibri"/>
              </a:rPr>
              <a:t> of information.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Because there is </a:t>
            </a:r>
            <a:r>
              <a:rPr lang="en-GB" sz="1995" b="1">
                <a:latin typeface="Calibri"/>
                <a:ea typeface="Calibri"/>
                <a:cs typeface="Calibri"/>
                <a:sym typeface="Calibri"/>
              </a:rPr>
              <a:t>no way to change a block</a:t>
            </a:r>
            <a:r>
              <a:rPr lang="en-GB" sz="1995">
                <a:latin typeface="Calibri"/>
                <a:ea typeface="Calibri"/>
                <a:cs typeface="Calibri"/>
                <a:sym typeface="Calibri"/>
              </a:rPr>
              <a:t>, the only trust needed is at the point where a user or program enters data. This aspect reduces the need for trusted third parties or intermediaries, such as auditors, that can create additional costs and/or increase the risk of human error.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499" name="Google Shape;499;g283a1922f65_2_72"/>
          <p:cNvPicPr preferRelativeResize="0"/>
          <p:nvPr/>
        </p:nvPicPr>
        <p:blipFill>
          <a:blip r:embed="rId4">
            <a:alphaModFix/>
          </a:blip>
          <a:stretch>
            <a:fillRect/>
          </a:stretch>
        </p:blipFill>
        <p:spPr>
          <a:xfrm>
            <a:off x="7164144" y="3850028"/>
            <a:ext cx="2902125" cy="2902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g283a1922f65_2_12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06" name="Google Shape;506;g283a1922f65_2_126"/>
          <p:cNvSpPr txBox="1"/>
          <p:nvPr/>
        </p:nvSpPr>
        <p:spPr>
          <a:xfrm>
            <a:off x="1678179" y="365713"/>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BLOCKCHAIN ARCHITECTURE</a:t>
            </a:r>
            <a:endParaRPr sz="1270"/>
          </a:p>
        </p:txBody>
      </p:sp>
      <p:sp>
        <p:nvSpPr>
          <p:cNvPr id="507" name="Google Shape;507;g283a1922f65_2_126"/>
          <p:cNvSpPr txBox="1"/>
          <p:nvPr/>
        </p:nvSpPr>
        <p:spPr>
          <a:xfrm>
            <a:off x="1469229" y="1250909"/>
            <a:ext cx="9475164" cy="1628705"/>
          </a:xfrm>
          <a:prstGeom prst="rect">
            <a:avLst/>
          </a:prstGeom>
          <a:noFill/>
          <a:ln>
            <a:noFill/>
          </a:ln>
        </p:spPr>
        <p:txBody>
          <a:bodyPr spcFirstLastPara="1" wrap="square" lIns="82904" tIns="82904" rIns="82904" bIns="82904" anchor="t" anchorCtr="0">
            <a:noAutofit/>
          </a:bodyPr>
          <a:lstStyle/>
          <a:p>
            <a:pPr marL="414589" marR="0" lvl="0" indent="-328216" algn="l" rtl="0">
              <a:lnSpc>
                <a:spcPct val="100000"/>
              </a:lnSpc>
              <a:spcBef>
                <a:spcPts val="0"/>
              </a:spcBef>
              <a:spcAft>
                <a:spcPts val="0"/>
              </a:spcAft>
              <a:buSzPts val="2100"/>
              <a:buFont typeface="Calibri"/>
              <a:buChar char="●"/>
            </a:pPr>
            <a:r>
              <a:rPr lang="en-GB" sz="1904">
                <a:latin typeface="Calibri"/>
                <a:ea typeface="Calibri"/>
                <a:cs typeface="Calibri"/>
                <a:sym typeface="Calibri"/>
              </a:rPr>
              <a:t>Blockchain architecture has the following main components:​</a:t>
            </a:r>
            <a:endParaRPr sz="1904">
              <a:latin typeface="Calibri"/>
              <a:ea typeface="Calibri"/>
              <a:cs typeface="Calibri"/>
              <a:sym typeface="Calibri"/>
            </a:endParaRPr>
          </a:p>
          <a:p>
            <a:pPr marL="1658356" marR="0" lvl="0" indent="0" algn="l" rtl="0">
              <a:lnSpc>
                <a:spcPct val="100000"/>
              </a:lnSpc>
              <a:spcBef>
                <a:spcPts val="0"/>
              </a:spcBef>
              <a:spcAft>
                <a:spcPts val="0"/>
              </a:spcAft>
              <a:buNone/>
            </a:pPr>
            <a:endParaRPr sz="1904">
              <a:latin typeface="Calibri"/>
              <a:ea typeface="Calibri"/>
              <a:cs typeface="Calibri"/>
              <a:sym typeface="Calibri"/>
            </a:endParaRPr>
          </a:p>
          <a:p>
            <a:pPr marL="414589" marR="0" lvl="0" indent="-328216" algn="l" rtl="0">
              <a:lnSpc>
                <a:spcPct val="100000"/>
              </a:lnSpc>
              <a:spcBef>
                <a:spcPts val="0"/>
              </a:spcBef>
              <a:spcAft>
                <a:spcPts val="0"/>
              </a:spcAft>
              <a:buSzPts val="2100"/>
              <a:buFont typeface="Calibri"/>
              <a:buAutoNum type="arabicPeriod"/>
            </a:pPr>
            <a:r>
              <a:rPr lang="en-GB" sz="1904">
                <a:latin typeface="Calibri"/>
                <a:ea typeface="Calibri"/>
                <a:cs typeface="Calibri"/>
                <a:sym typeface="Calibri"/>
              </a:rPr>
              <a:t>A </a:t>
            </a:r>
            <a:r>
              <a:rPr lang="en-GB" sz="1904" b="1">
                <a:latin typeface="Calibri"/>
                <a:ea typeface="Calibri"/>
                <a:cs typeface="Calibri"/>
                <a:sym typeface="Calibri"/>
              </a:rPr>
              <a:t>distributed ledger​</a:t>
            </a:r>
            <a:endParaRPr sz="1904" b="1">
              <a:latin typeface="Calibri"/>
              <a:ea typeface="Calibri"/>
              <a:cs typeface="Calibri"/>
              <a:sym typeface="Calibri"/>
            </a:endParaRPr>
          </a:p>
          <a:p>
            <a:pPr marL="414589" marR="0" lvl="0" indent="-328216" algn="l" rtl="0">
              <a:lnSpc>
                <a:spcPct val="100000"/>
              </a:lnSpc>
              <a:spcBef>
                <a:spcPts val="0"/>
              </a:spcBef>
              <a:spcAft>
                <a:spcPts val="0"/>
              </a:spcAft>
              <a:buSzPts val="2100"/>
              <a:buFont typeface="Calibri"/>
              <a:buChar char="-"/>
            </a:pPr>
            <a:r>
              <a:rPr lang="en-GB" sz="1904">
                <a:latin typeface="Calibri"/>
                <a:ea typeface="Calibri"/>
                <a:cs typeface="Calibri"/>
                <a:sym typeface="Calibri"/>
              </a:rPr>
              <a:t>A shared database in the Blockchain network that stores the transactions. However, distributed ledger technologies have strict rules about who can edit and how to edit. Entries, once recorded, cannot be deleted.​</a:t>
            </a:r>
            <a:endParaRPr sz="1904">
              <a:latin typeface="Calibri"/>
              <a:ea typeface="Calibri"/>
              <a:cs typeface="Calibri"/>
              <a:sym typeface="Calibri"/>
            </a:endParaRPr>
          </a:p>
          <a:p>
            <a:pPr marL="829178" marR="0" lvl="0" indent="0" algn="l" rtl="0">
              <a:lnSpc>
                <a:spcPct val="100000"/>
              </a:lnSpc>
              <a:spcBef>
                <a:spcPts val="0"/>
              </a:spcBef>
              <a:spcAft>
                <a:spcPts val="0"/>
              </a:spcAft>
              <a:buNone/>
            </a:pPr>
            <a:endParaRPr sz="1904">
              <a:latin typeface="Calibri"/>
              <a:ea typeface="Calibri"/>
              <a:cs typeface="Calibri"/>
              <a:sym typeface="Calibri"/>
            </a:endParaRPr>
          </a:p>
          <a:p>
            <a:pPr marL="86373">
              <a:buSzPts val="2100"/>
            </a:pPr>
            <a:r>
              <a:rPr lang="en-GB" sz="1904" b="1">
                <a:latin typeface="Calibri"/>
                <a:ea typeface="Calibri"/>
                <a:cs typeface="Calibri"/>
                <a:sym typeface="Calibri"/>
              </a:rPr>
              <a:t>2. Smart contracts</a:t>
            </a:r>
            <a:r>
              <a:rPr lang="en-GB" sz="1904">
                <a:latin typeface="Calibri"/>
                <a:ea typeface="Calibri"/>
                <a:cs typeface="Calibri"/>
                <a:sym typeface="Calibri"/>
              </a:rPr>
              <a:t>​</a:t>
            </a:r>
            <a:endParaRPr sz="1904">
              <a:latin typeface="Calibri"/>
              <a:ea typeface="Calibri"/>
              <a:cs typeface="Calibri"/>
            </a:endParaRPr>
          </a:p>
          <a:p>
            <a:pPr marL="414589" marR="0" lvl="0" indent="-328216" algn="l" rtl="0">
              <a:lnSpc>
                <a:spcPct val="100000"/>
              </a:lnSpc>
              <a:spcBef>
                <a:spcPts val="0"/>
              </a:spcBef>
              <a:spcAft>
                <a:spcPts val="0"/>
              </a:spcAft>
              <a:buSzPts val="2100"/>
              <a:buFont typeface="Calibri"/>
              <a:buChar char="-"/>
            </a:pPr>
            <a:r>
              <a:rPr lang="en-GB" sz="1904">
                <a:latin typeface="Calibri"/>
                <a:ea typeface="Calibri"/>
                <a:cs typeface="Calibri"/>
                <a:sym typeface="Calibri"/>
              </a:rPr>
              <a:t>Smart contracts can be used to self-manage business contracts without the need for an assisting third party. They are programs stored on the blockchain system that run automatically when predetermined conditions are met. They run if-then checks so that transactions can be completed confidently.</a:t>
            </a:r>
            <a:endParaRPr sz="1904">
              <a:latin typeface="Calibri"/>
              <a:ea typeface="Calibri"/>
              <a:cs typeface="Calibri"/>
              <a:sym typeface="Calibri"/>
            </a:endParaRPr>
          </a:p>
          <a:p>
            <a:pPr marL="829178"/>
            <a:endParaRPr lang="en-GB" sz="1904">
              <a:latin typeface="Calibri"/>
              <a:ea typeface="Calibri"/>
              <a:cs typeface="Calibri"/>
              <a:sym typeface="Calibri"/>
            </a:endParaRPr>
          </a:p>
          <a:p>
            <a:pPr marL="86373">
              <a:buSzPts val="2100"/>
              <a:buFont typeface="Calibri"/>
            </a:pPr>
            <a:r>
              <a:rPr lang="en-GB" sz="1904" b="1">
                <a:latin typeface="Calibri"/>
                <a:ea typeface="Calibri"/>
                <a:cs typeface="Calibri"/>
                <a:sym typeface="Calibri"/>
              </a:rPr>
              <a:t>3. Public key cryptography</a:t>
            </a:r>
            <a:endParaRPr sz="1904" b="1">
              <a:latin typeface="Calibri"/>
              <a:ea typeface="Calibri"/>
              <a:cs typeface="Calibri"/>
            </a:endParaRPr>
          </a:p>
          <a:p>
            <a:pPr marL="414589" marR="0" lvl="0" indent="-328216" algn="l" rtl="0">
              <a:lnSpc>
                <a:spcPct val="100000"/>
              </a:lnSpc>
              <a:spcBef>
                <a:spcPts val="0"/>
              </a:spcBef>
              <a:spcAft>
                <a:spcPts val="0"/>
              </a:spcAft>
              <a:buSzPts val="2100"/>
              <a:buFont typeface="Calibri"/>
              <a:buChar char="-"/>
            </a:pPr>
            <a:r>
              <a:rPr lang="en-GB" sz="1904">
                <a:latin typeface="Calibri"/>
                <a:ea typeface="Calibri"/>
                <a:cs typeface="Calibri"/>
                <a:sym typeface="Calibri"/>
              </a:rPr>
              <a:t>​A security feature to uniquely identify participants in the blockchain network. This mechanism generates two sets of keys for network members. One key is a public key that is common to everyone in the network. The other is a private key that is unique to every member. The private and public keys work together to unlock the data in the ledger.</a:t>
            </a:r>
            <a:endParaRPr sz="1904">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g283a1922f65_2_85"/>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14" name="Google Shape;514;g283a1922f65_2_85"/>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HOW DOES A BLOCKCHAIN WORK?</a:t>
            </a:r>
            <a:endParaRPr sz="1270"/>
          </a:p>
        </p:txBody>
      </p:sp>
      <p:sp>
        <p:nvSpPr>
          <p:cNvPr id="515" name="Google Shape;515;g283a1922f65_2_85"/>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516" name="Google Shape;516;g283a1922f65_2_85" descr="Blockchain Working"/>
          <p:cNvPicPr preferRelativeResize="0"/>
          <p:nvPr/>
        </p:nvPicPr>
        <p:blipFill>
          <a:blip r:embed="rId4">
            <a:alphaModFix/>
          </a:blip>
          <a:stretch>
            <a:fillRect/>
          </a:stretch>
        </p:blipFill>
        <p:spPr>
          <a:xfrm>
            <a:off x="1414255" y="1580623"/>
            <a:ext cx="9428736" cy="4508659"/>
          </a:xfrm>
          <a:prstGeom prst="rect">
            <a:avLst/>
          </a:prstGeom>
          <a:noFill/>
          <a:ln>
            <a:noFill/>
          </a:ln>
        </p:spPr>
      </p:pic>
      <p:sp>
        <p:nvSpPr>
          <p:cNvPr id="517" name="Google Shape;517;g283a1922f65_2_85"/>
          <p:cNvSpPr txBox="1"/>
          <p:nvPr/>
        </p:nvSpPr>
        <p:spPr>
          <a:xfrm>
            <a:off x="1524000" y="276393"/>
            <a:ext cx="2720403" cy="2720403"/>
          </a:xfrm>
          <a:prstGeom prst="rect">
            <a:avLst/>
          </a:prstGeom>
          <a:noFill/>
          <a:ln>
            <a:noFill/>
          </a:ln>
        </p:spPr>
        <p:txBody>
          <a:bodyPr spcFirstLastPara="1" wrap="square" lIns="82904" tIns="82904" rIns="82904" bIns="82904" anchor="ctr" anchorCtr="0">
            <a:noAutofit/>
          </a:bodyPr>
          <a:lstStyle/>
          <a:p>
            <a:pPr marL="0" lvl="0" indent="0" algn="l" rtl="0">
              <a:spcBef>
                <a:spcPts val="0"/>
              </a:spcBef>
              <a:spcAft>
                <a:spcPts val="0"/>
              </a:spcAft>
              <a:buNone/>
            </a:pPr>
            <a:r>
              <a:rPr lang="en-GB" sz="1270"/>
              <a:t> </a:t>
            </a:r>
            <a:endParaRPr sz="1270"/>
          </a:p>
        </p:txBody>
      </p:sp>
      <p:sp>
        <p:nvSpPr>
          <p:cNvPr id="518" name="Google Shape;518;g283a1922f65_2_85"/>
          <p:cNvSpPr txBox="1"/>
          <p:nvPr/>
        </p:nvSpPr>
        <p:spPr>
          <a:xfrm>
            <a:off x="9755328" y="6503872"/>
            <a:ext cx="1001924" cy="164040"/>
          </a:xfrm>
          <a:prstGeom prst="rect">
            <a:avLst/>
          </a:prstGeom>
          <a:noFill/>
          <a:ln>
            <a:noFill/>
          </a:ln>
        </p:spPr>
        <p:txBody>
          <a:bodyPr spcFirstLastPara="1" wrap="square" lIns="82904" tIns="82904" rIns="82904" bIns="82904" anchor="t" anchorCtr="0">
            <a:noAutofit/>
          </a:bodyPr>
          <a:lstStyle/>
          <a:p>
            <a:pPr marL="0" lvl="0" indent="0" algn="l" rtl="0">
              <a:spcBef>
                <a:spcPts val="0"/>
              </a:spcBef>
              <a:spcAft>
                <a:spcPts val="0"/>
              </a:spcAft>
              <a:buNone/>
            </a:pPr>
            <a:r>
              <a:rPr lang="en-GB" sz="363">
                <a:latin typeface="Open Sans"/>
                <a:ea typeface="Open Sans"/>
                <a:cs typeface="Open Sans"/>
                <a:sym typeface="Open Sans"/>
              </a:rPr>
              <a:t>Source: </a:t>
            </a:r>
            <a:r>
              <a:rPr lang="en-GB" sz="363" u="sng">
                <a:solidFill>
                  <a:schemeClr val="hlink"/>
                </a:solidFill>
                <a:latin typeface="Open Sans"/>
                <a:ea typeface="Open Sans"/>
                <a:cs typeface="Open Sans"/>
                <a:sym typeface="Open Sans"/>
                <a:hlinkClick r:id="rId5"/>
              </a:rPr>
              <a:t>geeksforgeeks.org</a:t>
            </a:r>
            <a:endParaRPr sz="363">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pic>
        <p:nvPicPr>
          <p:cNvPr id="524" name="Google Shape;524;g283a1922f65_2_10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25" name="Google Shape;525;g283a1922f65_2_104"/>
          <p:cNvSpPr txBox="1"/>
          <p:nvPr/>
        </p:nvSpPr>
        <p:spPr>
          <a:xfrm>
            <a:off x="1678179" y="365713"/>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HASH FUNCTIONS</a:t>
            </a:r>
            <a:endParaRPr sz="1270"/>
          </a:p>
        </p:txBody>
      </p:sp>
      <p:sp>
        <p:nvSpPr>
          <p:cNvPr id="526" name="Google Shape;526;g283a1922f65_2_104"/>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A hash function is a mathematical function that converts input value into another compressed value. The input to the hash function is of arbitrary length but output is always of fixed length</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Hash functions are extremely useful and appear in almost all information security applications</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527" name="Google Shape;527;g283a1922f65_2_104"/>
          <p:cNvPicPr preferRelativeResize="0"/>
          <p:nvPr/>
        </p:nvPicPr>
        <p:blipFill rotWithShape="1">
          <a:blip r:embed="rId4">
            <a:alphaModFix/>
          </a:blip>
          <a:srcRect t="5935" r="5213" b="16975"/>
          <a:stretch/>
        </p:blipFill>
        <p:spPr>
          <a:xfrm>
            <a:off x="2745177" y="3639877"/>
            <a:ext cx="6766888" cy="3095568"/>
          </a:xfrm>
          <a:prstGeom prst="rect">
            <a:avLst/>
          </a:prstGeom>
          <a:noFill/>
          <a:ln>
            <a:noFill/>
          </a:ln>
        </p:spPr>
      </p:pic>
      <p:sp>
        <p:nvSpPr>
          <p:cNvPr id="528" name="Google Shape;528;g283a1922f65_2_104"/>
          <p:cNvSpPr txBox="1"/>
          <p:nvPr/>
        </p:nvSpPr>
        <p:spPr>
          <a:xfrm>
            <a:off x="2862778" y="509600"/>
            <a:ext cx="2720403" cy="2720403"/>
          </a:xfrm>
          <a:prstGeom prst="rect">
            <a:avLst/>
          </a:prstGeom>
          <a:noFill/>
          <a:ln>
            <a:noFill/>
          </a:ln>
        </p:spPr>
        <p:txBody>
          <a:bodyPr spcFirstLastPara="1" wrap="square" lIns="82904" tIns="82904" rIns="82904" bIns="82904" anchor="ctr" anchorCtr="0">
            <a:noAutofit/>
          </a:bodyPr>
          <a:lstStyle/>
          <a:p>
            <a:pPr marL="0" lvl="0" indent="0" algn="l" rtl="0">
              <a:spcBef>
                <a:spcPts val="0"/>
              </a:spcBef>
              <a:spcAft>
                <a:spcPts val="0"/>
              </a:spcAft>
              <a:buNone/>
            </a:pPr>
            <a:r>
              <a:rPr lang="en-GB" sz="1270"/>
              <a:t> </a:t>
            </a:r>
            <a:endParaRPr sz="127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g283a1922f65_2_9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35" name="Google Shape;535;g283a1922f65_2_96"/>
          <p:cNvSpPr txBox="1"/>
          <p:nvPr/>
        </p:nvSpPr>
        <p:spPr>
          <a:xfrm>
            <a:off x="1678179" y="365713"/>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COMPARISON TO A TRADITIONAL DATABASE</a:t>
            </a:r>
            <a:endParaRPr sz="1270"/>
          </a:p>
        </p:txBody>
      </p:sp>
      <p:sp>
        <p:nvSpPr>
          <p:cNvPr id="536" name="Google Shape;536;g283a1922f65_2_96"/>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Blockchain is a special type of database management system that has more features than a regular database. We describe some significant differences between a traditional database and a blockchain in the following list:​</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Blockchains </a:t>
            </a:r>
            <a:r>
              <a:rPr lang="en-GB" sz="1995" b="1">
                <a:latin typeface="Calibri"/>
                <a:ea typeface="Calibri"/>
                <a:cs typeface="Calibri"/>
                <a:sym typeface="Calibri"/>
              </a:rPr>
              <a:t>decentralize control without damaging trust</a:t>
            </a:r>
            <a:r>
              <a:rPr lang="en-GB" sz="1995">
                <a:latin typeface="Calibri"/>
                <a:ea typeface="Calibri"/>
                <a:cs typeface="Calibri"/>
                <a:sym typeface="Calibri"/>
              </a:rPr>
              <a:t> in the existing data. This is not possible in other database systems.​</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Companies involved in a transaction cannot share their entire database. But in blockchain networks, each company has its copy of the ledger, and the system automatically maintains consistency between the two ledgers.​</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Although in most database systems you can edit or delete data, in blockchain you can only insert data.</a:t>
            </a:r>
            <a:endParaRPr sz="1995">
              <a:latin typeface="Calibri"/>
              <a:ea typeface="Calibri"/>
              <a:cs typeface="Calibri"/>
              <a:sym typeface="Calibri"/>
            </a:endParaRPr>
          </a:p>
          <a:p>
            <a:pPr marL="1658356" marR="0" lvl="0" indent="0" algn="l" rtl="0">
              <a:lnSpc>
                <a:spcPct val="100000"/>
              </a:lnSpc>
              <a:spcBef>
                <a:spcPts val="0"/>
              </a:spcBef>
              <a:spcAft>
                <a:spcPts val="0"/>
              </a:spcAft>
              <a:buNone/>
            </a:pPr>
            <a:r>
              <a:rPr lang="en-GB" sz="1995">
                <a:latin typeface="Calibri"/>
                <a:ea typeface="Calibri"/>
                <a:cs typeface="Calibri"/>
                <a:sym typeface="Calibri"/>
              </a:rPr>
              <a:t>​</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
          <p:cNvSpPr/>
          <p:nvPr/>
        </p:nvSpPr>
        <p:spPr>
          <a:xfrm flipH="1">
            <a:off x="1247607" y="0"/>
            <a:ext cx="2429956" cy="6858000"/>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272" name="Google Shape;272;p2"/>
          <p:cNvSpPr txBox="1"/>
          <p:nvPr/>
        </p:nvSpPr>
        <p:spPr>
          <a:xfrm rot="16200000">
            <a:off x="339967" y="3116834"/>
            <a:ext cx="2896685" cy="624341"/>
          </a:xfrm>
          <a:prstGeom prst="rect">
            <a:avLst/>
          </a:prstGeom>
          <a:noFill/>
          <a:ln>
            <a:noFill/>
          </a:ln>
        </p:spPr>
        <p:txBody>
          <a:bodyPr spcFirstLastPara="1" wrap="square" lIns="0" tIns="10927" rIns="0" bIns="0" anchor="t" anchorCtr="0">
            <a:spAutoFit/>
          </a:bodyPr>
          <a:lstStyle/>
          <a:p>
            <a:pPr marL="11516" marR="4607" lvl="0" indent="0" algn="l" rtl="0">
              <a:lnSpc>
                <a:spcPct val="108700"/>
              </a:lnSpc>
              <a:spcBef>
                <a:spcPts val="0"/>
              </a:spcBef>
              <a:spcAft>
                <a:spcPts val="0"/>
              </a:spcAft>
              <a:buNone/>
            </a:pPr>
            <a:r>
              <a:rPr lang="en-GB" sz="4897" b="1">
                <a:solidFill>
                  <a:schemeClr val="lt1"/>
                </a:solidFill>
                <a:latin typeface="Calibri"/>
                <a:ea typeface="Calibri"/>
                <a:cs typeface="Calibri"/>
                <a:sym typeface="Calibri"/>
              </a:rPr>
              <a:t>CONTENTS</a:t>
            </a:r>
            <a:endParaRPr sz="4897">
              <a:solidFill>
                <a:schemeClr val="lt1"/>
              </a:solidFill>
              <a:latin typeface="Calibri"/>
              <a:ea typeface="Calibri"/>
              <a:cs typeface="Calibri"/>
              <a:sym typeface="Calibri"/>
            </a:endParaRPr>
          </a:p>
        </p:txBody>
      </p:sp>
      <p:sp>
        <p:nvSpPr>
          <p:cNvPr id="273" name="Google Shape;273;p2"/>
          <p:cNvSpPr txBox="1"/>
          <p:nvPr/>
        </p:nvSpPr>
        <p:spPr>
          <a:xfrm>
            <a:off x="2301355" y="650244"/>
            <a:ext cx="9653184" cy="4851488"/>
          </a:xfrm>
          <a:prstGeom prst="rect">
            <a:avLst/>
          </a:prstGeom>
          <a:noFill/>
          <a:ln>
            <a:noFill/>
          </a:ln>
        </p:spPr>
        <p:txBody>
          <a:bodyPr spcFirstLastPara="1" wrap="square" lIns="0" tIns="98456" rIns="0" bIns="0" anchor="t" anchorCtr="0">
            <a:spAutoFit/>
          </a:bodyPr>
          <a:lstStyle/>
          <a:p>
            <a:pPr marL="11430" marR="0" lvl="0" indent="0" algn="l" rtl="0">
              <a:spcBef>
                <a:spcPts val="0"/>
              </a:spcBef>
              <a:spcAft>
                <a:spcPts val="0"/>
              </a:spcAft>
              <a:buNone/>
            </a:pPr>
            <a:r>
              <a:rPr lang="en-GB" sz="1250" b="1">
                <a:solidFill>
                  <a:schemeClr val="dk1"/>
                </a:solidFill>
                <a:latin typeface="Open Sans"/>
                <a:ea typeface="Open Sans"/>
                <a:cs typeface="Open Sans"/>
                <a:sym typeface="Open Sans"/>
              </a:rPr>
              <a:t>		</a:t>
            </a:r>
            <a:endParaRPr lang="en-US" sz="1250" b="1">
              <a:solidFill>
                <a:schemeClr val="dk1"/>
              </a:solidFill>
              <a:latin typeface="Open Sans"/>
              <a:ea typeface="Open Sans"/>
              <a:cs typeface="Open Sans"/>
            </a:endParaRPr>
          </a:p>
          <a:p>
            <a:pPr marL="11430" marR="0" lvl="0" indent="0" algn="l" rtl="0">
              <a:spcBef>
                <a:spcPts val="775"/>
              </a:spcBef>
              <a:spcAft>
                <a:spcPts val="0"/>
              </a:spcAft>
              <a:buNone/>
            </a:pPr>
            <a:endParaRPr sz="1270" b="1">
              <a:solidFill>
                <a:schemeClr val="dk1"/>
              </a:solidFill>
              <a:latin typeface="Open Sans"/>
              <a:ea typeface="Open Sans"/>
              <a:cs typeface="Open Sans"/>
            </a:endParaRPr>
          </a:p>
          <a:p>
            <a:pPr marL="11430" marR="0" lvl="0" indent="0" algn="l" rtl="0">
              <a:spcBef>
                <a:spcPts val="775"/>
              </a:spcBef>
              <a:spcAft>
                <a:spcPts val="0"/>
              </a:spcAft>
              <a:buNone/>
            </a:pPr>
            <a:r>
              <a:rPr lang="en-GB" sz="1950" b="1">
                <a:solidFill>
                  <a:schemeClr val="dk1"/>
                </a:solidFill>
                <a:latin typeface="Calibri"/>
                <a:ea typeface="Calibri"/>
                <a:cs typeface="Calibri"/>
                <a:sym typeface="Calibri"/>
              </a:rPr>
              <a:t>		</a:t>
            </a:r>
            <a:endParaRPr sz="1950" b="1">
              <a:solidFill>
                <a:schemeClr val="dk1"/>
              </a:solidFill>
              <a:latin typeface="Calibri"/>
              <a:ea typeface="Calibri"/>
              <a:cs typeface="Calibri"/>
            </a:endParaRPr>
          </a:p>
          <a:p>
            <a:pPr marL="11430">
              <a:lnSpc>
                <a:spcPct val="218571"/>
              </a:lnSpc>
            </a:pPr>
            <a:r>
              <a:rPr lang="en-GB" sz="1950" b="1">
                <a:solidFill>
                  <a:schemeClr val="lt1"/>
                </a:solidFill>
                <a:latin typeface="Calibri"/>
                <a:ea typeface="Calibri"/>
                <a:cs typeface="Calibri"/>
                <a:sym typeface="Calibri"/>
              </a:rPr>
              <a:t>SECTION 01 </a:t>
            </a:r>
            <a:r>
              <a:rPr lang="en-GB" sz="1950" b="1">
                <a:solidFill>
                  <a:schemeClr val="dk1"/>
                </a:solidFill>
                <a:latin typeface="Calibri"/>
                <a:ea typeface="Calibri"/>
                <a:cs typeface="Calibri"/>
                <a:sym typeface="Calibri"/>
              </a:rPr>
              <a:t>	  INTRODUCTION TO BLOCKCHAIN IN THE AGRIFOOD CHAIN	</a:t>
            </a:r>
            <a:endParaRPr sz="1950" b="1">
              <a:solidFill>
                <a:schemeClr val="dk1"/>
              </a:solidFill>
              <a:latin typeface="Calibri"/>
              <a:ea typeface="Calibri"/>
              <a:cs typeface="Calibri"/>
            </a:endParaRPr>
          </a:p>
          <a:p>
            <a:pPr marL="11430">
              <a:lnSpc>
                <a:spcPct val="218571"/>
              </a:lnSpc>
            </a:pPr>
            <a:r>
              <a:rPr lang="en-GB" sz="1950" b="1">
                <a:solidFill>
                  <a:schemeClr val="lt1"/>
                </a:solidFill>
                <a:latin typeface="Calibri"/>
                <a:ea typeface="Calibri"/>
                <a:cs typeface="Calibri"/>
                <a:sym typeface="Calibri"/>
              </a:rPr>
              <a:t>SECTION 02 </a:t>
            </a:r>
            <a:r>
              <a:rPr lang="en-GB" sz="1950" b="1">
                <a:solidFill>
                  <a:schemeClr val="dk1"/>
                </a:solidFill>
                <a:latin typeface="Calibri"/>
                <a:ea typeface="Calibri"/>
                <a:cs typeface="Calibri"/>
                <a:sym typeface="Calibri"/>
              </a:rPr>
              <a:t>  THE BUILDING BLOCKS OF BLOCKCHAIN	</a:t>
            </a:r>
            <a:endParaRPr sz="1995" b="1">
              <a:solidFill>
                <a:schemeClr val="dk1"/>
              </a:solidFill>
              <a:latin typeface="Calibri"/>
              <a:ea typeface="Calibri"/>
              <a:cs typeface="Calibri"/>
            </a:endParaRPr>
          </a:p>
          <a:p>
            <a:pPr marL="11430">
              <a:lnSpc>
                <a:spcPct val="218571"/>
              </a:lnSpc>
            </a:pPr>
            <a:r>
              <a:rPr lang="en-GB" sz="1950" b="1">
                <a:solidFill>
                  <a:schemeClr val="lt1"/>
                </a:solidFill>
                <a:latin typeface="Calibri"/>
                <a:ea typeface="Calibri"/>
                <a:cs typeface="Calibri"/>
                <a:sym typeface="Calibri"/>
              </a:rPr>
              <a:t>SECTION 03 </a:t>
            </a:r>
            <a:r>
              <a:rPr lang="en-GB" sz="1950" b="1">
                <a:solidFill>
                  <a:schemeClr val="dk1"/>
                </a:solidFill>
                <a:latin typeface="Calibri"/>
                <a:ea typeface="Calibri"/>
                <a:cs typeface="Calibri"/>
                <a:sym typeface="Calibri"/>
              </a:rPr>
              <a:t>  HOW TO USE BLOCKCHAIN WITHIN THE AGRIFOOD SECTOR	</a:t>
            </a:r>
            <a:endParaRPr sz="1950" b="1">
              <a:solidFill>
                <a:schemeClr val="dk1"/>
              </a:solidFill>
              <a:latin typeface="Calibri"/>
              <a:ea typeface="Calibri"/>
              <a:cs typeface="Calibri"/>
            </a:endParaRPr>
          </a:p>
          <a:p>
            <a:pPr marL="11430">
              <a:lnSpc>
                <a:spcPct val="218571"/>
              </a:lnSpc>
            </a:pPr>
            <a:r>
              <a:rPr lang="en-GB" sz="1950" b="1">
                <a:solidFill>
                  <a:schemeClr val="lt1"/>
                </a:solidFill>
                <a:latin typeface="Calibri"/>
                <a:ea typeface="Calibri"/>
                <a:cs typeface="Calibri"/>
                <a:sym typeface="Calibri"/>
              </a:rPr>
              <a:t>SECTION 04</a:t>
            </a:r>
            <a:r>
              <a:rPr lang="en-GB" sz="1950" b="1">
                <a:solidFill>
                  <a:schemeClr val="dk1"/>
                </a:solidFill>
                <a:latin typeface="Calibri"/>
                <a:ea typeface="Calibri"/>
                <a:cs typeface="Calibri"/>
                <a:sym typeface="Calibri"/>
              </a:rPr>
              <a:t>         BLOCKCHAIN IN PRACTICE</a:t>
            </a:r>
            <a:endParaRPr sz="1950" b="1">
              <a:solidFill>
                <a:schemeClr val="dk1"/>
              </a:solidFill>
              <a:latin typeface="Calibri"/>
              <a:ea typeface="Calibri"/>
              <a:cs typeface="Calibri"/>
            </a:endParaRPr>
          </a:p>
          <a:p>
            <a:pPr marL="11430">
              <a:lnSpc>
                <a:spcPct val="218571"/>
              </a:lnSpc>
            </a:pPr>
            <a:r>
              <a:rPr lang="en-GB" sz="1950" b="1">
                <a:solidFill>
                  <a:schemeClr val="lt1"/>
                </a:solidFill>
                <a:latin typeface="Calibri"/>
                <a:ea typeface="Calibri"/>
                <a:cs typeface="Calibri"/>
                <a:sym typeface="Calibri"/>
              </a:rPr>
              <a:t>SECTION 05 </a:t>
            </a:r>
            <a:r>
              <a:rPr lang="en-GB" sz="1950">
                <a:solidFill>
                  <a:schemeClr val="dk1"/>
                </a:solidFill>
                <a:latin typeface="Calibri"/>
                <a:ea typeface="Calibri"/>
                <a:cs typeface="Calibri"/>
                <a:sym typeface="Calibri"/>
              </a:rPr>
              <a:t>	</a:t>
            </a:r>
            <a:r>
              <a:rPr lang="en-GB" sz="1950" b="1">
                <a:solidFill>
                  <a:schemeClr val="dk1"/>
                </a:solidFill>
                <a:latin typeface="Calibri"/>
                <a:ea typeface="Calibri"/>
                <a:cs typeface="Calibri"/>
                <a:sym typeface="Calibri"/>
              </a:rPr>
              <a:t>  TRUSTWORTHY BLOCKCHAIN SOURCES - WHO TO TRUST?</a:t>
            </a:r>
            <a:endParaRPr sz="1950" b="1">
              <a:solidFill>
                <a:schemeClr val="dk1"/>
              </a:solidFill>
              <a:latin typeface="Calibri"/>
              <a:ea typeface="Calibri"/>
              <a:cs typeface="Calibri"/>
            </a:endParaRPr>
          </a:p>
          <a:p>
            <a:pPr marL="11430">
              <a:lnSpc>
                <a:spcPct val="191250"/>
              </a:lnSpc>
            </a:pPr>
            <a:r>
              <a:rPr lang="en-GB" sz="1950" b="1">
                <a:solidFill>
                  <a:schemeClr val="lt1"/>
                </a:solidFill>
                <a:latin typeface="Calibri"/>
                <a:ea typeface="Calibri"/>
                <a:cs typeface="Calibri"/>
                <a:sym typeface="Calibri"/>
              </a:rPr>
              <a:t>SECTION 06      </a:t>
            </a:r>
            <a:r>
              <a:rPr lang="en-GB" sz="1950" b="1">
                <a:solidFill>
                  <a:schemeClr val="dk1"/>
                </a:solidFill>
                <a:latin typeface="Calibri"/>
                <a:ea typeface="Calibri"/>
                <a:cs typeface="Calibri"/>
                <a:sym typeface="Calibri"/>
              </a:rPr>
              <a:t>    CONCLUSIONS</a:t>
            </a:r>
            <a:endParaRPr sz="1950" b="1">
              <a:solidFill>
                <a:schemeClr val="dk1"/>
              </a:solidFill>
              <a:latin typeface="Calibri"/>
              <a:ea typeface="Calibri"/>
              <a:cs typeface="Calibri"/>
            </a:endParaRPr>
          </a:p>
        </p:txBody>
      </p:sp>
      <p:sp>
        <p:nvSpPr>
          <p:cNvPr id="3" name="Google Shape;349;g281fc3c1766_0_264">
            <a:extLst>
              <a:ext uri="{FF2B5EF4-FFF2-40B4-BE49-F238E27FC236}">
                <a16:creationId xmlns:a16="http://schemas.microsoft.com/office/drawing/2014/main" id="{233C087D-929B-66C0-A8D1-5CF466EDEB39}"/>
              </a:ext>
            </a:extLst>
          </p:cNvPr>
          <p:cNvSpPr txBox="1"/>
          <p:nvPr/>
        </p:nvSpPr>
        <p:spPr>
          <a:xfrm>
            <a:off x="3958744" y="5992323"/>
            <a:ext cx="5749655" cy="753362"/>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dirty="0">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dirty="0"/>
          </a:p>
        </p:txBody>
      </p:sp>
      <p:pic>
        <p:nvPicPr>
          <p:cNvPr id="5" name="Picture 4" descr="Blue text on a black background&#10;&#10;Description automatically generated">
            <a:extLst>
              <a:ext uri="{FF2B5EF4-FFF2-40B4-BE49-F238E27FC236}">
                <a16:creationId xmlns:a16="http://schemas.microsoft.com/office/drawing/2014/main" id="{34E4C4FA-0816-D571-17CE-B828581FCCCB}"/>
              </a:ext>
            </a:extLst>
          </p:cNvPr>
          <p:cNvPicPr>
            <a:picLocks noChangeAspect="1"/>
          </p:cNvPicPr>
          <p:nvPr/>
        </p:nvPicPr>
        <p:blipFill>
          <a:blip r:embed="rId3"/>
          <a:stretch>
            <a:fillRect/>
          </a:stretch>
        </p:blipFill>
        <p:spPr>
          <a:xfrm>
            <a:off x="9982621" y="6192133"/>
            <a:ext cx="1835950" cy="3500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g283a1922f65_2_13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43" name="Google Shape;543;g283a1922f65_2_134"/>
          <p:cNvSpPr txBox="1"/>
          <p:nvPr/>
        </p:nvSpPr>
        <p:spPr>
          <a:xfrm>
            <a:off x="1678179" y="365713"/>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COMPARISON TO A TRADITIONAL DATABASE</a:t>
            </a:r>
            <a:endParaRPr sz="1270"/>
          </a:p>
        </p:txBody>
      </p:sp>
      <p:sp>
        <p:nvSpPr>
          <p:cNvPr id="544" name="Google Shape;544;g283a1922f65_2_134"/>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Key difference: </a:t>
            </a:r>
            <a:r>
              <a:rPr lang="en-GB" sz="1995" b="1">
                <a:latin typeface="Calibri"/>
                <a:ea typeface="Calibri"/>
                <a:cs typeface="Calibri"/>
                <a:sym typeface="Calibri"/>
              </a:rPr>
              <a:t>centralization</a:t>
            </a:r>
            <a:r>
              <a:rPr lang="en-GB" sz="1995">
                <a:latin typeface="Calibri"/>
                <a:ea typeface="Calibri"/>
                <a:cs typeface="Calibri"/>
                <a:sym typeface="Calibri"/>
              </a:rPr>
              <a:t> vs. </a:t>
            </a:r>
            <a:r>
              <a:rPr lang="en-GB" sz="1995" b="1">
                <a:latin typeface="Calibri"/>
                <a:ea typeface="Calibri"/>
                <a:cs typeface="Calibri"/>
                <a:sym typeface="Calibri"/>
              </a:rPr>
              <a:t>decentralization​</a:t>
            </a:r>
            <a:endParaRPr sz="1995" b="1">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Traditional Databases</a:t>
            </a:r>
            <a:r>
              <a:rPr lang="en-GB" sz="1995">
                <a:latin typeface="Calibri"/>
                <a:ea typeface="Calibri"/>
                <a:cs typeface="Calibri"/>
                <a:sym typeface="Calibri"/>
              </a:rPr>
              <a:t>: Traditional databases are centralized systems where a single entity (e.g., a company or organization) has control over the database. They rely on a central server or a cluster of servers to manage and store data.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Blockchain</a:t>
            </a:r>
            <a:r>
              <a:rPr lang="en-GB" sz="1995">
                <a:latin typeface="Calibri"/>
                <a:ea typeface="Calibri"/>
                <a:cs typeface="Calibri"/>
                <a:sym typeface="Calibri"/>
              </a:rPr>
              <a:t>: Blockchains are decentralized networks where data is distributed across multiple nodes (computers) in a network. There is no central authority or single point of control, making them resistant to censorship and tampering.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545" name="Google Shape;545;g283a1922f65_2_134"/>
          <p:cNvPicPr preferRelativeResize="0"/>
          <p:nvPr/>
        </p:nvPicPr>
        <p:blipFill>
          <a:blip r:embed="rId4">
            <a:alphaModFix/>
          </a:blip>
          <a:stretch>
            <a:fillRect/>
          </a:stretch>
        </p:blipFill>
        <p:spPr>
          <a:xfrm>
            <a:off x="2429622" y="4524642"/>
            <a:ext cx="2238346" cy="2238346"/>
          </a:xfrm>
          <a:prstGeom prst="rect">
            <a:avLst/>
          </a:prstGeom>
          <a:noFill/>
          <a:ln>
            <a:noFill/>
          </a:ln>
        </p:spPr>
      </p:pic>
      <p:pic>
        <p:nvPicPr>
          <p:cNvPr id="546" name="Google Shape;546;g283a1922f65_2_134"/>
          <p:cNvPicPr preferRelativeResize="0"/>
          <p:nvPr/>
        </p:nvPicPr>
        <p:blipFill>
          <a:blip r:embed="rId5">
            <a:alphaModFix/>
          </a:blip>
          <a:stretch>
            <a:fillRect/>
          </a:stretch>
        </p:blipFill>
        <p:spPr>
          <a:xfrm>
            <a:off x="7388067" y="4551200"/>
            <a:ext cx="2185232" cy="218523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g283a1922f65_2_14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53" name="Google Shape;553;g283a1922f65_2_142"/>
          <p:cNvSpPr txBox="1"/>
          <p:nvPr/>
        </p:nvSpPr>
        <p:spPr>
          <a:xfrm>
            <a:off x="1678179" y="365713"/>
            <a:ext cx="9122327"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BLOCKCHAIN VS THE CLOUD &amp; BLOCKCHAIN AS A SERVICE</a:t>
            </a:r>
            <a:endParaRPr sz="1270"/>
          </a:p>
        </p:txBody>
      </p:sp>
      <p:sp>
        <p:nvSpPr>
          <p:cNvPr id="554" name="Google Shape;554;g283a1922f65_2_142"/>
          <p:cNvSpPr txBox="1"/>
          <p:nvPr/>
        </p:nvSpPr>
        <p:spPr>
          <a:xfrm>
            <a:off x="1645557" y="1224998"/>
            <a:ext cx="912232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How is Blockchain different from the cloud?</a:t>
            </a:r>
            <a:endParaRPr sz="1995" b="1">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The term cloud refers to computing services that can be accessed online. You can access Software as a Service (SaaS), Product as a Service (PaaS), and Infrastructure as a Service (IaaS) from the cloud. ​</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What is blockchain as a service?​</a:t>
            </a:r>
            <a:endParaRPr sz="1995" b="1">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Blockchain as a Service (BaaS) is a managed blockchain service that a third party provides in the cloud. You can develop blockchain applications and digital services while the cloud provider supplies the infrastructure and blockchain building tools. ​</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555" name="Google Shape;555;g283a1922f65_2_142"/>
          <p:cNvPicPr preferRelativeResize="0"/>
          <p:nvPr/>
        </p:nvPicPr>
        <p:blipFill>
          <a:blip r:embed="rId4">
            <a:alphaModFix/>
          </a:blip>
          <a:stretch>
            <a:fillRect/>
          </a:stretch>
        </p:blipFill>
        <p:spPr>
          <a:xfrm>
            <a:off x="7302341" y="4408346"/>
            <a:ext cx="2237055" cy="2237055"/>
          </a:xfrm>
          <a:prstGeom prst="rect">
            <a:avLst/>
          </a:prstGeom>
          <a:noFill/>
          <a:ln>
            <a:noFill/>
          </a:ln>
        </p:spPr>
      </p:pic>
      <p:pic>
        <p:nvPicPr>
          <p:cNvPr id="556" name="Google Shape;556;g283a1922f65_2_142"/>
          <p:cNvPicPr preferRelativeResize="0"/>
          <p:nvPr/>
        </p:nvPicPr>
        <p:blipFill>
          <a:blip r:embed="rId5">
            <a:alphaModFix/>
          </a:blip>
          <a:stretch>
            <a:fillRect/>
          </a:stretch>
        </p:blipFill>
        <p:spPr>
          <a:xfrm>
            <a:off x="2655484" y="4283445"/>
            <a:ext cx="2409801" cy="24098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g283a1922f65_2_151"/>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563" name="Google Shape;563;g283a1922f65_2_151"/>
          <p:cNvSpPr txBox="1"/>
          <p:nvPr/>
        </p:nvSpPr>
        <p:spPr>
          <a:xfrm>
            <a:off x="1678179" y="365713"/>
            <a:ext cx="9122327"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BENEFITS OF BLOCKCHAIN TECHNOLOGY</a:t>
            </a:r>
            <a:endParaRPr sz="1270"/>
          </a:p>
        </p:txBody>
      </p:sp>
      <p:sp>
        <p:nvSpPr>
          <p:cNvPr id="564" name="Google Shape;564;g283a1922f65_2_151"/>
          <p:cNvSpPr txBox="1"/>
          <p:nvPr/>
        </p:nvSpPr>
        <p:spPr>
          <a:xfrm>
            <a:off x="1645557" y="1458204"/>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Blockchain technology brings many benefits to asset transaction management. </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Advanced security​:</a:t>
            </a:r>
            <a:r>
              <a:rPr lang="en-GB" sz="1995">
                <a:latin typeface="Calibri"/>
                <a:ea typeface="Calibri"/>
                <a:cs typeface="Calibri"/>
                <a:sym typeface="Calibri"/>
              </a:rPr>
              <a:t> Blockchain uses a combination of cryptography, decentralization, and consensus to create a highly secure underlying software system that is nearly impossible to tamper with. There is no single point of failure, and a single user cannot change the transaction records.​ Thus, Blockchain can enhance security and trust.</a:t>
            </a:r>
            <a:endParaRPr sz="1995">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Improved efficiency</a:t>
            </a:r>
            <a:r>
              <a:rPr lang="en-GB" sz="1995">
                <a:latin typeface="Calibri"/>
                <a:ea typeface="Calibri"/>
                <a:cs typeface="Calibri"/>
                <a:sym typeface="Calibri"/>
              </a:rPr>
              <a:t>​: Blockchain can speed up business-to-business transactions by providing transparency and promoting disintermediation.</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b="1">
                <a:latin typeface="Calibri"/>
                <a:ea typeface="Calibri"/>
                <a:cs typeface="Calibri"/>
                <a:sym typeface="Calibri"/>
              </a:rPr>
              <a:t>Faster auditing</a:t>
            </a:r>
            <a:r>
              <a:rPr lang="en-GB" sz="1995">
                <a:latin typeface="Calibri"/>
                <a:ea typeface="Calibri"/>
                <a:cs typeface="Calibri"/>
                <a:sym typeface="Calibri"/>
              </a:rPr>
              <a:t>:​ Blockchain records are chronologically immutable, which means that all records are always ordered by time. This data transparency makes audit processing much faster.</a:t>
            </a:r>
            <a:endParaRPr sz="1995">
              <a:latin typeface="Calibri"/>
              <a:ea typeface="Calibri"/>
              <a:cs typeface="Calibri"/>
              <a:sym typeface="Calibri"/>
            </a:endParaRPr>
          </a:p>
          <a:p>
            <a:pPr marL="1658356" marR="0" lvl="0" indent="0" algn="l" rtl="0">
              <a:lnSpc>
                <a:spcPct val="100000"/>
              </a:lnSpc>
              <a:spcBef>
                <a:spcPts val="0"/>
              </a:spcBef>
              <a:spcAft>
                <a:spcPts val="0"/>
              </a:spcAft>
              <a:buNone/>
            </a:pP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568"/>
        <p:cNvGrpSpPr/>
        <p:nvPr/>
      </p:nvGrpSpPr>
      <p:grpSpPr>
        <a:xfrm>
          <a:off x="0" y="0"/>
          <a:ext cx="0" cy="0"/>
          <a:chOff x="0" y="0"/>
          <a:chExt cx="0" cy="0"/>
        </a:xfrm>
      </p:grpSpPr>
      <p:sp>
        <p:nvSpPr>
          <p:cNvPr id="569" name="Google Shape;569;g283a1922f65_0_150"/>
          <p:cNvSpPr/>
          <p:nvPr/>
        </p:nvSpPr>
        <p:spPr>
          <a:xfrm>
            <a:off x="1247607" y="882938"/>
            <a:ext cx="9707531" cy="465301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70" name="Google Shape;570;g283a1922f65_0_150"/>
          <p:cNvSpPr txBox="1"/>
          <p:nvPr/>
        </p:nvSpPr>
        <p:spPr>
          <a:xfrm>
            <a:off x="5238030" y="2040620"/>
            <a:ext cx="5471819" cy="1582360"/>
          </a:xfrm>
          <a:prstGeom prst="rect">
            <a:avLst/>
          </a:prstGeom>
          <a:noFill/>
          <a:ln>
            <a:noFill/>
          </a:ln>
        </p:spPr>
        <p:txBody>
          <a:bodyPr spcFirstLastPara="1" wrap="square" lIns="0" tIns="10927" rIns="0" bIns="0" anchor="t" anchorCtr="0">
            <a:spAutoFit/>
          </a:bodyPr>
          <a:lstStyle/>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HOW TO USE BLOCKCHAIN TECHNOLOGY WITHIN THE AGRIFOOD SECTOR</a:t>
            </a:r>
            <a:endParaRPr sz="4171">
              <a:solidFill>
                <a:schemeClr val="lt1"/>
              </a:solidFill>
              <a:latin typeface="Calibri"/>
              <a:ea typeface="Calibri"/>
              <a:cs typeface="Calibri"/>
              <a:sym typeface="Calibri"/>
            </a:endParaRPr>
          </a:p>
        </p:txBody>
      </p:sp>
      <p:grpSp>
        <p:nvGrpSpPr>
          <p:cNvPr id="572" name="Google Shape;572;g283a1922f65_0_150"/>
          <p:cNvGrpSpPr/>
          <p:nvPr/>
        </p:nvGrpSpPr>
        <p:grpSpPr>
          <a:xfrm>
            <a:off x="1743066" y="2062397"/>
            <a:ext cx="2617371" cy="2551478"/>
            <a:chOff x="2262504" y="2609557"/>
            <a:chExt cx="1345882" cy="1311999"/>
          </a:xfrm>
        </p:grpSpPr>
        <p:grpSp>
          <p:nvGrpSpPr>
            <p:cNvPr id="573" name="Google Shape;573;g283a1922f65_0_150"/>
            <p:cNvGrpSpPr/>
            <p:nvPr/>
          </p:nvGrpSpPr>
          <p:grpSpPr>
            <a:xfrm>
              <a:off x="2847815" y="2734283"/>
              <a:ext cx="760571" cy="1187273"/>
              <a:chOff x="2847815" y="2734283"/>
              <a:chExt cx="760571" cy="1187273"/>
            </a:xfrm>
          </p:grpSpPr>
          <p:grpSp>
            <p:nvGrpSpPr>
              <p:cNvPr id="574" name="Google Shape;574;g283a1922f65_0_150"/>
              <p:cNvGrpSpPr/>
              <p:nvPr/>
            </p:nvGrpSpPr>
            <p:grpSpPr>
              <a:xfrm>
                <a:off x="3093560" y="2734283"/>
                <a:ext cx="373380" cy="316098"/>
                <a:chOff x="3093560" y="2734283"/>
                <a:chExt cx="373380" cy="316098"/>
              </a:xfrm>
            </p:grpSpPr>
            <p:sp>
              <p:nvSpPr>
                <p:cNvPr id="575" name="Google Shape;575;g283a1922f65_0_150"/>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76" name="Google Shape;576;g283a1922f65_0_150"/>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77" name="Google Shape;577;g283a1922f65_0_150"/>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578" name="Google Shape;578;g283a1922f65_0_150"/>
              <p:cNvGrpSpPr/>
              <p:nvPr/>
            </p:nvGrpSpPr>
            <p:grpSpPr>
              <a:xfrm>
                <a:off x="2847815" y="3185580"/>
                <a:ext cx="373380" cy="316099"/>
                <a:chOff x="2847815" y="3185580"/>
                <a:chExt cx="373380" cy="316099"/>
              </a:xfrm>
            </p:grpSpPr>
            <p:sp>
              <p:nvSpPr>
                <p:cNvPr id="579" name="Google Shape;579;g283a1922f65_0_150"/>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0" name="Google Shape;580;g283a1922f65_0_150"/>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1" name="Google Shape;581;g283a1922f65_0_150"/>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582" name="Google Shape;582;g283a1922f65_0_150"/>
              <p:cNvGrpSpPr/>
              <p:nvPr/>
            </p:nvGrpSpPr>
            <p:grpSpPr>
              <a:xfrm>
                <a:off x="3385025" y="3181772"/>
                <a:ext cx="222409" cy="316098"/>
                <a:chOff x="3385025" y="3181772"/>
                <a:chExt cx="222409" cy="316098"/>
              </a:xfrm>
            </p:grpSpPr>
            <p:sp>
              <p:nvSpPr>
                <p:cNvPr id="583" name="Google Shape;583;g283a1922f65_0_150"/>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4" name="Google Shape;584;g283a1922f65_0_150"/>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5" name="Google Shape;585;g283a1922f65_0_150"/>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586" name="Google Shape;586;g283a1922f65_0_150"/>
              <p:cNvGrpSpPr/>
              <p:nvPr/>
            </p:nvGrpSpPr>
            <p:grpSpPr>
              <a:xfrm>
                <a:off x="3139042" y="3633069"/>
                <a:ext cx="373618" cy="288487"/>
                <a:chOff x="3139042" y="3633069"/>
                <a:chExt cx="373618" cy="288487"/>
              </a:xfrm>
            </p:grpSpPr>
            <p:sp>
              <p:nvSpPr>
                <p:cNvPr id="587" name="Google Shape;587;g283a1922f65_0_150"/>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8" name="Google Shape;588;g283a1922f65_0_150"/>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89" name="Google Shape;589;g283a1922f65_0_150"/>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sp>
            <p:nvSpPr>
              <p:cNvPr id="590" name="Google Shape;590;g283a1922f65_0_150"/>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1" name="Google Shape;591;g283a1922f65_0_150"/>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2" name="Google Shape;592;g283a1922f65_0_150"/>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3" name="Google Shape;593;g283a1922f65_0_150"/>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4" name="Google Shape;594;g283a1922f65_0_150"/>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5" name="Google Shape;595;g283a1922f65_0_150"/>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596" name="Google Shape;596;g283a1922f65_0_150"/>
            <p:cNvGrpSpPr/>
            <p:nvPr/>
          </p:nvGrpSpPr>
          <p:grpSpPr>
            <a:xfrm>
              <a:off x="2262504" y="2609557"/>
              <a:ext cx="912494" cy="1194890"/>
              <a:chOff x="2262504" y="2609557"/>
              <a:chExt cx="912494" cy="1194890"/>
            </a:xfrm>
          </p:grpSpPr>
          <p:grpSp>
            <p:nvGrpSpPr>
              <p:cNvPr id="597" name="Google Shape;597;g283a1922f65_0_150"/>
              <p:cNvGrpSpPr/>
              <p:nvPr/>
            </p:nvGrpSpPr>
            <p:grpSpPr>
              <a:xfrm>
                <a:off x="2262504" y="3184628"/>
                <a:ext cx="751522" cy="619819"/>
                <a:chOff x="2262504" y="3184628"/>
                <a:chExt cx="751522" cy="619819"/>
              </a:xfrm>
            </p:grpSpPr>
            <p:sp>
              <p:nvSpPr>
                <p:cNvPr id="598" name="Google Shape;598;g283a1922f65_0_150"/>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599" name="Google Shape;599;g283a1922f65_0_150"/>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0" name="Google Shape;600;g283a1922f65_0_150"/>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1" name="Google Shape;601;g283a1922f65_0_150"/>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2" name="Google Shape;602;g283a1922f65_0_150"/>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3" name="Google Shape;603;g283a1922f65_0_150"/>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4" name="Google Shape;604;g283a1922f65_0_150"/>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5" name="Google Shape;605;g283a1922f65_0_150"/>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6" name="Google Shape;606;g283a1922f65_0_150"/>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7" name="Google Shape;607;g283a1922f65_0_150"/>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08" name="Google Shape;608;g283a1922f65_0_150"/>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609" name="Google Shape;609;g283a1922f65_0_150"/>
              <p:cNvGrpSpPr/>
              <p:nvPr/>
            </p:nvGrpSpPr>
            <p:grpSpPr>
              <a:xfrm>
                <a:off x="2270124" y="2609557"/>
                <a:ext cx="904874" cy="408453"/>
                <a:chOff x="2270124" y="2609557"/>
                <a:chExt cx="904874" cy="408453"/>
              </a:xfrm>
            </p:grpSpPr>
            <p:sp>
              <p:nvSpPr>
                <p:cNvPr id="610" name="Google Shape;610;g283a1922f65_0_150"/>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1" name="Google Shape;611;g283a1922f65_0_150"/>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2" name="Google Shape;612;g283a1922f65_0_150"/>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3" name="Google Shape;613;g283a1922f65_0_150"/>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4" name="Google Shape;614;g283a1922f65_0_150"/>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5" name="Google Shape;615;g283a1922f65_0_150"/>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6" name="Google Shape;616;g283a1922f65_0_150"/>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7" name="Google Shape;617;g283a1922f65_0_150"/>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8" name="Google Shape;618;g283a1922f65_0_150"/>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19" name="Google Shape;619;g283a1922f65_0_150"/>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620" name="Google Shape;620;g283a1922f65_0_150"/>
              <p:cNvGrpSpPr/>
              <p:nvPr/>
            </p:nvGrpSpPr>
            <p:grpSpPr>
              <a:xfrm>
                <a:off x="2307271" y="3065615"/>
                <a:ext cx="207645" cy="85689"/>
                <a:chOff x="2307271" y="3065615"/>
                <a:chExt cx="207645" cy="85689"/>
              </a:xfrm>
            </p:grpSpPr>
            <p:sp>
              <p:nvSpPr>
                <p:cNvPr id="621" name="Google Shape;621;g283a1922f65_0_150"/>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22" name="Google Shape;622;g283a1922f65_0_150"/>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623" name="Google Shape;623;g283a1922f65_0_150"/>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grpSp>
      <p:sp>
        <p:nvSpPr>
          <p:cNvPr id="624" name="Google Shape;624;g283a1922f65_0_150"/>
          <p:cNvSpPr txBox="1"/>
          <p:nvPr/>
        </p:nvSpPr>
        <p:spPr>
          <a:xfrm>
            <a:off x="1380470" y="5741802"/>
            <a:ext cx="7064887" cy="439411"/>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a:p>
        </p:txBody>
      </p:sp>
      <p:sp>
        <p:nvSpPr>
          <p:cNvPr id="625" name="Google Shape;625;g283a1922f65_0_150"/>
          <p:cNvSpPr txBox="1">
            <a:spLocks noGrp="1"/>
          </p:cNvSpPr>
          <p:nvPr>
            <p:ph type="sldNum" idx="12"/>
          </p:nvPr>
        </p:nvSpPr>
        <p:spPr>
          <a:xfrm>
            <a:off x="8229293" y="6377940"/>
            <a:ext cx="2230186" cy="188385"/>
          </a:xfrm>
          <a:prstGeom prst="rect">
            <a:avLst/>
          </a:prstGeom>
          <a:noFill/>
          <a:ln>
            <a:noFill/>
          </a:ln>
        </p:spPr>
        <p:txBody>
          <a:bodyPr spcFirstLastPara="1" wrap="square" lIns="0" tIns="0" rIns="0" bIns="0" anchor="t" anchorCtr="0">
            <a:spAutoFit/>
          </a:bodyPr>
          <a:lstStyle/>
          <a:p>
            <a:pPr marL="0" lvl="0" indent="0" algn="r" rtl="0">
              <a:lnSpc>
                <a:spcPct val="100000"/>
              </a:lnSpc>
              <a:spcBef>
                <a:spcPts val="0"/>
              </a:spcBef>
              <a:spcAft>
                <a:spcPts val="0"/>
              </a:spcAft>
              <a:buSzPts val="1800"/>
              <a:buNone/>
            </a:pPr>
            <a:fld id="{00000000-1234-1234-1234-123412341234}" type="slidenum">
              <a:rPr lang="en-GB"/>
              <a:pPr marL="0" lvl="0" indent="0" algn="r" rtl="0">
                <a:lnSpc>
                  <a:spcPct val="100000"/>
                </a:lnSpc>
                <a:spcBef>
                  <a:spcPts val="0"/>
                </a:spcBef>
                <a:spcAft>
                  <a:spcPts val="0"/>
                </a:spcAft>
                <a:buSzPts val="1800"/>
                <a:buNone/>
              </a:pPr>
              <a:t>23</a:t>
            </a:fld>
            <a:endParaRPr/>
          </a:p>
        </p:txBody>
      </p:sp>
      <p:pic>
        <p:nvPicPr>
          <p:cNvPr id="3" name="Picture 2" descr="Blue text on a black background&#10;&#10;Description automatically generated">
            <a:extLst>
              <a:ext uri="{FF2B5EF4-FFF2-40B4-BE49-F238E27FC236}">
                <a16:creationId xmlns:a16="http://schemas.microsoft.com/office/drawing/2014/main" id="{AA19FA3A-A4C3-7F10-AE5D-1827D17EF4D0}"/>
              </a:ext>
            </a:extLst>
          </p:cNvPr>
          <p:cNvPicPr>
            <a:picLocks noChangeAspect="1"/>
          </p:cNvPicPr>
          <p:nvPr/>
        </p:nvPicPr>
        <p:blipFill>
          <a:blip r:embed="rId3"/>
          <a:stretch>
            <a:fillRect/>
          </a:stretch>
        </p:blipFill>
        <p:spPr>
          <a:xfrm>
            <a:off x="8782210" y="5868544"/>
            <a:ext cx="1835950" cy="35000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pic>
        <p:nvPicPr>
          <p:cNvPr id="631" name="Google Shape;631;g283a1922f65_2_63"/>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32" name="Google Shape;632;g283a1922f65_2_63"/>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AGRI-FOOD DIGITALISATION AND BLOCKCHAIN</a:t>
            </a:r>
            <a:endParaRPr sz="1270"/>
          </a:p>
        </p:txBody>
      </p:sp>
      <p:sp>
        <p:nvSpPr>
          <p:cNvPr id="633" name="Google Shape;633;g283a1922f65_2_63"/>
          <p:cNvSpPr txBox="1"/>
          <p:nvPr/>
        </p:nvSpPr>
        <p:spPr>
          <a:xfrm>
            <a:off x="1678179" y="1492753"/>
            <a:ext cx="8900887" cy="1628705"/>
          </a:xfrm>
          <a:prstGeom prst="rect">
            <a:avLst/>
          </a:prstGeom>
          <a:noFill/>
          <a:ln>
            <a:noFill/>
          </a:ln>
        </p:spPr>
        <p:txBody>
          <a:bodyPr spcFirstLastPara="1" wrap="square" lIns="82904" tIns="82904" rIns="82904" bIns="82904" anchor="t" anchorCtr="0">
            <a:noAutofit/>
          </a:bodyPr>
          <a:lstStyle/>
          <a:p>
            <a:pPr marL="414589" lvl="0" indent="-333974" algn="l" rtl="0">
              <a:lnSpc>
                <a:spcPct val="90000"/>
              </a:lnSpc>
              <a:spcBef>
                <a:spcPts val="0"/>
              </a:spcBef>
              <a:spcAft>
                <a:spcPts val="0"/>
              </a:spcAft>
              <a:buSzPts val="2200"/>
              <a:buFont typeface="Open Sans"/>
              <a:buChar char="●"/>
            </a:pPr>
            <a:r>
              <a:rPr lang="en-GB" sz="1995">
                <a:solidFill>
                  <a:schemeClr val="dk1"/>
                </a:solidFill>
                <a:latin typeface="Calibri"/>
                <a:ea typeface="Calibri"/>
                <a:cs typeface="Calibri"/>
                <a:sym typeface="Calibri"/>
              </a:rPr>
              <a:t>Current </a:t>
            </a:r>
            <a:r>
              <a:rPr lang="en-GB" sz="1995" b="1">
                <a:solidFill>
                  <a:schemeClr val="dk1"/>
                </a:solidFill>
                <a:latin typeface="Calibri"/>
                <a:ea typeface="Calibri"/>
                <a:cs typeface="Calibri"/>
                <a:sym typeface="Calibri"/>
              </a:rPr>
              <a:t>challenges</a:t>
            </a:r>
            <a:r>
              <a:rPr lang="en-GB" sz="1995">
                <a:solidFill>
                  <a:schemeClr val="dk1"/>
                </a:solidFill>
                <a:latin typeface="Calibri"/>
                <a:ea typeface="Calibri"/>
                <a:cs typeface="Calibri"/>
                <a:sym typeface="Calibri"/>
              </a:rPr>
              <a:t> in the agri-food sector: rapid population growth; food waste; pollution and greenhouse gas emissions; financial losses associated with food waste and food fraud</a:t>
            </a:r>
            <a:endParaRPr sz="1995">
              <a:solidFill>
                <a:schemeClr val="dk1"/>
              </a:solidFill>
              <a:latin typeface="Calibri"/>
              <a:ea typeface="Calibri"/>
              <a:cs typeface="Calibri"/>
              <a:sym typeface="Calibri"/>
            </a:endParaRPr>
          </a:p>
          <a:p>
            <a:pPr marL="414589" lvl="0" indent="0" algn="l" rtl="0">
              <a:lnSpc>
                <a:spcPct val="9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90000"/>
              </a:lnSpc>
              <a:spcBef>
                <a:spcPts val="0"/>
              </a:spcBef>
              <a:spcAft>
                <a:spcPts val="0"/>
              </a:spcAft>
              <a:buSzPts val="2200"/>
              <a:buFont typeface="Calibri"/>
              <a:buChar char="●"/>
            </a:pPr>
            <a:r>
              <a:rPr lang="en-GB" sz="1995" b="1">
                <a:latin typeface="Calibri"/>
                <a:ea typeface="Calibri"/>
                <a:cs typeface="Calibri"/>
                <a:sym typeface="Calibri"/>
              </a:rPr>
              <a:t>Digitalisation of the agri-food secto</a:t>
            </a:r>
            <a:r>
              <a:rPr lang="en-GB" sz="1995">
                <a:latin typeface="Calibri"/>
                <a:ea typeface="Calibri"/>
                <a:cs typeface="Calibri"/>
                <a:sym typeface="Calibri"/>
              </a:rPr>
              <a:t>r as a potential solution to many of these problems</a:t>
            </a:r>
            <a:endParaRPr sz="1995">
              <a:latin typeface="Calibri"/>
              <a:ea typeface="Calibri"/>
              <a:cs typeface="Calibri"/>
              <a:sym typeface="Calibri"/>
            </a:endParaRPr>
          </a:p>
          <a:p>
            <a:pPr marL="414589" lvl="0" indent="-333974" algn="l" rtl="0">
              <a:lnSpc>
                <a:spcPct val="90000"/>
              </a:lnSpc>
              <a:spcBef>
                <a:spcPts val="0"/>
              </a:spcBef>
              <a:spcAft>
                <a:spcPts val="0"/>
              </a:spcAft>
              <a:buSzPts val="2200"/>
              <a:buFont typeface="Calibri"/>
              <a:buChar char="-"/>
            </a:pPr>
            <a:r>
              <a:rPr lang="en-GB" sz="1995">
                <a:latin typeface="Calibri"/>
                <a:ea typeface="Calibri"/>
                <a:cs typeface="Calibri"/>
                <a:sym typeface="Calibri"/>
              </a:rPr>
              <a:t>Increase productivity, efficiency, transparency in supply chains </a:t>
            </a:r>
            <a:endParaRPr sz="1995">
              <a:latin typeface="Calibri"/>
              <a:ea typeface="Calibri"/>
              <a:cs typeface="Calibri"/>
              <a:sym typeface="Calibri"/>
            </a:endParaRPr>
          </a:p>
          <a:p>
            <a:pPr marL="414589" lvl="0" indent="-333974" algn="l" rtl="0">
              <a:lnSpc>
                <a:spcPct val="90000"/>
              </a:lnSpc>
              <a:spcBef>
                <a:spcPts val="0"/>
              </a:spcBef>
              <a:spcAft>
                <a:spcPts val="0"/>
              </a:spcAft>
              <a:buSzPts val="2200"/>
              <a:buFont typeface="Calibri"/>
              <a:buChar char="-"/>
            </a:pPr>
            <a:r>
              <a:rPr lang="en-GB" sz="1995">
                <a:latin typeface="Calibri"/>
                <a:ea typeface="Calibri"/>
                <a:cs typeface="Calibri"/>
                <a:sym typeface="Calibri"/>
              </a:rPr>
              <a:t>More sustainable, equitable agricultural practices</a:t>
            </a:r>
            <a:endParaRPr sz="1995">
              <a:latin typeface="Calibri"/>
              <a:ea typeface="Calibri"/>
              <a:cs typeface="Calibri"/>
              <a:sym typeface="Calibri"/>
            </a:endParaRPr>
          </a:p>
          <a:p>
            <a:pPr marL="414589" lvl="0" indent="-333974" algn="l" rtl="0">
              <a:lnSpc>
                <a:spcPct val="90000"/>
              </a:lnSpc>
              <a:spcBef>
                <a:spcPts val="0"/>
              </a:spcBef>
              <a:spcAft>
                <a:spcPts val="0"/>
              </a:spcAft>
              <a:buSzPts val="2200"/>
              <a:buFont typeface="Calibri"/>
              <a:buChar char="-"/>
            </a:pPr>
            <a:r>
              <a:rPr lang="en-GB" sz="1995">
                <a:latin typeface="Calibri"/>
                <a:ea typeface="Calibri"/>
                <a:cs typeface="Calibri"/>
                <a:sym typeface="Calibri"/>
              </a:rPr>
              <a:t>Reduce waste</a:t>
            </a:r>
            <a:endParaRPr sz="1995">
              <a:latin typeface="Calibri"/>
              <a:ea typeface="Calibri"/>
              <a:cs typeface="Calibri"/>
              <a:sym typeface="Calibri"/>
            </a:endParaRPr>
          </a:p>
          <a:p>
            <a:pPr marL="414589" lvl="0" indent="-333974" algn="l" rtl="0">
              <a:lnSpc>
                <a:spcPct val="90000"/>
              </a:lnSpc>
              <a:spcBef>
                <a:spcPts val="0"/>
              </a:spcBef>
              <a:spcAft>
                <a:spcPts val="0"/>
              </a:spcAft>
              <a:buSzPts val="2200"/>
              <a:buFont typeface="Calibri"/>
              <a:buChar char="-"/>
            </a:pPr>
            <a:r>
              <a:rPr lang="en-GB" sz="1995">
                <a:latin typeface="Calibri"/>
                <a:ea typeface="Calibri"/>
                <a:cs typeface="Calibri"/>
                <a:sym typeface="Calibri"/>
              </a:rPr>
              <a:t>Data-driven decision making </a:t>
            </a:r>
            <a:endParaRPr sz="1995">
              <a:latin typeface="Calibri"/>
              <a:ea typeface="Calibri"/>
              <a:cs typeface="Calibri"/>
              <a:sym typeface="Calibri"/>
            </a:endParaRPr>
          </a:p>
          <a:p>
            <a:pPr marL="829178" lvl="0" indent="0" algn="l" rtl="0">
              <a:lnSpc>
                <a:spcPct val="9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rgbClr val="000000"/>
              </a:buClr>
              <a:buSzPts val="2200"/>
              <a:buFont typeface="Open Sans"/>
              <a:buChar char="●"/>
            </a:pPr>
            <a:r>
              <a:rPr lang="en-GB" sz="1995" b="1">
                <a:latin typeface="Calibri"/>
                <a:ea typeface="Calibri"/>
                <a:cs typeface="Calibri"/>
                <a:sym typeface="Calibri"/>
              </a:rPr>
              <a:t>Blockchain</a:t>
            </a:r>
            <a:r>
              <a:rPr lang="en-GB" sz="1995">
                <a:latin typeface="Calibri"/>
                <a:ea typeface="Calibri"/>
                <a:cs typeface="Calibri"/>
                <a:sym typeface="Calibri"/>
              </a:rPr>
              <a:t> as a </a:t>
            </a:r>
            <a:r>
              <a:rPr lang="en-GB" sz="1995" b="1">
                <a:latin typeface="Calibri"/>
                <a:ea typeface="Calibri"/>
                <a:cs typeface="Calibri"/>
                <a:sym typeface="Calibri"/>
              </a:rPr>
              <a:t>useful tool </a:t>
            </a:r>
            <a:r>
              <a:rPr lang="en-GB" sz="1995">
                <a:latin typeface="Calibri"/>
                <a:ea typeface="Calibri"/>
                <a:cs typeface="Calibri"/>
                <a:sym typeface="Calibri"/>
              </a:rPr>
              <a:t>within the wider digitalisation of the agrifood sector; often most effective when used </a:t>
            </a:r>
            <a:r>
              <a:rPr lang="en-GB" sz="1995" b="1">
                <a:latin typeface="Calibri"/>
                <a:ea typeface="Calibri"/>
                <a:cs typeface="Calibri"/>
                <a:sym typeface="Calibri"/>
              </a:rPr>
              <a:t>in conjunction with other advanced technologies</a:t>
            </a:r>
            <a:r>
              <a:rPr lang="en-GB" sz="1995">
                <a:latin typeface="Calibri"/>
                <a:ea typeface="Calibri"/>
                <a:cs typeface="Calibri"/>
                <a:sym typeface="Calibri"/>
              </a:rPr>
              <a:t> (e.g. IoT, sensors, cloud computing, machine learning)</a:t>
            </a:r>
            <a:endParaRPr sz="1995">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Key advantages of Blockchain in agri-food: </a:t>
            </a:r>
            <a:r>
              <a:rPr lang="en-GB" sz="1995" b="1">
                <a:solidFill>
                  <a:schemeClr val="dk1"/>
                </a:solidFill>
                <a:latin typeface="Calibri"/>
                <a:ea typeface="Calibri"/>
                <a:cs typeface="Calibri"/>
                <a:sym typeface="Calibri"/>
              </a:rPr>
              <a:t>transparency, traceability, trust </a:t>
            </a:r>
            <a:endParaRPr sz="1995" b="1">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39" name="Google Shape;639;g281fc3c1766_0_331"/>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40" name="Google Shape;640;g281fc3c1766_0_331"/>
          <p:cNvSpPr txBox="1"/>
          <p:nvPr/>
        </p:nvSpPr>
        <p:spPr>
          <a:xfrm>
            <a:off x="1604615" y="348438"/>
            <a:ext cx="7992544" cy="408120"/>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SUPPLY CHAIN MANAGEMENT </a:t>
            </a:r>
            <a:endParaRPr sz="2992">
              <a:latin typeface="Calibri"/>
              <a:ea typeface="Calibri"/>
              <a:cs typeface="Calibri"/>
              <a:sym typeface="Calibri"/>
            </a:endParaRPr>
          </a:p>
        </p:txBody>
      </p:sp>
      <p:sp>
        <p:nvSpPr>
          <p:cNvPr id="641" name="Google Shape;641;g281fc3c1766_0_331"/>
          <p:cNvSpPr txBox="1">
            <a:spLocks noGrp="1"/>
          </p:cNvSpPr>
          <p:nvPr>
            <p:ph type="body" idx="1"/>
          </p:nvPr>
        </p:nvSpPr>
        <p:spPr>
          <a:xfrm>
            <a:off x="1682350" y="1438005"/>
            <a:ext cx="8527103" cy="1297535"/>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Challenges: </a:t>
            </a:r>
            <a:r>
              <a:rPr lang="en-GB" sz="1995" b="0">
                <a:solidFill>
                  <a:schemeClr val="dk1"/>
                </a:solidFill>
                <a:latin typeface="Calibri"/>
                <a:ea typeface="Calibri"/>
                <a:cs typeface="Calibri"/>
                <a:sym typeface="Calibri"/>
              </a:rPr>
              <a:t>globally distributed stakeholders; lack of shared information; low levels of trust; human error &amp; fraud; </a:t>
            </a:r>
            <a:r>
              <a:rPr lang="en-GB" sz="1995">
                <a:solidFill>
                  <a:schemeClr val="dk1"/>
                </a:solidFill>
                <a:latin typeface="Calibri"/>
                <a:ea typeface="Calibri"/>
                <a:cs typeface="Calibri"/>
                <a:sym typeface="Calibri"/>
              </a:rPr>
              <a:t>costly inefficiencies </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Blockchain solution/application: </a:t>
            </a:r>
            <a:r>
              <a:rPr lang="en-GB" sz="1995" b="0">
                <a:solidFill>
                  <a:schemeClr val="dk1"/>
                </a:solidFill>
                <a:latin typeface="Calibri"/>
                <a:ea typeface="Calibri"/>
                <a:cs typeface="Calibri"/>
                <a:sym typeface="Calibri"/>
              </a:rPr>
              <a:t>Blockchain as a </a:t>
            </a:r>
            <a:r>
              <a:rPr lang="en-GB" sz="1995">
                <a:solidFill>
                  <a:schemeClr val="dk1"/>
                </a:solidFill>
                <a:latin typeface="Calibri"/>
                <a:ea typeface="Calibri"/>
                <a:cs typeface="Calibri"/>
                <a:sym typeface="Calibri"/>
              </a:rPr>
              <a:t>distributed, decentralised ledger</a:t>
            </a: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lvl="0" indent="0" algn="l" rtl="0">
              <a:lnSpc>
                <a:spcPct val="100000"/>
              </a:lnSpc>
              <a:spcBef>
                <a:spcPts val="0"/>
              </a:spcBef>
              <a:spcAft>
                <a:spcPts val="0"/>
              </a:spcAft>
              <a:buSzPts val="1400"/>
              <a:buNone/>
            </a:pPr>
            <a:endParaRPr sz="1632" b="0">
              <a:solidFill>
                <a:schemeClr val="dk1"/>
              </a:solidFill>
            </a:endParaRPr>
          </a:p>
          <a:p>
            <a:pPr marL="0" lvl="0" indent="0" algn="l" rtl="0">
              <a:lnSpc>
                <a:spcPct val="100000"/>
              </a:lnSpc>
              <a:spcBef>
                <a:spcPts val="0"/>
              </a:spcBef>
              <a:spcAft>
                <a:spcPts val="0"/>
              </a:spcAft>
              <a:buSzPts val="1400"/>
              <a:buNone/>
            </a:pPr>
            <a:endParaRPr sz="1632" b="0">
              <a:solidFill>
                <a:schemeClr val="dk1"/>
              </a:solidFill>
            </a:endParaRPr>
          </a:p>
        </p:txBody>
      </p:sp>
      <p:pic>
        <p:nvPicPr>
          <p:cNvPr id="642" name="Google Shape;642;g281fc3c1766_0_331"/>
          <p:cNvPicPr preferRelativeResize="0"/>
          <p:nvPr/>
        </p:nvPicPr>
        <p:blipFill rotWithShape="1">
          <a:blip r:embed="rId4">
            <a:alphaModFix/>
          </a:blip>
          <a:srcRect/>
          <a:stretch/>
        </p:blipFill>
        <p:spPr>
          <a:xfrm>
            <a:off x="2338648" y="2658378"/>
            <a:ext cx="7514684" cy="3823844"/>
          </a:xfrm>
          <a:prstGeom prst="rect">
            <a:avLst/>
          </a:prstGeom>
          <a:noFill/>
          <a:ln>
            <a:noFill/>
          </a:ln>
        </p:spPr>
      </p:pic>
      <p:sp>
        <p:nvSpPr>
          <p:cNvPr id="643" name="Google Shape;643;g281fc3c1766_0_331"/>
          <p:cNvSpPr txBox="1"/>
          <p:nvPr/>
        </p:nvSpPr>
        <p:spPr>
          <a:xfrm>
            <a:off x="4168232" y="6433413"/>
            <a:ext cx="3555295" cy="179275"/>
          </a:xfrm>
          <a:prstGeom prst="rect">
            <a:avLst/>
          </a:prstGeom>
          <a:noFill/>
          <a:ln>
            <a:noFill/>
          </a:ln>
        </p:spPr>
        <p:txBody>
          <a:bodyPr spcFirstLastPara="1" wrap="square" lIns="82904" tIns="82904" rIns="82904" bIns="82904" anchor="t" anchorCtr="0">
            <a:noAutofit/>
          </a:bodyPr>
          <a:lstStyle/>
          <a:p>
            <a:pPr marL="0" lvl="0" indent="0" algn="l" rtl="0">
              <a:spcBef>
                <a:spcPts val="0"/>
              </a:spcBef>
              <a:spcAft>
                <a:spcPts val="0"/>
              </a:spcAft>
              <a:buNone/>
            </a:pPr>
            <a:r>
              <a:rPr lang="en-GB" sz="1088" u="sng">
                <a:latin typeface="Open Sans"/>
                <a:ea typeface="Open Sans"/>
                <a:cs typeface="Open Sans"/>
                <a:sym typeface="Open Sans"/>
              </a:rPr>
              <a:t>Fig. 1: Digitalisation of supply chain using Blockchain</a:t>
            </a:r>
            <a:endParaRPr sz="1088" u="sng">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g281fc3c1766_0_347"/>
          <p:cNvSpPr txBox="1">
            <a:spLocks noGrp="1"/>
          </p:cNvSpPr>
          <p:nvPr>
            <p:ph type="body" idx="1"/>
          </p:nvPr>
        </p:nvSpPr>
        <p:spPr>
          <a:xfrm>
            <a:off x="1534564" y="1054451"/>
            <a:ext cx="8927819" cy="1381147"/>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Challenges</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Lack of information transparency </a:t>
            </a:r>
            <a:r>
              <a:rPr lang="en-GB" sz="1995" b="0">
                <a:solidFill>
                  <a:schemeClr val="dk1"/>
                </a:solidFill>
                <a:latin typeface="Calibri"/>
                <a:ea typeface="Calibri"/>
                <a:cs typeface="Calibri"/>
                <a:sym typeface="Calibri"/>
              </a:rPr>
              <a:t>creates costs which can exclude small-scale farmers from supply chains</a:t>
            </a:r>
            <a:r>
              <a:rPr lang="en-GB" sz="1995">
                <a:solidFill>
                  <a:schemeClr val="dk1"/>
                </a:solidFill>
                <a:latin typeface="Calibri"/>
                <a:ea typeface="Calibri"/>
                <a:cs typeface="Calibri"/>
                <a:sym typeface="Calibri"/>
              </a:rPr>
              <a:t>; </a:t>
            </a:r>
            <a:r>
              <a:rPr lang="en-GB" sz="1995" b="0">
                <a:solidFill>
                  <a:schemeClr val="dk1"/>
                </a:solidFill>
                <a:latin typeface="Calibri"/>
                <a:ea typeface="Calibri"/>
                <a:cs typeface="Calibri"/>
                <a:sym typeface="Calibri"/>
              </a:rPr>
              <a:t>lack of </a:t>
            </a:r>
            <a:r>
              <a:rPr lang="en-GB" sz="1995">
                <a:solidFill>
                  <a:schemeClr val="dk1"/>
                </a:solidFill>
                <a:latin typeface="Calibri"/>
                <a:ea typeface="Calibri"/>
                <a:cs typeface="Calibri"/>
                <a:sym typeface="Calibri"/>
              </a:rPr>
              <a:t>trust</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delayed payment</a:t>
            </a:r>
            <a:r>
              <a:rPr lang="en-GB" sz="1995" b="0">
                <a:solidFill>
                  <a:schemeClr val="dk1"/>
                </a:solidFill>
                <a:latin typeface="Calibri"/>
                <a:ea typeface="Calibri"/>
                <a:cs typeface="Calibri"/>
                <a:sym typeface="Calibri"/>
              </a:rPr>
              <a:t> and breach of contract</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Blockchain solution/application</a:t>
            </a:r>
            <a:r>
              <a:rPr lang="en-GB" sz="1995" b="0">
                <a:solidFill>
                  <a:schemeClr val="dk1"/>
                </a:solidFill>
                <a:latin typeface="Calibri"/>
                <a:ea typeface="Calibri"/>
                <a:cs typeface="Calibri"/>
                <a:sym typeface="Calibri"/>
              </a:rPr>
              <a:t> : </a:t>
            </a:r>
            <a:r>
              <a:rPr lang="en-GB" sz="1995">
                <a:solidFill>
                  <a:schemeClr val="dk1"/>
                </a:solidFill>
                <a:latin typeface="Calibri"/>
                <a:ea typeface="Calibri"/>
                <a:cs typeface="Calibri"/>
                <a:sym typeface="Calibri"/>
              </a:rPr>
              <a:t>Smart contracts </a:t>
            </a:r>
            <a:r>
              <a:rPr lang="en-GB" sz="1995" b="0">
                <a:solidFill>
                  <a:schemeClr val="dk1"/>
                </a:solidFill>
                <a:latin typeface="Calibri"/>
                <a:ea typeface="Calibri"/>
                <a:cs typeface="Calibri"/>
                <a:sym typeface="Calibri"/>
              </a:rPr>
              <a:t>(including smart crop insurance contracts)</a:t>
            </a:r>
            <a:endParaRPr sz="1995" b="0">
              <a:solidFill>
                <a:schemeClr val="dk1"/>
              </a:solidFill>
              <a:latin typeface="Calibri"/>
              <a:ea typeface="Calibri"/>
              <a:cs typeface="Calibri"/>
              <a:sym typeface="Calibri"/>
            </a:endParaRPr>
          </a:p>
          <a:p>
            <a:pPr marL="829178"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p:txBody>
      </p:sp>
      <p:pic>
        <p:nvPicPr>
          <p:cNvPr id="658" name="Google Shape;658;g281fc3c1766_0_347"/>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59" name="Google Shape;659;g281fc3c1766_0_347"/>
          <p:cNvSpPr txBox="1"/>
          <p:nvPr/>
        </p:nvSpPr>
        <p:spPr>
          <a:xfrm>
            <a:off x="1428990" y="244428"/>
            <a:ext cx="8654690" cy="470921"/>
          </a:xfrm>
          <a:prstGeom prst="rect">
            <a:avLst/>
          </a:prstGeom>
          <a:noFill/>
          <a:ln>
            <a:noFill/>
          </a:ln>
        </p:spPr>
        <p:txBody>
          <a:bodyPr spcFirstLastPara="1" wrap="square" lIns="82904" tIns="82904" rIns="82904" bIns="82904"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FARMER-CENTRIC SOLUTIONS </a:t>
            </a:r>
            <a:endParaRPr sz="2992">
              <a:solidFill>
                <a:schemeClr val="dk1"/>
              </a:solidFill>
              <a:latin typeface="Calibri"/>
              <a:ea typeface="Calibri"/>
              <a:cs typeface="Calibri"/>
              <a:sym typeface="Calibri"/>
            </a:endParaRPr>
          </a:p>
        </p:txBody>
      </p:sp>
      <p:pic>
        <p:nvPicPr>
          <p:cNvPr id="660" name="Google Shape;660;g281fc3c1766_0_347"/>
          <p:cNvPicPr preferRelativeResize="0"/>
          <p:nvPr/>
        </p:nvPicPr>
        <p:blipFill rotWithShape="1">
          <a:blip r:embed="rId4">
            <a:alphaModFix/>
          </a:blip>
          <a:srcRect l="4525" t="612" b="612"/>
          <a:stretch/>
        </p:blipFill>
        <p:spPr>
          <a:xfrm>
            <a:off x="1534565" y="3361783"/>
            <a:ext cx="3962810" cy="3115043"/>
          </a:xfrm>
          <a:prstGeom prst="rect">
            <a:avLst/>
          </a:prstGeom>
          <a:noFill/>
          <a:ln>
            <a:noFill/>
          </a:ln>
        </p:spPr>
      </p:pic>
      <p:pic>
        <p:nvPicPr>
          <p:cNvPr id="661" name="Google Shape;661;g281fc3c1766_0_347"/>
          <p:cNvPicPr preferRelativeResize="0"/>
          <p:nvPr/>
        </p:nvPicPr>
        <p:blipFill rotWithShape="1">
          <a:blip r:embed="rId5">
            <a:alphaModFix/>
          </a:blip>
          <a:srcRect l="3277" t="4011" r="2817" b="6254"/>
          <a:stretch/>
        </p:blipFill>
        <p:spPr>
          <a:xfrm>
            <a:off x="5740670" y="3115043"/>
            <a:ext cx="4977384" cy="3361784"/>
          </a:xfrm>
          <a:prstGeom prst="rect">
            <a:avLst/>
          </a:prstGeom>
          <a:noFill/>
          <a:ln w="28575" cap="flat" cmpd="sng">
            <a:solidFill>
              <a:schemeClr val="dk1"/>
            </a:solidFill>
            <a:prstDash val="solid"/>
            <a:round/>
            <a:headEnd type="none" w="sm" len="sm"/>
            <a:tailEnd type="none" w="sm" len="sm"/>
          </a:ln>
        </p:spPr>
      </p:pic>
      <p:sp>
        <p:nvSpPr>
          <p:cNvPr id="662" name="Google Shape;662;g281fc3c1766_0_347"/>
          <p:cNvSpPr txBox="1"/>
          <p:nvPr/>
        </p:nvSpPr>
        <p:spPr>
          <a:xfrm>
            <a:off x="2232415" y="6476826"/>
            <a:ext cx="3237280" cy="130579"/>
          </a:xfrm>
          <a:prstGeom prst="rect">
            <a:avLst/>
          </a:prstGeom>
          <a:noFill/>
          <a:ln>
            <a:noFill/>
          </a:ln>
        </p:spPr>
        <p:txBody>
          <a:bodyPr spcFirstLastPara="1" wrap="square" lIns="82904" tIns="82904" rIns="82904" bIns="82904" anchor="t" anchorCtr="0">
            <a:noAutofit/>
          </a:bodyPr>
          <a:lstStyle/>
          <a:p>
            <a:pPr marL="0" lvl="0" indent="0" algn="l" rtl="0">
              <a:spcBef>
                <a:spcPts val="0"/>
              </a:spcBef>
              <a:spcAft>
                <a:spcPts val="0"/>
              </a:spcAft>
              <a:buNone/>
            </a:pPr>
            <a:r>
              <a:rPr lang="en-GB" sz="1088" u="sng">
                <a:latin typeface="Open Sans"/>
                <a:ea typeface="Open Sans"/>
                <a:cs typeface="Open Sans"/>
                <a:sym typeface="Open Sans"/>
              </a:rPr>
              <a:t>Fig.2 : Definition of smart contracts</a:t>
            </a:r>
            <a:r>
              <a:rPr lang="en-GB" sz="1270" u="sng">
                <a:latin typeface="Open Sans"/>
                <a:ea typeface="Open Sans"/>
                <a:cs typeface="Open Sans"/>
                <a:sym typeface="Open Sans"/>
              </a:rPr>
              <a:t> </a:t>
            </a:r>
            <a:endParaRPr sz="1270" u="sng">
              <a:latin typeface="Open Sans"/>
              <a:ea typeface="Open Sans"/>
              <a:cs typeface="Open Sans"/>
              <a:sym typeface="Open Sans"/>
            </a:endParaRPr>
          </a:p>
        </p:txBody>
      </p:sp>
      <p:sp>
        <p:nvSpPr>
          <p:cNvPr id="663" name="Google Shape;663;g281fc3c1766_0_347"/>
          <p:cNvSpPr txBox="1"/>
          <p:nvPr/>
        </p:nvSpPr>
        <p:spPr>
          <a:xfrm>
            <a:off x="5698027" y="6476826"/>
            <a:ext cx="5538741" cy="130579"/>
          </a:xfrm>
          <a:prstGeom prst="rect">
            <a:avLst/>
          </a:prstGeom>
          <a:noFill/>
          <a:ln>
            <a:noFill/>
          </a:ln>
        </p:spPr>
        <p:txBody>
          <a:bodyPr spcFirstLastPara="1" wrap="square" lIns="82904" tIns="82904" rIns="82904" bIns="82904" anchor="t" anchorCtr="0">
            <a:noAutofit/>
          </a:bodyPr>
          <a:lstStyle/>
          <a:p>
            <a:pPr marL="0" lvl="0" indent="0" algn="l" rtl="0">
              <a:spcBef>
                <a:spcPts val="0"/>
              </a:spcBef>
              <a:spcAft>
                <a:spcPts val="0"/>
              </a:spcAft>
              <a:buNone/>
            </a:pPr>
            <a:r>
              <a:rPr lang="en-GB" sz="1088" u="sng">
                <a:latin typeface="Open Sans"/>
                <a:ea typeface="Open Sans"/>
                <a:cs typeface="Open Sans"/>
                <a:sym typeface="Open Sans"/>
              </a:rPr>
              <a:t>Fig. 3: Example of an agri-food smart contract between a farmer and producer</a:t>
            </a:r>
            <a:endParaRPr sz="1088" u="sng">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Google Shape;649;g281fc3c1766_0_340"/>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50" name="Google Shape;650;g281fc3c1766_0_340"/>
          <p:cNvSpPr txBox="1"/>
          <p:nvPr/>
        </p:nvSpPr>
        <p:spPr>
          <a:xfrm>
            <a:off x="1578703" y="251365"/>
            <a:ext cx="8346469" cy="408120"/>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SUPPLY CHAIN MANAGEMENT </a:t>
            </a:r>
            <a:endParaRPr sz="2992">
              <a:latin typeface="Calibri"/>
              <a:ea typeface="Calibri"/>
              <a:cs typeface="Calibri"/>
              <a:sym typeface="Calibri"/>
            </a:endParaRPr>
          </a:p>
        </p:txBody>
      </p:sp>
      <p:sp>
        <p:nvSpPr>
          <p:cNvPr id="651" name="Google Shape;651;g281fc3c1766_0_340"/>
          <p:cNvSpPr txBox="1">
            <a:spLocks noGrp="1"/>
          </p:cNvSpPr>
          <p:nvPr>
            <p:ph type="body" idx="1"/>
          </p:nvPr>
        </p:nvSpPr>
        <p:spPr>
          <a:xfrm>
            <a:off x="1644944" y="1480851"/>
            <a:ext cx="9061935" cy="3222677"/>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Advantages: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Quicker, more accurate </a:t>
            </a:r>
            <a:r>
              <a:rPr lang="en-GB" sz="1995">
                <a:solidFill>
                  <a:schemeClr val="dk1"/>
                </a:solidFill>
                <a:latin typeface="Calibri"/>
                <a:ea typeface="Calibri"/>
                <a:cs typeface="Calibri"/>
                <a:sym typeface="Calibri"/>
              </a:rPr>
              <a:t>flow of information</a:t>
            </a:r>
            <a:r>
              <a:rPr lang="en-GB" sz="1995" b="0">
                <a:solidFill>
                  <a:schemeClr val="dk1"/>
                </a:solidFill>
                <a:latin typeface="Calibri"/>
                <a:ea typeface="Calibri"/>
                <a:cs typeface="Calibri"/>
                <a:sym typeface="Calibri"/>
              </a:rPr>
              <a:t> between supply chain stakeholders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Reduce chances of contamination</a:t>
            </a:r>
            <a:r>
              <a:rPr lang="en-GB" sz="1995" b="0">
                <a:solidFill>
                  <a:schemeClr val="dk1"/>
                </a:solidFill>
                <a:latin typeface="Calibri"/>
                <a:ea typeface="Calibri"/>
                <a:cs typeface="Calibri"/>
                <a:sym typeface="Calibri"/>
              </a:rPr>
              <a:t>; swift and</a:t>
            </a:r>
            <a:r>
              <a:rPr lang="en-GB" sz="1995">
                <a:solidFill>
                  <a:schemeClr val="dk1"/>
                </a:solidFill>
                <a:latin typeface="Calibri"/>
                <a:ea typeface="Calibri"/>
                <a:cs typeface="Calibri"/>
                <a:sym typeface="Calibri"/>
              </a:rPr>
              <a:t> </a:t>
            </a:r>
            <a:r>
              <a:rPr lang="en-GB" sz="1995" b="0">
                <a:solidFill>
                  <a:schemeClr val="dk1"/>
                </a:solidFill>
                <a:latin typeface="Calibri"/>
                <a:ea typeface="Calibri"/>
                <a:cs typeface="Calibri"/>
                <a:sym typeface="Calibri"/>
              </a:rPr>
              <a:t>targeted recall in the event of contamination, improves </a:t>
            </a:r>
            <a:r>
              <a:rPr lang="en-GB" sz="1995">
                <a:solidFill>
                  <a:schemeClr val="dk1"/>
                </a:solidFill>
                <a:latin typeface="Calibri"/>
                <a:ea typeface="Calibri"/>
                <a:cs typeface="Calibri"/>
                <a:sym typeface="Calibri"/>
              </a:rPr>
              <a:t>food safety</a:t>
            </a:r>
            <a:r>
              <a:rPr lang="en-GB" sz="1995" b="0">
                <a:solidFill>
                  <a:schemeClr val="dk1"/>
                </a:solidFill>
                <a:latin typeface="Calibri"/>
                <a:ea typeface="Calibri"/>
                <a:cs typeface="Calibri"/>
                <a:sym typeface="Calibri"/>
              </a:rPr>
              <a:t> and </a:t>
            </a:r>
            <a:r>
              <a:rPr lang="en-GB" sz="1995">
                <a:solidFill>
                  <a:schemeClr val="dk1"/>
                </a:solidFill>
                <a:latin typeface="Calibri"/>
                <a:ea typeface="Calibri"/>
                <a:cs typeface="Calibri"/>
                <a:sym typeface="Calibri"/>
              </a:rPr>
              <a:t>reduces food waste</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Disintermediation </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Less room for human error, miscommunication or </a:t>
            </a:r>
            <a:r>
              <a:rPr lang="en-GB" sz="1995">
                <a:solidFill>
                  <a:schemeClr val="dk1"/>
                </a:solidFill>
                <a:latin typeface="Calibri"/>
                <a:ea typeface="Calibri"/>
                <a:cs typeface="Calibri"/>
                <a:sym typeface="Calibri"/>
              </a:rPr>
              <a:t>fraud</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Increased</a:t>
            </a:r>
            <a:r>
              <a:rPr lang="en-GB" sz="1995">
                <a:solidFill>
                  <a:schemeClr val="dk1"/>
                </a:solidFill>
                <a:latin typeface="Calibri"/>
                <a:ea typeface="Calibri"/>
                <a:cs typeface="Calibri"/>
                <a:sym typeface="Calibri"/>
              </a:rPr>
              <a:t> transparency</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Increased</a:t>
            </a:r>
            <a:r>
              <a:rPr lang="en-GB" sz="1995">
                <a:solidFill>
                  <a:schemeClr val="dk1"/>
                </a:solidFill>
                <a:latin typeface="Calibri"/>
                <a:ea typeface="Calibri"/>
                <a:cs typeface="Calibri"/>
                <a:sym typeface="Calibri"/>
              </a:rPr>
              <a:t> efficiency</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Reduced costs</a:t>
            </a:r>
            <a:endParaRPr sz="1995">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Limitations: </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Adoption challenges - </a:t>
            </a:r>
            <a:r>
              <a:rPr lang="en-GB" sz="1995">
                <a:solidFill>
                  <a:schemeClr val="dk1"/>
                </a:solidFill>
                <a:latin typeface="Calibri"/>
                <a:ea typeface="Calibri"/>
                <a:cs typeface="Calibri"/>
                <a:sym typeface="Calibri"/>
              </a:rPr>
              <a:t>high upfront cost</a:t>
            </a:r>
            <a:r>
              <a:rPr lang="en-GB" sz="1995" b="0">
                <a:solidFill>
                  <a:schemeClr val="dk1"/>
                </a:solidFill>
                <a:latin typeface="Calibri"/>
                <a:ea typeface="Calibri"/>
                <a:cs typeface="Calibri"/>
                <a:sym typeface="Calibri"/>
              </a:rPr>
              <a:t> of digital infrastructure and stakeholder upskilling</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Lack of </a:t>
            </a:r>
            <a:r>
              <a:rPr lang="en-GB" sz="1995">
                <a:solidFill>
                  <a:schemeClr val="dk1"/>
                </a:solidFill>
                <a:latin typeface="Calibri"/>
                <a:ea typeface="Calibri"/>
                <a:cs typeface="Calibri"/>
                <a:sym typeface="Calibri"/>
              </a:rPr>
              <a:t>interoperability</a:t>
            </a:r>
            <a:r>
              <a:rPr lang="en-GB" sz="1995" b="0">
                <a:solidFill>
                  <a:schemeClr val="dk1"/>
                </a:solidFill>
                <a:latin typeface="Calibri"/>
                <a:ea typeface="Calibri"/>
                <a:cs typeface="Calibri"/>
                <a:sym typeface="Calibri"/>
              </a:rPr>
              <a:t> between different Blockchain systems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cannot verify whether the information initially inputted is accurate - still some room for </a:t>
            </a:r>
            <a:r>
              <a:rPr lang="en-GB" sz="1995">
                <a:solidFill>
                  <a:schemeClr val="dk1"/>
                </a:solidFill>
                <a:latin typeface="Calibri"/>
                <a:ea typeface="Calibri"/>
                <a:cs typeface="Calibri"/>
                <a:sym typeface="Calibri"/>
              </a:rPr>
              <a:t>fraud/error</a:t>
            </a:r>
            <a:endParaRPr sz="1995" b="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g281fc3c1766_0_358"/>
          <p:cNvSpPr txBox="1">
            <a:spLocks noGrp="1"/>
          </p:cNvSpPr>
          <p:nvPr>
            <p:ph type="body" idx="1"/>
          </p:nvPr>
        </p:nvSpPr>
        <p:spPr>
          <a:xfrm>
            <a:off x="1477481" y="1194665"/>
            <a:ext cx="4988947" cy="3683060"/>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Advantages</a:t>
            </a: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Prompt payment</a:t>
            </a:r>
            <a:r>
              <a:rPr lang="en-GB" sz="1995" b="0">
                <a:solidFill>
                  <a:schemeClr val="dk1"/>
                </a:solidFill>
                <a:latin typeface="Calibri"/>
                <a:ea typeface="Calibri"/>
                <a:cs typeface="Calibri"/>
                <a:sym typeface="Calibri"/>
              </a:rPr>
              <a:t> for services and insurance claims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Disintermediation &amp; reduced costs → access </a:t>
            </a:r>
            <a:r>
              <a:rPr lang="en-GB" sz="1995">
                <a:solidFill>
                  <a:schemeClr val="dk1"/>
                </a:solidFill>
                <a:latin typeface="Calibri"/>
                <a:ea typeface="Calibri"/>
                <a:cs typeface="Calibri"/>
                <a:sym typeface="Calibri"/>
              </a:rPr>
              <a:t>new markets</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Transparency and immutability promotes </a:t>
            </a:r>
            <a:r>
              <a:rPr lang="en-GB" sz="1995">
                <a:solidFill>
                  <a:schemeClr val="dk1"/>
                </a:solidFill>
                <a:latin typeface="Calibri"/>
                <a:ea typeface="Calibri"/>
                <a:cs typeface="Calibri"/>
                <a:sym typeface="Calibri"/>
              </a:rPr>
              <a:t>trust &amp; collaboration</a:t>
            </a: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Reduced</a:t>
            </a:r>
            <a:r>
              <a:rPr lang="en-GB" sz="1995" b="0">
                <a:solidFill>
                  <a:schemeClr val="dk1"/>
                </a:solidFill>
                <a:latin typeface="Calibri"/>
                <a:ea typeface="Calibri"/>
                <a:cs typeface="Calibri"/>
                <a:sym typeface="Calibri"/>
              </a:rPr>
              <a:t> likelihood of breach of contract</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Efficiency</a:t>
            </a:r>
            <a:endParaRPr sz="1995">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Limitations:</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Adoption challenges -</a:t>
            </a:r>
            <a:r>
              <a:rPr lang="en-GB" sz="1995">
                <a:solidFill>
                  <a:schemeClr val="dk1"/>
                </a:solidFill>
                <a:latin typeface="Calibri"/>
                <a:ea typeface="Calibri"/>
                <a:cs typeface="Calibri"/>
                <a:sym typeface="Calibri"/>
              </a:rPr>
              <a:t> low levels of digital skills/knowledge </a:t>
            </a:r>
            <a:r>
              <a:rPr lang="en-GB" sz="1995" b="0">
                <a:solidFill>
                  <a:schemeClr val="dk1"/>
                </a:solidFill>
                <a:latin typeface="Calibri"/>
                <a:ea typeface="Calibri"/>
                <a:cs typeface="Calibri"/>
                <a:sym typeface="Calibri"/>
              </a:rPr>
              <a:t>among farmers (especially in developing countries), high initial </a:t>
            </a:r>
            <a:r>
              <a:rPr lang="en-GB" sz="1995">
                <a:solidFill>
                  <a:schemeClr val="dk1"/>
                </a:solidFill>
                <a:latin typeface="Calibri"/>
                <a:ea typeface="Calibri"/>
                <a:cs typeface="Calibri"/>
                <a:sym typeface="Calibri"/>
              </a:rPr>
              <a:t>costs </a:t>
            </a:r>
            <a:r>
              <a:rPr lang="en-GB" sz="1995" b="0">
                <a:solidFill>
                  <a:schemeClr val="dk1"/>
                </a:solidFill>
                <a:latin typeface="Calibri"/>
                <a:ea typeface="Calibri"/>
                <a:cs typeface="Calibri"/>
                <a:sym typeface="Calibri"/>
              </a:rPr>
              <a:t>(infrastructure, upskilling)</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Stand-alone smart contracts are </a:t>
            </a:r>
            <a:r>
              <a:rPr lang="en-GB" sz="1995">
                <a:solidFill>
                  <a:schemeClr val="dk1"/>
                </a:solidFill>
                <a:latin typeface="Calibri"/>
                <a:ea typeface="Calibri"/>
                <a:cs typeface="Calibri"/>
                <a:sym typeface="Calibri"/>
              </a:rPr>
              <a:t>not</a:t>
            </a:r>
            <a:r>
              <a:rPr lang="en-GB" sz="1995" b="0">
                <a:solidFill>
                  <a:schemeClr val="dk1"/>
                </a:solidFill>
                <a:latin typeface="Calibri"/>
                <a:ea typeface="Calibri"/>
                <a:cs typeface="Calibri"/>
                <a:sym typeface="Calibri"/>
              </a:rPr>
              <a:t> legally enforceable (most effective as ancillaries)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Smart contracts are </a:t>
            </a:r>
            <a:r>
              <a:rPr lang="en-GB" sz="1995">
                <a:solidFill>
                  <a:schemeClr val="dk1"/>
                </a:solidFill>
                <a:latin typeface="Calibri"/>
                <a:ea typeface="Calibri"/>
                <a:cs typeface="Calibri"/>
                <a:sym typeface="Calibri"/>
              </a:rPr>
              <a:t>inflexible </a:t>
            </a:r>
            <a:endParaRPr sz="1995">
              <a:solidFill>
                <a:schemeClr val="dk1"/>
              </a:solidFill>
              <a:latin typeface="Calibri"/>
              <a:ea typeface="Calibri"/>
              <a:cs typeface="Calibri"/>
              <a:sym typeface="Calibri"/>
            </a:endParaRPr>
          </a:p>
          <a:p>
            <a:pPr marL="829178"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p:txBody>
      </p:sp>
      <p:pic>
        <p:nvPicPr>
          <p:cNvPr id="670" name="Google Shape;670;g281fc3c1766_0_358"/>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71" name="Google Shape;671;g281fc3c1766_0_358"/>
          <p:cNvSpPr txBox="1"/>
          <p:nvPr/>
        </p:nvSpPr>
        <p:spPr>
          <a:xfrm>
            <a:off x="1428990" y="244428"/>
            <a:ext cx="8654690" cy="470921"/>
          </a:xfrm>
          <a:prstGeom prst="rect">
            <a:avLst/>
          </a:prstGeom>
          <a:noFill/>
          <a:ln>
            <a:noFill/>
          </a:ln>
        </p:spPr>
        <p:txBody>
          <a:bodyPr spcFirstLastPara="1" wrap="square" lIns="82904" tIns="82904" rIns="82904" bIns="82904"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FARMER-CENTRIC SOLUTIONS </a:t>
            </a:r>
            <a:endParaRPr sz="2992">
              <a:solidFill>
                <a:schemeClr val="dk1"/>
              </a:solidFill>
              <a:latin typeface="Calibri"/>
              <a:ea typeface="Calibri"/>
              <a:cs typeface="Calibri"/>
              <a:sym typeface="Calibri"/>
            </a:endParaRPr>
          </a:p>
        </p:txBody>
      </p:sp>
      <p:pic>
        <p:nvPicPr>
          <p:cNvPr id="672" name="Google Shape;672;g281fc3c1766_0_358"/>
          <p:cNvPicPr preferRelativeResize="0"/>
          <p:nvPr/>
        </p:nvPicPr>
        <p:blipFill rotWithShape="1">
          <a:blip r:embed="rId4">
            <a:alphaModFix/>
          </a:blip>
          <a:srcRect l="-6284" r="29738"/>
          <a:stretch/>
        </p:blipFill>
        <p:spPr>
          <a:xfrm>
            <a:off x="6368585" y="1614627"/>
            <a:ext cx="4770429" cy="470518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pic>
        <p:nvPicPr>
          <p:cNvPr id="678" name="Google Shape;678;g281fc3c1766_0_36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79" name="Google Shape;679;g281fc3c1766_0_366"/>
          <p:cNvSpPr txBox="1"/>
          <p:nvPr/>
        </p:nvSpPr>
        <p:spPr>
          <a:xfrm>
            <a:off x="1428967" y="251365"/>
            <a:ext cx="9515426" cy="408120"/>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ENVIRONMENT-CENTRIC SOLUTIONS </a:t>
            </a:r>
            <a:endParaRPr sz="2992">
              <a:latin typeface="Calibri"/>
              <a:ea typeface="Calibri"/>
              <a:cs typeface="Calibri"/>
              <a:sym typeface="Calibri"/>
            </a:endParaRPr>
          </a:p>
        </p:txBody>
      </p:sp>
      <p:sp>
        <p:nvSpPr>
          <p:cNvPr id="680" name="Google Shape;680;g281fc3c1766_0_366"/>
          <p:cNvSpPr txBox="1">
            <a:spLocks noGrp="1"/>
          </p:cNvSpPr>
          <p:nvPr>
            <p:ph type="body" idx="1"/>
          </p:nvPr>
        </p:nvSpPr>
        <p:spPr>
          <a:xfrm>
            <a:off x="1497431" y="1281763"/>
            <a:ext cx="9364443" cy="3913251"/>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Challenges</a:t>
            </a:r>
            <a:r>
              <a:rPr lang="en-GB" sz="1995" b="0">
                <a:solidFill>
                  <a:schemeClr val="dk1"/>
                </a:solidFill>
                <a:latin typeface="Calibri"/>
                <a:ea typeface="Calibri"/>
                <a:cs typeface="Calibri"/>
                <a:sym typeface="Calibri"/>
              </a:rPr>
              <a:t>: negative environmental impact of current agricultural practices; </a:t>
            </a:r>
            <a:r>
              <a:rPr lang="en-GB" sz="1995">
                <a:solidFill>
                  <a:schemeClr val="dk1"/>
                </a:solidFill>
                <a:latin typeface="Calibri"/>
                <a:ea typeface="Calibri"/>
                <a:cs typeface="Calibri"/>
                <a:sym typeface="Calibri"/>
              </a:rPr>
              <a:t>food waste</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lack of accountability/measurable results</a:t>
            </a:r>
            <a:r>
              <a:rPr lang="en-GB" sz="1995" b="0">
                <a:solidFill>
                  <a:schemeClr val="dk1"/>
                </a:solidFill>
                <a:latin typeface="Calibri"/>
                <a:ea typeface="Calibri"/>
                <a:cs typeface="Calibri"/>
                <a:sym typeface="Calibri"/>
              </a:rPr>
              <a:t> for companies’ sustainability commitments - damaged reputation/credibility</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Blockchain solution/application</a:t>
            </a:r>
            <a:r>
              <a:rPr lang="en-GB" sz="1995" b="0">
                <a:solidFill>
                  <a:schemeClr val="dk1"/>
                </a:solidFill>
                <a:latin typeface="Calibri"/>
                <a:ea typeface="Calibri"/>
                <a:cs typeface="Calibri"/>
                <a:sym typeface="Calibri"/>
              </a:rPr>
              <a:t>: smart food waste management systems; </a:t>
            </a:r>
            <a:r>
              <a:rPr lang="en-GB" sz="1995">
                <a:solidFill>
                  <a:schemeClr val="dk1"/>
                </a:solidFill>
                <a:latin typeface="Calibri"/>
                <a:ea typeface="Calibri"/>
                <a:cs typeface="Calibri"/>
                <a:sym typeface="Calibri"/>
              </a:rPr>
              <a:t>IoT/RFID food trackers</a:t>
            </a:r>
            <a:r>
              <a:rPr lang="en-GB" sz="1995" b="0">
                <a:solidFill>
                  <a:schemeClr val="dk1"/>
                </a:solidFill>
                <a:latin typeface="Calibri"/>
                <a:ea typeface="Calibri"/>
                <a:cs typeface="Calibri"/>
                <a:sym typeface="Calibri"/>
              </a:rPr>
              <a:t> with data stored on Blockchain; farm-to-fork tracking to promote sustainable practices</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Advantages:</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Reduce food waste</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Hold companies </a:t>
            </a:r>
            <a:r>
              <a:rPr lang="en-GB" sz="1995">
                <a:solidFill>
                  <a:schemeClr val="dk1"/>
                </a:solidFill>
                <a:latin typeface="Calibri"/>
                <a:ea typeface="Calibri"/>
                <a:cs typeface="Calibri"/>
                <a:sym typeface="Calibri"/>
              </a:rPr>
              <a:t>accountable</a:t>
            </a:r>
            <a:r>
              <a:rPr lang="en-GB" sz="1995" b="0">
                <a:solidFill>
                  <a:schemeClr val="dk1"/>
                </a:solidFill>
                <a:latin typeface="Calibri"/>
                <a:ea typeface="Calibri"/>
                <a:cs typeface="Calibri"/>
                <a:sym typeface="Calibri"/>
              </a:rPr>
              <a:t> to their public commitments/sustainability pledges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Encourage more </a:t>
            </a:r>
            <a:r>
              <a:rPr lang="en-GB" sz="1995">
                <a:solidFill>
                  <a:schemeClr val="dk1"/>
                </a:solidFill>
                <a:latin typeface="Calibri"/>
                <a:ea typeface="Calibri"/>
                <a:cs typeface="Calibri"/>
                <a:sym typeface="Calibri"/>
              </a:rPr>
              <a:t>sustainable and ethical agricultural practices</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Transparency, verifiable supply chains and trust</a:t>
            </a:r>
            <a:endParaRPr sz="1995">
              <a:solidFill>
                <a:schemeClr val="dk1"/>
              </a:solidFill>
              <a:latin typeface="Calibri"/>
              <a:ea typeface="Calibri"/>
              <a:cs typeface="Calibri"/>
              <a:sym typeface="Calibri"/>
            </a:endParaRPr>
          </a:p>
          <a:p>
            <a:pPr marL="1243767"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Limitations:</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Selective information sharing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Lack of regulations</a:t>
            </a:r>
            <a:r>
              <a:rPr lang="en-GB" sz="1995" b="0">
                <a:solidFill>
                  <a:schemeClr val="dk1"/>
                </a:solidFill>
                <a:latin typeface="Calibri"/>
                <a:ea typeface="Calibri"/>
                <a:cs typeface="Calibri"/>
                <a:sym typeface="Calibri"/>
              </a:rPr>
              <a:t> in place to enforce measures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PoW and </a:t>
            </a:r>
            <a:r>
              <a:rPr lang="en-GB" sz="1995">
                <a:solidFill>
                  <a:schemeClr val="dk1"/>
                </a:solidFill>
                <a:latin typeface="Calibri"/>
                <a:ea typeface="Calibri"/>
                <a:cs typeface="Calibri"/>
                <a:sym typeface="Calibri"/>
              </a:rPr>
              <a:t>high energy consumption</a:t>
            </a:r>
            <a:r>
              <a:rPr lang="en-GB" sz="1995" b="0">
                <a:solidFill>
                  <a:schemeClr val="dk1"/>
                </a:solidFill>
                <a:latin typeface="Calibri"/>
                <a:ea typeface="Calibri"/>
                <a:cs typeface="Calibri"/>
                <a:sym typeface="Calibri"/>
              </a:rPr>
              <a:t> - question sustainability of Blockchain itself</a:t>
            </a:r>
            <a:endParaRPr sz="1995" b="0">
              <a:solidFill>
                <a:schemeClr val="dk1"/>
              </a:solidFill>
              <a:latin typeface="Calibri"/>
              <a:ea typeface="Calibri"/>
              <a:cs typeface="Calibri"/>
              <a:sym typeface="Calibri"/>
            </a:endParaRPr>
          </a:p>
          <a:p>
            <a:pPr marL="1243767"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3"/>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280" name="Google Shape;280;p3"/>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Calibri"/>
                <a:ea typeface="Calibri"/>
                <a:cs typeface="Calibri"/>
                <a:sym typeface="Calibri"/>
              </a:rPr>
              <a:t>MODULE DESCRIPTION</a:t>
            </a:r>
            <a:endParaRPr sz="1270">
              <a:latin typeface="Calibri"/>
              <a:ea typeface="Calibri"/>
              <a:cs typeface="Calibri"/>
              <a:sym typeface="Calibri"/>
            </a:endParaRPr>
          </a:p>
        </p:txBody>
      </p:sp>
      <p:sp>
        <p:nvSpPr>
          <p:cNvPr id="281" name="Google Shape;281;p3"/>
          <p:cNvSpPr txBox="1"/>
          <p:nvPr/>
        </p:nvSpPr>
        <p:spPr>
          <a:xfrm>
            <a:off x="1604615" y="1451947"/>
            <a:ext cx="8314912" cy="2479777"/>
          </a:xfrm>
          <a:prstGeom prst="rect">
            <a:avLst/>
          </a:prstGeom>
          <a:noFill/>
          <a:ln>
            <a:noFill/>
          </a:ln>
        </p:spPr>
        <p:txBody>
          <a:bodyPr spcFirstLastPara="1" wrap="square" lIns="82904" tIns="41441" rIns="82904" bIns="41441" anchor="t" anchorCtr="0">
            <a:spAutoFit/>
          </a:bodyPr>
          <a:lstStyle/>
          <a:p>
            <a:pPr marL="259118" marR="0" lvl="0" indent="-282151" algn="l" rtl="0">
              <a:lnSpc>
                <a:spcPct val="150000"/>
              </a:lnSpc>
              <a:spcBef>
                <a:spcPts val="0"/>
              </a:spcBef>
              <a:spcAft>
                <a:spcPts val="0"/>
              </a:spcAft>
              <a:buClr>
                <a:schemeClr val="dk1"/>
              </a:buClr>
              <a:buSzPts val="2200"/>
              <a:buFont typeface="Arial"/>
              <a:buChar char="•"/>
            </a:pPr>
            <a:r>
              <a:rPr lang="en-GB" sz="1995">
                <a:solidFill>
                  <a:schemeClr val="dk1"/>
                </a:solidFill>
                <a:latin typeface="Calibri"/>
                <a:ea typeface="Calibri"/>
                <a:cs typeface="Calibri"/>
                <a:sym typeface="Calibri"/>
              </a:rPr>
              <a:t>Topic: </a:t>
            </a:r>
            <a:r>
              <a:rPr lang="en-GB" sz="1995" b="1">
                <a:solidFill>
                  <a:schemeClr val="dk1"/>
                </a:solidFill>
                <a:latin typeface="Calibri"/>
                <a:ea typeface="Calibri"/>
                <a:cs typeface="Calibri"/>
                <a:sym typeface="Calibri"/>
              </a:rPr>
              <a:t>‘Overview of Blockchain in Agrifood’ </a:t>
            </a:r>
            <a:endParaRPr sz="1995" b="1">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Open Sans"/>
              <a:buChar char="•"/>
            </a:pPr>
            <a:r>
              <a:rPr lang="en-GB" sz="1995">
                <a:solidFill>
                  <a:schemeClr val="dk1"/>
                </a:solidFill>
                <a:latin typeface="Calibri"/>
                <a:ea typeface="Calibri"/>
                <a:cs typeface="Calibri"/>
                <a:sym typeface="Calibri"/>
              </a:rPr>
              <a:t>Significance: Blockchain as part of the digitalisation of the agrifood sector - a </a:t>
            </a:r>
            <a:r>
              <a:rPr lang="en-GB" sz="1995" b="1">
                <a:solidFill>
                  <a:schemeClr val="dk1"/>
                </a:solidFill>
                <a:latin typeface="Calibri"/>
                <a:ea typeface="Calibri"/>
                <a:cs typeface="Calibri"/>
                <a:sym typeface="Calibri"/>
              </a:rPr>
              <a:t>potential new solution</a:t>
            </a:r>
            <a:r>
              <a:rPr lang="en-GB" sz="1995">
                <a:solidFill>
                  <a:schemeClr val="dk1"/>
                </a:solidFill>
                <a:latin typeface="Calibri"/>
                <a:ea typeface="Calibri"/>
                <a:cs typeface="Calibri"/>
                <a:sym typeface="Calibri"/>
              </a:rPr>
              <a:t> to some of the most pressing issues in agrifood today (e.g. trust, sustainability, supply chain management)?</a:t>
            </a:r>
            <a:endParaRPr sz="1995">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Growing topic in the academic literature</a:t>
            </a:r>
            <a:endParaRPr sz="1995">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Arial"/>
              <a:buChar char="•"/>
            </a:pPr>
            <a:r>
              <a:rPr lang="en-GB" sz="1995">
                <a:solidFill>
                  <a:schemeClr val="dk1"/>
                </a:solidFill>
                <a:latin typeface="Calibri"/>
                <a:ea typeface="Calibri"/>
                <a:cs typeface="Calibri"/>
                <a:sym typeface="Calibri"/>
              </a:rPr>
              <a:t>Address questions about Blockchain and its uses in agriculture: </a:t>
            </a:r>
            <a:r>
              <a:rPr lang="en-GB" sz="1995" b="1">
                <a:solidFill>
                  <a:schemeClr val="dk1"/>
                </a:solidFill>
                <a:latin typeface="Calibri"/>
                <a:ea typeface="Calibri"/>
                <a:cs typeface="Calibri"/>
                <a:sym typeface="Calibri"/>
              </a:rPr>
              <a:t>what</a:t>
            </a:r>
            <a:r>
              <a:rPr lang="en-GB" sz="1995">
                <a:solidFill>
                  <a:schemeClr val="dk1"/>
                </a:solidFill>
                <a:latin typeface="Calibri"/>
                <a:ea typeface="Calibri"/>
                <a:cs typeface="Calibri"/>
                <a:sym typeface="Calibri"/>
              </a:rPr>
              <a:t>, </a:t>
            </a:r>
            <a:r>
              <a:rPr lang="en-GB" sz="1995" b="1">
                <a:solidFill>
                  <a:schemeClr val="dk1"/>
                </a:solidFill>
                <a:latin typeface="Calibri"/>
                <a:ea typeface="Calibri"/>
                <a:cs typeface="Calibri"/>
                <a:sym typeface="Calibri"/>
              </a:rPr>
              <a:t>how</a:t>
            </a:r>
            <a:r>
              <a:rPr lang="en-GB" sz="1995">
                <a:solidFill>
                  <a:schemeClr val="dk1"/>
                </a:solidFill>
                <a:latin typeface="Calibri"/>
                <a:ea typeface="Calibri"/>
                <a:cs typeface="Calibri"/>
                <a:sym typeface="Calibri"/>
              </a:rPr>
              <a:t>, and </a:t>
            </a:r>
            <a:r>
              <a:rPr lang="en-GB" sz="1995" b="1">
                <a:solidFill>
                  <a:schemeClr val="dk1"/>
                </a:solidFill>
                <a:latin typeface="Calibri"/>
                <a:ea typeface="Calibri"/>
                <a:cs typeface="Calibri"/>
                <a:sym typeface="Calibri"/>
              </a:rPr>
              <a:t>why</a:t>
            </a:r>
            <a:r>
              <a:rPr lang="en-GB" sz="1995">
                <a:solidFill>
                  <a:schemeClr val="dk1"/>
                </a:solidFill>
                <a:latin typeface="Calibri"/>
                <a:ea typeface="Calibri"/>
                <a:cs typeface="Calibri"/>
                <a:sym typeface="Calibri"/>
              </a:rPr>
              <a:t>? </a:t>
            </a:r>
            <a:endParaRPr sz="1995" i="1">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Calibri"/>
              <a:buChar char="•"/>
            </a:pPr>
            <a:r>
              <a:rPr lang="en-GB" sz="1995">
                <a:latin typeface="Calibri"/>
                <a:ea typeface="Calibri"/>
                <a:cs typeface="Calibri"/>
                <a:sym typeface="Calibri"/>
              </a:rPr>
              <a:t>Real-world applications and </a:t>
            </a:r>
            <a:r>
              <a:rPr lang="en-GB" sz="1995" b="1">
                <a:latin typeface="Calibri"/>
                <a:ea typeface="Calibri"/>
                <a:cs typeface="Calibri"/>
                <a:sym typeface="Calibri"/>
              </a:rPr>
              <a:t>case studies</a:t>
            </a:r>
            <a:endParaRPr sz="1995" b="1">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686" name="Google Shape;686;g281fc3c1766_0_373"/>
          <p:cNvPicPr preferRelativeResize="0"/>
          <p:nvPr/>
        </p:nvPicPr>
        <p:blipFill rotWithShape="1">
          <a:blip r:embed="rId3">
            <a:alphaModFix/>
          </a:blip>
          <a:srcRect/>
          <a:stretch/>
        </p:blipFill>
        <p:spPr>
          <a:xfrm>
            <a:off x="1247607" y="-11312"/>
            <a:ext cx="5594033" cy="6858001"/>
          </a:xfrm>
          <a:prstGeom prst="rect">
            <a:avLst/>
          </a:prstGeom>
          <a:noFill/>
          <a:ln>
            <a:noFill/>
          </a:ln>
        </p:spPr>
      </p:pic>
      <p:sp>
        <p:nvSpPr>
          <p:cNvPr id="687" name="Google Shape;687;g281fc3c1766_0_373"/>
          <p:cNvSpPr txBox="1"/>
          <p:nvPr/>
        </p:nvSpPr>
        <p:spPr>
          <a:xfrm>
            <a:off x="1604615" y="391625"/>
            <a:ext cx="4396987" cy="753471"/>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ENVIRONMENTAL CASE STUDY: FISHING INDUSTRY</a:t>
            </a:r>
            <a:endParaRPr sz="2992">
              <a:latin typeface="Calibri"/>
              <a:ea typeface="Calibri"/>
              <a:cs typeface="Calibri"/>
              <a:sym typeface="Calibri"/>
            </a:endParaRPr>
          </a:p>
        </p:txBody>
      </p:sp>
      <p:sp>
        <p:nvSpPr>
          <p:cNvPr id="688" name="Google Shape;688;g281fc3c1766_0_373"/>
          <p:cNvSpPr txBox="1">
            <a:spLocks noGrp="1"/>
          </p:cNvSpPr>
          <p:nvPr>
            <p:ph type="body" idx="1"/>
          </p:nvPr>
        </p:nvSpPr>
        <p:spPr>
          <a:xfrm>
            <a:off x="6890562" y="277458"/>
            <a:ext cx="3987567" cy="4792402"/>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The fishing industry is often associated with unsustainable practices such as overfishing which pose a serious threat to marine conservation</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SzPts val="1400"/>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b="0">
                <a:solidFill>
                  <a:schemeClr val="dk1"/>
                </a:solidFill>
                <a:latin typeface="Calibri"/>
                <a:ea typeface="Calibri"/>
                <a:cs typeface="Calibri"/>
                <a:sym typeface="Calibri"/>
              </a:rPr>
              <a:t>Use of Blockchain technology to support </a:t>
            </a:r>
            <a:r>
              <a:rPr lang="en-GB" sz="1995">
                <a:solidFill>
                  <a:schemeClr val="dk1"/>
                </a:solidFill>
                <a:latin typeface="Calibri"/>
                <a:ea typeface="Calibri"/>
                <a:cs typeface="Calibri"/>
                <a:sym typeface="Calibri"/>
              </a:rPr>
              <a:t>more sustainable fishing practices</a:t>
            </a:r>
            <a:endParaRPr sz="1995">
              <a:solidFill>
                <a:schemeClr val="dk1"/>
              </a:solidFill>
              <a:latin typeface="Calibri"/>
              <a:ea typeface="Calibri"/>
              <a:cs typeface="Calibri"/>
              <a:sym typeface="Calibri"/>
            </a:endParaRPr>
          </a:p>
          <a:p>
            <a:pPr marL="414589" lvl="0" indent="0" algn="l" rtl="0">
              <a:lnSpc>
                <a:spcPct val="100000"/>
              </a:lnSpc>
              <a:spcBef>
                <a:spcPts val="0"/>
              </a:spcBef>
              <a:spcAft>
                <a:spcPts val="0"/>
              </a:spcAft>
              <a:buSzPts val="1400"/>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Example: </a:t>
            </a:r>
            <a:r>
              <a:rPr lang="en-GB" sz="1995">
                <a:solidFill>
                  <a:schemeClr val="dk1"/>
                </a:solidFill>
                <a:latin typeface="Calibri"/>
                <a:ea typeface="Calibri"/>
                <a:cs typeface="Calibri"/>
                <a:sym typeface="Calibri"/>
              </a:rPr>
              <a:t>Atea and IBM Food Trust</a:t>
            </a:r>
            <a:endParaRPr sz="1995">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Example: </a:t>
            </a:r>
            <a:r>
              <a:rPr lang="en-GB" sz="1995">
                <a:solidFill>
                  <a:schemeClr val="dk1"/>
                </a:solidFill>
                <a:latin typeface="Calibri"/>
                <a:ea typeface="Calibri"/>
                <a:cs typeface="Calibri"/>
                <a:sym typeface="Calibri"/>
              </a:rPr>
              <a:t>World Wildlife Fund</a:t>
            </a:r>
            <a:r>
              <a:rPr lang="en-GB" sz="1995" b="0">
                <a:solidFill>
                  <a:schemeClr val="dk1"/>
                </a:solidFill>
                <a:latin typeface="Calibri"/>
                <a:ea typeface="Calibri"/>
                <a:cs typeface="Calibri"/>
                <a:sym typeface="Calibri"/>
              </a:rPr>
              <a:t> (WWF), 2018 pilot programme, blockchain in the Pacific Islands’</a:t>
            </a:r>
            <a:r>
              <a:rPr lang="en-GB" sz="1995">
                <a:solidFill>
                  <a:schemeClr val="dk1"/>
                </a:solidFill>
                <a:latin typeface="Calibri"/>
                <a:ea typeface="Calibri"/>
                <a:cs typeface="Calibri"/>
                <a:sym typeface="Calibri"/>
              </a:rPr>
              <a:t> </a:t>
            </a:r>
            <a:r>
              <a:rPr lang="en-GB" sz="1995" b="0">
                <a:solidFill>
                  <a:schemeClr val="dk1"/>
                </a:solidFill>
                <a:latin typeface="Calibri"/>
                <a:ea typeface="Calibri"/>
                <a:cs typeface="Calibri"/>
                <a:sym typeface="Calibri"/>
              </a:rPr>
              <a:t>tuna industry</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Open Sans"/>
              <a:buChar char="-"/>
            </a:pPr>
            <a:r>
              <a:rPr lang="en-GB" sz="1995" b="0">
                <a:solidFill>
                  <a:schemeClr val="dk1"/>
                </a:solidFill>
                <a:latin typeface="Calibri"/>
                <a:ea typeface="Calibri"/>
                <a:cs typeface="Calibri"/>
                <a:sym typeface="Calibri"/>
              </a:rPr>
              <a:t>OpenSC online platform uses </a:t>
            </a:r>
            <a:r>
              <a:rPr lang="en-GB" sz="1995" b="0">
                <a:solidFill>
                  <a:srgbClr val="12110F"/>
                </a:solidFill>
                <a:highlight>
                  <a:schemeClr val="lt1"/>
                </a:highlight>
                <a:latin typeface="Calibri"/>
                <a:ea typeface="Calibri"/>
                <a:cs typeface="Calibri"/>
                <a:sym typeface="Calibri"/>
              </a:rPr>
              <a:t>blockchain to </a:t>
            </a:r>
            <a:r>
              <a:rPr lang="en-GB" sz="1995">
                <a:solidFill>
                  <a:srgbClr val="12110F"/>
                </a:solidFill>
                <a:highlight>
                  <a:schemeClr val="lt1"/>
                </a:highlight>
                <a:latin typeface="Calibri"/>
                <a:ea typeface="Calibri"/>
                <a:cs typeface="Calibri"/>
                <a:sym typeface="Calibri"/>
              </a:rPr>
              <a:t>verify</a:t>
            </a:r>
            <a:r>
              <a:rPr lang="en-GB" sz="1995" b="0">
                <a:solidFill>
                  <a:srgbClr val="12110F"/>
                </a:solidFill>
                <a:highlight>
                  <a:schemeClr val="lt1"/>
                </a:highlight>
                <a:latin typeface="Calibri"/>
                <a:ea typeface="Calibri"/>
                <a:cs typeface="Calibri"/>
                <a:sym typeface="Calibri"/>
              </a:rPr>
              <a:t> sustainable production, </a:t>
            </a:r>
            <a:r>
              <a:rPr lang="en-GB" sz="1995">
                <a:solidFill>
                  <a:srgbClr val="12110F"/>
                </a:solidFill>
                <a:highlight>
                  <a:schemeClr val="lt1"/>
                </a:highlight>
                <a:latin typeface="Calibri"/>
                <a:ea typeface="Calibri"/>
                <a:cs typeface="Calibri"/>
                <a:sym typeface="Calibri"/>
              </a:rPr>
              <a:t>track</a:t>
            </a:r>
            <a:r>
              <a:rPr lang="en-GB" sz="1995" b="0">
                <a:solidFill>
                  <a:srgbClr val="12110F"/>
                </a:solidFill>
                <a:highlight>
                  <a:schemeClr val="lt1"/>
                </a:highlight>
                <a:latin typeface="Calibri"/>
                <a:ea typeface="Calibri"/>
                <a:cs typeface="Calibri"/>
                <a:sym typeface="Calibri"/>
              </a:rPr>
              <a:t> food along the supply chain </a:t>
            </a:r>
            <a:endParaRPr sz="1995" b="0">
              <a:solidFill>
                <a:schemeClr val="dk1"/>
              </a:solidFill>
              <a:latin typeface="Calibri"/>
              <a:ea typeface="Calibri"/>
              <a:cs typeface="Calibri"/>
              <a:sym typeface="Calibri"/>
            </a:endParaRPr>
          </a:p>
          <a:p>
            <a:pPr marL="829178" lvl="0" indent="0" algn="l" rtl="0">
              <a:spcBef>
                <a:spcPts val="0"/>
              </a:spcBef>
              <a:spcAft>
                <a:spcPts val="0"/>
              </a:spcAft>
              <a:buNone/>
            </a:pPr>
            <a:endParaRPr sz="1451" b="0">
              <a:solidFill>
                <a:schemeClr val="dk1"/>
              </a:solidFill>
            </a:endParaRPr>
          </a:p>
          <a:p>
            <a:pPr marL="0" lvl="0" indent="0" algn="l" rtl="0">
              <a:lnSpc>
                <a:spcPct val="100000"/>
              </a:lnSpc>
              <a:spcBef>
                <a:spcPts val="0"/>
              </a:spcBef>
              <a:spcAft>
                <a:spcPts val="0"/>
              </a:spcAft>
              <a:buSzPts val="1400"/>
              <a:buNone/>
            </a:pPr>
            <a:endParaRPr sz="1632" b="0">
              <a:solidFill>
                <a:schemeClr val="dk1"/>
              </a:solidFill>
            </a:endParaRPr>
          </a:p>
          <a:p>
            <a:pPr marL="0" lvl="0" indent="0" algn="l" rtl="0">
              <a:lnSpc>
                <a:spcPct val="100000"/>
              </a:lnSpc>
              <a:spcBef>
                <a:spcPts val="0"/>
              </a:spcBef>
              <a:spcAft>
                <a:spcPts val="0"/>
              </a:spcAft>
              <a:buSzPts val="1400"/>
              <a:buNone/>
            </a:pPr>
            <a:endParaRPr sz="1632" b="0">
              <a:solidFill>
                <a:schemeClr val="dk1"/>
              </a:solidFill>
            </a:endParaRPr>
          </a:p>
          <a:p>
            <a:pPr marL="0" lvl="0" indent="0" algn="l" rtl="0">
              <a:lnSpc>
                <a:spcPct val="100000"/>
              </a:lnSpc>
              <a:spcBef>
                <a:spcPts val="0"/>
              </a:spcBef>
              <a:spcAft>
                <a:spcPts val="0"/>
              </a:spcAft>
              <a:buSzPts val="1400"/>
              <a:buNone/>
            </a:pPr>
            <a:endParaRPr sz="1632" b="0">
              <a:solidFill>
                <a:schemeClr val="dk1"/>
              </a:solidFill>
            </a:endParaRPr>
          </a:p>
          <a:p>
            <a:pPr marL="0" lvl="0" indent="0" algn="l" rtl="0">
              <a:lnSpc>
                <a:spcPct val="100000"/>
              </a:lnSpc>
              <a:spcBef>
                <a:spcPts val="0"/>
              </a:spcBef>
              <a:spcAft>
                <a:spcPts val="0"/>
              </a:spcAft>
              <a:buSzPts val="1400"/>
              <a:buNone/>
            </a:pPr>
            <a:endParaRPr sz="1632" b="0">
              <a:solidFill>
                <a:srgbClr val="0000FF"/>
              </a:solidFill>
            </a:endParaRPr>
          </a:p>
          <a:p>
            <a:pPr marL="414589" lvl="0" indent="0" algn="l" rtl="0">
              <a:lnSpc>
                <a:spcPct val="100000"/>
              </a:lnSpc>
              <a:spcBef>
                <a:spcPts val="0"/>
              </a:spcBef>
              <a:spcAft>
                <a:spcPts val="0"/>
              </a:spcAft>
              <a:buSzPts val="1400"/>
              <a:buNone/>
            </a:pPr>
            <a:endParaRPr sz="1632" b="0">
              <a:solidFill>
                <a:schemeClr val="dk1"/>
              </a:solidFill>
            </a:endParaRPr>
          </a:p>
        </p:txBody>
      </p:sp>
      <p:pic>
        <p:nvPicPr>
          <p:cNvPr id="689" name="Google Shape;689;g281fc3c1766_0_373"/>
          <p:cNvPicPr preferRelativeResize="0"/>
          <p:nvPr/>
        </p:nvPicPr>
        <p:blipFill rotWithShape="1">
          <a:blip r:embed="rId4">
            <a:alphaModFix/>
          </a:blip>
          <a:srcRect/>
          <a:stretch/>
        </p:blipFill>
        <p:spPr>
          <a:xfrm>
            <a:off x="1247607" y="1832963"/>
            <a:ext cx="5594033" cy="2934815"/>
          </a:xfrm>
          <a:prstGeom prst="rect">
            <a:avLst/>
          </a:prstGeom>
          <a:noFill/>
          <a:ln>
            <a:noFill/>
          </a:ln>
        </p:spPr>
      </p:pic>
      <p:sp>
        <p:nvSpPr>
          <p:cNvPr id="690" name="Google Shape;690;g281fc3c1766_0_373"/>
          <p:cNvSpPr txBox="1"/>
          <p:nvPr/>
        </p:nvSpPr>
        <p:spPr>
          <a:xfrm>
            <a:off x="1368529" y="4871426"/>
            <a:ext cx="3610519" cy="464917"/>
          </a:xfrm>
          <a:prstGeom prst="rect">
            <a:avLst/>
          </a:prstGeom>
          <a:noFill/>
          <a:ln>
            <a:noFill/>
          </a:ln>
        </p:spPr>
        <p:txBody>
          <a:bodyPr spcFirstLastPara="1" wrap="square" lIns="82904" tIns="82904" rIns="82904" bIns="82904"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GB" sz="1995" u="sng">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Video: Atea + IBM Food Trust</a:t>
            </a:r>
            <a:endParaRPr sz="1995">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96" name="Google Shape;696;g281fc3c1766_0_38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697" name="Google Shape;697;g281fc3c1766_0_382"/>
          <p:cNvSpPr txBox="1"/>
          <p:nvPr/>
        </p:nvSpPr>
        <p:spPr>
          <a:xfrm>
            <a:off x="1613252" y="251365"/>
            <a:ext cx="7304282" cy="408120"/>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BLOCKCHAIN AND CONSUMER RELATIONS</a:t>
            </a:r>
            <a:endParaRPr sz="2992">
              <a:latin typeface="Calibri"/>
              <a:ea typeface="Calibri"/>
              <a:cs typeface="Calibri"/>
              <a:sym typeface="Calibri"/>
            </a:endParaRPr>
          </a:p>
        </p:txBody>
      </p:sp>
      <p:sp>
        <p:nvSpPr>
          <p:cNvPr id="698" name="Google Shape;698;g281fc3c1766_0_382"/>
          <p:cNvSpPr txBox="1">
            <a:spLocks noGrp="1"/>
          </p:cNvSpPr>
          <p:nvPr>
            <p:ph type="body" idx="1"/>
          </p:nvPr>
        </p:nvSpPr>
        <p:spPr>
          <a:xfrm>
            <a:off x="1451569" y="936975"/>
            <a:ext cx="9394096" cy="483401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Challenges</a:t>
            </a:r>
            <a:r>
              <a:rPr lang="en-GB" sz="1995" b="0">
                <a:solidFill>
                  <a:schemeClr val="dk1"/>
                </a:solidFill>
                <a:latin typeface="Calibri"/>
                <a:ea typeface="Calibri"/>
                <a:cs typeface="Calibri"/>
                <a:sym typeface="Calibri"/>
              </a:rPr>
              <a:t>: shifting consumer preferences</a:t>
            </a:r>
            <a:r>
              <a:rPr lang="en-GB" sz="1995">
                <a:solidFill>
                  <a:schemeClr val="dk1"/>
                </a:solidFill>
                <a:latin typeface="Calibri"/>
                <a:ea typeface="Calibri"/>
                <a:cs typeface="Calibri"/>
                <a:sym typeface="Calibri"/>
              </a:rPr>
              <a:t> </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greenwashing</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reputational damage</a:t>
            </a:r>
            <a:r>
              <a:rPr lang="en-GB" sz="1995" b="0">
                <a:solidFill>
                  <a:schemeClr val="dk1"/>
                </a:solidFill>
                <a:latin typeface="Calibri"/>
                <a:ea typeface="Calibri"/>
                <a:cs typeface="Calibri"/>
                <a:sym typeface="Calibri"/>
              </a:rPr>
              <a:t> caused by product recalls; </a:t>
            </a:r>
            <a:r>
              <a:rPr lang="en-GB" sz="1995">
                <a:solidFill>
                  <a:schemeClr val="dk1"/>
                </a:solidFill>
                <a:latin typeface="Calibri"/>
                <a:ea typeface="Calibri"/>
                <a:cs typeface="Calibri"/>
                <a:sym typeface="Calibri"/>
              </a:rPr>
              <a:t>food fraud</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exploitative labour practices</a:t>
            </a:r>
            <a:r>
              <a:rPr lang="en-GB" sz="1995" b="0">
                <a:solidFill>
                  <a:schemeClr val="dk1"/>
                </a:solidFill>
                <a:latin typeface="Calibri"/>
                <a:ea typeface="Calibri"/>
                <a:cs typeface="Calibri"/>
                <a:sym typeface="Calibri"/>
              </a:rPr>
              <a:t> (especially in developing countries) - lack of </a:t>
            </a:r>
            <a:r>
              <a:rPr lang="en-GB" sz="1995">
                <a:solidFill>
                  <a:schemeClr val="dk1"/>
                </a:solidFill>
                <a:latin typeface="Calibri"/>
                <a:ea typeface="Calibri"/>
                <a:cs typeface="Calibri"/>
                <a:sym typeface="Calibri"/>
              </a:rPr>
              <a:t>transparency</a:t>
            </a:r>
            <a:r>
              <a:rPr lang="en-GB" sz="1995" b="0">
                <a:solidFill>
                  <a:schemeClr val="dk1"/>
                </a:solidFill>
                <a:latin typeface="Calibri"/>
                <a:ea typeface="Calibri"/>
                <a:cs typeface="Calibri"/>
                <a:sym typeface="Calibri"/>
              </a:rPr>
              <a:t> and reduced </a:t>
            </a:r>
            <a:r>
              <a:rPr lang="en-GB" sz="1995">
                <a:solidFill>
                  <a:schemeClr val="dk1"/>
                </a:solidFill>
                <a:latin typeface="Calibri"/>
                <a:ea typeface="Calibri"/>
                <a:cs typeface="Calibri"/>
                <a:sym typeface="Calibri"/>
              </a:rPr>
              <a:t>customer confidence</a:t>
            </a: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Blockchain solution/application</a:t>
            </a:r>
            <a:r>
              <a:rPr lang="en-GB" sz="1995" b="0">
                <a:solidFill>
                  <a:schemeClr val="dk1"/>
                </a:solidFill>
                <a:latin typeface="Calibri"/>
                <a:ea typeface="Calibri"/>
                <a:cs typeface="Calibri"/>
                <a:sym typeface="Calibri"/>
              </a:rPr>
              <a:t>: </a:t>
            </a:r>
            <a:r>
              <a:rPr lang="en-GB" sz="1995">
                <a:solidFill>
                  <a:schemeClr val="dk1"/>
                </a:solidFill>
                <a:latin typeface="Calibri"/>
                <a:ea typeface="Calibri"/>
                <a:cs typeface="Calibri"/>
                <a:sym typeface="Calibri"/>
              </a:rPr>
              <a:t>QR codes</a:t>
            </a:r>
            <a:r>
              <a:rPr lang="en-GB" sz="1995" b="0">
                <a:solidFill>
                  <a:schemeClr val="dk1"/>
                </a:solidFill>
                <a:latin typeface="Calibri"/>
                <a:ea typeface="Calibri"/>
                <a:cs typeface="Calibri"/>
                <a:sym typeface="Calibri"/>
              </a:rPr>
              <a:t> on product packaging enabling consumers to access information about the product stored on the Blockchain (e.g. provenance, organic/fairtrade certification);</a:t>
            </a:r>
            <a:r>
              <a:rPr lang="en-GB" sz="1995">
                <a:solidFill>
                  <a:schemeClr val="dk1"/>
                </a:solidFill>
                <a:latin typeface="Calibri"/>
                <a:ea typeface="Calibri"/>
                <a:cs typeface="Calibri"/>
                <a:sym typeface="Calibri"/>
              </a:rPr>
              <a:t> IoT/RFID food trackers</a:t>
            </a:r>
            <a:r>
              <a:rPr lang="en-GB" sz="1995" b="0">
                <a:solidFill>
                  <a:schemeClr val="dk1"/>
                </a:solidFill>
                <a:latin typeface="Calibri"/>
                <a:ea typeface="Calibri"/>
                <a:cs typeface="Calibri"/>
                <a:sym typeface="Calibri"/>
              </a:rPr>
              <a:t> with data stored on Blockchain</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Char char="●"/>
            </a:pPr>
            <a:r>
              <a:rPr lang="en-GB" sz="1995">
                <a:solidFill>
                  <a:schemeClr val="dk1"/>
                </a:solidFill>
                <a:latin typeface="Calibri"/>
                <a:ea typeface="Calibri"/>
                <a:cs typeface="Calibri"/>
                <a:sym typeface="Calibri"/>
              </a:rPr>
              <a:t>Advantages</a:t>
            </a:r>
            <a:r>
              <a:rPr lang="en-GB" sz="1995" b="0">
                <a:solidFill>
                  <a:schemeClr val="dk1"/>
                </a:solidFill>
                <a:latin typeface="Calibri"/>
                <a:ea typeface="Calibri"/>
                <a:cs typeface="Calibri"/>
                <a:sym typeface="Calibri"/>
              </a:rPr>
              <a:t>:</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Increase consumer confidence</a:t>
            </a:r>
            <a:r>
              <a:rPr lang="en-GB" sz="1995" b="0">
                <a:solidFill>
                  <a:schemeClr val="dk1"/>
                </a:solidFill>
                <a:latin typeface="Calibri"/>
                <a:ea typeface="Calibri"/>
                <a:cs typeface="Calibri"/>
                <a:sym typeface="Calibri"/>
              </a:rPr>
              <a:t> &amp; attract new customers</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&amp; transparency as a </a:t>
            </a:r>
            <a:r>
              <a:rPr lang="en-GB" sz="1995">
                <a:solidFill>
                  <a:schemeClr val="dk1"/>
                </a:solidFill>
                <a:latin typeface="Calibri"/>
                <a:ea typeface="Calibri"/>
                <a:cs typeface="Calibri"/>
                <a:sym typeface="Calibri"/>
              </a:rPr>
              <a:t>unique selling point</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Swift, targeted product recall - </a:t>
            </a:r>
            <a:r>
              <a:rPr lang="en-GB" sz="1995">
                <a:solidFill>
                  <a:schemeClr val="dk1"/>
                </a:solidFill>
                <a:latin typeface="Calibri"/>
                <a:ea typeface="Calibri"/>
                <a:cs typeface="Calibri"/>
                <a:sym typeface="Calibri"/>
              </a:rPr>
              <a:t>minimize</a:t>
            </a:r>
            <a:r>
              <a:rPr lang="en-GB" sz="1995" b="0">
                <a:solidFill>
                  <a:schemeClr val="dk1"/>
                </a:solidFill>
                <a:latin typeface="Calibri"/>
                <a:ea typeface="Calibri"/>
                <a:cs typeface="Calibri"/>
                <a:sym typeface="Calibri"/>
              </a:rPr>
              <a:t> reputational damage</a:t>
            </a: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Informed, ethical consumer decision-making</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Promote more </a:t>
            </a:r>
            <a:r>
              <a:rPr lang="en-GB" sz="1995">
                <a:solidFill>
                  <a:schemeClr val="dk1"/>
                </a:solidFill>
                <a:latin typeface="Calibri"/>
                <a:ea typeface="Calibri"/>
                <a:cs typeface="Calibri"/>
                <a:sym typeface="Calibri"/>
              </a:rPr>
              <a:t>sustainable &amp; ethical practices</a:t>
            </a:r>
            <a:r>
              <a:rPr lang="en-GB" sz="1995" b="0">
                <a:solidFill>
                  <a:schemeClr val="dk1"/>
                </a:solidFill>
                <a:latin typeface="Calibri"/>
                <a:ea typeface="Calibri"/>
                <a:cs typeface="Calibri"/>
                <a:sym typeface="Calibri"/>
              </a:rPr>
              <a:t> in agri-food sector</a:t>
            </a:r>
            <a:endParaRPr sz="1995" b="0">
              <a:solidFill>
                <a:schemeClr val="dk1"/>
              </a:solidFill>
              <a:latin typeface="Calibri"/>
              <a:ea typeface="Calibri"/>
              <a:cs typeface="Calibri"/>
              <a:sym typeface="Calibri"/>
            </a:endParaRPr>
          </a:p>
          <a:p>
            <a:pPr marL="829178"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Limitations</a:t>
            </a:r>
            <a:r>
              <a:rPr lang="en-GB" sz="1995" b="0">
                <a:solidFill>
                  <a:schemeClr val="dk1"/>
                </a:solidFill>
                <a:latin typeface="Calibri"/>
                <a:ea typeface="Calibri"/>
                <a:cs typeface="Calibri"/>
                <a:sym typeface="Calibri"/>
              </a:rPr>
              <a:t>:</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Consumer demand alone may be </a:t>
            </a:r>
            <a:r>
              <a:rPr lang="en-GB" sz="1995">
                <a:solidFill>
                  <a:schemeClr val="dk1"/>
                </a:solidFill>
                <a:latin typeface="Calibri"/>
                <a:ea typeface="Calibri"/>
                <a:cs typeface="Calibri"/>
                <a:sym typeface="Calibri"/>
              </a:rPr>
              <a:t>insufficient</a:t>
            </a:r>
            <a:r>
              <a:rPr lang="en-GB" sz="1995" b="0">
                <a:solidFill>
                  <a:schemeClr val="dk1"/>
                </a:solidFill>
                <a:latin typeface="Calibri"/>
                <a:ea typeface="Calibri"/>
                <a:cs typeface="Calibri"/>
                <a:sym typeface="Calibri"/>
              </a:rPr>
              <a:t> as a driver for change </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Lack of regulations</a:t>
            </a:r>
            <a:r>
              <a:rPr lang="en-GB" sz="1995" b="0">
                <a:solidFill>
                  <a:schemeClr val="dk1"/>
                </a:solidFill>
                <a:latin typeface="Calibri"/>
                <a:ea typeface="Calibri"/>
                <a:cs typeface="Calibri"/>
                <a:sym typeface="Calibri"/>
              </a:rPr>
              <a:t>/policy based motivations for change</a:t>
            </a:r>
            <a:endParaRPr sz="1995" b="0">
              <a:solidFill>
                <a:schemeClr val="dk1"/>
              </a:solidFill>
              <a:latin typeface="Calibri"/>
              <a:ea typeface="Calibri"/>
              <a:cs typeface="Calibri"/>
              <a:sym typeface="Calibri"/>
            </a:endParaRPr>
          </a:p>
          <a:p>
            <a:pPr marL="414589"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995" b="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g281fc3c1766_0_389"/>
          <p:cNvPicPr preferRelativeResize="0"/>
          <p:nvPr/>
        </p:nvPicPr>
        <p:blipFill rotWithShape="1">
          <a:blip r:embed="rId3">
            <a:alphaModFix/>
          </a:blip>
          <a:srcRect/>
          <a:stretch/>
        </p:blipFill>
        <p:spPr>
          <a:xfrm>
            <a:off x="5998111" y="0"/>
            <a:ext cx="4946282" cy="6858001"/>
          </a:xfrm>
          <a:prstGeom prst="rect">
            <a:avLst/>
          </a:prstGeom>
          <a:noFill/>
          <a:ln>
            <a:noFill/>
          </a:ln>
        </p:spPr>
      </p:pic>
      <p:sp>
        <p:nvSpPr>
          <p:cNvPr id="705" name="Google Shape;705;g281fc3c1766_0_389"/>
          <p:cNvSpPr txBox="1"/>
          <p:nvPr/>
        </p:nvSpPr>
        <p:spPr>
          <a:xfrm>
            <a:off x="6142179" y="190700"/>
            <a:ext cx="4658146" cy="1098822"/>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SUSTAINABILITY &amp; CONSUMER RELATIONS </a:t>
            </a:r>
            <a:endParaRPr sz="2992">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300"/>
              <a:buFont typeface="Arial"/>
              <a:buNone/>
            </a:pPr>
            <a:r>
              <a:rPr lang="en-GB" sz="2992">
                <a:solidFill>
                  <a:schemeClr val="lt1"/>
                </a:solidFill>
                <a:latin typeface="Calibri"/>
                <a:ea typeface="Calibri"/>
                <a:cs typeface="Calibri"/>
                <a:sym typeface="Calibri"/>
              </a:rPr>
              <a:t>CASE STUDY: MOYEE COFFEE</a:t>
            </a:r>
            <a:endParaRPr sz="2992">
              <a:latin typeface="Calibri"/>
              <a:ea typeface="Calibri"/>
              <a:cs typeface="Calibri"/>
              <a:sym typeface="Calibri"/>
            </a:endParaRPr>
          </a:p>
        </p:txBody>
      </p:sp>
      <p:sp>
        <p:nvSpPr>
          <p:cNvPr id="706" name="Google Shape;706;g281fc3c1766_0_389"/>
          <p:cNvSpPr txBox="1">
            <a:spLocks noGrp="1"/>
          </p:cNvSpPr>
          <p:nvPr>
            <p:ph type="body" idx="1"/>
          </p:nvPr>
        </p:nvSpPr>
        <p:spPr>
          <a:xfrm>
            <a:off x="1432549" y="590282"/>
            <a:ext cx="4453300" cy="6077652"/>
          </a:xfrm>
          <a:prstGeom prst="rect">
            <a:avLst/>
          </a:prstGeom>
          <a:noFill/>
          <a:ln>
            <a:noFill/>
          </a:ln>
        </p:spPr>
        <p:txBody>
          <a:bodyPr spcFirstLastPara="1" wrap="square" lIns="82904" tIns="41441" rIns="82904" bIns="41441" anchor="t" anchorCtr="0">
            <a:normAutofit fontScale="25000" lnSpcReduction="20000"/>
          </a:bodyPr>
          <a:lstStyle/>
          <a:p>
            <a:pPr marL="414589" lvl="0" indent="-333974" algn="l" rtl="0">
              <a:lnSpc>
                <a:spcPct val="90000"/>
              </a:lnSpc>
              <a:spcBef>
                <a:spcPts val="0"/>
              </a:spcBef>
              <a:spcAft>
                <a:spcPts val="0"/>
              </a:spcAft>
              <a:buSzPct val="100000"/>
              <a:buFont typeface="Calibri"/>
              <a:buChar char="●"/>
            </a:pPr>
            <a:r>
              <a:rPr lang="en-GB" sz="7980"/>
              <a:t>Challenges in the coffee industry:</a:t>
            </a:r>
            <a:endParaRPr sz="7980"/>
          </a:p>
          <a:p>
            <a:pPr marL="414589" lvl="0" indent="-333974" algn="l" rtl="0">
              <a:lnSpc>
                <a:spcPct val="90000"/>
              </a:lnSpc>
              <a:spcBef>
                <a:spcPts val="0"/>
              </a:spcBef>
              <a:spcAft>
                <a:spcPts val="0"/>
              </a:spcAft>
              <a:buSzPct val="100000"/>
              <a:buFont typeface="Open Sans"/>
              <a:buChar char="-"/>
            </a:pPr>
            <a:r>
              <a:rPr lang="en-GB" sz="7980"/>
              <a:t>‘Big Coffee’, </a:t>
            </a:r>
            <a:r>
              <a:rPr lang="en-GB" sz="7980" b="1"/>
              <a:t>uneven distribution of profits</a:t>
            </a:r>
            <a:r>
              <a:rPr lang="en-GB" sz="7980"/>
              <a:t> - only 10% of coffee value remains in country of origin</a:t>
            </a:r>
            <a:endParaRPr sz="7980"/>
          </a:p>
          <a:p>
            <a:pPr marL="414589" lvl="0" indent="-333974" algn="l" rtl="0">
              <a:lnSpc>
                <a:spcPct val="90000"/>
              </a:lnSpc>
              <a:spcBef>
                <a:spcPts val="0"/>
              </a:spcBef>
              <a:spcAft>
                <a:spcPts val="0"/>
              </a:spcAft>
              <a:buSzPct val="100000"/>
              <a:buFont typeface="Open Sans"/>
              <a:buChar char="-"/>
            </a:pPr>
            <a:r>
              <a:rPr lang="en-GB" sz="7980" b="1"/>
              <a:t>Poverty</a:t>
            </a:r>
            <a:r>
              <a:rPr lang="en-GB" sz="7980"/>
              <a:t> - 90% of coffee farmers earn less than €2 a day</a:t>
            </a:r>
            <a:endParaRPr sz="7980"/>
          </a:p>
          <a:p>
            <a:pPr marL="414589" lvl="0" indent="-333974" algn="l" rtl="0">
              <a:lnSpc>
                <a:spcPct val="90000"/>
              </a:lnSpc>
              <a:spcBef>
                <a:spcPts val="0"/>
              </a:spcBef>
              <a:spcAft>
                <a:spcPts val="0"/>
              </a:spcAft>
              <a:buSzPct val="100000"/>
              <a:buFont typeface="Open Sans"/>
              <a:buChar char="-"/>
            </a:pPr>
            <a:r>
              <a:rPr lang="en-GB" sz="7980" b="1"/>
              <a:t>Environmental impact</a:t>
            </a:r>
            <a:r>
              <a:rPr lang="en-GB" sz="7980"/>
              <a:t> - habitat destruction and deforestation</a:t>
            </a:r>
            <a:endParaRPr sz="7980"/>
          </a:p>
          <a:p>
            <a:pPr marL="829178" lvl="0" indent="0" algn="l" rtl="0">
              <a:lnSpc>
                <a:spcPct val="90000"/>
              </a:lnSpc>
              <a:spcBef>
                <a:spcPts val="0"/>
              </a:spcBef>
              <a:spcAft>
                <a:spcPts val="0"/>
              </a:spcAft>
              <a:buSzPct val="72727"/>
              <a:buNone/>
            </a:pPr>
            <a:endParaRPr sz="7980"/>
          </a:p>
          <a:p>
            <a:pPr marL="414589" lvl="0" indent="-333974" algn="l" rtl="0">
              <a:lnSpc>
                <a:spcPct val="90000"/>
              </a:lnSpc>
              <a:spcBef>
                <a:spcPts val="0"/>
              </a:spcBef>
              <a:spcAft>
                <a:spcPts val="0"/>
              </a:spcAft>
              <a:buSzPct val="100000"/>
              <a:buFont typeface="Open Sans"/>
              <a:buChar char="●"/>
            </a:pPr>
            <a:r>
              <a:rPr lang="en-GB" sz="7980" b="1"/>
              <a:t>Moyee’s approach</a:t>
            </a:r>
            <a:r>
              <a:rPr lang="en-GB" sz="7980"/>
              <a:t>: “Radically good coffee with a radical impact”</a:t>
            </a:r>
            <a:endParaRPr sz="7980"/>
          </a:p>
          <a:p>
            <a:pPr marL="414589" lvl="0" indent="-333974" algn="l" rtl="0">
              <a:lnSpc>
                <a:spcPct val="90000"/>
              </a:lnSpc>
              <a:spcBef>
                <a:spcPts val="0"/>
              </a:spcBef>
              <a:spcAft>
                <a:spcPts val="0"/>
              </a:spcAft>
              <a:buSzPct val="100000"/>
              <a:buFont typeface="Open Sans"/>
              <a:buChar char="●"/>
            </a:pPr>
            <a:r>
              <a:rPr lang="en-GB" sz="7980" b="1"/>
              <a:t>‘FairChain’ </a:t>
            </a:r>
            <a:r>
              <a:rPr lang="en-GB" sz="7980"/>
              <a:t>business model: share more of the value from coffee with coffee growing countries</a:t>
            </a:r>
            <a:endParaRPr sz="7980"/>
          </a:p>
          <a:p>
            <a:pPr marL="414589" lvl="0" indent="-333974" algn="l" rtl="0">
              <a:lnSpc>
                <a:spcPct val="90000"/>
              </a:lnSpc>
              <a:spcBef>
                <a:spcPts val="0"/>
              </a:spcBef>
              <a:spcAft>
                <a:spcPts val="0"/>
              </a:spcAft>
              <a:buSzPct val="100000"/>
              <a:buFont typeface="Calibri"/>
              <a:buChar char="-"/>
            </a:pPr>
            <a:r>
              <a:rPr lang="en-GB" sz="7980"/>
              <a:t>Key: roasting, packaging and branding coffee in country of origin</a:t>
            </a:r>
            <a:endParaRPr sz="7980"/>
          </a:p>
          <a:p>
            <a:pPr marL="414589" lvl="0" indent="-333974" algn="l" rtl="0">
              <a:lnSpc>
                <a:spcPct val="90000"/>
              </a:lnSpc>
              <a:spcBef>
                <a:spcPts val="0"/>
              </a:spcBef>
              <a:spcAft>
                <a:spcPts val="0"/>
              </a:spcAft>
              <a:buSzPct val="100000"/>
              <a:buFont typeface="Open Sans"/>
              <a:buChar char="●"/>
            </a:pPr>
            <a:r>
              <a:rPr lang="en-GB" sz="7980"/>
              <a:t>Focus on </a:t>
            </a:r>
            <a:r>
              <a:rPr lang="en-GB" sz="7980" b="1"/>
              <a:t>social and environmental sustainability</a:t>
            </a:r>
            <a:r>
              <a:rPr lang="en-GB" sz="7980"/>
              <a:t> - helping coffee farmers earn a liveable wage and contribute to reforestation in coffee producing countries</a:t>
            </a:r>
            <a:endParaRPr sz="7980"/>
          </a:p>
          <a:p>
            <a:pPr marL="414589" lvl="0" indent="0" algn="l" rtl="0">
              <a:lnSpc>
                <a:spcPct val="90000"/>
              </a:lnSpc>
              <a:spcBef>
                <a:spcPts val="0"/>
              </a:spcBef>
              <a:spcAft>
                <a:spcPts val="0"/>
              </a:spcAft>
              <a:buSzPct val="72727"/>
              <a:buNone/>
            </a:pPr>
            <a:endParaRPr sz="7980"/>
          </a:p>
          <a:p>
            <a:pPr marL="414589" lvl="0" indent="-333974" algn="l" rtl="0">
              <a:lnSpc>
                <a:spcPct val="90000"/>
              </a:lnSpc>
              <a:spcBef>
                <a:spcPts val="0"/>
              </a:spcBef>
              <a:spcAft>
                <a:spcPts val="0"/>
              </a:spcAft>
              <a:buSzPct val="100000"/>
              <a:buFont typeface="Calibri"/>
              <a:buChar char="●"/>
            </a:pPr>
            <a:r>
              <a:rPr lang="en-GB" sz="7980" b="1"/>
              <a:t>Blockchain technology is central to Moyee’s business model and brand identity</a:t>
            </a:r>
            <a:endParaRPr sz="7980" b="1"/>
          </a:p>
          <a:p>
            <a:pPr marL="414589" lvl="0" indent="-230327" algn="l" rtl="0">
              <a:lnSpc>
                <a:spcPct val="90000"/>
              </a:lnSpc>
              <a:spcBef>
                <a:spcPts val="0"/>
              </a:spcBef>
              <a:spcAft>
                <a:spcPts val="0"/>
              </a:spcAft>
              <a:buSzPct val="100000"/>
              <a:buFont typeface="Open Sans"/>
              <a:buChar char="●"/>
            </a:pPr>
            <a:r>
              <a:rPr lang="en-GB">
                <a:latin typeface="Open Sans"/>
                <a:ea typeface="Open Sans"/>
                <a:cs typeface="Open Sans"/>
                <a:sym typeface="Open Sans"/>
              </a:rPr>
              <a:t> </a:t>
            </a:r>
            <a:endParaRPr>
              <a:latin typeface="Open Sans"/>
              <a:ea typeface="Open Sans"/>
              <a:cs typeface="Open Sans"/>
              <a:sym typeface="Open Sans"/>
            </a:endParaRPr>
          </a:p>
        </p:txBody>
      </p:sp>
      <p:pic>
        <p:nvPicPr>
          <p:cNvPr id="707" name="Google Shape;707;g281fc3c1766_0_389"/>
          <p:cNvPicPr preferRelativeResize="0"/>
          <p:nvPr/>
        </p:nvPicPr>
        <p:blipFill rotWithShape="1">
          <a:blip r:embed="rId4">
            <a:alphaModFix/>
          </a:blip>
          <a:srcRect l="2940" t="5419"/>
          <a:stretch/>
        </p:blipFill>
        <p:spPr>
          <a:xfrm>
            <a:off x="5998111" y="1762118"/>
            <a:ext cx="4946282" cy="3175701"/>
          </a:xfrm>
          <a:prstGeom prst="rect">
            <a:avLst/>
          </a:prstGeom>
          <a:noFill/>
          <a:ln>
            <a:noFill/>
          </a:ln>
        </p:spPr>
      </p:pic>
      <p:sp>
        <p:nvSpPr>
          <p:cNvPr id="708" name="Google Shape;708;g281fc3c1766_0_389"/>
          <p:cNvSpPr txBox="1"/>
          <p:nvPr/>
        </p:nvSpPr>
        <p:spPr>
          <a:xfrm>
            <a:off x="9746849" y="6469345"/>
            <a:ext cx="1027768" cy="198589"/>
          </a:xfrm>
          <a:prstGeom prst="rect">
            <a:avLst/>
          </a:prstGeom>
          <a:noFill/>
          <a:ln>
            <a:noFill/>
          </a:ln>
        </p:spPr>
        <p:txBody>
          <a:bodyPr spcFirstLastPara="1" wrap="square" lIns="82904" tIns="82904" rIns="82904" bIns="82904"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GB" sz="544">
                <a:latin typeface="Calibri"/>
                <a:ea typeface="Calibri"/>
                <a:cs typeface="Calibri"/>
                <a:sym typeface="Calibri"/>
              </a:rPr>
              <a:t>Source: </a:t>
            </a:r>
            <a:r>
              <a:rPr lang="en-GB" sz="544" u="sng">
                <a:solidFill>
                  <a:schemeClr val="hlink"/>
                </a:solidFill>
                <a:latin typeface="Calibri"/>
                <a:ea typeface="Calibri"/>
                <a:cs typeface="Calibri"/>
                <a:sym typeface="Calibri"/>
                <a:hlinkClick r:id="rId5"/>
              </a:rPr>
              <a:t>Moyee Coffee</a:t>
            </a:r>
            <a:endParaRPr sz="544">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pic>
        <p:nvPicPr>
          <p:cNvPr id="714" name="Google Shape;714;g281fc3c1766_0_398"/>
          <p:cNvPicPr preferRelativeResize="0"/>
          <p:nvPr/>
        </p:nvPicPr>
        <p:blipFill rotWithShape="1">
          <a:blip r:embed="rId3">
            <a:alphaModFix/>
          </a:blip>
          <a:srcRect/>
          <a:stretch/>
        </p:blipFill>
        <p:spPr>
          <a:xfrm>
            <a:off x="1247607" y="0"/>
            <a:ext cx="4946282" cy="6858001"/>
          </a:xfrm>
          <a:prstGeom prst="rect">
            <a:avLst/>
          </a:prstGeom>
          <a:noFill/>
          <a:ln>
            <a:noFill/>
          </a:ln>
        </p:spPr>
      </p:pic>
      <p:sp>
        <p:nvSpPr>
          <p:cNvPr id="715" name="Google Shape;715;g281fc3c1766_0_398"/>
          <p:cNvSpPr txBox="1"/>
          <p:nvPr/>
        </p:nvSpPr>
        <p:spPr>
          <a:xfrm>
            <a:off x="6116471" y="590282"/>
            <a:ext cx="4658146"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CASE STUDY: MOYEE COFFEE</a:t>
            </a:r>
            <a:endParaRPr sz="1270"/>
          </a:p>
        </p:txBody>
      </p:sp>
      <p:sp>
        <p:nvSpPr>
          <p:cNvPr id="716" name="Google Shape;716;g281fc3c1766_0_398"/>
          <p:cNvSpPr txBox="1">
            <a:spLocks noGrp="1"/>
          </p:cNvSpPr>
          <p:nvPr>
            <p:ph type="body" idx="1"/>
          </p:nvPr>
        </p:nvSpPr>
        <p:spPr>
          <a:xfrm>
            <a:off x="6287131" y="292851"/>
            <a:ext cx="4566469" cy="5482428"/>
          </a:xfrm>
          <a:prstGeom prst="rect">
            <a:avLst/>
          </a:prstGeom>
          <a:noFill/>
          <a:ln>
            <a:noFill/>
          </a:ln>
        </p:spPr>
        <p:txBody>
          <a:bodyPr spcFirstLastPara="1" wrap="square" lIns="82904" tIns="41441" rIns="82904" bIns="41441" anchor="t" anchorCtr="0">
            <a:noAutofit/>
          </a:bodyPr>
          <a:lstStyle/>
          <a:p>
            <a:pPr marL="0" lvl="0" indent="0" algn="l" rtl="0">
              <a:lnSpc>
                <a:spcPct val="90000"/>
              </a:lnSpc>
              <a:spcBef>
                <a:spcPts val="0"/>
              </a:spcBef>
              <a:spcAft>
                <a:spcPts val="0"/>
              </a:spcAft>
              <a:buSzPts val="1600"/>
              <a:buNone/>
            </a:pPr>
            <a:r>
              <a:rPr lang="en-GB" sz="1995" b="1"/>
              <a:t>Uses of Blockchain within Moyee Coffee:</a:t>
            </a:r>
            <a:endParaRPr sz="1995" b="1"/>
          </a:p>
          <a:p>
            <a:pPr marL="0" lvl="0" indent="0" algn="l" rtl="0">
              <a:lnSpc>
                <a:spcPct val="90000"/>
              </a:lnSpc>
              <a:spcBef>
                <a:spcPts val="0"/>
              </a:spcBef>
              <a:spcAft>
                <a:spcPts val="0"/>
              </a:spcAft>
              <a:buSzPts val="1600"/>
              <a:buNone/>
            </a:pPr>
            <a:endParaRPr sz="1995"/>
          </a:p>
          <a:p>
            <a:pPr marL="414589" lvl="0" indent="-333974" algn="l" rtl="0">
              <a:lnSpc>
                <a:spcPct val="90000"/>
              </a:lnSpc>
              <a:spcBef>
                <a:spcPts val="0"/>
              </a:spcBef>
              <a:spcAft>
                <a:spcPts val="0"/>
              </a:spcAft>
              <a:buSzPts val="2200"/>
              <a:buFont typeface="Calibri"/>
              <a:buChar char="●"/>
            </a:pPr>
            <a:r>
              <a:rPr lang="en-GB" sz="1995"/>
              <a:t>End to end digitalised coffee value chain - </a:t>
            </a:r>
            <a:r>
              <a:rPr lang="en-GB" sz="1995" b="1"/>
              <a:t>100% transparency</a:t>
            </a:r>
            <a:endParaRPr sz="1995" b="1"/>
          </a:p>
          <a:p>
            <a:pPr marL="414589" lvl="0" indent="-333974" algn="l" rtl="0">
              <a:lnSpc>
                <a:spcPct val="90000"/>
              </a:lnSpc>
              <a:spcBef>
                <a:spcPts val="0"/>
              </a:spcBef>
              <a:spcAft>
                <a:spcPts val="0"/>
              </a:spcAft>
              <a:buSzPts val="2200"/>
              <a:buFont typeface="Calibri"/>
              <a:buChar char="●"/>
            </a:pPr>
            <a:r>
              <a:rPr lang="en-GB" sz="1995"/>
              <a:t>Moyee’s farmers are given mobile wallets, tap cards, unique ID numbers and barcodes - paid digitally</a:t>
            </a:r>
            <a:endParaRPr sz="1995"/>
          </a:p>
          <a:p>
            <a:pPr marL="414589" lvl="0" indent="-333974" algn="l" rtl="0">
              <a:lnSpc>
                <a:spcPct val="90000"/>
              </a:lnSpc>
              <a:spcBef>
                <a:spcPts val="0"/>
              </a:spcBef>
              <a:spcAft>
                <a:spcPts val="0"/>
              </a:spcAft>
              <a:buSzPts val="2200"/>
              <a:buFont typeface="Calibri"/>
              <a:buChar char="●"/>
            </a:pPr>
            <a:r>
              <a:rPr lang="en-GB" sz="1995"/>
              <a:t>Geo-tagging farms and washing station to prove location</a:t>
            </a:r>
            <a:endParaRPr sz="1995"/>
          </a:p>
          <a:p>
            <a:pPr marL="414589" lvl="0" indent="0" algn="l" rtl="0">
              <a:lnSpc>
                <a:spcPct val="90000"/>
              </a:lnSpc>
              <a:spcBef>
                <a:spcPts val="0"/>
              </a:spcBef>
              <a:spcAft>
                <a:spcPts val="0"/>
              </a:spcAft>
              <a:buNone/>
            </a:pPr>
            <a:endParaRPr sz="1995"/>
          </a:p>
          <a:p>
            <a:pPr marL="414589" lvl="0" indent="-333974" algn="l" rtl="0">
              <a:lnSpc>
                <a:spcPct val="90000"/>
              </a:lnSpc>
              <a:spcBef>
                <a:spcPts val="0"/>
              </a:spcBef>
              <a:spcAft>
                <a:spcPts val="0"/>
              </a:spcAft>
              <a:buSzPts val="2200"/>
              <a:buFont typeface="Calibri"/>
              <a:buChar char="●"/>
            </a:pPr>
            <a:r>
              <a:rPr lang="en-GB" sz="1995" b="1"/>
              <a:t>QR codes </a:t>
            </a:r>
            <a:r>
              <a:rPr lang="en-GB" sz="1995"/>
              <a:t>on the side coffee bags - consumers can scan with mobile phones and access information about the farmers and other supply chain actors, including who gets paid what </a:t>
            </a:r>
            <a:endParaRPr sz="1995"/>
          </a:p>
          <a:p>
            <a:pPr marL="414589" lvl="0" indent="-333974" algn="l" rtl="0">
              <a:spcBef>
                <a:spcPts val="0"/>
              </a:spcBef>
              <a:spcAft>
                <a:spcPts val="0"/>
              </a:spcAft>
              <a:buSzPts val="2200"/>
              <a:buFont typeface="Calibri"/>
              <a:buChar char="●"/>
            </a:pPr>
            <a:r>
              <a:rPr lang="en-GB" sz="1995"/>
              <a:t>Consumers receive a digital token worth 50c upon purchasing Moyee Coffee, and can either:</a:t>
            </a:r>
            <a:endParaRPr sz="1995"/>
          </a:p>
          <a:p>
            <a:pPr marL="414589" lvl="0" indent="-333974" algn="l" rtl="0">
              <a:spcBef>
                <a:spcPts val="0"/>
              </a:spcBef>
              <a:spcAft>
                <a:spcPts val="0"/>
              </a:spcAft>
              <a:buSzPts val="2200"/>
              <a:buFont typeface="Calibri"/>
              <a:buChar char="-"/>
            </a:pPr>
            <a:r>
              <a:rPr lang="en-GB" sz="1995"/>
              <a:t>Keep the token and get money back off their next purchase</a:t>
            </a:r>
            <a:endParaRPr sz="1995"/>
          </a:p>
          <a:p>
            <a:pPr marL="414589" lvl="0" indent="-333974" algn="l" rtl="0">
              <a:spcBef>
                <a:spcPts val="0"/>
              </a:spcBef>
              <a:spcAft>
                <a:spcPts val="0"/>
              </a:spcAft>
              <a:buSzPts val="2200"/>
              <a:buFont typeface="Calibri"/>
              <a:buChar char="-"/>
            </a:pPr>
            <a:r>
              <a:rPr lang="en-GB" sz="1995"/>
              <a:t>Use the token to tip the farmer </a:t>
            </a:r>
            <a:endParaRPr sz="1995"/>
          </a:p>
          <a:p>
            <a:pPr marL="414589" lvl="0" indent="-333974" algn="l" rtl="0">
              <a:spcBef>
                <a:spcPts val="0"/>
              </a:spcBef>
              <a:spcAft>
                <a:spcPts val="0"/>
              </a:spcAft>
              <a:buSzPts val="2200"/>
              <a:buFont typeface="Calibri"/>
              <a:buChar char="-"/>
            </a:pPr>
            <a:r>
              <a:rPr lang="en-GB" sz="1995"/>
              <a:t>Help fund social projects in coffee-growing communities</a:t>
            </a:r>
            <a:endParaRPr sz="1995"/>
          </a:p>
          <a:p>
            <a:pPr marL="829178" lvl="0" indent="0" algn="l" rtl="0">
              <a:spcBef>
                <a:spcPts val="907"/>
              </a:spcBef>
              <a:spcAft>
                <a:spcPts val="0"/>
              </a:spcAft>
              <a:buNone/>
            </a:pPr>
            <a:endParaRPr sz="1995"/>
          </a:p>
          <a:p>
            <a:pPr marL="414589" lvl="0" indent="0" algn="l" rtl="0">
              <a:spcBef>
                <a:spcPts val="907"/>
              </a:spcBef>
              <a:spcAft>
                <a:spcPts val="0"/>
              </a:spcAft>
              <a:buNone/>
            </a:pPr>
            <a:r>
              <a:rPr lang="en-GB" sz="1995"/>
              <a:t> </a:t>
            </a:r>
            <a:endParaRPr sz="1995"/>
          </a:p>
        </p:txBody>
      </p:sp>
      <p:pic>
        <p:nvPicPr>
          <p:cNvPr id="717" name="Google Shape;717;g281fc3c1766_0_398"/>
          <p:cNvPicPr preferRelativeResize="0"/>
          <p:nvPr/>
        </p:nvPicPr>
        <p:blipFill rotWithShape="1">
          <a:blip r:embed="rId4">
            <a:alphaModFix/>
          </a:blip>
          <a:srcRect/>
          <a:stretch/>
        </p:blipFill>
        <p:spPr>
          <a:xfrm>
            <a:off x="1247608" y="1848378"/>
            <a:ext cx="4946283" cy="3297537"/>
          </a:xfrm>
          <a:prstGeom prst="rect">
            <a:avLst/>
          </a:prstGeom>
          <a:noFill/>
          <a:ln>
            <a:noFill/>
          </a:ln>
        </p:spPr>
      </p:pic>
      <p:sp>
        <p:nvSpPr>
          <p:cNvPr id="718" name="Google Shape;718;g281fc3c1766_0_398"/>
          <p:cNvSpPr txBox="1"/>
          <p:nvPr/>
        </p:nvSpPr>
        <p:spPr>
          <a:xfrm>
            <a:off x="1346925" y="213914"/>
            <a:ext cx="4747647" cy="1506974"/>
          </a:xfrm>
          <a:prstGeom prst="rect">
            <a:avLst/>
          </a:prstGeom>
          <a:noFill/>
          <a:ln>
            <a:noFill/>
          </a:ln>
        </p:spPr>
        <p:txBody>
          <a:bodyPr spcFirstLastPara="1" wrap="square" lIns="82904" tIns="82904" rIns="82904" bIns="82904" anchor="t" anchorCtr="0">
            <a:spAutoFit/>
          </a:bodyPr>
          <a:lstStyle/>
          <a:p>
            <a:pPr marL="0" lvl="0" indent="0" algn="l" rtl="0">
              <a:spcBef>
                <a:spcPts val="0"/>
              </a:spcBef>
              <a:spcAft>
                <a:spcPts val="0"/>
              </a:spcAft>
              <a:buClr>
                <a:schemeClr val="dk1"/>
              </a:buClr>
              <a:buSzPts val="3300"/>
              <a:buFont typeface="Arial"/>
              <a:buNone/>
            </a:pPr>
            <a:r>
              <a:rPr lang="en-GB" sz="2992">
                <a:solidFill>
                  <a:schemeClr val="lt1"/>
                </a:solidFill>
                <a:latin typeface="Calibri"/>
                <a:ea typeface="Calibri"/>
                <a:cs typeface="Calibri"/>
                <a:sym typeface="Calibri"/>
              </a:rPr>
              <a:t>SUSTAINABILITY &amp; CONSUMER RELATIONS </a:t>
            </a:r>
            <a:endParaRPr sz="2992">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3300"/>
              <a:buFont typeface="Arial"/>
              <a:buNone/>
            </a:pPr>
            <a:r>
              <a:rPr lang="en-GB" sz="2992">
                <a:solidFill>
                  <a:schemeClr val="lt1"/>
                </a:solidFill>
                <a:latin typeface="Calibri"/>
                <a:ea typeface="Calibri"/>
                <a:cs typeface="Calibri"/>
                <a:sym typeface="Calibri"/>
              </a:rPr>
              <a:t>CASE STUDY: MOYEE COFFEE</a:t>
            </a:r>
            <a:endParaRPr sz="2992">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300"/>
              <a:buFont typeface="Arial"/>
              <a:buNone/>
            </a:pPr>
            <a:endParaRPr sz="2992">
              <a:latin typeface="Calibri"/>
              <a:ea typeface="Calibri"/>
              <a:cs typeface="Calibri"/>
              <a:sym typeface="Calibri"/>
            </a:endParaRPr>
          </a:p>
        </p:txBody>
      </p:sp>
      <p:sp>
        <p:nvSpPr>
          <p:cNvPr id="719" name="Google Shape;719;g281fc3c1766_0_398"/>
          <p:cNvSpPr txBox="1"/>
          <p:nvPr/>
        </p:nvSpPr>
        <p:spPr>
          <a:xfrm>
            <a:off x="9962577" y="6495234"/>
            <a:ext cx="812040" cy="216000"/>
          </a:xfrm>
          <a:prstGeom prst="rect">
            <a:avLst/>
          </a:prstGeom>
          <a:noFill/>
          <a:ln>
            <a:noFill/>
          </a:ln>
        </p:spPr>
        <p:txBody>
          <a:bodyPr spcFirstLastPara="1" wrap="square" lIns="82904" tIns="82904" rIns="82904" bIns="82904"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GB" sz="544">
                <a:latin typeface="Calibri"/>
                <a:ea typeface="Calibri"/>
                <a:cs typeface="Calibri"/>
                <a:sym typeface="Calibri"/>
              </a:rPr>
              <a:t>Source: </a:t>
            </a:r>
            <a:r>
              <a:rPr lang="en-GB" sz="544" u="sng">
                <a:solidFill>
                  <a:schemeClr val="hlink"/>
                </a:solidFill>
                <a:latin typeface="Calibri"/>
                <a:ea typeface="Calibri"/>
                <a:cs typeface="Calibri"/>
                <a:sym typeface="Calibri"/>
                <a:hlinkClick r:id="rId5"/>
              </a:rPr>
              <a:t>Moyee Coffee</a:t>
            </a:r>
            <a:endParaRPr sz="544">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g281fc3c1766_0_408"/>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725" name="Google Shape;725;g281fc3c1766_0_408"/>
          <p:cNvSpPr txBox="1"/>
          <p:nvPr/>
        </p:nvSpPr>
        <p:spPr>
          <a:xfrm>
            <a:off x="1630526" y="189091"/>
            <a:ext cx="8180796" cy="648827"/>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HOW TO USE BLOCKCHAIN WITHIN THE AGRIFOOD SECTOR:  CONCLUSIONS</a:t>
            </a:r>
            <a:endParaRPr sz="1270"/>
          </a:p>
        </p:txBody>
      </p:sp>
      <p:sp>
        <p:nvSpPr>
          <p:cNvPr id="726" name="Google Shape;726;g281fc3c1766_0_408"/>
          <p:cNvSpPr txBox="1">
            <a:spLocks noGrp="1"/>
          </p:cNvSpPr>
          <p:nvPr>
            <p:ph type="body" idx="1"/>
          </p:nvPr>
        </p:nvSpPr>
        <p:spPr>
          <a:xfrm>
            <a:off x="1695793" y="1390262"/>
            <a:ext cx="8637280" cy="2992486"/>
          </a:xfrm>
          <a:prstGeom prst="rect">
            <a:avLst/>
          </a:prstGeom>
          <a:noFill/>
          <a:ln>
            <a:noFill/>
          </a:ln>
        </p:spPr>
        <p:txBody>
          <a:bodyPr spcFirstLastPara="1" wrap="square" lIns="0" tIns="0" rIns="0" bIns="0" anchor="t" anchorCtr="0">
            <a:spAutoFit/>
          </a:bodyPr>
          <a:lstStyle/>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technology has many potential applications within the agrifood sector; major advantages include </a:t>
            </a:r>
            <a:r>
              <a:rPr lang="en-GB" sz="1995">
                <a:solidFill>
                  <a:schemeClr val="dk1"/>
                </a:solidFill>
                <a:latin typeface="Calibri"/>
                <a:ea typeface="Calibri"/>
                <a:cs typeface="Calibri"/>
                <a:sym typeface="Calibri"/>
              </a:rPr>
              <a:t>transparency, traceability and trust</a:t>
            </a:r>
            <a:endParaRPr sz="1995">
              <a:solidFill>
                <a:schemeClr val="dk1"/>
              </a:solidFill>
              <a:latin typeface="Calibri"/>
              <a:ea typeface="Calibri"/>
              <a:cs typeface="Calibri"/>
              <a:sym typeface="Calibri"/>
            </a:endParaRPr>
          </a:p>
          <a:p>
            <a:pPr marL="414589" lvl="0" indent="-333974" algn="l" rtl="0">
              <a:lnSpc>
                <a:spcPct val="100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Potential advantages to many actors in the supply chain, from farmers to producers to consumers</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 relatively new technology only recently introduced in the agrifood sector - difficult to assess the full extent of its strengths and limitations, but initial results suggest </a:t>
            </a:r>
            <a:r>
              <a:rPr lang="en-GB" sz="1995">
                <a:solidFill>
                  <a:schemeClr val="dk1"/>
                </a:solidFill>
                <a:latin typeface="Calibri"/>
                <a:ea typeface="Calibri"/>
                <a:cs typeface="Calibri"/>
                <a:sym typeface="Calibri"/>
              </a:rPr>
              <a:t>great potential</a:t>
            </a:r>
            <a:endParaRPr sz="1995">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However, Blockchain is also surrounded by ‘hype’, has limitations too - not a universal solution</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technology as a </a:t>
            </a:r>
            <a:r>
              <a:rPr lang="en-GB" sz="1995">
                <a:solidFill>
                  <a:schemeClr val="dk1"/>
                </a:solidFill>
                <a:latin typeface="Calibri"/>
                <a:ea typeface="Calibri"/>
                <a:cs typeface="Calibri"/>
                <a:sym typeface="Calibri"/>
              </a:rPr>
              <a:t>tool </a:t>
            </a:r>
            <a:r>
              <a:rPr lang="en-GB" sz="1995" b="0">
                <a:solidFill>
                  <a:schemeClr val="dk1"/>
                </a:solidFill>
                <a:latin typeface="Calibri"/>
                <a:ea typeface="Calibri"/>
                <a:cs typeface="Calibri"/>
                <a:sym typeface="Calibri"/>
              </a:rPr>
              <a:t>rather than a goal - achieving social and environmental sustainability requires a </a:t>
            </a:r>
            <a:r>
              <a:rPr lang="en-GB" sz="1995">
                <a:solidFill>
                  <a:schemeClr val="dk1"/>
                </a:solidFill>
                <a:latin typeface="Calibri"/>
                <a:ea typeface="Calibri"/>
                <a:cs typeface="Calibri"/>
                <a:sym typeface="Calibri"/>
              </a:rPr>
              <a:t>shift in attitude</a:t>
            </a:r>
            <a:r>
              <a:rPr lang="en-GB" sz="1995" b="0">
                <a:solidFill>
                  <a:schemeClr val="dk1"/>
                </a:solidFill>
                <a:latin typeface="Calibri"/>
                <a:ea typeface="Calibri"/>
                <a:cs typeface="Calibri"/>
                <a:sym typeface="Calibri"/>
              </a:rPr>
              <a:t> and outlook as well as the adoption of new technologies </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Realising this potential will require </a:t>
            </a:r>
            <a:r>
              <a:rPr lang="en-GB" sz="1995">
                <a:solidFill>
                  <a:schemeClr val="dk1"/>
                </a:solidFill>
                <a:latin typeface="Calibri"/>
                <a:ea typeface="Calibri"/>
                <a:cs typeface="Calibri"/>
                <a:sym typeface="Calibri"/>
              </a:rPr>
              <a:t>increased overall levels of digitalisation</a:t>
            </a:r>
            <a:r>
              <a:rPr lang="en-GB" sz="1995" b="0">
                <a:solidFill>
                  <a:schemeClr val="dk1"/>
                </a:solidFill>
                <a:latin typeface="Calibri"/>
                <a:ea typeface="Calibri"/>
                <a:cs typeface="Calibri"/>
                <a:sym typeface="Calibri"/>
              </a:rPr>
              <a:t> and technical </a:t>
            </a:r>
            <a:r>
              <a:rPr lang="en-GB" sz="1995">
                <a:solidFill>
                  <a:schemeClr val="dk1"/>
                </a:solidFill>
                <a:latin typeface="Calibri"/>
                <a:ea typeface="Calibri"/>
                <a:cs typeface="Calibri"/>
                <a:sym typeface="Calibri"/>
              </a:rPr>
              <a:t>upskilling</a:t>
            </a:r>
            <a:r>
              <a:rPr lang="en-GB" sz="1995" b="0">
                <a:solidFill>
                  <a:schemeClr val="dk1"/>
                </a:solidFill>
                <a:latin typeface="Calibri"/>
                <a:ea typeface="Calibri"/>
                <a:cs typeface="Calibri"/>
                <a:sym typeface="Calibri"/>
              </a:rPr>
              <a:t> within the agrifood sector</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 quickly developing technology - keep up to date with ongoing developments</a:t>
            </a:r>
            <a:endParaRPr sz="1995" b="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995" b="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730"/>
        <p:cNvGrpSpPr/>
        <p:nvPr/>
      </p:nvGrpSpPr>
      <p:grpSpPr>
        <a:xfrm>
          <a:off x="0" y="0"/>
          <a:ext cx="0" cy="0"/>
          <a:chOff x="0" y="0"/>
          <a:chExt cx="0" cy="0"/>
        </a:xfrm>
      </p:grpSpPr>
      <p:sp>
        <p:nvSpPr>
          <p:cNvPr id="731" name="Google Shape;731;g281fc3c1766_0_512"/>
          <p:cNvSpPr/>
          <p:nvPr/>
        </p:nvSpPr>
        <p:spPr>
          <a:xfrm>
            <a:off x="1247607" y="882938"/>
            <a:ext cx="9707531" cy="465301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32" name="Google Shape;732;g281fc3c1766_0_512"/>
          <p:cNvSpPr txBox="1"/>
          <p:nvPr/>
        </p:nvSpPr>
        <p:spPr>
          <a:xfrm>
            <a:off x="5004824" y="2532604"/>
            <a:ext cx="5765350" cy="1057665"/>
          </a:xfrm>
          <a:prstGeom prst="rect">
            <a:avLst/>
          </a:prstGeom>
          <a:noFill/>
          <a:ln>
            <a:noFill/>
          </a:ln>
        </p:spPr>
        <p:txBody>
          <a:bodyPr spcFirstLastPara="1" wrap="square" lIns="0" tIns="10927" rIns="0" bIns="0" anchor="t" anchorCtr="0">
            <a:spAutoFit/>
          </a:bodyPr>
          <a:lstStyle/>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BLOCKCHAIN IN PRACTICE: </a:t>
            </a:r>
            <a:endParaRPr sz="4171">
              <a:solidFill>
                <a:schemeClr val="lt1"/>
              </a:solidFill>
              <a:latin typeface="Calibri"/>
              <a:ea typeface="Calibri"/>
              <a:cs typeface="Calibri"/>
              <a:sym typeface="Calibri"/>
            </a:endParaRPr>
          </a:p>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CASE STUDIES</a:t>
            </a:r>
            <a:endParaRPr sz="4171">
              <a:solidFill>
                <a:schemeClr val="lt1"/>
              </a:solidFill>
              <a:latin typeface="Calibri"/>
              <a:ea typeface="Calibri"/>
              <a:cs typeface="Calibri"/>
              <a:sym typeface="Calibri"/>
            </a:endParaRPr>
          </a:p>
        </p:txBody>
      </p:sp>
      <p:grpSp>
        <p:nvGrpSpPr>
          <p:cNvPr id="734" name="Google Shape;734;g281fc3c1766_0_512"/>
          <p:cNvGrpSpPr/>
          <p:nvPr/>
        </p:nvGrpSpPr>
        <p:grpSpPr>
          <a:xfrm>
            <a:off x="1743066" y="2062397"/>
            <a:ext cx="2617371" cy="2551478"/>
            <a:chOff x="2262504" y="2609557"/>
            <a:chExt cx="1345882" cy="1311999"/>
          </a:xfrm>
        </p:grpSpPr>
        <p:grpSp>
          <p:nvGrpSpPr>
            <p:cNvPr id="735" name="Google Shape;735;g281fc3c1766_0_512"/>
            <p:cNvGrpSpPr/>
            <p:nvPr/>
          </p:nvGrpSpPr>
          <p:grpSpPr>
            <a:xfrm>
              <a:off x="2847815" y="2734283"/>
              <a:ext cx="760571" cy="1187273"/>
              <a:chOff x="2847815" y="2734283"/>
              <a:chExt cx="760571" cy="1187273"/>
            </a:xfrm>
          </p:grpSpPr>
          <p:grpSp>
            <p:nvGrpSpPr>
              <p:cNvPr id="736" name="Google Shape;736;g281fc3c1766_0_512"/>
              <p:cNvGrpSpPr/>
              <p:nvPr/>
            </p:nvGrpSpPr>
            <p:grpSpPr>
              <a:xfrm>
                <a:off x="3093560" y="2734283"/>
                <a:ext cx="373380" cy="316098"/>
                <a:chOff x="3093560" y="2734283"/>
                <a:chExt cx="373380" cy="316098"/>
              </a:xfrm>
            </p:grpSpPr>
            <p:sp>
              <p:nvSpPr>
                <p:cNvPr id="737" name="Google Shape;737;g281fc3c1766_0_512"/>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38" name="Google Shape;738;g281fc3c1766_0_512"/>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39" name="Google Shape;739;g281fc3c1766_0_512"/>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40" name="Google Shape;740;g281fc3c1766_0_512"/>
              <p:cNvGrpSpPr/>
              <p:nvPr/>
            </p:nvGrpSpPr>
            <p:grpSpPr>
              <a:xfrm>
                <a:off x="2847815" y="3185580"/>
                <a:ext cx="373380" cy="316099"/>
                <a:chOff x="2847815" y="3185580"/>
                <a:chExt cx="373380" cy="316099"/>
              </a:xfrm>
            </p:grpSpPr>
            <p:sp>
              <p:nvSpPr>
                <p:cNvPr id="741" name="Google Shape;741;g281fc3c1766_0_512"/>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42" name="Google Shape;742;g281fc3c1766_0_512"/>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43" name="Google Shape;743;g281fc3c1766_0_512"/>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44" name="Google Shape;744;g281fc3c1766_0_512"/>
              <p:cNvGrpSpPr/>
              <p:nvPr/>
            </p:nvGrpSpPr>
            <p:grpSpPr>
              <a:xfrm>
                <a:off x="3385025" y="3181772"/>
                <a:ext cx="222409" cy="316098"/>
                <a:chOff x="3385025" y="3181772"/>
                <a:chExt cx="222409" cy="316098"/>
              </a:xfrm>
            </p:grpSpPr>
            <p:sp>
              <p:nvSpPr>
                <p:cNvPr id="745" name="Google Shape;745;g281fc3c1766_0_512"/>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46" name="Google Shape;746;g281fc3c1766_0_512"/>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47" name="Google Shape;747;g281fc3c1766_0_512"/>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48" name="Google Shape;748;g281fc3c1766_0_512"/>
              <p:cNvGrpSpPr/>
              <p:nvPr/>
            </p:nvGrpSpPr>
            <p:grpSpPr>
              <a:xfrm>
                <a:off x="3139042" y="3633069"/>
                <a:ext cx="373618" cy="288487"/>
                <a:chOff x="3139042" y="3633069"/>
                <a:chExt cx="373618" cy="288487"/>
              </a:xfrm>
            </p:grpSpPr>
            <p:sp>
              <p:nvSpPr>
                <p:cNvPr id="749" name="Google Shape;749;g281fc3c1766_0_512"/>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0" name="Google Shape;750;g281fc3c1766_0_512"/>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1" name="Google Shape;751;g281fc3c1766_0_512"/>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sp>
            <p:nvSpPr>
              <p:cNvPr id="752" name="Google Shape;752;g281fc3c1766_0_512"/>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3" name="Google Shape;753;g281fc3c1766_0_512"/>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4" name="Google Shape;754;g281fc3c1766_0_512"/>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5" name="Google Shape;755;g281fc3c1766_0_512"/>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6" name="Google Shape;756;g281fc3c1766_0_512"/>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57" name="Google Shape;757;g281fc3c1766_0_512"/>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58" name="Google Shape;758;g281fc3c1766_0_512"/>
            <p:cNvGrpSpPr/>
            <p:nvPr/>
          </p:nvGrpSpPr>
          <p:grpSpPr>
            <a:xfrm>
              <a:off x="2262504" y="2609557"/>
              <a:ext cx="912494" cy="1194890"/>
              <a:chOff x="2262504" y="2609557"/>
              <a:chExt cx="912494" cy="1194890"/>
            </a:xfrm>
          </p:grpSpPr>
          <p:grpSp>
            <p:nvGrpSpPr>
              <p:cNvPr id="759" name="Google Shape;759;g281fc3c1766_0_512"/>
              <p:cNvGrpSpPr/>
              <p:nvPr/>
            </p:nvGrpSpPr>
            <p:grpSpPr>
              <a:xfrm>
                <a:off x="2262504" y="3184628"/>
                <a:ext cx="751522" cy="619819"/>
                <a:chOff x="2262504" y="3184628"/>
                <a:chExt cx="751522" cy="619819"/>
              </a:xfrm>
            </p:grpSpPr>
            <p:sp>
              <p:nvSpPr>
                <p:cNvPr id="760" name="Google Shape;760;g281fc3c1766_0_512"/>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1" name="Google Shape;761;g281fc3c1766_0_512"/>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2" name="Google Shape;762;g281fc3c1766_0_512"/>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3" name="Google Shape;763;g281fc3c1766_0_512"/>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4" name="Google Shape;764;g281fc3c1766_0_512"/>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5" name="Google Shape;765;g281fc3c1766_0_512"/>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6" name="Google Shape;766;g281fc3c1766_0_512"/>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7" name="Google Shape;767;g281fc3c1766_0_512"/>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8" name="Google Shape;768;g281fc3c1766_0_512"/>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69" name="Google Shape;769;g281fc3c1766_0_512"/>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0" name="Google Shape;770;g281fc3c1766_0_512"/>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71" name="Google Shape;771;g281fc3c1766_0_512"/>
              <p:cNvGrpSpPr/>
              <p:nvPr/>
            </p:nvGrpSpPr>
            <p:grpSpPr>
              <a:xfrm>
                <a:off x="2270124" y="2609557"/>
                <a:ext cx="904874" cy="408453"/>
                <a:chOff x="2270124" y="2609557"/>
                <a:chExt cx="904874" cy="408453"/>
              </a:xfrm>
            </p:grpSpPr>
            <p:sp>
              <p:nvSpPr>
                <p:cNvPr id="772" name="Google Shape;772;g281fc3c1766_0_512"/>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3" name="Google Shape;773;g281fc3c1766_0_512"/>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4" name="Google Shape;774;g281fc3c1766_0_512"/>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5" name="Google Shape;775;g281fc3c1766_0_512"/>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6" name="Google Shape;776;g281fc3c1766_0_512"/>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7" name="Google Shape;777;g281fc3c1766_0_512"/>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8" name="Google Shape;778;g281fc3c1766_0_512"/>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79" name="Google Shape;779;g281fc3c1766_0_512"/>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80" name="Google Shape;780;g281fc3c1766_0_512"/>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81" name="Google Shape;781;g281fc3c1766_0_512"/>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782" name="Google Shape;782;g281fc3c1766_0_512"/>
              <p:cNvGrpSpPr/>
              <p:nvPr/>
            </p:nvGrpSpPr>
            <p:grpSpPr>
              <a:xfrm>
                <a:off x="2307271" y="3065615"/>
                <a:ext cx="207645" cy="85689"/>
                <a:chOff x="2307271" y="3065615"/>
                <a:chExt cx="207645" cy="85689"/>
              </a:xfrm>
            </p:grpSpPr>
            <p:sp>
              <p:nvSpPr>
                <p:cNvPr id="783" name="Google Shape;783;g281fc3c1766_0_512"/>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84" name="Google Shape;784;g281fc3c1766_0_512"/>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785" name="Google Shape;785;g281fc3c1766_0_512"/>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grpSp>
      <p:sp>
        <p:nvSpPr>
          <p:cNvPr id="786" name="Google Shape;786;g281fc3c1766_0_512"/>
          <p:cNvSpPr txBox="1"/>
          <p:nvPr/>
        </p:nvSpPr>
        <p:spPr>
          <a:xfrm>
            <a:off x="1380470" y="5741802"/>
            <a:ext cx="7064887" cy="439411"/>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a:p>
        </p:txBody>
      </p:sp>
      <p:sp>
        <p:nvSpPr>
          <p:cNvPr id="787" name="Google Shape;787;g281fc3c1766_0_512"/>
          <p:cNvSpPr txBox="1">
            <a:spLocks noGrp="1"/>
          </p:cNvSpPr>
          <p:nvPr>
            <p:ph type="sldNum" idx="12"/>
          </p:nvPr>
        </p:nvSpPr>
        <p:spPr>
          <a:xfrm>
            <a:off x="8229293" y="6377940"/>
            <a:ext cx="2230186" cy="188385"/>
          </a:xfrm>
          <a:prstGeom prst="rect">
            <a:avLst/>
          </a:prstGeom>
          <a:noFill/>
          <a:ln>
            <a:noFill/>
          </a:ln>
        </p:spPr>
        <p:txBody>
          <a:bodyPr spcFirstLastPara="1" wrap="square" lIns="0" tIns="0" rIns="0" bIns="0" anchor="t" anchorCtr="0">
            <a:spAutoFit/>
          </a:bodyPr>
          <a:lstStyle/>
          <a:p>
            <a:pPr marL="0" lvl="0" indent="0" algn="r" rtl="0">
              <a:lnSpc>
                <a:spcPct val="100000"/>
              </a:lnSpc>
              <a:spcBef>
                <a:spcPts val="0"/>
              </a:spcBef>
              <a:spcAft>
                <a:spcPts val="0"/>
              </a:spcAft>
              <a:buSzPts val="1800"/>
              <a:buNone/>
            </a:pPr>
            <a:fld id="{00000000-1234-1234-1234-123412341234}" type="slidenum">
              <a:rPr lang="en-GB"/>
              <a:pPr marL="0" lvl="0" indent="0" algn="r" rtl="0">
                <a:lnSpc>
                  <a:spcPct val="100000"/>
                </a:lnSpc>
                <a:spcBef>
                  <a:spcPts val="0"/>
                </a:spcBef>
                <a:spcAft>
                  <a:spcPts val="0"/>
                </a:spcAft>
                <a:buSzPts val="1800"/>
                <a:buNone/>
              </a:pPr>
              <a:t>35</a:t>
            </a:fld>
            <a:endParaRPr/>
          </a:p>
        </p:txBody>
      </p:sp>
      <p:pic>
        <p:nvPicPr>
          <p:cNvPr id="3" name="Picture 2" descr="Blue text on a black background&#10;&#10;Description automatically generated">
            <a:extLst>
              <a:ext uri="{FF2B5EF4-FFF2-40B4-BE49-F238E27FC236}">
                <a16:creationId xmlns:a16="http://schemas.microsoft.com/office/drawing/2014/main" id="{E542E7CF-664A-C0E1-1B91-C391EFC64C0B}"/>
              </a:ext>
            </a:extLst>
          </p:cNvPr>
          <p:cNvPicPr>
            <a:picLocks noChangeAspect="1"/>
          </p:cNvPicPr>
          <p:nvPr/>
        </p:nvPicPr>
        <p:blipFill>
          <a:blip r:embed="rId3"/>
          <a:stretch>
            <a:fillRect/>
          </a:stretch>
        </p:blipFill>
        <p:spPr>
          <a:xfrm>
            <a:off x="8782210" y="5868544"/>
            <a:ext cx="1835950" cy="35000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pic>
        <p:nvPicPr>
          <p:cNvPr id="793" name="Google Shape;793;p5"/>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794" name="Google Shape;794;p5"/>
          <p:cNvSpPr txBox="1"/>
          <p:nvPr/>
        </p:nvSpPr>
        <p:spPr>
          <a:xfrm>
            <a:off x="1604615" y="391627"/>
            <a:ext cx="670252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POWER OF CASE STUDIES </a:t>
            </a:r>
            <a:endParaRPr sz="1270"/>
          </a:p>
        </p:txBody>
      </p:sp>
      <p:sp>
        <p:nvSpPr>
          <p:cNvPr id="795" name="Google Shape;795;p5"/>
          <p:cNvSpPr txBox="1">
            <a:spLocks noGrp="1"/>
          </p:cNvSpPr>
          <p:nvPr>
            <p:ph type="body" idx="1"/>
          </p:nvPr>
        </p:nvSpPr>
        <p:spPr>
          <a:xfrm>
            <a:off x="1558504" y="1373328"/>
            <a:ext cx="9074992" cy="3180871"/>
          </a:xfrm>
          <a:prstGeom prst="rect">
            <a:avLst/>
          </a:prstGeom>
          <a:noFill/>
          <a:ln>
            <a:noFill/>
          </a:ln>
        </p:spPr>
        <p:txBody>
          <a:bodyPr spcFirstLastPara="1" wrap="square" lIns="0" tIns="0" rIns="0" bIns="0" anchor="t" anchorCtr="0">
            <a:spAutoFit/>
          </a:bodyPr>
          <a:lstStyle/>
          <a:p>
            <a:pPr marL="259118" lvl="0" indent="-155471" algn="l" rtl="0">
              <a:spcBef>
                <a:spcPts val="0"/>
              </a:spcBef>
              <a:spcAft>
                <a:spcPts val="0"/>
              </a:spcAft>
              <a:buClr>
                <a:srgbClr val="7CACD2"/>
              </a:buClr>
              <a:buSzPts val="1800"/>
              <a:buFont typeface="Arial"/>
              <a:buNone/>
            </a:pPr>
            <a:r>
              <a:rPr lang="en-GB" sz="1995" b="0">
                <a:solidFill>
                  <a:schemeClr val="dk1"/>
                </a:solidFill>
                <a:latin typeface="Calibri"/>
                <a:ea typeface="Calibri"/>
                <a:cs typeface="Calibri"/>
                <a:sym typeface="Calibri"/>
              </a:rPr>
              <a:t>Case studies are a powerful educational tool. They provide the following benefits:</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1995">
                <a:solidFill>
                  <a:srgbClr val="6A9D56"/>
                </a:solidFill>
                <a:latin typeface="Calibri"/>
                <a:ea typeface="Calibri"/>
                <a:cs typeface="Calibri"/>
                <a:sym typeface="Calibri"/>
              </a:rPr>
              <a:t>1. Real-world Context:</a:t>
            </a:r>
            <a:r>
              <a:rPr lang="en-GB" sz="1995" b="0">
                <a:solidFill>
                  <a:schemeClr val="dk1"/>
                </a:solidFill>
                <a:latin typeface="Calibri"/>
                <a:ea typeface="Calibri"/>
                <a:cs typeface="Calibri"/>
                <a:sym typeface="Calibri"/>
              </a:rPr>
              <a:t> Through case studies, theoretical knowledge finds practical grounding. We're not just discussing concepts; we're looking at how they play out in real scenarios.</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1995">
                <a:solidFill>
                  <a:srgbClr val="6A9D56"/>
                </a:solidFill>
                <a:latin typeface="Calibri"/>
                <a:ea typeface="Calibri"/>
                <a:cs typeface="Calibri"/>
                <a:sym typeface="Calibri"/>
              </a:rPr>
              <a:t>2. Problem-Solving:</a:t>
            </a:r>
            <a:r>
              <a:rPr lang="en-GB" sz="1995" b="0">
                <a:solidFill>
                  <a:srgbClr val="6A9D56"/>
                </a:solidFill>
                <a:latin typeface="Calibri"/>
                <a:ea typeface="Calibri"/>
                <a:cs typeface="Calibri"/>
                <a:sym typeface="Calibri"/>
              </a:rPr>
              <a:t> </a:t>
            </a:r>
            <a:r>
              <a:rPr lang="en-GB" sz="1995" b="0">
                <a:solidFill>
                  <a:schemeClr val="dk1"/>
                </a:solidFill>
                <a:latin typeface="Calibri"/>
                <a:ea typeface="Calibri"/>
                <a:cs typeface="Calibri"/>
                <a:sym typeface="Calibri"/>
              </a:rPr>
              <a:t>Each case study presents a unique set of challenges. By diving into these situations, you're actively engaging in problem-solving, fostering critical thinking and analytical skills.</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1995">
                <a:solidFill>
                  <a:srgbClr val="6A9D56"/>
                </a:solidFill>
                <a:latin typeface="Calibri"/>
                <a:ea typeface="Calibri"/>
                <a:cs typeface="Calibri"/>
                <a:sym typeface="Calibri"/>
              </a:rPr>
              <a:t>3. Relatable Learning:</a:t>
            </a:r>
            <a:r>
              <a:rPr lang="en-GB" sz="1995" b="0">
                <a:solidFill>
                  <a:schemeClr val="dk1"/>
                </a:solidFill>
                <a:latin typeface="Calibri"/>
                <a:ea typeface="Calibri"/>
                <a:cs typeface="Calibri"/>
                <a:sym typeface="Calibri"/>
              </a:rPr>
              <a:t> By seeing blockchain in action within familiar agrifood settings, the knowledge becomes more relatable and easier to grasp.</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1995">
                <a:solidFill>
                  <a:srgbClr val="6A9D56"/>
                </a:solidFill>
                <a:latin typeface="Calibri"/>
                <a:ea typeface="Calibri"/>
                <a:cs typeface="Calibri"/>
                <a:sym typeface="Calibri"/>
              </a:rPr>
              <a:t>4. Diverse Perspectives:</a:t>
            </a:r>
            <a:r>
              <a:rPr lang="en-GB" sz="1995">
                <a:solidFill>
                  <a:schemeClr val="dk1"/>
                </a:solidFill>
                <a:latin typeface="Calibri"/>
                <a:ea typeface="Calibri"/>
                <a:cs typeface="Calibri"/>
                <a:sym typeface="Calibri"/>
              </a:rPr>
              <a:t> </a:t>
            </a:r>
            <a:r>
              <a:rPr lang="en-GB" sz="1995" b="0">
                <a:solidFill>
                  <a:schemeClr val="dk1"/>
                </a:solidFill>
                <a:latin typeface="Calibri"/>
                <a:ea typeface="Calibri"/>
                <a:cs typeface="Calibri"/>
                <a:sym typeface="Calibri"/>
              </a:rPr>
              <a:t>Case studies often showcase a variety of stakeholder viewpoints, from farmers to distributors, thus enriching our understanding of the topic.</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1995" b="0">
                <a:solidFill>
                  <a:schemeClr val="dk1"/>
                </a:solidFill>
                <a:latin typeface="Calibri"/>
                <a:ea typeface="Calibri"/>
                <a:cs typeface="Calibri"/>
                <a:sym typeface="Calibri"/>
              </a:rPr>
              <a:t>  Thus, the following case studies should help you understand the </a:t>
            </a:r>
            <a:r>
              <a:rPr lang="en-GB" sz="1995">
                <a:solidFill>
                  <a:schemeClr val="dk1"/>
                </a:solidFill>
                <a:latin typeface="Calibri"/>
                <a:ea typeface="Calibri"/>
                <a:cs typeface="Calibri"/>
                <a:sym typeface="Calibri"/>
              </a:rPr>
              <a:t>real-world application </a:t>
            </a:r>
            <a:r>
              <a:rPr lang="en-GB" sz="1995" b="0">
                <a:solidFill>
                  <a:schemeClr val="dk1"/>
                </a:solidFill>
                <a:latin typeface="Calibri"/>
                <a:ea typeface="Calibri"/>
                <a:cs typeface="Calibri"/>
                <a:sym typeface="Calibri"/>
              </a:rPr>
              <a:t>of blockchain within the agrifood sector. </a:t>
            </a:r>
            <a:endParaRPr sz="1995"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endParaRPr sz="1632" b="0">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pic>
        <p:nvPicPr>
          <p:cNvPr id="801" name="Google Shape;801;p8"/>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02" name="Google Shape;802;p8"/>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CASE STUDY 1: CARREFOUR</a:t>
            </a:r>
            <a:endParaRPr sz="1270"/>
          </a:p>
        </p:txBody>
      </p:sp>
      <p:sp>
        <p:nvSpPr>
          <p:cNvPr id="803" name="Google Shape;803;p8"/>
          <p:cNvSpPr txBox="1">
            <a:spLocks noGrp="1"/>
          </p:cNvSpPr>
          <p:nvPr>
            <p:ph type="body" idx="1"/>
          </p:nvPr>
        </p:nvSpPr>
        <p:spPr>
          <a:xfrm>
            <a:off x="1742811" y="1632446"/>
            <a:ext cx="8706378" cy="251183"/>
          </a:xfrm>
          <a:prstGeom prst="rect">
            <a:avLst/>
          </a:prstGeom>
          <a:noFill/>
          <a:ln>
            <a:noFill/>
          </a:ln>
        </p:spPr>
        <p:txBody>
          <a:bodyPr spcFirstLastPara="1" wrap="square" lIns="0" tIns="0" rIns="0" bIns="0" anchor="t" anchorCtr="0">
            <a:spAutoFit/>
          </a:bodyPr>
          <a:lstStyle/>
          <a:p>
            <a:pPr marL="259118" lvl="0" indent="-155471" algn="l" rtl="0">
              <a:spcBef>
                <a:spcPts val="0"/>
              </a:spcBef>
              <a:spcAft>
                <a:spcPts val="0"/>
              </a:spcAft>
              <a:buClr>
                <a:srgbClr val="7CACD2"/>
              </a:buClr>
              <a:buSzPts val="1800"/>
              <a:buFont typeface="Arial"/>
              <a:buNone/>
            </a:pPr>
            <a:endParaRPr sz="1632" b="0">
              <a:solidFill>
                <a:schemeClr val="dk1"/>
              </a:solidFill>
            </a:endParaRPr>
          </a:p>
        </p:txBody>
      </p:sp>
      <p:pic>
        <p:nvPicPr>
          <p:cNvPr id="804" name="Google Shape;804;p8"/>
          <p:cNvPicPr preferRelativeResize="0"/>
          <p:nvPr/>
        </p:nvPicPr>
        <p:blipFill>
          <a:blip r:embed="rId4">
            <a:alphaModFix/>
          </a:blip>
          <a:stretch>
            <a:fillRect/>
          </a:stretch>
        </p:blipFill>
        <p:spPr>
          <a:xfrm>
            <a:off x="1247607" y="1054451"/>
            <a:ext cx="9696786" cy="5803548"/>
          </a:xfrm>
          <a:prstGeom prst="rect">
            <a:avLst/>
          </a:prstGeom>
          <a:noFill/>
          <a:ln>
            <a:noFill/>
          </a:ln>
        </p:spPr>
      </p:pic>
      <p:pic>
        <p:nvPicPr>
          <p:cNvPr id="805" name="Google Shape;805;p8"/>
          <p:cNvPicPr preferRelativeResize="0"/>
          <p:nvPr/>
        </p:nvPicPr>
        <p:blipFill rotWithShape="1">
          <a:blip r:embed="rId3">
            <a:alphaModFix/>
          </a:blip>
          <a:srcRect/>
          <a:stretch/>
        </p:blipFill>
        <p:spPr>
          <a:xfrm>
            <a:off x="1247607" y="2185232"/>
            <a:ext cx="4845514" cy="3739942"/>
          </a:xfrm>
          <a:prstGeom prst="rect">
            <a:avLst/>
          </a:prstGeom>
          <a:noFill/>
          <a:ln>
            <a:noFill/>
          </a:ln>
        </p:spPr>
      </p:pic>
      <p:sp>
        <p:nvSpPr>
          <p:cNvPr id="806" name="Google Shape;806;p8"/>
          <p:cNvSpPr txBox="1"/>
          <p:nvPr/>
        </p:nvSpPr>
        <p:spPr>
          <a:xfrm>
            <a:off x="1312443" y="2575700"/>
            <a:ext cx="4715819" cy="1897337"/>
          </a:xfrm>
          <a:prstGeom prst="rect">
            <a:avLst/>
          </a:prstGeom>
          <a:noFill/>
          <a:ln>
            <a:noFill/>
          </a:ln>
        </p:spPr>
        <p:txBody>
          <a:bodyPr spcFirstLastPara="1" wrap="square" lIns="82904" tIns="82904" rIns="82904" bIns="82904" anchor="t" anchorCtr="0">
            <a:spAutoFit/>
          </a:bodyPr>
          <a:lstStyle/>
          <a:p>
            <a:pPr marL="0" lvl="0" indent="0" algn="ctr" rtl="0">
              <a:lnSpc>
                <a:spcPct val="90000"/>
              </a:lnSpc>
              <a:spcBef>
                <a:spcPts val="907"/>
              </a:spcBef>
              <a:spcAft>
                <a:spcPts val="0"/>
              </a:spcAft>
              <a:buNone/>
            </a:pPr>
            <a:r>
              <a:rPr lang="en-GB" sz="2267" b="1">
                <a:solidFill>
                  <a:srgbClr val="FFFFFF"/>
                </a:solidFill>
                <a:latin typeface="Calibri"/>
                <a:ea typeface="Calibri"/>
                <a:cs typeface="Calibri"/>
                <a:sym typeface="Calibri"/>
              </a:rPr>
              <a:t> Let’s meet Carrefour</a:t>
            </a:r>
            <a:endParaRPr sz="2267" b="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r>
              <a:rPr lang="en-GB" sz="2267" i="1">
                <a:solidFill>
                  <a:srgbClr val="FFFFFF"/>
                </a:solidFill>
                <a:latin typeface="Calibri"/>
                <a:ea typeface="Calibri"/>
                <a:cs typeface="Calibri"/>
                <a:sym typeface="Calibri"/>
              </a:rPr>
              <a:t>The supermarket that launched Europe’s first food blockchain for its free-range Auvergne chicken</a:t>
            </a:r>
            <a:endParaRPr sz="2267" i="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endParaRPr sz="2267" i="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r>
              <a:rPr lang="en-GB" sz="2267" u="sng">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https://www.carrefour.com/en/group/food-transition/food-blockchain</a:t>
            </a:r>
            <a:endParaRPr sz="2267">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pic>
        <p:nvPicPr>
          <p:cNvPr id="812" name="Google Shape;812;p11"/>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13" name="Google Shape;813;p11"/>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CASE STUDY 1: CARREFOUR</a:t>
            </a:r>
            <a:endParaRPr sz="1270"/>
          </a:p>
        </p:txBody>
      </p:sp>
      <p:sp>
        <p:nvSpPr>
          <p:cNvPr id="814" name="Google Shape;814;p11"/>
          <p:cNvSpPr txBox="1">
            <a:spLocks noGrp="1"/>
          </p:cNvSpPr>
          <p:nvPr>
            <p:ph type="body" idx="1"/>
          </p:nvPr>
        </p:nvSpPr>
        <p:spPr>
          <a:xfrm>
            <a:off x="1742811" y="1390602"/>
            <a:ext cx="8706378" cy="3372655"/>
          </a:xfrm>
          <a:prstGeom prst="rect">
            <a:avLst/>
          </a:prstGeom>
          <a:noFill/>
          <a:ln>
            <a:noFill/>
          </a:ln>
        </p:spPr>
        <p:txBody>
          <a:bodyPr spcFirstLastPara="1" wrap="square" lIns="0" tIns="0" rIns="0" bIns="0" anchor="t" anchorCtr="0">
            <a:spAutoFit/>
          </a:bodyPr>
          <a:lstStyle/>
          <a:p>
            <a:pPr marL="414589" lvl="0" indent="-333974" algn="l" rtl="0">
              <a:lnSpc>
                <a:spcPct val="115000"/>
              </a:lnSpc>
              <a:spcBef>
                <a:spcPts val="0"/>
              </a:spcBef>
              <a:spcAft>
                <a:spcPts val="0"/>
              </a:spcAft>
              <a:buClr>
                <a:srgbClr val="333333"/>
              </a:buClr>
              <a:buSzPts val="2200"/>
              <a:buFont typeface="Calibri"/>
              <a:buChar char="●"/>
            </a:pPr>
            <a:r>
              <a:rPr lang="en-GB" sz="1995">
                <a:solidFill>
                  <a:srgbClr val="333333"/>
                </a:solidFill>
                <a:latin typeface="Calibri"/>
                <a:ea typeface="Calibri"/>
                <a:cs typeface="Calibri"/>
                <a:sym typeface="Calibri"/>
              </a:rPr>
              <a:t>In 2018, leading French-based retailer Carrefour has launched Europe’s first food blockchain through its free-range Auvergne chicken, one million of which were sold every year. </a:t>
            </a:r>
            <a:r>
              <a:rPr lang="en-GB" sz="1995" b="0">
                <a:solidFill>
                  <a:srgbClr val="333333"/>
                </a:solidFill>
                <a:latin typeface="Calibri"/>
                <a:ea typeface="Calibri"/>
                <a:cs typeface="Calibri"/>
                <a:sym typeface="Calibri"/>
              </a:rPr>
              <a:t>The company has since extended the technology to many more animal and vegetable product lines, including eggs.</a:t>
            </a:r>
            <a:endParaRPr sz="1995" b="0">
              <a:solidFill>
                <a:srgbClr val="333333"/>
              </a:solidFill>
              <a:latin typeface="Calibri"/>
              <a:ea typeface="Calibri"/>
              <a:cs typeface="Calibri"/>
              <a:sym typeface="Calibri"/>
            </a:endParaRPr>
          </a:p>
          <a:p>
            <a:pPr marL="414589" lvl="0" indent="0" algn="l" rtl="0">
              <a:lnSpc>
                <a:spcPct val="115000"/>
              </a:lnSpc>
              <a:spcBef>
                <a:spcPts val="0"/>
              </a:spcBef>
              <a:spcAft>
                <a:spcPts val="0"/>
              </a:spcAft>
              <a:buNone/>
            </a:pP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6A9D56"/>
              </a:buClr>
              <a:buSzPts val="2200"/>
              <a:buFont typeface="Calibri"/>
              <a:buChar char="●"/>
            </a:pPr>
            <a:r>
              <a:rPr lang="en-GB" sz="1995">
                <a:solidFill>
                  <a:srgbClr val="6A9D56"/>
                </a:solidFill>
                <a:latin typeface="Calibri"/>
                <a:ea typeface="Calibri"/>
                <a:cs typeface="Calibri"/>
                <a:sym typeface="Calibri"/>
              </a:rPr>
              <a:t>Traceability</a:t>
            </a:r>
            <a:endParaRPr sz="1995">
              <a:solidFill>
                <a:srgbClr val="6A9D56"/>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Carrefour is using blockchain in the food sector so that each and every party along the length of the supply chain, including producers, processors and distributors, to provide traceability information about their particular role. For example, each batch – dates, places, farm buildings, distributed channels, potential treatments – can be traced and added to the database.</a:t>
            </a: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As a result, it can provide consumers a guarantee of complete product traceability, meets the growing desire for transparency from farm to fork.</a:t>
            </a:r>
            <a:endParaRPr sz="1995" b="0">
              <a:solidFill>
                <a:srgbClr val="333333"/>
              </a:solidFill>
              <a:latin typeface="Calibri"/>
              <a:ea typeface="Calibri"/>
              <a:cs typeface="Calibri"/>
              <a:sym typeface="Calibri"/>
            </a:endParaRPr>
          </a:p>
          <a:p>
            <a:pPr marL="414589" lvl="0" indent="-333974" algn="l" rtl="0">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Carrefour said it would be able to use it to share a secure database with all of its partners as well as guaranteeing higher levels of food safety for its customers</a:t>
            </a:r>
            <a:endParaRPr sz="1814" b="0">
              <a:solidFill>
                <a:schemeClr val="dk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Google Shape;820;p10"/>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21" name="Google Shape;821;p10"/>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1: CARREFOUR</a:t>
            </a:r>
            <a:endParaRPr sz="1270"/>
          </a:p>
        </p:txBody>
      </p:sp>
      <p:sp>
        <p:nvSpPr>
          <p:cNvPr id="822" name="Google Shape;822;p10"/>
          <p:cNvSpPr txBox="1">
            <a:spLocks noGrp="1"/>
          </p:cNvSpPr>
          <p:nvPr>
            <p:ph type="body" idx="1"/>
          </p:nvPr>
        </p:nvSpPr>
        <p:spPr>
          <a:xfrm>
            <a:off x="1742811" y="1476975"/>
            <a:ext cx="8706378" cy="3630161"/>
          </a:xfrm>
          <a:prstGeom prst="rect">
            <a:avLst/>
          </a:prstGeom>
          <a:noFill/>
          <a:ln>
            <a:noFill/>
          </a:ln>
        </p:spPr>
        <p:txBody>
          <a:bodyPr spcFirstLastPara="1" wrap="square" lIns="0" tIns="0" rIns="0" bIns="0" anchor="t" anchorCtr="0">
            <a:spAutoFit/>
          </a:bodyPr>
          <a:lstStyle/>
          <a:p>
            <a:pPr marL="414589" lvl="0" indent="-333974" algn="l" rtl="0">
              <a:lnSpc>
                <a:spcPct val="115000"/>
              </a:lnSpc>
              <a:spcBef>
                <a:spcPts val="0"/>
              </a:spcBef>
              <a:spcAft>
                <a:spcPts val="0"/>
              </a:spcAft>
              <a:buClr>
                <a:srgbClr val="6A9D56"/>
              </a:buClr>
              <a:buSzPts val="2200"/>
              <a:buFont typeface="Calibri"/>
              <a:buChar char="●"/>
            </a:pPr>
            <a:r>
              <a:rPr lang="en-GB" sz="1995">
                <a:solidFill>
                  <a:srgbClr val="6A9D56"/>
                </a:solidFill>
                <a:latin typeface="Calibri"/>
                <a:ea typeface="Calibri"/>
                <a:cs typeface="Calibri"/>
                <a:sym typeface="Calibri"/>
              </a:rPr>
              <a:t>QR code</a:t>
            </a:r>
            <a:endParaRPr sz="1995">
              <a:solidFill>
                <a:srgbClr val="6A9D56"/>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So how does it work?  In concrete terms, each product’s label features a QR code which consumers will be able to scan using their smartphones. This will provide them with information about the product and the journey it has taken – from where it was reared right up to when it was placed on the shelves: for example, for free-range Carrefour Quality Line Auvergne chicken, consumers were able to find out the following information:</a:t>
            </a:r>
            <a:endParaRPr sz="1995" b="0">
              <a:solidFill>
                <a:srgbClr val="333333"/>
              </a:solidFill>
              <a:latin typeface="Calibri"/>
              <a:ea typeface="Calibri"/>
              <a:cs typeface="Calibri"/>
              <a:sym typeface="Calibri"/>
            </a:endParaRPr>
          </a:p>
          <a:p>
            <a:pPr marL="414589" lvl="0" indent="0" algn="l" rtl="0">
              <a:lnSpc>
                <a:spcPct val="115000"/>
              </a:lnSpc>
              <a:spcBef>
                <a:spcPts val="0"/>
              </a:spcBef>
              <a:spcAft>
                <a:spcPts val="0"/>
              </a:spcAft>
              <a:buNone/>
            </a:pP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Where the bird was reared</a:t>
            </a: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The name of the farmer</a:t>
            </a: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What feed was used (whether or not they were fed on French cereals and soya beans, on GMO products etc)</a:t>
            </a: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Any quality labels</a:t>
            </a:r>
            <a:endParaRPr sz="1995" b="0">
              <a:solidFill>
                <a:srgbClr val="333333"/>
              </a:solidFill>
              <a:latin typeface="Calibri"/>
              <a:ea typeface="Calibri"/>
              <a:cs typeface="Calibri"/>
              <a:sym typeface="Calibri"/>
            </a:endParaRPr>
          </a:p>
          <a:p>
            <a:pPr marL="414589" lvl="0" indent="-333974" algn="l" rtl="0">
              <a:lnSpc>
                <a:spcPct val="115000"/>
              </a:lnSpc>
              <a:spcBef>
                <a:spcPts val="0"/>
              </a:spcBef>
              <a:spcAft>
                <a:spcPts val="0"/>
              </a:spcAft>
              <a:buClr>
                <a:srgbClr val="333333"/>
              </a:buClr>
              <a:buSzPts val="2200"/>
              <a:buFont typeface="Calibri"/>
              <a:buChar char="-"/>
            </a:pPr>
            <a:r>
              <a:rPr lang="en-GB" sz="1995" b="0">
                <a:solidFill>
                  <a:srgbClr val="333333"/>
                </a:solidFill>
                <a:latin typeface="Calibri"/>
                <a:ea typeface="Calibri"/>
                <a:cs typeface="Calibri"/>
                <a:sym typeface="Calibri"/>
              </a:rPr>
              <a:t>Where the bird was slaughtered</a:t>
            </a:r>
            <a:endParaRPr sz="1995" b="0">
              <a:solidFill>
                <a:srgbClr val="333333"/>
              </a:solidFill>
              <a:latin typeface="Calibri"/>
              <a:ea typeface="Calibri"/>
              <a:cs typeface="Calibri"/>
              <a:sym typeface="Calibri"/>
            </a:endParaRPr>
          </a:p>
          <a:p>
            <a:pPr marL="0" lvl="0" indent="0" algn="l" rtl="0">
              <a:spcBef>
                <a:spcPts val="0"/>
              </a:spcBef>
              <a:spcAft>
                <a:spcPts val="0"/>
              </a:spcAft>
              <a:buNone/>
            </a:pPr>
            <a:endParaRPr sz="1632" b="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288" name="Google Shape;288;p4"/>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LEARNING OUTCOMES</a:t>
            </a:r>
            <a:endParaRPr sz="1270"/>
          </a:p>
        </p:txBody>
      </p:sp>
      <p:sp>
        <p:nvSpPr>
          <p:cNvPr id="289" name="Google Shape;289;p4"/>
          <p:cNvSpPr txBox="1"/>
          <p:nvPr/>
        </p:nvSpPr>
        <p:spPr>
          <a:xfrm>
            <a:off x="1690987" y="1476975"/>
            <a:ext cx="8360887" cy="2888158"/>
          </a:xfrm>
          <a:prstGeom prst="rect">
            <a:avLst/>
          </a:prstGeom>
          <a:noFill/>
          <a:ln>
            <a:noFill/>
          </a:ln>
        </p:spPr>
        <p:txBody>
          <a:bodyPr spcFirstLastPara="1" wrap="square" lIns="82904" tIns="41441" rIns="82904" bIns="41441" anchor="t" anchorCtr="0">
            <a:spAutoFit/>
          </a:bodyPr>
          <a:lstStyle/>
          <a:p>
            <a:pPr marL="259118" marR="0" lvl="0" indent="-282151" algn="l" rtl="0">
              <a:lnSpc>
                <a:spcPct val="150000"/>
              </a:lnSpc>
              <a:spcBef>
                <a:spcPts val="0"/>
              </a:spcBef>
              <a:spcAft>
                <a:spcPts val="0"/>
              </a:spcAft>
              <a:buClr>
                <a:schemeClr val="dk1"/>
              </a:buClr>
              <a:buSzPts val="2200"/>
              <a:buFont typeface="Arial"/>
              <a:buChar char="•"/>
            </a:pPr>
            <a:r>
              <a:rPr lang="en-GB" sz="1995" b="1">
                <a:solidFill>
                  <a:schemeClr val="dk1"/>
                </a:solidFill>
                <a:latin typeface="Calibri"/>
                <a:ea typeface="Calibri"/>
                <a:cs typeface="Calibri"/>
                <a:sym typeface="Calibri"/>
              </a:rPr>
              <a:t>Demonstrate</a:t>
            </a:r>
            <a:r>
              <a:rPr lang="en-GB" sz="1995">
                <a:solidFill>
                  <a:schemeClr val="dk1"/>
                </a:solidFill>
                <a:latin typeface="Calibri"/>
                <a:ea typeface="Calibri"/>
                <a:cs typeface="Calibri"/>
                <a:sym typeface="Calibri"/>
              </a:rPr>
              <a:t> a clear understanding of the fundamentals of Blockchain technology, its basic components, mechanism, and functions</a:t>
            </a:r>
            <a:endParaRPr sz="1995">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Arial"/>
              <a:buChar char="•"/>
            </a:pPr>
            <a:r>
              <a:rPr lang="en-GB" sz="1995" b="1">
                <a:solidFill>
                  <a:schemeClr val="dk1"/>
                </a:solidFill>
                <a:latin typeface="Calibri"/>
                <a:ea typeface="Calibri"/>
                <a:cs typeface="Calibri"/>
                <a:sym typeface="Calibri"/>
              </a:rPr>
              <a:t>Analyse</a:t>
            </a:r>
            <a:r>
              <a:rPr lang="en-GB" sz="1995">
                <a:solidFill>
                  <a:schemeClr val="dk1"/>
                </a:solidFill>
                <a:latin typeface="Calibri"/>
                <a:ea typeface="Calibri"/>
                <a:cs typeface="Calibri"/>
                <a:sym typeface="Calibri"/>
              </a:rPr>
              <a:t> key trends and developments regarding the use of Blockchain in the agri-food sector, including real-world case studies </a:t>
            </a:r>
            <a:endParaRPr sz="1995">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Open Sans"/>
              <a:buChar char="•"/>
            </a:pPr>
            <a:r>
              <a:rPr lang="en-GB" sz="1995" b="1">
                <a:solidFill>
                  <a:schemeClr val="dk1"/>
                </a:solidFill>
                <a:latin typeface="Calibri"/>
                <a:ea typeface="Calibri"/>
                <a:cs typeface="Calibri"/>
                <a:sym typeface="Calibri"/>
              </a:rPr>
              <a:t>Assess</a:t>
            </a:r>
            <a:r>
              <a:rPr lang="en-GB" sz="1995">
                <a:solidFill>
                  <a:schemeClr val="dk1"/>
                </a:solidFill>
                <a:latin typeface="Calibri"/>
                <a:ea typeface="Calibri"/>
                <a:cs typeface="Calibri"/>
                <a:sym typeface="Calibri"/>
              </a:rPr>
              <a:t> the relative advantages and limitations of Blockchain’s uses in agri-food, its trustworthiness and its future potential</a:t>
            </a:r>
            <a:endParaRPr sz="1995">
              <a:solidFill>
                <a:schemeClr val="dk1"/>
              </a:solidFill>
              <a:latin typeface="Calibri"/>
              <a:ea typeface="Calibri"/>
              <a:cs typeface="Calibri"/>
              <a:sym typeface="Calibri"/>
            </a:endParaRPr>
          </a:p>
          <a:p>
            <a:pPr marL="259118" marR="0" lvl="0" indent="-282151" algn="l" rtl="0">
              <a:lnSpc>
                <a:spcPct val="150000"/>
              </a:lnSpc>
              <a:spcBef>
                <a:spcPts val="0"/>
              </a:spcBef>
              <a:spcAft>
                <a:spcPts val="0"/>
              </a:spcAft>
              <a:buClr>
                <a:schemeClr val="dk1"/>
              </a:buClr>
              <a:buSzPts val="2200"/>
              <a:buFont typeface="Open Sans"/>
              <a:buChar char="•"/>
            </a:pPr>
            <a:r>
              <a:rPr lang="en-GB" sz="1995" b="1">
                <a:solidFill>
                  <a:schemeClr val="dk1"/>
                </a:solidFill>
                <a:latin typeface="Calibri"/>
                <a:ea typeface="Calibri"/>
                <a:cs typeface="Calibri"/>
                <a:sym typeface="Calibri"/>
              </a:rPr>
              <a:t>Synthesise</a:t>
            </a:r>
            <a:r>
              <a:rPr lang="en-GB" sz="1995">
                <a:solidFill>
                  <a:schemeClr val="dk1"/>
                </a:solidFill>
                <a:latin typeface="Calibri"/>
                <a:ea typeface="Calibri"/>
                <a:cs typeface="Calibri"/>
                <a:sym typeface="Calibri"/>
              </a:rPr>
              <a:t> topics contained in this module into a single ‘big picture’ overview of Blockchain in agrifood</a:t>
            </a:r>
            <a:endParaRPr sz="1995">
              <a:solidFill>
                <a:schemeClr val="dk1"/>
              </a:solidFill>
              <a:latin typeface="Calibri"/>
              <a:ea typeface="Calibri"/>
              <a:cs typeface="Calibri"/>
              <a:sym typeface="Calibri"/>
            </a:endParaRPr>
          </a:p>
          <a:p>
            <a:pPr marL="414589" marR="0" lvl="0" indent="0" algn="l" rtl="0">
              <a:lnSpc>
                <a:spcPct val="150000"/>
              </a:lnSpc>
              <a:spcBef>
                <a:spcPts val="0"/>
              </a:spcBef>
              <a:spcAft>
                <a:spcPts val="0"/>
              </a:spcAft>
              <a:buNone/>
            </a:pPr>
            <a:endParaRPr sz="1270"/>
          </a:p>
          <a:p>
            <a:pPr marL="259118" marR="0" lvl="0" indent="-155471" algn="l" rtl="0">
              <a:spcBef>
                <a:spcPts val="0"/>
              </a:spcBef>
              <a:spcAft>
                <a:spcPts val="0"/>
              </a:spcAft>
              <a:buClr>
                <a:schemeClr val="dk1"/>
              </a:buClr>
              <a:buSzPts val="1800"/>
              <a:buFont typeface="Arial"/>
              <a:buNone/>
            </a:pPr>
            <a:endParaRPr sz="1632">
              <a:solidFill>
                <a:schemeClr val="dk1"/>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pic>
        <p:nvPicPr>
          <p:cNvPr id="828" name="Google Shape;828;p1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29" name="Google Shape;829;p12"/>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CASE STUDY 1: CARREFOUR</a:t>
            </a:r>
            <a:endParaRPr sz="1270"/>
          </a:p>
        </p:txBody>
      </p:sp>
      <p:sp>
        <p:nvSpPr>
          <p:cNvPr id="830" name="Google Shape;830;p12"/>
          <p:cNvSpPr txBox="1">
            <a:spLocks noGrp="1"/>
          </p:cNvSpPr>
          <p:nvPr>
            <p:ph type="body" idx="1"/>
          </p:nvPr>
        </p:nvSpPr>
        <p:spPr>
          <a:xfrm>
            <a:off x="1898282" y="6091436"/>
            <a:ext cx="8706378" cy="460382"/>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GB" sz="1995" b="0">
                <a:solidFill>
                  <a:schemeClr val="dk1"/>
                </a:solidFill>
                <a:latin typeface="Calibri"/>
                <a:ea typeface="Calibri"/>
                <a:cs typeface="Calibri"/>
                <a:sym typeface="Calibri"/>
              </a:rPr>
              <a:t>Read more:  </a:t>
            </a:r>
            <a:r>
              <a:rPr lang="en-GB" sz="1995" b="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Carrefour uses blockchain to offer consumers greater supply chain transparency - RetailWire </a:t>
            </a:r>
            <a:r>
              <a:rPr lang="en-GB" sz="1995" b="0">
                <a:solidFill>
                  <a:schemeClr val="dk1"/>
                </a:solidFill>
                <a:latin typeface="Calibri"/>
                <a:ea typeface="Calibri"/>
                <a:cs typeface="Calibri"/>
                <a:sym typeface="Calibri"/>
              </a:rPr>
              <a:t>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p:txBody>
      </p:sp>
      <p:pic>
        <p:nvPicPr>
          <p:cNvPr id="831" name="Google Shape;831;p12"/>
          <p:cNvPicPr preferRelativeResize="0"/>
          <p:nvPr/>
        </p:nvPicPr>
        <p:blipFill rotWithShape="1">
          <a:blip r:embed="rId5">
            <a:alphaModFix/>
          </a:blip>
          <a:srcRect t="1310" b="3759"/>
          <a:stretch/>
        </p:blipFill>
        <p:spPr>
          <a:xfrm>
            <a:off x="1898282" y="1116804"/>
            <a:ext cx="8395438" cy="482753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pic>
        <p:nvPicPr>
          <p:cNvPr id="837" name="Google Shape;837;p13"/>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38" name="Google Shape;838;p13"/>
          <p:cNvSpPr txBox="1"/>
          <p:nvPr/>
        </p:nvSpPr>
        <p:spPr>
          <a:xfrm>
            <a:off x="1604614" y="391627"/>
            <a:ext cx="6633431" cy="648827"/>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1: CARREFOUR</a:t>
            </a:r>
            <a:endParaRPr sz="1270">
              <a:solidFill>
                <a:schemeClr val="dk1"/>
              </a:solidFill>
            </a:endParaRPr>
          </a:p>
          <a:p>
            <a:pPr marL="0" marR="0" lvl="0" indent="0" algn="l" rtl="0">
              <a:spcBef>
                <a:spcPts val="0"/>
              </a:spcBef>
              <a:spcAft>
                <a:spcPts val="0"/>
              </a:spcAft>
              <a:buNone/>
            </a:pPr>
            <a:endParaRPr sz="2539">
              <a:solidFill>
                <a:schemeClr val="lt1"/>
              </a:solidFill>
              <a:latin typeface="Open Sans"/>
              <a:ea typeface="Open Sans"/>
              <a:cs typeface="Open Sans"/>
              <a:sym typeface="Open Sans"/>
            </a:endParaRPr>
          </a:p>
        </p:txBody>
      </p:sp>
      <p:sp>
        <p:nvSpPr>
          <p:cNvPr id="839" name="Google Shape;839;p13"/>
          <p:cNvSpPr txBox="1">
            <a:spLocks noGrp="1"/>
          </p:cNvSpPr>
          <p:nvPr>
            <p:ph type="body" idx="1"/>
          </p:nvPr>
        </p:nvSpPr>
        <p:spPr>
          <a:xfrm>
            <a:off x="1604615" y="1256985"/>
            <a:ext cx="8729501" cy="1799723"/>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Char char="●"/>
            </a:pPr>
            <a:r>
              <a:rPr lang="en-GB" sz="1995" b="0">
                <a:solidFill>
                  <a:schemeClr val="dk1"/>
                </a:solidFill>
                <a:latin typeface="Calibri"/>
                <a:ea typeface="Calibri"/>
                <a:cs typeface="Calibri"/>
                <a:sym typeface="Calibri"/>
              </a:rPr>
              <a:t>The trend for </a:t>
            </a:r>
            <a:r>
              <a:rPr lang="en-GB" sz="1995">
                <a:solidFill>
                  <a:schemeClr val="dk1"/>
                </a:solidFill>
                <a:latin typeface="Calibri"/>
                <a:ea typeface="Calibri"/>
                <a:cs typeface="Calibri"/>
                <a:sym typeface="Calibri"/>
              </a:rPr>
              <a:t>accurate and broader information</a:t>
            </a:r>
            <a:r>
              <a:rPr lang="en-GB" sz="1995" b="0">
                <a:solidFill>
                  <a:schemeClr val="dk1"/>
                </a:solidFill>
                <a:latin typeface="Calibri"/>
                <a:ea typeface="Calibri"/>
                <a:cs typeface="Calibri"/>
                <a:sym typeface="Calibri"/>
              </a:rPr>
              <a:t> is surging</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u="sng">
                <a:solidFill>
                  <a:schemeClr val="hlink"/>
                </a:solidFill>
                <a:latin typeface="Calibri"/>
                <a:ea typeface="Calibri"/>
                <a:cs typeface="Calibri"/>
                <a:sym typeface="Calibri"/>
                <a:hlinkClick r:id="rId4"/>
              </a:rPr>
              <a:t>73% </a:t>
            </a:r>
            <a:r>
              <a:rPr lang="en-GB" sz="1995" b="0">
                <a:solidFill>
                  <a:schemeClr val="dk1"/>
                </a:solidFill>
                <a:latin typeface="Calibri"/>
                <a:ea typeface="Calibri"/>
                <a:cs typeface="Calibri"/>
                <a:sym typeface="Calibri"/>
              </a:rPr>
              <a:t>of customers willing to pay for more quality / information</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Labels and certification are numerous</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Demand for local provenance</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“Free from” segments rising </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Customers are shifting from abundance to quality &amp; trust</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632" b="0">
              <a:solidFill>
                <a:schemeClr val="dk1"/>
              </a:solidFill>
            </a:endParaRPr>
          </a:p>
        </p:txBody>
      </p:sp>
      <p:pic>
        <p:nvPicPr>
          <p:cNvPr id="840" name="Google Shape;840;p13"/>
          <p:cNvPicPr preferRelativeResize="0"/>
          <p:nvPr/>
        </p:nvPicPr>
        <p:blipFill rotWithShape="1">
          <a:blip r:embed="rId5">
            <a:alphaModFix/>
          </a:blip>
          <a:srcRect l="5651" t="5935"/>
          <a:stretch/>
        </p:blipFill>
        <p:spPr>
          <a:xfrm>
            <a:off x="1752934" y="3779116"/>
            <a:ext cx="8887808" cy="2465184"/>
          </a:xfrm>
          <a:prstGeom prst="rect">
            <a:avLst/>
          </a:prstGeom>
          <a:noFill/>
          <a:ln>
            <a:noFill/>
          </a:ln>
        </p:spPr>
      </p:pic>
      <p:sp>
        <p:nvSpPr>
          <p:cNvPr id="841" name="Google Shape;841;p13"/>
          <p:cNvSpPr txBox="1"/>
          <p:nvPr/>
        </p:nvSpPr>
        <p:spPr>
          <a:xfrm>
            <a:off x="1904040" y="6452048"/>
            <a:ext cx="8585592" cy="196957"/>
          </a:xfrm>
          <a:prstGeom prst="rect">
            <a:avLst/>
          </a:prstGeom>
          <a:noFill/>
          <a:ln>
            <a:noFill/>
          </a:ln>
        </p:spPr>
        <p:txBody>
          <a:bodyPr spcFirstLastPara="1" wrap="square" lIns="82904" tIns="82904" rIns="82904" bIns="82904" anchor="t" anchorCtr="0">
            <a:noAutofit/>
          </a:bodyPr>
          <a:lstStyle/>
          <a:p>
            <a:pPr marL="0" lvl="0" indent="0" algn="ctr" rtl="0">
              <a:spcBef>
                <a:spcPts val="0"/>
              </a:spcBef>
              <a:spcAft>
                <a:spcPts val="0"/>
              </a:spcAft>
              <a:buNone/>
            </a:pPr>
            <a:r>
              <a:rPr lang="en-GB" sz="1270" u="sng">
                <a:solidFill>
                  <a:schemeClr val="accent3"/>
                </a:solidFill>
                <a:latin typeface="Calibri"/>
                <a:ea typeface="Calibri"/>
                <a:cs typeface="Calibri"/>
                <a:sym typeface="Calibri"/>
              </a:rPr>
              <a:t>Carrefour’s blockchain organises community data into chains of blocks</a:t>
            </a:r>
            <a:r>
              <a:rPr lang="en-GB" sz="1270">
                <a:solidFill>
                  <a:schemeClr val="accent3"/>
                </a:solidFill>
                <a:latin typeface="Calibri"/>
                <a:ea typeface="Calibri"/>
                <a:cs typeface="Calibri"/>
                <a:sym typeface="Calibri"/>
              </a:rPr>
              <a:t> </a:t>
            </a:r>
            <a:endParaRPr sz="1270">
              <a:solidFill>
                <a:schemeClr val="accent3"/>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pic>
        <p:nvPicPr>
          <p:cNvPr id="847" name="Google Shape;847;g281fc3c1766_0_580"/>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48" name="Google Shape;848;g281fc3c1766_0_580"/>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CASE STUDY 2: PROVENANCE</a:t>
            </a:r>
            <a:endParaRPr sz="1270"/>
          </a:p>
        </p:txBody>
      </p:sp>
      <p:sp>
        <p:nvSpPr>
          <p:cNvPr id="849" name="Google Shape;849;g281fc3c1766_0_580"/>
          <p:cNvSpPr txBox="1">
            <a:spLocks noGrp="1"/>
          </p:cNvSpPr>
          <p:nvPr>
            <p:ph type="body" idx="1"/>
          </p:nvPr>
        </p:nvSpPr>
        <p:spPr>
          <a:xfrm>
            <a:off x="1742811" y="1632446"/>
            <a:ext cx="8706378" cy="251365"/>
          </a:xfrm>
          <a:prstGeom prst="rect">
            <a:avLst/>
          </a:prstGeom>
          <a:noFill/>
          <a:ln>
            <a:noFill/>
          </a:ln>
        </p:spPr>
        <p:txBody>
          <a:bodyPr spcFirstLastPara="1" wrap="square" lIns="0" tIns="0" rIns="0" bIns="0" anchor="t" anchorCtr="0">
            <a:spAutoFit/>
          </a:bodyPr>
          <a:lstStyle/>
          <a:p>
            <a:pPr marL="259118" lvl="0" indent="-155471" algn="l" rtl="0">
              <a:spcBef>
                <a:spcPts val="0"/>
              </a:spcBef>
              <a:spcAft>
                <a:spcPts val="0"/>
              </a:spcAft>
              <a:buClr>
                <a:srgbClr val="7CACD2"/>
              </a:buClr>
              <a:buSzPts val="1800"/>
              <a:buFont typeface="Arial"/>
              <a:buNone/>
            </a:pPr>
            <a:endParaRPr sz="1632" b="0">
              <a:solidFill>
                <a:schemeClr val="dk1"/>
              </a:solidFill>
            </a:endParaRPr>
          </a:p>
        </p:txBody>
      </p:sp>
      <p:pic>
        <p:nvPicPr>
          <p:cNvPr id="850" name="Google Shape;850;g281fc3c1766_0_580"/>
          <p:cNvPicPr preferRelativeResize="0"/>
          <p:nvPr/>
        </p:nvPicPr>
        <p:blipFill>
          <a:blip r:embed="rId4">
            <a:alphaModFix/>
          </a:blip>
          <a:stretch>
            <a:fillRect/>
          </a:stretch>
        </p:blipFill>
        <p:spPr>
          <a:xfrm>
            <a:off x="1247607" y="1054451"/>
            <a:ext cx="9696786" cy="5803548"/>
          </a:xfrm>
          <a:prstGeom prst="rect">
            <a:avLst/>
          </a:prstGeom>
          <a:noFill/>
          <a:ln>
            <a:noFill/>
          </a:ln>
        </p:spPr>
      </p:pic>
      <p:pic>
        <p:nvPicPr>
          <p:cNvPr id="851" name="Google Shape;851;g281fc3c1766_0_580"/>
          <p:cNvPicPr preferRelativeResize="0"/>
          <p:nvPr/>
        </p:nvPicPr>
        <p:blipFill rotWithShape="1">
          <a:blip r:embed="rId3">
            <a:alphaModFix/>
          </a:blip>
          <a:srcRect/>
          <a:stretch/>
        </p:blipFill>
        <p:spPr>
          <a:xfrm>
            <a:off x="1247607" y="2185232"/>
            <a:ext cx="4845514" cy="3739942"/>
          </a:xfrm>
          <a:prstGeom prst="rect">
            <a:avLst/>
          </a:prstGeom>
          <a:noFill/>
          <a:ln>
            <a:noFill/>
          </a:ln>
        </p:spPr>
      </p:pic>
      <p:sp>
        <p:nvSpPr>
          <p:cNvPr id="852" name="Google Shape;852;g281fc3c1766_0_580"/>
          <p:cNvSpPr txBox="1"/>
          <p:nvPr/>
        </p:nvSpPr>
        <p:spPr>
          <a:xfrm>
            <a:off x="1312443" y="3015284"/>
            <a:ext cx="4715819" cy="1426439"/>
          </a:xfrm>
          <a:prstGeom prst="rect">
            <a:avLst/>
          </a:prstGeom>
          <a:noFill/>
          <a:ln>
            <a:noFill/>
          </a:ln>
        </p:spPr>
        <p:txBody>
          <a:bodyPr spcFirstLastPara="1" wrap="square" lIns="82904" tIns="82904" rIns="82904" bIns="82904" anchor="t" anchorCtr="0">
            <a:spAutoFit/>
          </a:bodyPr>
          <a:lstStyle/>
          <a:p>
            <a:pPr marL="0" lvl="0" indent="0" algn="ctr" rtl="0">
              <a:lnSpc>
                <a:spcPct val="90000"/>
              </a:lnSpc>
              <a:spcBef>
                <a:spcPts val="907"/>
              </a:spcBef>
              <a:spcAft>
                <a:spcPts val="0"/>
              </a:spcAft>
              <a:buNone/>
            </a:pPr>
            <a:r>
              <a:rPr lang="en-GB" sz="2267" b="1">
                <a:solidFill>
                  <a:srgbClr val="FFFFFF"/>
                </a:solidFill>
                <a:latin typeface="Calibri"/>
                <a:ea typeface="Calibri"/>
                <a:cs typeface="Calibri"/>
                <a:sym typeface="Calibri"/>
              </a:rPr>
              <a:t> Let’s meet Provenance</a:t>
            </a:r>
            <a:endParaRPr sz="2267" b="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r>
              <a:rPr lang="en-GB" sz="2267" i="1">
                <a:solidFill>
                  <a:srgbClr val="FFFFFF"/>
                </a:solidFill>
                <a:latin typeface="Calibri"/>
                <a:ea typeface="Calibri"/>
                <a:cs typeface="Calibri"/>
                <a:sym typeface="Calibri"/>
              </a:rPr>
              <a:t>The UK company revolutionizing transparency</a:t>
            </a:r>
            <a:endParaRPr sz="2267" i="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endParaRPr sz="2267" i="1">
              <a:solidFill>
                <a:srgbClr val="FFFFFF"/>
              </a:solidFill>
              <a:latin typeface="Calibri"/>
              <a:ea typeface="Calibri"/>
              <a:cs typeface="Calibri"/>
              <a:sym typeface="Calibri"/>
            </a:endParaRPr>
          </a:p>
          <a:p>
            <a:pPr marL="0" lvl="0" indent="0" algn="ctr" rtl="0">
              <a:lnSpc>
                <a:spcPct val="90000"/>
              </a:lnSpc>
              <a:spcBef>
                <a:spcPts val="907"/>
              </a:spcBef>
              <a:spcAft>
                <a:spcPts val="0"/>
              </a:spcAft>
              <a:buNone/>
            </a:pPr>
            <a:r>
              <a:rPr lang="en-GB" sz="2267" u="sng">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https://www.provenance.org/</a:t>
            </a:r>
            <a:endParaRPr sz="2267">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858" name="Google Shape;858;p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59" name="Google Shape;859;p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CASE STUDY 2: PROVENANCE</a:t>
            </a:r>
            <a:endParaRPr sz="1270"/>
          </a:p>
        </p:txBody>
      </p:sp>
      <p:sp>
        <p:nvSpPr>
          <p:cNvPr id="860" name="Google Shape;860;p9"/>
          <p:cNvSpPr txBox="1">
            <a:spLocks noGrp="1"/>
          </p:cNvSpPr>
          <p:nvPr>
            <p:ph type="body" idx="1"/>
          </p:nvPr>
        </p:nvSpPr>
        <p:spPr>
          <a:xfrm>
            <a:off x="1604615" y="1381965"/>
            <a:ext cx="8706378" cy="3319242"/>
          </a:xfrm>
          <a:prstGeom prst="rect">
            <a:avLst/>
          </a:prstGeom>
          <a:noFill/>
          <a:ln>
            <a:noFill/>
          </a:ln>
        </p:spPr>
        <p:txBody>
          <a:bodyPr spcFirstLastPara="1" wrap="square" lIns="0" tIns="0" rIns="0" bIns="0" anchor="t" anchorCtr="0">
            <a:spAutoFit/>
          </a:bodyPr>
          <a:lstStyle/>
          <a:p>
            <a:pPr marL="414589" lvl="0" indent="-339733" algn="l" rtl="0">
              <a:spcBef>
                <a:spcPts val="0"/>
              </a:spcBef>
              <a:spcAft>
                <a:spcPts val="0"/>
              </a:spcAft>
              <a:buClr>
                <a:schemeClr val="dk1"/>
              </a:buClr>
              <a:buSzPts val="2300"/>
              <a:buFont typeface="Calibri"/>
              <a:buChar char="●"/>
            </a:pPr>
            <a:r>
              <a:rPr lang="en-GB" sz="2086" b="0">
                <a:solidFill>
                  <a:schemeClr val="dk1"/>
                </a:solidFill>
                <a:latin typeface="Calibri"/>
                <a:ea typeface="Calibri"/>
                <a:cs typeface="Calibri"/>
                <a:sym typeface="Calibri"/>
              </a:rPr>
              <a:t>Founded in 2013 by Jessi Baker.</a:t>
            </a:r>
            <a:endParaRPr sz="2086"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2086" b="0">
                <a:solidFill>
                  <a:schemeClr val="dk1"/>
                </a:solidFill>
                <a:latin typeface="Calibri"/>
                <a:ea typeface="Calibri"/>
                <a:cs typeface="Calibri"/>
                <a:sym typeface="Calibri"/>
              </a:rPr>
              <a:t> </a:t>
            </a:r>
            <a:endParaRPr sz="2086" b="0">
              <a:solidFill>
                <a:schemeClr val="dk1"/>
              </a:solidFill>
              <a:latin typeface="Calibri"/>
              <a:ea typeface="Calibri"/>
              <a:cs typeface="Calibri"/>
              <a:sym typeface="Calibri"/>
            </a:endParaRPr>
          </a:p>
          <a:p>
            <a:pPr marL="414589" lvl="0" indent="-339733" algn="l" rtl="0">
              <a:spcBef>
                <a:spcPts val="0"/>
              </a:spcBef>
              <a:spcAft>
                <a:spcPts val="0"/>
              </a:spcAft>
              <a:buClr>
                <a:schemeClr val="dk1"/>
              </a:buClr>
              <a:buSzPts val="2300"/>
              <a:buFont typeface="Calibri"/>
              <a:buChar char="●"/>
            </a:pPr>
            <a:r>
              <a:rPr lang="en-GB" sz="2086" b="0">
                <a:solidFill>
                  <a:schemeClr val="dk1"/>
                </a:solidFill>
                <a:latin typeface="Calibri"/>
                <a:ea typeface="Calibri"/>
                <a:cs typeface="Calibri"/>
                <a:sym typeface="Calibri"/>
              </a:rPr>
              <a:t>Mission: Empower brands to take steps toward greater transparency.</a:t>
            </a:r>
            <a:endParaRPr sz="2086" b="0">
              <a:solidFill>
                <a:schemeClr val="dk1"/>
              </a:solidFill>
              <a:latin typeface="Calibri"/>
              <a:ea typeface="Calibri"/>
              <a:cs typeface="Calibri"/>
              <a:sym typeface="Calibri"/>
            </a:endParaRPr>
          </a:p>
          <a:p>
            <a:pPr marL="414589" lvl="0" indent="-339733" algn="l" rtl="0">
              <a:spcBef>
                <a:spcPts val="0"/>
              </a:spcBef>
              <a:spcAft>
                <a:spcPts val="0"/>
              </a:spcAft>
              <a:buClr>
                <a:schemeClr val="dk1"/>
              </a:buClr>
              <a:buSzPts val="2300"/>
              <a:buFont typeface="Calibri"/>
              <a:buChar char="●"/>
            </a:pPr>
            <a:r>
              <a:rPr lang="en-GB" sz="2086" b="0">
                <a:solidFill>
                  <a:schemeClr val="dk1"/>
                </a:solidFill>
                <a:latin typeface="Calibri"/>
                <a:ea typeface="Calibri"/>
                <a:cs typeface="Calibri"/>
                <a:sym typeface="Calibri"/>
              </a:rPr>
              <a:t>Tool: Blockchain-powered platform to trace products' origins.</a:t>
            </a:r>
            <a:endParaRPr sz="2086"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r>
              <a:rPr lang="en-GB" sz="2086" b="0">
                <a:solidFill>
                  <a:schemeClr val="dk1"/>
                </a:solidFill>
                <a:latin typeface="Calibri"/>
                <a:ea typeface="Calibri"/>
                <a:cs typeface="Calibri"/>
                <a:sym typeface="Calibri"/>
              </a:rPr>
              <a:t>  </a:t>
            </a:r>
            <a:endParaRPr sz="2086" b="0">
              <a:solidFill>
                <a:schemeClr val="dk1"/>
              </a:solidFill>
              <a:latin typeface="Calibri"/>
              <a:ea typeface="Calibri"/>
              <a:cs typeface="Calibri"/>
              <a:sym typeface="Calibri"/>
            </a:endParaRPr>
          </a:p>
          <a:p>
            <a:pPr marL="414589" lvl="0" indent="-339733" algn="l" rtl="0">
              <a:spcBef>
                <a:spcPts val="0"/>
              </a:spcBef>
              <a:spcAft>
                <a:spcPts val="0"/>
              </a:spcAft>
              <a:buClr>
                <a:schemeClr val="dk1"/>
              </a:buClr>
              <a:buSzPts val="2300"/>
              <a:buFont typeface="Calibri"/>
              <a:buChar char="●"/>
            </a:pPr>
            <a:r>
              <a:rPr lang="en-GB" sz="2086" b="0">
                <a:solidFill>
                  <a:schemeClr val="dk1"/>
                </a:solidFill>
                <a:latin typeface="Calibri"/>
                <a:ea typeface="Calibri"/>
                <a:cs typeface="Calibri"/>
                <a:sym typeface="Calibri"/>
              </a:rPr>
              <a:t>Jessi Baker recognized the disconnect between products and their origins. With a a Master’s in Engineering (Cambridge University) and Design (Royal College of Art), she founded Provenance whilst doing a PhD in Computer Science (UCL). </a:t>
            </a:r>
            <a:endParaRPr sz="2086"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endParaRPr sz="2086" b="0">
              <a:solidFill>
                <a:schemeClr val="dk1"/>
              </a:solidFill>
              <a:latin typeface="Calibri"/>
              <a:ea typeface="Calibri"/>
              <a:cs typeface="Calibri"/>
              <a:sym typeface="Calibri"/>
            </a:endParaRPr>
          </a:p>
          <a:p>
            <a:pPr marL="414589" lvl="0" indent="-339733" algn="l" rtl="0">
              <a:spcBef>
                <a:spcPts val="0"/>
              </a:spcBef>
              <a:spcAft>
                <a:spcPts val="0"/>
              </a:spcAft>
              <a:buClr>
                <a:schemeClr val="dk1"/>
              </a:buClr>
              <a:buSzPts val="2300"/>
              <a:buFont typeface="Calibri"/>
              <a:buChar char="●"/>
            </a:pPr>
            <a:r>
              <a:rPr lang="en-GB" sz="2086" b="0">
                <a:solidFill>
                  <a:schemeClr val="dk1"/>
                </a:solidFill>
                <a:latin typeface="Calibri"/>
                <a:ea typeface="Calibri"/>
                <a:cs typeface="Calibri"/>
                <a:sym typeface="Calibri"/>
              </a:rPr>
              <a:t>Provenance is a digital platform enabling producers, manufacturers and retailers to track the journey of people, places and ingredients behind their products. They use blockchain and smart tagging technologies to revolutionise supply chain transparency. With Provenance, businesses can drastically reduce risk in their supply chain and foster a new form of consumer trust.</a:t>
            </a:r>
            <a:endParaRPr sz="2086" b="0">
              <a:solidFill>
                <a:schemeClr val="dk1"/>
              </a:solidFill>
              <a:latin typeface="Calibri"/>
              <a:ea typeface="Calibri"/>
              <a:cs typeface="Calibri"/>
              <a:sym typeface="Calibri"/>
            </a:endParaRPr>
          </a:p>
          <a:p>
            <a:pPr marL="259118" lvl="0" indent="-155471" algn="l" rtl="0">
              <a:spcBef>
                <a:spcPts val="0"/>
              </a:spcBef>
              <a:spcAft>
                <a:spcPts val="0"/>
              </a:spcAft>
              <a:buClr>
                <a:srgbClr val="7CACD2"/>
              </a:buClr>
              <a:buSzPts val="1800"/>
              <a:buFont typeface="Arial"/>
              <a:buNone/>
            </a:pPr>
            <a:endParaRPr sz="1632" b="0">
              <a:solidFill>
                <a:schemeClr val="dk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pic>
        <p:nvPicPr>
          <p:cNvPr id="866" name="Google Shape;866;p1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67" name="Google Shape;867;p14"/>
          <p:cNvSpPr txBox="1"/>
          <p:nvPr/>
        </p:nvSpPr>
        <p:spPr>
          <a:xfrm>
            <a:off x="1604615" y="391627"/>
            <a:ext cx="9190065" cy="355798"/>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2: PROVENANCE</a:t>
            </a:r>
            <a:endParaRPr sz="1270"/>
          </a:p>
        </p:txBody>
      </p:sp>
      <p:sp>
        <p:nvSpPr>
          <p:cNvPr id="868" name="Google Shape;868;p14"/>
          <p:cNvSpPr txBox="1">
            <a:spLocks noGrp="1"/>
          </p:cNvSpPr>
          <p:nvPr>
            <p:ph type="body" idx="1"/>
          </p:nvPr>
        </p:nvSpPr>
        <p:spPr>
          <a:xfrm>
            <a:off x="1742811" y="1381965"/>
            <a:ext cx="8706378" cy="2782365"/>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As a proud social enterprise and B Corp, they  are committed to making business a force for good. The first to apply blockchain technology to supply chain in 2013, Provenance are now working with businesses in the UK and across global supply chains, including The Co-op supermarket, Sainsbury’s, Unilever, The World Bank, Greenpeace, organic certified farms across Europe and luxury brands in the food and fashion industry.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They are a member of the Ellen MacArthur foundation CE100 – pioneering open traceability systems for a circular economy and were featured in over 100 news titles in 2017.</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632" b="0">
              <a:solidFill>
                <a:schemeClr val="dk1"/>
              </a:solidFill>
            </a:endParaRPr>
          </a:p>
          <a:p>
            <a:pPr marL="414589" lvl="0" indent="-333974" algn="l" rtl="0">
              <a:lnSpc>
                <a:spcPct val="115000"/>
              </a:lnSpc>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Further reading:</a:t>
            </a:r>
            <a:endParaRPr sz="1995" b="0">
              <a:solidFill>
                <a:schemeClr val="dk1"/>
              </a:solidFill>
              <a:latin typeface="Calibri"/>
              <a:ea typeface="Calibri"/>
              <a:cs typeface="Calibri"/>
              <a:sym typeface="Calibri"/>
            </a:endParaRPr>
          </a:p>
          <a:p>
            <a:pPr marL="414589" lvl="0" indent="-333974" algn="l" rtl="0">
              <a:lnSpc>
                <a:spcPct val="115000"/>
              </a:lnSpc>
              <a:spcBef>
                <a:spcPts val="0"/>
              </a:spcBef>
              <a:spcAft>
                <a:spcPts val="0"/>
              </a:spcAft>
              <a:buSzPts val="2200"/>
              <a:buFont typeface="Calibri"/>
              <a:buChar char="-"/>
            </a:pPr>
            <a:r>
              <a:rPr lang="en-GB" sz="1995" b="0">
                <a:solidFill>
                  <a:schemeClr val="dk1"/>
                </a:solidFill>
                <a:latin typeface="Calibri"/>
                <a:ea typeface="Calibri"/>
                <a:cs typeface="Calibri"/>
                <a:sym typeface="Calibri"/>
              </a:rPr>
              <a:t>TechCrunch – Provenance’s Story</a:t>
            </a:r>
            <a:r>
              <a:rPr lang="en-GB" sz="1995" b="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GB" sz="1995" b="0" u="sng">
                <a:solidFill>
                  <a:srgbClr val="6A9D56"/>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https://techcrunch.com/2015/09/21/provenance-aims-to-use-blockchain-technology-to-prove-authenticity/</a:t>
            </a:r>
            <a:endParaRPr sz="1995" b="0" u="sng">
              <a:solidFill>
                <a:srgbClr val="6A9D56"/>
              </a:solidFill>
              <a:latin typeface="Calibri"/>
              <a:ea typeface="Calibri"/>
              <a:cs typeface="Calibri"/>
              <a:sym typeface="Calibri"/>
            </a:endParaRPr>
          </a:p>
          <a:p>
            <a:pPr marL="414589" lvl="0" indent="0" algn="l" rtl="0">
              <a:spcBef>
                <a:spcPts val="0"/>
              </a:spcBef>
              <a:spcAft>
                <a:spcPts val="0"/>
              </a:spcAft>
              <a:buNone/>
            </a:pPr>
            <a:endParaRPr sz="1632" b="0">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pic>
        <p:nvPicPr>
          <p:cNvPr id="874" name="Google Shape;874;p15"/>
          <p:cNvPicPr preferRelativeResize="0"/>
          <p:nvPr/>
        </p:nvPicPr>
        <p:blipFill rotWithShape="1">
          <a:blip r:embed="rId3">
            <a:alphaModFix/>
          </a:blip>
          <a:srcRect/>
          <a:stretch/>
        </p:blipFill>
        <p:spPr>
          <a:xfrm>
            <a:off x="1247607" y="-7357"/>
            <a:ext cx="9696786" cy="6858000"/>
          </a:xfrm>
          <a:prstGeom prst="rect">
            <a:avLst/>
          </a:prstGeom>
          <a:noFill/>
          <a:ln>
            <a:noFill/>
          </a:ln>
        </p:spPr>
      </p:pic>
      <p:sp>
        <p:nvSpPr>
          <p:cNvPr id="875" name="Google Shape;875;p15"/>
          <p:cNvSpPr txBox="1"/>
          <p:nvPr/>
        </p:nvSpPr>
        <p:spPr>
          <a:xfrm>
            <a:off x="1561428" y="391627"/>
            <a:ext cx="6633431" cy="355798"/>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2: PROVENANCE</a:t>
            </a:r>
            <a:endParaRPr sz="1270"/>
          </a:p>
        </p:txBody>
      </p:sp>
      <p:sp>
        <p:nvSpPr>
          <p:cNvPr id="876" name="Google Shape;876;p15"/>
          <p:cNvSpPr txBox="1">
            <a:spLocks noGrp="1"/>
          </p:cNvSpPr>
          <p:nvPr>
            <p:ph type="body" idx="1"/>
          </p:nvPr>
        </p:nvSpPr>
        <p:spPr>
          <a:xfrm>
            <a:off x="1826305" y="1126734"/>
            <a:ext cx="8706378" cy="230191"/>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GB" sz="1995" b="0">
                <a:solidFill>
                  <a:schemeClr val="lt1"/>
                </a:solidFill>
                <a:latin typeface="Calibri"/>
                <a:ea typeface="Calibri"/>
                <a:cs typeface="Calibri"/>
                <a:sym typeface="Calibri"/>
              </a:rPr>
              <a:t>Video: The Story of Provenance - Interview with founder Jessi Baker</a:t>
            </a:r>
            <a:endParaRPr sz="1995" b="0">
              <a:solidFill>
                <a:schemeClr val="lt1"/>
              </a:solidFill>
              <a:latin typeface="Calibri"/>
              <a:ea typeface="Calibri"/>
              <a:cs typeface="Calibri"/>
              <a:sym typeface="Calibri"/>
            </a:endParaRPr>
          </a:p>
        </p:txBody>
      </p:sp>
      <p:pic>
        <p:nvPicPr>
          <p:cNvPr id="877" name="Google Shape;877;p15" descr="Jessi Baker is the Founder of Provenance a UK startup using novel technologies like the blockchain to revolutionise supply chain transparency and product trust. Provenance works with suppliers, brands, and certifiers to enable every product to come with an open, &#10;secure record of its journey and creation.&#10;&#10;Video produced by Atlas of the Future http://atlasofthefuture.org/&#10;&#10;*The inclusion of company names and/or examples is intended strictly for discussion and inspiration and does not constitute an endorsement of the individual companies or their opinions by the UN Global Compact." title="The story of Provenance - The blockchain startup revolutionising supply chains">
            <a:hlinkClick r:id="rId4"/>
          </p:cNvPr>
          <p:cNvPicPr preferRelativeResize="0"/>
          <p:nvPr/>
        </p:nvPicPr>
        <p:blipFill>
          <a:blip r:embed="rId5">
            <a:alphaModFix/>
          </a:blip>
          <a:stretch>
            <a:fillRect/>
          </a:stretch>
        </p:blipFill>
        <p:spPr>
          <a:xfrm>
            <a:off x="1826305" y="1694562"/>
            <a:ext cx="8539390" cy="48033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7"/>
                                        </p:tgtEl>
                                        <p:attrNameLst>
                                          <p:attrName>style.visibility</p:attrName>
                                        </p:attrNameLst>
                                      </p:cBhvr>
                                      <p:to>
                                        <p:strVal val="visible"/>
                                      </p:to>
                                    </p:set>
                                    <p:animEffect transition="in" filter="fade">
                                      <p:cBhvr>
                                        <p:cTn id="7" dur="1000"/>
                                        <p:tgtEl>
                                          <p:spTgt spid="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pic>
        <p:nvPicPr>
          <p:cNvPr id="883" name="Google Shape;883;p16"/>
          <p:cNvPicPr preferRelativeResize="0"/>
          <p:nvPr/>
        </p:nvPicPr>
        <p:blipFill rotWithShape="1">
          <a:blip r:embed="rId3">
            <a:alphaModFix/>
          </a:blip>
          <a:srcRect/>
          <a:stretch/>
        </p:blipFill>
        <p:spPr>
          <a:xfrm>
            <a:off x="1247607" y="10"/>
            <a:ext cx="9696786" cy="1061799"/>
          </a:xfrm>
          <a:prstGeom prst="rect">
            <a:avLst/>
          </a:prstGeom>
          <a:noFill/>
          <a:ln>
            <a:noFill/>
          </a:ln>
        </p:spPr>
      </p:pic>
      <p:sp>
        <p:nvSpPr>
          <p:cNvPr id="884" name="Google Shape;884;p16"/>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2: PROVENANCE</a:t>
            </a:r>
            <a:endParaRPr sz="1270"/>
          </a:p>
        </p:txBody>
      </p:sp>
      <p:sp>
        <p:nvSpPr>
          <p:cNvPr id="885" name="Google Shape;885;p16"/>
          <p:cNvSpPr txBox="1">
            <a:spLocks noGrp="1"/>
          </p:cNvSpPr>
          <p:nvPr>
            <p:ph type="body" idx="1"/>
          </p:nvPr>
        </p:nvSpPr>
        <p:spPr>
          <a:xfrm>
            <a:off x="1430418" y="1330141"/>
            <a:ext cx="5655990" cy="1381147"/>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Example: Provenance-Belu Water Brand partnership</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Launched in 2007, the Belu purpose is to change the way the world sees water.  They invest profits into saving carbon emissions from entering the atmosphere, championing a circular economy and ending water poverty.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p:txBody>
      </p:sp>
      <p:pic>
        <p:nvPicPr>
          <p:cNvPr id="886" name="Google Shape;886;p16"/>
          <p:cNvPicPr preferRelativeResize="0"/>
          <p:nvPr/>
        </p:nvPicPr>
        <p:blipFill rotWithShape="1">
          <a:blip r:embed="rId4">
            <a:alphaModFix/>
          </a:blip>
          <a:srcRect l="9420" r="9928"/>
          <a:stretch/>
        </p:blipFill>
        <p:spPr>
          <a:xfrm>
            <a:off x="7296854" y="1679169"/>
            <a:ext cx="3647538" cy="4522398"/>
          </a:xfrm>
          <a:prstGeom prst="rect">
            <a:avLst/>
          </a:prstGeom>
          <a:noFill/>
          <a:ln>
            <a:noFill/>
          </a:ln>
        </p:spPr>
      </p:pic>
      <p:sp>
        <p:nvSpPr>
          <p:cNvPr id="887" name="Google Shape;887;p16"/>
          <p:cNvSpPr txBox="1"/>
          <p:nvPr/>
        </p:nvSpPr>
        <p:spPr>
          <a:xfrm>
            <a:off x="1302287" y="3454776"/>
            <a:ext cx="5843154" cy="3256322"/>
          </a:xfrm>
          <a:prstGeom prst="rect">
            <a:avLst/>
          </a:prstGeom>
          <a:noFill/>
          <a:ln>
            <a:noFill/>
          </a:ln>
        </p:spPr>
        <p:txBody>
          <a:bodyPr spcFirstLastPara="1" wrap="square" lIns="82904" tIns="82904" rIns="82904" bIns="82904" anchor="t" anchorCtr="0">
            <a:noAutofit/>
          </a:bodyPr>
          <a:lstStyle/>
          <a:p>
            <a:pPr marL="414589" lvl="0" indent="-333974" algn="l" rtl="0">
              <a:spcBef>
                <a:spcPts val="0"/>
              </a:spcBef>
              <a:spcAft>
                <a:spcPts val="0"/>
              </a:spcAft>
              <a:buSzPts val="2200"/>
              <a:buFont typeface="Calibri"/>
              <a:buChar char="-"/>
            </a:pPr>
            <a:r>
              <a:rPr lang="en-GB" sz="1995">
                <a:solidFill>
                  <a:schemeClr val="dk1"/>
                </a:solidFill>
                <a:latin typeface="Calibri"/>
                <a:ea typeface="Calibri"/>
                <a:cs typeface="Calibri"/>
                <a:sym typeface="Calibri"/>
              </a:rPr>
              <a:t>Since 2011, social enterprise Belu has committed to directing all of its net profit to WaterAid, a partnership that aims to bring clean water, decent toilets and good hygiene to everyone, everywhere. To date, they’ve sent over £5.5m. But BELU faced a challenge in translating its high-level brand purpose, and alignment with the UN’s Sustainable Development Goals, into tangible facts and claims that customers could easily understand and trust.  It partnered with PROVENANCE.</a:t>
            </a:r>
            <a:endParaRPr sz="1270">
              <a:latin typeface="Open Sans"/>
              <a:ea typeface="Open Sans"/>
              <a:cs typeface="Open Sans"/>
              <a:sym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pic>
        <p:nvPicPr>
          <p:cNvPr id="893" name="Google Shape;893;p17"/>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894" name="Google Shape;894;p17"/>
          <p:cNvSpPr txBox="1"/>
          <p:nvPr/>
        </p:nvSpPr>
        <p:spPr>
          <a:xfrm>
            <a:off x="1604614" y="391627"/>
            <a:ext cx="6633431" cy="502441"/>
          </a:xfrm>
          <a:prstGeom prst="rect">
            <a:avLst/>
          </a:prstGeom>
          <a:noFill/>
          <a:ln>
            <a:noFill/>
          </a:ln>
        </p:spPr>
        <p:txBody>
          <a:bodyPr spcFirstLastPara="1" wrap="square" lIns="82904" tIns="41441" rIns="82904" bIns="41441" anchor="t" anchorCtr="0">
            <a:spAutoFit/>
          </a:bodyPr>
          <a:lstStyle/>
          <a:p>
            <a:pPr marL="0" lvl="0" indent="0" algn="l" rtl="0">
              <a:spcBef>
                <a:spcPts val="0"/>
              </a:spcBef>
              <a:spcAft>
                <a:spcPts val="0"/>
              </a:spcAft>
              <a:buClr>
                <a:schemeClr val="dk1"/>
              </a:buClr>
              <a:buFont typeface="Arial"/>
              <a:buNone/>
            </a:pPr>
            <a:r>
              <a:rPr lang="en-GB" sz="2539">
                <a:solidFill>
                  <a:schemeClr val="lt1"/>
                </a:solidFill>
                <a:latin typeface="Open Sans"/>
                <a:ea typeface="Open Sans"/>
                <a:cs typeface="Open Sans"/>
                <a:sym typeface="Open Sans"/>
              </a:rPr>
              <a:t>CASE STUDY 2: PROVENANCE</a:t>
            </a:r>
            <a:endParaRPr sz="1270">
              <a:solidFill>
                <a:schemeClr val="dk1"/>
              </a:solidFill>
            </a:endParaRPr>
          </a:p>
          <a:p>
            <a:pPr marL="0" marR="0" lvl="0" indent="0" algn="l" rtl="0">
              <a:spcBef>
                <a:spcPts val="0"/>
              </a:spcBef>
              <a:spcAft>
                <a:spcPts val="0"/>
              </a:spcAft>
              <a:buNone/>
            </a:pPr>
            <a:endParaRPr sz="1270"/>
          </a:p>
        </p:txBody>
      </p:sp>
      <p:sp>
        <p:nvSpPr>
          <p:cNvPr id="895" name="Google Shape;895;p17"/>
          <p:cNvSpPr txBox="1">
            <a:spLocks noGrp="1"/>
          </p:cNvSpPr>
          <p:nvPr>
            <p:ph type="body" idx="1"/>
          </p:nvPr>
        </p:nvSpPr>
        <p:spPr>
          <a:xfrm>
            <a:off x="1742811" y="1442426"/>
            <a:ext cx="8706378" cy="717889"/>
          </a:xfrm>
          <a:prstGeom prst="rect">
            <a:avLst/>
          </a:prstGeom>
          <a:noFill/>
          <a:ln>
            <a:noFill/>
          </a:ln>
        </p:spPr>
        <p:txBody>
          <a:bodyPr spcFirstLastPara="1" wrap="square" lIns="0" tIns="0" rIns="0" bIns="0" anchor="t" anchorCtr="0">
            <a:spAutoFit/>
          </a:bodyPr>
          <a:lstStyle/>
          <a:p>
            <a:pPr marL="414589" lvl="0" indent="-333974" algn="l" rtl="0">
              <a:lnSpc>
                <a:spcPct val="115000"/>
              </a:lnSpc>
              <a:spcBef>
                <a:spcPts val="0"/>
              </a:spcBef>
              <a:spcAft>
                <a:spcPts val="0"/>
              </a:spcAft>
              <a:buSzPts val="2200"/>
              <a:buFont typeface="Calibri"/>
              <a:buChar char="●"/>
            </a:pPr>
            <a:r>
              <a:rPr lang="en-GB" sz="1995" b="0">
                <a:solidFill>
                  <a:schemeClr val="dk1"/>
                </a:solidFill>
                <a:latin typeface="Calibri"/>
                <a:ea typeface="Calibri"/>
                <a:cs typeface="Calibri"/>
                <a:sym typeface="Calibri"/>
              </a:rPr>
              <a:t>BELU publish a remarkable</a:t>
            </a:r>
            <a:r>
              <a:rPr lang="en-GB" sz="1995" b="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GB" sz="1995" b="0" u="sng">
                <a:solidFill>
                  <a:schemeClr val="hlink"/>
                </a:solidFill>
                <a:latin typeface="Calibri"/>
                <a:ea typeface="Calibri"/>
                <a:cs typeface="Calibri"/>
                <a:sym typeface="Calibri"/>
                <a:hlinkClick r:id="rId4"/>
              </a:rPr>
              <a:t>Impact Report</a:t>
            </a:r>
            <a:r>
              <a:rPr lang="en-GB" sz="1995" b="0">
                <a:solidFill>
                  <a:schemeClr val="dk1"/>
                </a:solidFill>
                <a:latin typeface="Calibri"/>
                <a:ea typeface="Calibri"/>
                <a:cs typeface="Calibri"/>
                <a:sym typeface="Calibri"/>
              </a:rPr>
              <a:t>, an easy overview of their impact initiatives allowing us to click through to see more information and proof.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632" b="0">
              <a:solidFill>
                <a:schemeClr val="dk1"/>
              </a:solidFill>
            </a:endParaRPr>
          </a:p>
        </p:txBody>
      </p:sp>
      <p:pic>
        <p:nvPicPr>
          <p:cNvPr id="896" name="Google Shape;896;p17"/>
          <p:cNvPicPr preferRelativeResize="0"/>
          <p:nvPr/>
        </p:nvPicPr>
        <p:blipFill>
          <a:blip r:embed="rId5">
            <a:alphaModFix/>
          </a:blip>
          <a:stretch>
            <a:fillRect/>
          </a:stretch>
        </p:blipFill>
        <p:spPr>
          <a:xfrm>
            <a:off x="1518242" y="2180539"/>
            <a:ext cx="9259164" cy="4384202"/>
          </a:xfrm>
          <a:prstGeom prst="rect">
            <a:avLst/>
          </a:prstGeom>
          <a:noFill/>
          <a:ln>
            <a:noFill/>
          </a:ln>
        </p:spPr>
      </p:pic>
      <p:sp>
        <p:nvSpPr>
          <p:cNvPr id="897" name="Google Shape;897;p17"/>
          <p:cNvSpPr txBox="1"/>
          <p:nvPr/>
        </p:nvSpPr>
        <p:spPr>
          <a:xfrm>
            <a:off x="2430914" y="6486597"/>
            <a:ext cx="7151668" cy="146902"/>
          </a:xfrm>
          <a:prstGeom prst="rect">
            <a:avLst/>
          </a:prstGeom>
          <a:noFill/>
          <a:ln>
            <a:noFill/>
          </a:ln>
        </p:spPr>
        <p:txBody>
          <a:bodyPr spcFirstLastPara="1" wrap="square" lIns="82904" tIns="82904" rIns="82904" bIns="82904" anchor="t" anchorCtr="0">
            <a:noAutofit/>
          </a:bodyPr>
          <a:lstStyle/>
          <a:p>
            <a:pPr marL="0" lvl="0" indent="0" algn="ctr" rtl="0">
              <a:spcBef>
                <a:spcPts val="0"/>
              </a:spcBef>
              <a:spcAft>
                <a:spcPts val="0"/>
              </a:spcAft>
              <a:buNone/>
            </a:pPr>
            <a:r>
              <a:rPr lang="en-GB" sz="1270">
                <a:solidFill>
                  <a:srgbClr val="6A9D56"/>
                </a:solidFill>
                <a:latin typeface="Open Sans"/>
                <a:ea typeface="Open Sans"/>
                <a:cs typeface="Open Sans"/>
                <a:sym typeface="Open Sans"/>
              </a:rPr>
              <a:t>Extract from the Belu 2022/2023 impact report</a:t>
            </a:r>
            <a:endParaRPr sz="1270">
              <a:solidFill>
                <a:srgbClr val="6A9D56"/>
              </a:solidFill>
              <a:latin typeface="Open Sans"/>
              <a:ea typeface="Open Sans"/>
              <a:cs typeface="Open Sans"/>
              <a:sym typeface="Open San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pic>
        <p:nvPicPr>
          <p:cNvPr id="903" name="Google Shape;903;p18"/>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904" name="Google Shape;904;p18"/>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SUBSTANTIVE CONTENT SUB-SECTION 2 </a:t>
            </a:r>
            <a:endParaRPr sz="1270"/>
          </a:p>
        </p:txBody>
      </p:sp>
      <p:sp>
        <p:nvSpPr>
          <p:cNvPr id="905" name="Google Shape;905;p18"/>
          <p:cNvSpPr txBox="1">
            <a:spLocks noGrp="1"/>
          </p:cNvSpPr>
          <p:nvPr>
            <p:ph type="body" idx="1"/>
          </p:nvPr>
        </p:nvSpPr>
        <p:spPr>
          <a:xfrm>
            <a:off x="1742811" y="1632446"/>
            <a:ext cx="8706378" cy="2260106"/>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Where they once articulated their brand purpose at a more abstract level, they are now communicating their impact in a way that their customers can easily pin down. BELU’s Proof Points also provide a useful asset in pitches to hospitality stockists, many of whom are increasingly focused on sustainable sourcing.</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Read more about Provenance empowering Belu transparency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u="sng">
                <a:solidFill>
                  <a:schemeClr val="hlink"/>
                </a:solidFill>
                <a:latin typeface="Calibri"/>
                <a:ea typeface="Calibri"/>
                <a:cs typeface="Calibri"/>
                <a:sym typeface="Calibri"/>
                <a:hlinkClick r:id="rId4"/>
              </a:rPr>
              <a:t>Provenance: BELU sustainability and transparency food &amp; drink case study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u="sng">
                <a:solidFill>
                  <a:schemeClr val="hlink"/>
                </a:solidFill>
                <a:latin typeface="Calibri"/>
                <a:ea typeface="Calibri"/>
                <a:cs typeface="Calibri"/>
                <a:sym typeface="Calibri"/>
                <a:hlinkClick r:id="rId5"/>
              </a:rPr>
              <a:t>Belu: Green credentials, not greenwash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632" b="0">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pic>
        <p:nvPicPr>
          <p:cNvPr id="911" name="Google Shape;911;p1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912" name="Google Shape;912;p19"/>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BLOCKCHAIN IN PRACTICE: CONCLUSIONS </a:t>
            </a:r>
            <a:endParaRPr sz="1270"/>
          </a:p>
        </p:txBody>
      </p:sp>
      <p:sp>
        <p:nvSpPr>
          <p:cNvPr id="913" name="Google Shape;913;p19"/>
          <p:cNvSpPr txBox="1">
            <a:spLocks noGrp="1"/>
          </p:cNvSpPr>
          <p:nvPr>
            <p:ph type="body" idx="1"/>
          </p:nvPr>
        </p:nvSpPr>
        <p:spPr>
          <a:xfrm>
            <a:off x="1742811" y="1528799"/>
            <a:ext cx="8706378" cy="2071721"/>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innovation in the agrifood sector is</a:t>
            </a:r>
            <a:r>
              <a:rPr lang="en-GB" sz="1995">
                <a:solidFill>
                  <a:schemeClr val="dk1"/>
                </a:solidFill>
                <a:latin typeface="Calibri"/>
                <a:ea typeface="Calibri"/>
                <a:cs typeface="Calibri"/>
                <a:sym typeface="Calibri"/>
              </a:rPr>
              <a:t> already a reality</a:t>
            </a:r>
            <a:r>
              <a:rPr lang="en-GB" sz="1995" b="0">
                <a:solidFill>
                  <a:schemeClr val="dk1"/>
                </a:solidFill>
                <a:latin typeface="Calibri"/>
                <a:ea typeface="Calibri"/>
                <a:cs typeface="Calibri"/>
                <a:sym typeface="Calibri"/>
              </a:rPr>
              <a:t>, and the potential uses and application of the technology are only likely to grow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Case studies demonstrate clear </a:t>
            </a:r>
            <a:r>
              <a:rPr lang="en-GB" sz="1995">
                <a:solidFill>
                  <a:schemeClr val="dk1"/>
                </a:solidFill>
                <a:latin typeface="Calibri"/>
                <a:ea typeface="Calibri"/>
                <a:cs typeface="Calibri"/>
                <a:sym typeface="Calibri"/>
              </a:rPr>
              <a:t>customer demand</a:t>
            </a:r>
            <a:r>
              <a:rPr lang="en-GB" sz="1995" b="0">
                <a:solidFill>
                  <a:schemeClr val="dk1"/>
                </a:solidFill>
                <a:latin typeface="Calibri"/>
                <a:ea typeface="Calibri"/>
                <a:cs typeface="Calibri"/>
                <a:sym typeface="Calibri"/>
              </a:rPr>
              <a:t> for increased </a:t>
            </a:r>
            <a:r>
              <a:rPr lang="en-GB" sz="1995">
                <a:solidFill>
                  <a:schemeClr val="dk1"/>
                </a:solidFill>
                <a:latin typeface="Calibri"/>
                <a:ea typeface="Calibri"/>
                <a:cs typeface="Calibri"/>
                <a:sym typeface="Calibri"/>
              </a:rPr>
              <a:t>transparency and traceability</a:t>
            </a:r>
            <a:r>
              <a:rPr lang="en-GB" sz="1995" b="0">
                <a:solidFill>
                  <a:schemeClr val="dk1"/>
                </a:solidFill>
                <a:latin typeface="Calibri"/>
                <a:ea typeface="Calibri"/>
                <a:cs typeface="Calibri"/>
                <a:sym typeface="Calibri"/>
              </a:rPr>
              <a:t> - Blockchain’s function as an immutable, decentralised ledger is well-suited to meet this need</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as a </a:t>
            </a:r>
            <a:r>
              <a:rPr lang="en-GB" sz="1995">
                <a:solidFill>
                  <a:schemeClr val="dk1"/>
                </a:solidFill>
                <a:latin typeface="Calibri"/>
                <a:ea typeface="Calibri"/>
                <a:cs typeface="Calibri"/>
                <a:sym typeface="Calibri"/>
              </a:rPr>
              <a:t>unique selling point</a:t>
            </a:r>
            <a:r>
              <a:rPr lang="en-GB" sz="1995" b="0">
                <a:solidFill>
                  <a:schemeClr val="dk1"/>
                </a:solidFill>
                <a:latin typeface="Calibri"/>
                <a:ea typeface="Calibri"/>
                <a:cs typeface="Calibri"/>
                <a:sym typeface="Calibri"/>
              </a:rPr>
              <a:t>, increase </a:t>
            </a:r>
            <a:r>
              <a:rPr lang="en-GB" sz="1995">
                <a:solidFill>
                  <a:schemeClr val="dk1"/>
                </a:solidFill>
                <a:latin typeface="Calibri"/>
                <a:ea typeface="Calibri"/>
                <a:cs typeface="Calibri"/>
                <a:sym typeface="Calibri"/>
              </a:rPr>
              <a:t>consumer confidence</a:t>
            </a:r>
            <a:r>
              <a:rPr lang="en-GB" sz="1995" b="0">
                <a:solidFill>
                  <a:schemeClr val="dk1"/>
                </a:solidFill>
                <a:latin typeface="Calibri"/>
                <a:ea typeface="Calibri"/>
                <a:cs typeface="Calibri"/>
                <a:sym typeface="Calibri"/>
              </a:rPr>
              <a:t> &amp; </a:t>
            </a:r>
            <a:r>
              <a:rPr lang="en-GB" sz="1995">
                <a:solidFill>
                  <a:schemeClr val="dk1"/>
                </a:solidFill>
                <a:latin typeface="Calibri"/>
                <a:ea typeface="Calibri"/>
                <a:cs typeface="Calibri"/>
                <a:sym typeface="Calibri"/>
              </a:rPr>
              <a:t>brand loyalty</a:t>
            </a:r>
            <a:endParaRPr sz="1995">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Links between Blockchain, traceability, and </a:t>
            </a:r>
            <a:r>
              <a:rPr lang="en-GB" sz="1995">
                <a:solidFill>
                  <a:schemeClr val="dk1"/>
                </a:solidFill>
                <a:latin typeface="Calibri"/>
                <a:ea typeface="Calibri"/>
                <a:cs typeface="Calibri"/>
                <a:sym typeface="Calibri"/>
              </a:rPr>
              <a:t>sustainability </a:t>
            </a:r>
            <a:endParaRPr sz="1995">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g283a1922f65_0_60"/>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57" name="Google Shape;357;g283a1922f65_0_60"/>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DEFINITION OF A BLOCKCHAIN</a:t>
            </a:r>
            <a:endParaRPr sz="1270">
              <a:solidFill>
                <a:schemeClr val="lt1"/>
              </a:solidFill>
              <a:latin typeface="Open Sans"/>
              <a:ea typeface="Open Sans"/>
              <a:cs typeface="Open Sans"/>
              <a:sym typeface="Open Sans"/>
            </a:endParaRPr>
          </a:p>
        </p:txBody>
      </p:sp>
      <p:sp>
        <p:nvSpPr>
          <p:cNvPr id="358" name="Google Shape;358;g283a1922f65_0_60"/>
          <p:cNvSpPr txBox="1"/>
          <p:nvPr/>
        </p:nvSpPr>
        <p:spPr>
          <a:xfrm>
            <a:off x="1604615" y="1423655"/>
            <a:ext cx="5015335"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Also known as distributed ledger technology (DLT), the blockchain is a record that </a:t>
            </a:r>
            <a:r>
              <a:rPr lang="en-GB" sz="1995" b="1">
                <a:solidFill>
                  <a:schemeClr val="dk1"/>
                </a:solidFill>
                <a:latin typeface="Calibri"/>
                <a:ea typeface="Calibri"/>
                <a:cs typeface="Calibri"/>
                <a:sym typeface="Calibri"/>
              </a:rPr>
              <a:t>anyone can add to</a:t>
            </a:r>
            <a:r>
              <a:rPr lang="en-GB" sz="1995">
                <a:solidFill>
                  <a:schemeClr val="dk1"/>
                </a:solidFill>
                <a:latin typeface="Calibri"/>
                <a:ea typeface="Calibri"/>
                <a:cs typeface="Calibri"/>
                <a:sym typeface="Calibri"/>
              </a:rPr>
              <a:t>, that </a:t>
            </a:r>
            <a:r>
              <a:rPr lang="en-GB" sz="1995" b="1">
                <a:solidFill>
                  <a:schemeClr val="dk1"/>
                </a:solidFill>
                <a:latin typeface="Calibri"/>
                <a:ea typeface="Calibri"/>
                <a:cs typeface="Calibri"/>
                <a:sym typeface="Calibri"/>
              </a:rPr>
              <a:t>nobody can change</a:t>
            </a:r>
            <a:r>
              <a:rPr lang="en-GB" sz="1995">
                <a:solidFill>
                  <a:schemeClr val="dk1"/>
                </a:solidFill>
                <a:latin typeface="Calibri"/>
                <a:ea typeface="Calibri"/>
                <a:cs typeface="Calibri"/>
                <a:sym typeface="Calibri"/>
              </a:rPr>
              <a:t>, and that </a:t>
            </a:r>
            <a:r>
              <a:rPr lang="en-GB" sz="1995" b="1">
                <a:solidFill>
                  <a:schemeClr val="dk1"/>
                </a:solidFill>
                <a:latin typeface="Calibri"/>
                <a:ea typeface="Calibri"/>
                <a:cs typeface="Calibri"/>
                <a:sym typeface="Calibri"/>
              </a:rPr>
              <a:t>isn't controlled by any one person</a:t>
            </a:r>
            <a:r>
              <a:rPr lang="en-GB" sz="1995">
                <a:solidFill>
                  <a:schemeClr val="dk1"/>
                </a:solidFill>
                <a:latin typeface="Calibri"/>
                <a:ea typeface="Calibri"/>
                <a:cs typeface="Calibri"/>
                <a:sym typeface="Calibri"/>
              </a:rPr>
              <a:t> or entity. </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The core concept is a public ledger with copies spread out among multiple locations called </a:t>
            </a:r>
            <a:r>
              <a:rPr lang="en-GB" sz="1995" b="1">
                <a:solidFill>
                  <a:schemeClr val="dk1"/>
                </a:solidFill>
                <a:latin typeface="Calibri"/>
                <a:ea typeface="Calibri"/>
                <a:cs typeface="Calibri"/>
                <a:sym typeface="Calibri"/>
              </a:rPr>
              <a:t>nodes</a:t>
            </a:r>
            <a:r>
              <a:rPr lang="en-GB" sz="1995">
                <a:solidFill>
                  <a:schemeClr val="dk1"/>
                </a:solidFill>
                <a:latin typeface="Calibri"/>
                <a:ea typeface="Calibri"/>
                <a:cs typeface="Calibri"/>
                <a:sym typeface="Calibri"/>
              </a:rPr>
              <a:t>, which usually refer to individual computers with copies of the ledger. ​</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In other words, a blockchain is a </a:t>
            </a:r>
            <a:r>
              <a:rPr lang="en-GB" sz="1995" b="1">
                <a:solidFill>
                  <a:schemeClr val="dk1"/>
                </a:solidFill>
                <a:latin typeface="Calibri"/>
                <a:ea typeface="Calibri"/>
                <a:cs typeface="Calibri"/>
                <a:sym typeface="Calibri"/>
              </a:rPr>
              <a:t>distributed database</a:t>
            </a:r>
            <a:r>
              <a:rPr lang="en-GB" sz="1995">
                <a:solidFill>
                  <a:schemeClr val="dk1"/>
                </a:solidFill>
                <a:latin typeface="Calibri"/>
                <a:ea typeface="Calibri"/>
                <a:cs typeface="Calibri"/>
                <a:sym typeface="Calibri"/>
              </a:rPr>
              <a:t> shared among a computer network's nodes.​</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359" name="Google Shape;359;g283a1922f65_0_60"/>
          <p:cNvPicPr preferRelativeResize="0"/>
          <p:nvPr/>
        </p:nvPicPr>
        <p:blipFill rotWithShape="1">
          <a:blip r:embed="rId4">
            <a:alphaModFix/>
          </a:blip>
          <a:srcRect t="-1120" b="1119"/>
          <a:stretch/>
        </p:blipFill>
        <p:spPr>
          <a:xfrm>
            <a:off x="6727384" y="1630950"/>
            <a:ext cx="3862358" cy="386235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917"/>
        <p:cNvGrpSpPr/>
        <p:nvPr/>
      </p:nvGrpSpPr>
      <p:grpSpPr>
        <a:xfrm>
          <a:off x="0" y="0"/>
          <a:ext cx="0" cy="0"/>
          <a:chOff x="0" y="0"/>
          <a:chExt cx="0" cy="0"/>
        </a:xfrm>
      </p:grpSpPr>
      <p:sp>
        <p:nvSpPr>
          <p:cNvPr id="918" name="Google Shape;918;g283a1922f65_2_3"/>
          <p:cNvSpPr/>
          <p:nvPr/>
        </p:nvSpPr>
        <p:spPr>
          <a:xfrm>
            <a:off x="1247607" y="882938"/>
            <a:ext cx="9707531" cy="465301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19" name="Google Shape;919;g283a1922f65_2_3"/>
          <p:cNvSpPr txBox="1"/>
          <p:nvPr/>
        </p:nvSpPr>
        <p:spPr>
          <a:xfrm>
            <a:off x="5004824" y="2532605"/>
            <a:ext cx="5765350" cy="1057665"/>
          </a:xfrm>
          <a:prstGeom prst="rect">
            <a:avLst/>
          </a:prstGeom>
          <a:noFill/>
          <a:ln>
            <a:noFill/>
          </a:ln>
        </p:spPr>
        <p:txBody>
          <a:bodyPr spcFirstLastPara="1" wrap="square" lIns="0" tIns="10927" rIns="0" bIns="0" anchor="t" anchorCtr="0">
            <a:spAutoFit/>
          </a:bodyPr>
          <a:lstStyle/>
          <a:p>
            <a:pPr marL="11516" marR="4607" lvl="0" indent="0" algn="r" rtl="0">
              <a:lnSpc>
                <a:spcPct val="109130"/>
              </a:lnSpc>
              <a:spcBef>
                <a:spcPts val="0"/>
              </a:spcBef>
              <a:spcAft>
                <a:spcPts val="0"/>
              </a:spcAft>
              <a:buClr>
                <a:srgbClr val="000000"/>
              </a:buClr>
              <a:buSzPts val="4600"/>
              <a:buFont typeface="Arial"/>
              <a:buNone/>
            </a:pPr>
            <a:r>
              <a:rPr lang="en-GB" sz="4171">
                <a:solidFill>
                  <a:schemeClr val="lt1"/>
                </a:solidFill>
                <a:latin typeface="Calibri"/>
                <a:ea typeface="Calibri"/>
                <a:cs typeface="Calibri"/>
                <a:sym typeface="Calibri"/>
              </a:rPr>
              <a:t>TRUSTWORTHY BLOCKCHAIN RESOURCES: WHO TO TRUST?</a:t>
            </a:r>
            <a:endParaRPr sz="4171">
              <a:solidFill>
                <a:schemeClr val="lt1"/>
              </a:solidFill>
              <a:latin typeface="Calibri"/>
              <a:ea typeface="Calibri"/>
              <a:cs typeface="Calibri"/>
              <a:sym typeface="Calibri"/>
            </a:endParaRPr>
          </a:p>
        </p:txBody>
      </p:sp>
      <p:grpSp>
        <p:nvGrpSpPr>
          <p:cNvPr id="921" name="Google Shape;921;g283a1922f65_2_3"/>
          <p:cNvGrpSpPr/>
          <p:nvPr/>
        </p:nvGrpSpPr>
        <p:grpSpPr>
          <a:xfrm>
            <a:off x="1743066" y="2062397"/>
            <a:ext cx="2617371" cy="2551478"/>
            <a:chOff x="2262504" y="2609557"/>
            <a:chExt cx="1345882" cy="1311999"/>
          </a:xfrm>
        </p:grpSpPr>
        <p:grpSp>
          <p:nvGrpSpPr>
            <p:cNvPr id="922" name="Google Shape;922;g283a1922f65_2_3"/>
            <p:cNvGrpSpPr/>
            <p:nvPr/>
          </p:nvGrpSpPr>
          <p:grpSpPr>
            <a:xfrm>
              <a:off x="2847815" y="2734283"/>
              <a:ext cx="760571" cy="1187273"/>
              <a:chOff x="2847815" y="2734283"/>
              <a:chExt cx="760571" cy="1187273"/>
            </a:xfrm>
          </p:grpSpPr>
          <p:grpSp>
            <p:nvGrpSpPr>
              <p:cNvPr id="923" name="Google Shape;923;g283a1922f65_2_3"/>
              <p:cNvGrpSpPr/>
              <p:nvPr/>
            </p:nvGrpSpPr>
            <p:grpSpPr>
              <a:xfrm>
                <a:off x="3093560" y="2734283"/>
                <a:ext cx="373380" cy="316098"/>
                <a:chOff x="3093560" y="2734283"/>
                <a:chExt cx="373380" cy="316098"/>
              </a:xfrm>
            </p:grpSpPr>
            <p:sp>
              <p:nvSpPr>
                <p:cNvPr id="924" name="Google Shape;924;g283a1922f65_2_3"/>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25" name="Google Shape;925;g283a1922f65_2_3"/>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26" name="Google Shape;926;g283a1922f65_2_3"/>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27" name="Google Shape;927;g283a1922f65_2_3"/>
              <p:cNvGrpSpPr/>
              <p:nvPr/>
            </p:nvGrpSpPr>
            <p:grpSpPr>
              <a:xfrm>
                <a:off x="2847815" y="3185580"/>
                <a:ext cx="373380" cy="316099"/>
                <a:chOff x="2847815" y="3185580"/>
                <a:chExt cx="373380" cy="316099"/>
              </a:xfrm>
            </p:grpSpPr>
            <p:sp>
              <p:nvSpPr>
                <p:cNvPr id="928" name="Google Shape;928;g283a1922f65_2_3"/>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29" name="Google Shape;929;g283a1922f65_2_3"/>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30" name="Google Shape;930;g283a1922f65_2_3"/>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31" name="Google Shape;931;g283a1922f65_2_3"/>
              <p:cNvGrpSpPr/>
              <p:nvPr/>
            </p:nvGrpSpPr>
            <p:grpSpPr>
              <a:xfrm>
                <a:off x="3385025" y="3181772"/>
                <a:ext cx="222409" cy="316098"/>
                <a:chOff x="3385025" y="3181772"/>
                <a:chExt cx="222409" cy="316098"/>
              </a:xfrm>
            </p:grpSpPr>
            <p:sp>
              <p:nvSpPr>
                <p:cNvPr id="932" name="Google Shape;932;g283a1922f65_2_3"/>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33" name="Google Shape;933;g283a1922f65_2_3"/>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34" name="Google Shape;934;g283a1922f65_2_3"/>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35" name="Google Shape;935;g283a1922f65_2_3"/>
              <p:cNvGrpSpPr/>
              <p:nvPr/>
            </p:nvGrpSpPr>
            <p:grpSpPr>
              <a:xfrm>
                <a:off x="3139042" y="3633069"/>
                <a:ext cx="373618" cy="288487"/>
                <a:chOff x="3139042" y="3633069"/>
                <a:chExt cx="373618" cy="288487"/>
              </a:xfrm>
            </p:grpSpPr>
            <p:sp>
              <p:nvSpPr>
                <p:cNvPr id="936" name="Google Shape;936;g283a1922f65_2_3"/>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37" name="Google Shape;937;g283a1922f65_2_3"/>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38" name="Google Shape;938;g283a1922f65_2_3"/>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sp>
            <p:nvSpPr>
              <p:cNvPr id="939" name="Google Shape;939;g283a1922f65_2_3"/>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0" name="Google Shape;940;g283a1922f65_2_3"/>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1" name="Google Shape;941;g283a1922f65_2_3"/>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2" name="Google Shape;942;g283a1922f65_2_3"/>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3" name="Google Shape;943;g283a1922f65_2_3"/>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4" name="Google Shape;944;g283a1922f65_2_3"/>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45" name="Google Shape;945;g283a1922f65_2_3"/>
            <p:cNvGrpSpPr/>
            <p:nvPr/>
          </p:nvGrpSpPr>
          <p:grpSpPr>
            <a:xfrm>
              <a:off x="2262504" y="2609557"/>
              <a:ext cx="912494" cy="1194890"/>
              <a:chOff x="2262504" y="2609557"/>
              <a:chExt cx="912494" cy="1194890"/>
            </a:xfrm>
          </p:grpSpPr>
          <p:grpSp>
            <p:nvGrpSpPr>
              <p:cNvPr id="946" name="Google Shape;946;g283a1922f65_2_3"/>
              <p:cNvGrpSpPr/>
              <p:nvPr/>
            </p:nvGrpSpPr>
            <p:grpSpPr>
              <a:xfrm>
                <a:off x="2262504" y="3184628"/>
                <a:ext cx="751522" cy="619819"/>
                <a:chOff x="2262504" y="3184628"/>
                <a:chExt cx="751522" cy="619819"/>
              </a:xfrm>
            </p:grpSpPr>
            <p:sp>
              <p:nvSpPr>
                <p:cNvPr id="947" name="Google Shape;947;g283a1922f65_2_3"/>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8" name="Google Shape;948;g283a1922f65_2_3"/>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49" name="Google Shape;949;g283a1922f65_2_3"/>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0" name="Google Shape;950;g283a1922f65_2_3"/>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1" name="Google Shape;951;g283a1922f65_2_3"/>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2" name="Google Shape;952;g283a1922f65_2_3"/>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3" name="Google Shape;953;g283a1922f65_2_3"/>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4" name="Google Shape;954;g283a1922f65_2_3"/>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5" name="Google Shape;955;g283a1922f65_2_3"/>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6" name="Google Shape;956;g283a1922f65_2_3"/>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57" name="Google Shape;957;g283a1922f65_2_3"/>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58" name="Google Shape;958;g283a1922f65_2_3"/>
              <p:cNvGrpSpPr/>
              <p:nvPr/>
            </p:nvGrpSpPr>
            <p:grpSpPr>
              <a:xfrm>
                <a:off x="2270124" y="2609557"/>
                <a:ext cx="904874" cy="408453"/>
                <a:chOff x="2270124" y="2609557"/>
                <a:chExt cx="904874" cy="408453"/>
              </a:xfrm>
            </p:grpSpPr>
            <p:sp>
              <p:nvSpPr>
                <p:cNvPr id="959" name="Google Shape;959;g283a1922f65_2_3"/>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0" name="Google Shape;960;g283a1922f65_2_3"/>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1" name="Google Shape;961;g283a1922f65_2_3"/>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2" name="Google Shape;962;g283a1922f65_2_3"/>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3" name="Google Shape;963;g283a1922f65_2_3"/>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4" name="Google Shape;964;g283a1922f65_2_3"/>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5" name="Google Shape;965;g283a1922f65_2_3"/>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6" name="Google Shape;966;g283a1922f65_2_3"/>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7" name="Google Shape;967;g283a1922f65_2_3"/>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68" name="Google Shape;968;g283a1922f65_2_3"/>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nvGrpSpPr>
              <p:cNvPr id="969" name="Google Shape;969;g283a1922f65_2_3"/>
              <p:cNvGrpSpPr/>
              <p:nvPr/>
            </p:nvGrpSpPr>
            <p:grpSpPr>
              <a:xfrm>
                <a:off x="2307271" y="3065615"/>
                <a:ext cx="207645" cy="85689"/>
                <a:chOff x="2307271" y="3065615"/>
                <a:chExt cx="207645" cy="85689"/>
              </a:xfrm>
            </p:grpSpPr>
            <p:sp>
              <p:nvSpPr>
                <p:cNvPr id="970" name="Google Shape;970;g283a1922f65_2_3"/>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71" name="Google Shape;971;g283a1922f65_2_3"/>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sp>
              <p:nvSpPr>
                <p:cNvPr id="972" name="Google Shape;972;g283a1922f65_2_3"/>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32">
                    <a:solidFill>
                      <a:schemeClr val="dk1"/>
                    </a:solidFill>
                    <a:latin typeface="Calibri"/>
                    <a:ea typeface="Calibri"/>
                    <a:cs typeface="Calibri"/>
                    <a:sym typeface="Calibri"/>
                  </a:endParaRPr>
                </a:p>
              </p:txBody>
            </p:sp>
          </p:grpSp>
        </p:grpSp>
      </p:grpSp>
      <p:sp>
        <p:nvSpPr>
          <p:cNvPr id="973" name="Google Shape;973;g283a1922f65_2_3"/>
          <p:cNvSpPr txBox="1"/>
          <p:nvPr/>
        </p:nvSpPr>
        <p:spPr>
          <a:xfrm>
            <a:off x="1380470" y="5741802"/>
            <a:ext cx="7064887" cy="439411"/>
          </a:xfrm>
          <a:prstGeom prst="rect">
            <a:avLst/>
          </a:prstGeom>
          <a:noFill/>
          <a:ln>
            <a:noFill/>
          </a:ln>
        </p:spPr>
        <p:txBody>
          <a:bodyPr spcFirstLastPara="1" wrap="square" lIns="82904" tIns="41441" rIns="82904" bIns="41441"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GB" sz="1088">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a:p>
        </p:txBody>
      </p:sp>
      <p:sp>
        <p:nvSpPr>
          <p:cNvPr id="974" name="Google Shape;974;g283a1922f65_2_3"/>
          <p:cNvSpPr txBox="1">
            <a:spLocks noGrp="1"/>
          </p:cNvSpPr>
          <p:nvPr>
            <p:ph type="sldNum" idx="12"/>
          </p:nvPr>
        </p:nvSpPr>
        <p:spPr>
          <a:xfrm>
            <a:off x="8229293" y="6377940"/>
            <a:ext cx="2230186" cy="188385"/>
          </a:xfrm>
          <a:prstGeom prst="rect">
            <a:avLst/>
          </a:prstGeom>
          <a:noFill/>
          <a:ln>
            <a:noFill/>
          </a:ln>
        </p:spPr>
        <p:txBody>
          <a:bodyPr spcFirstLastPara="1" wrap="square" lIns="0" tIns="0" rIns="0" bIns="0" anchor="t" anchorCtr="0">
            <a:spAutoFit/>
          </a:bodyPr>
          <a:lstStyle/>
          <a:p>
            <a:pPr marL="0" lvl="0" indent="0" algn="r" rtl="0">
              <a:lnSpc>
                <a:spcPct val="100000"/>
              </a:lnSpc>
              <a:spcBef>
                <a:spcPts val="0"/>
              </a:spcBef>
              <a:spcAft>
                <a:spcPts val="0"/>
              </a:spcAft>
              <a:buSzPts val="1800"/>
              <a:buNone/>
            </a:pPr>
            <a:fld id="{00000000-1234-1234-1234-123412341234}" type="slidenum">
              <a:rPr lang="en-GB"/>
              <a:pPr marL="0" lvl="0" indent="0" algn="r" rtl="0">
                <a:lnSpc>
                  <a:spcPct val="100000"/>
                </a:lnSpc>
                <a:spcBef>
                  <a:spcPts val="0"/>
                </a:spcBef>
                <a:spcAft>
                  <a:spcPts val="0"/>
                </a:spcAft>
                <a:buSzPts val="1800"/>
                <a:buNone/>
              </a:pPr>
              <a:t>50</a:t>
            </a:fld>
            <a:endParaRPr/>
          </a:p>
        </p:txBody>
      </p:sp>
      <p:pic>
        <p:nvPicPr>
          <p:cNvPr id="3" name="Picture 2" descr="Blue text on a black background&#10;&#10;Description automatically generated">
            <a:extLst>
              <a:ext uri="{FF2B5EF4-FFF2-40B4-BE49-F238E27FC236}">
                <a16:creationId xmlns:a16="http://schemas.microsoft.com/office/drawing/2014/main" id="{F859C1B6-C733-C114-D272-3AD986CF0CEE}"/>
              </a:ext>
            </a:extLst>
          </p:cNvPr>
          <p:cNvPicPr>
            <a:picLocks noChangeAspect="1"/>
          </p:cNvPicPr>
          <p:nvPr/>
        </p:nvPicPr>
        <p:blipFill>
          <a:blip r:embed="rId3"/>
          <a:stretch>
            <a:fillRect/>
          </a:stretch>
        </p:blipFill>
        <p:spPr>
          <a:xfrm>
            <a:off x="8782210" y="5868544"/>
            <a:ext cx="1835950" cy="350008"/>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980" name="Google Shape;980;p20"/>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981" name="Google Shape;981;p20"/>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INTRODUCTION: TRUST </a:t>
            </a:r>
            <a:endParaRPr sz="1270"/>
          </a:p>
        </p:txBody>
      </p:sp>
      <p:sp>
        <p:nvSpPr>
          <p:cNvPr id="982" name="Google Shape;982;p20"/>
          <p:cNvSpPr txBox="1">
            <a:spLocks noGrp="1"/>
          </p:cNvSpPr>
          <p:nvPr>
            <p:ph type="body" idx="1"/>
          </p:nvPr>
        </p:nvSpPr>
        <p:spPr>
          <a:xfrm>
            <a:off x="1472176" y="1554710"/>
            <a:ext cx="4361894" cy="3641253"/>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Trust has been widely examined from a psychological and organizational perspective.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Information systems (IS) research: the notion of a “human-to-technology trust relationship” was developed (Lankton, McKnight and Tripp, 2015, p. 882); describe trustworthiness of IT artifacts (Benbasat and Wang,2005)</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Human treating computers as a social actor (Fussell et al., 2008)​</a:t>
            </a:r>
            <a:endParaRPr sz="1995" b="0">
              <a:solidFill>
                <a:schemeClr val="dk1"/>
              </a:solidFill>
              <a:latin typeface="Calibri"/>
              <a:ea typeface="Calibri"/>
              <a:cs typeface="Calibri"/>
              <a:sym typeface="Calibri"/>
            </a:endParaRPr>
          </a:p>
          <a:p>
            <a:pPr marL="829178"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This kind of trust is also called human-like trust in technology (Lankton et al., 2015). ​</a:t>
            </a:r>
            <a:endParaRPr sz="1995" b="0">
              <a:solidFill>
                <a:schemeClr val="dk1"/>
              </a:solidFill>
              <a:latin typeface="Calibri"/>
              <a:ea typeface="Calibri"/>
              <a:cs typeface="Calibri"/>
              <a:sym typeface="Calibri"/>
            </a:endParaRPr>
          </a:p>
          <a:p>
            <a:pPr marL="829178" lvl="0" indent="0" algn="l" rtl="0">
              <a:spcBef>
                <a:spcPts val="0"/>
              </a:spcBef>
              <a:spcAft>
                <a:spcPts val="0"/>
              </a:spcAft>
              <a:buNone/>
            </a:pPr>
            <a:endParaRPr sz="1995" b="0">
              <a:solidFill>
                <a:schemeClr val="dk1"/>
              </a:solidFill>
              <a:latin typeface="Calibri"/>
              <a:ea typeface="Calibri"/>
              <a:cs typeface="Calibri"/>
              <a:sym typeface="Calibri"/>
            </a:endParaRPr>
          </a:p>
          <a:p>
            <a:pPr marL="829178" lvl="0" indent="0" algn="l" rtl="0">
              <a:spcBef>
                <a:spcPts val="0"/>
              </a:spcBef>
              <a:spcAft>
                <a:spcPts val="0"/>
              </a:spcAft>
              <a:buNone/>
            </a:pPr>
            <a:endParaRPr sz="1632" b="0">
              <a:solidFill>
                <a:schemeClr val="dk1"/>
              </a:solidFill>
            </a:endParaRPr>
          </a:p>
        </p:txBody>
      </p:sp>
      <p:pic>
        <p:nvPicPr>
          <p:cNvPr id="983" name="Google Shape;983;p20"/>
          <p:cNvPicPr preferRelativeResize="0"/>
          <p:nvPr/>
        </p:nvPicPr>
        <p:blipFill>
          <a:blip r:embed="rId4">
            <a:alphaModFix/>
          </a:blip>
          <a:stretch>
            <a:fillRect/>
          </a:stretch>
        </p:blipFill>
        <p:spPr>
          <a:xfrm>
            <a:off x="6031209" y="2033513"/>
            <a:ext cx="4913182" cy="3274662"/>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pic>
        <p:nvPicPr>
          <p:cNvPr id="989" name="Google Shape;989;p21"/>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990" name="Google Shape;990;p21"/>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BLOCKCHAIN &amp; DIGITAL SECURITY </a:t>
            </a:r>
            <a:endParaRPr sz="1270"/>
          </a:p>
        </p:txBody>
      </p:sp>
      <p:sp>
        <p:nvSpPr>
          <p:cNvPr id="991" name="Google Shape;991;p21"/>
          <p:cNvSpPr txBox="1">
            <a:spLocks noGrp="1"/>
          </p:cNvSpPr>
          <p:nvPr>
            <p:ph type="body" idx="1"/>
          </p:nvPr>
        </p:nvSpPr>
        <p:spPr>
          <a:xfrm>
            <a:off x="1604615" y="1485612"/>
            <a:ext cx="8706378" cy="3222677"/>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Trust in the blockchain can never be complete. Several elements have actually questioned this trust​</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The ability to authenticate transactions while protecting digital identities:​</a:t>
            </a: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Blockchains provide privacy (e.g. through the use of pseudonyms) yet implement adapted security measures to guarantee that transactions are valid and that accounts are secure. This balance between identity protection and security management is a crucial factor in trusting the blockchain.​</a:t>
            </a:r>
            <a:endParaRPr sz="1995" b="0">
              <a:solidFill>
                <a:schemeClr val="dk1"/>
              </a:solidFill>
              <a:latin typeface="Calibri"/>
              <a:ea typeface="Calibri"/>
              <a:cs typeface="Calibri"/>
              <a:sym typeface="Calibri"/>
            </a:endParaRPr>
          </a:p>
          <a:p>
            <a:pPr marL="829178"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Programming errors: Programmable blockchains imply a high risk of human programming errors, as happened with the 2016 attack on Ethereum.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In 4 weeks, the Decentralised Autonomous Organisation (the DAO), which enables its community to invest in venture capital, raised a spectacular amount of $150 million to fuel start-up projects wishing to build over Ethereum.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pic>
        <p:nvPicPr>
          <p:cNvPr id="997" name="Google Shape;997;p2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998" name="Google Shape;998;p22"/>
          <p:cNvSpPr txBox="1"/>
          <p:nvPr/>
        </p:nvSpPr>
        <p:spPr>
          <a:xfrm>
            <a:off x="1604615" y="391627"/>
            <a:ext cx="9190065"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BLOCKCHAIN &amp; DIGITAL SECURITY</a:t>
            </a:r>
            <a:endParaRPr sz="1270"/>
          </a:p>
        </p:txBody>
      </p:sp>
      <p:sp>
        <p:nvSpPr>
          <p:cNvPr id="999" name="Google Shape;999;p22"/>
          <p:cNvSpPr txBox="1">
            <a:spLocks noGrp="1"/>
          </p:cNvSpPr>
          <p:nvPr>
            <p:ph type="body" idx="1"/>
          </p:nvPr>
        </p:nvSpPr>
        <p:spPr>
          <a:xfrm>
            <a:off x="1742811" y="1476975"/>
            <a:ext cx="5412786" cy="2532103"/>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The DAO was then robbed of $50 million by a group of hackers who exploited a vulnerability in the way smart contracts were implemented.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This error enabled the attackers to use the function designed to “cash out” an account several times.  As Ethereum co-founder Vitalik Buterin wrote in a blog post, “This is an issue that affects the DAO specifically; Ethereum itself is perfectly safe.”​</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In 2017, another attack on the wallet software Parity Wallet led to $30 million in ether being stolen.</a:t>
            </a:r>
            <a:endParaRPr sz="1995" b="0">
              <a:solidFill>
                <a:schemeClr val="dk1"/>
              </a:solidFill>
              <a:latin typeface="Calibri"/>
              <a:ea typeface="Calibri"/>
              <a:cs typeface="Calibri"/>
              <a:sym typeface="Calibri"/>
            </a:endParaRPr>
          </a:p>
        </p:txBody>
      </p:sp>
      <p:pic>
        <p:nvPicPr>
          <p:cNvPr id="1000" name="Google Shape;1000;p22"/>
          <p:cNvPicPr preferRelativeResize="0"/>
          <p:nvPr/>
        </p:nvPicPr>
        <p:blipFill>
          <a:blip r:embed="rId4">
            <a:alphaModFix/>
          </a:blip>
          <a:stretch>
            <a:fillRect/>
          </a:stretch>
        </p:blipFill>
        <p:spPr>
          <a:xfrm>
            <a:off x="8194020" y="4905975"/>
            <a:ext cx="1874289" cy="1874289"/>
          </a:xfrm>
          <a:prstGeom prst="rect">
            <a:avLst/>
          </a:prstGeom>
          <a:noFill/>
          <a:ln>
            <a:noFill/>
          </a:ln>
        </p:spPr>
      </p:pic>
      <p:pic>
        <p:nvPicPr>
          <p:cNvPr id="1001" name="Google Shape;1001;p22"/>
          <p:cNvPicPr preferRelativeResize="0"/>
          <p:nvPr/>
        </p:nvPicPr>
        <p:blipFill>
          <a:blip r:embed="rId5">
            <a:alphaModFix/>
          </a:blip>
          <a:stretch>
            <a:fillRect/>
          </a:stretch>
        </p:blipFill>
        <p:spPr>
          <a:xfrm>
            <a:off x="7518272" y="1476975"/>
            <a:ext cx="3225786" cy="322578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pic>
        <p:nvPicPr>
          <p:cNvPr id="1007" name="Google Shape;1007;p23"/>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08" name="Google Shape;1008;p23"/>
          <p:cNvSpPr txBox="1"/>
          <p:nvPr/>
        </p:nvSpPr>
        <p:spPr>
          <a:xfrm>
            <a:off x="1545582" y="286323"/>
            <a:ext cx="9100836"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TRANSPARENCY &amp; PRIVACY BREACHES IN THE BLOCKCHAIN </a:t>
            </a:r>
            <a:endParaRPr sz="1270"/>
          </a:p>
        </p:txBody>
      </p:sp>
      <p:sp>
        <p:nvSpPr>
          <p:cNvPr id="1009" name="Google Shape;1009;p23"/>
          <p:cNvSpPr txBox="1">
            <a:spLocks noGrp="1"/>
          </p:cNvSpPr>
          <p:nvPr>
            <p:ph type="body" idx="1"/>
          </p:nvPr>
        </p:nvSpPr>
        <p:spPr>
          <a:xfrm>
            <a:off x="1699625" y="1476975"/>
            <a:ext cx="8706378" cy="2301912"/>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 blockchain relies on the pseudonymity of its participants, which means that once the real identity of an account holder is revealed, all of the transactions they made from their account can be revealed. As explained above, many techniques can protect users’ real identity, including owning multiple accounts (some only used once) and merging transactions, as is possible with Coinjoin.​</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Once the​ real identity of an account holder is revealed, all of the transactions they made from their account can be revealed.​</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Techniques for protecting a user’s real identity: owning multiple accounts (some only used once), merging transactions</a:t>
            </a:r>
            <a:endParaRPr sz="1995" b="0">
              <a:solidFill>
                <a:schemeClr val="dk1"/>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pic>
        <p:nvPicPr>
          <p:cNvPr id="1015" name="Google Shape;1015;p2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16" name="Google Shape;1016;p24"/>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STRUCTURAL LIMITS OF BLOCKCHAIN  </a:t>
            </a:r>
            <a:endParaRPr sz="1270"/>
          </a:p>
        </p:txBody>
      </p:sp>
      <p:sp>
        <p:nvSpPr>
          <p:cNvPr id="1017" name="Google Shape;1017;p24"/>
          <p:cNvSpPr txBox="1">
            <a:spLocks noGrp="1"/>
          </p:cNvSpPr>
          <p:nvPr>
            <p:ph type="body" idx="1"/>
          </p:nvPr>
        </p:nvSpPr>
        <p:spPr>
          <a:xfrm>
            <a:off x="1656438" y="1347416"/>
            <a:ext cx="8706378" cy="1381147"/>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technologies have structural limits ​</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 They cannot be considered as a basis for complete trust and confidence. Indeed, organisational issues relating to power dynamics between actors and user appropriation as well as technical factors make studying the actual scope of this technology very complex. However, they indicate once more that mere transparency does not necessarily come with complete trust and an adequate protection of personal data​</a:t>
            </a:r>
            <a:endParaRPr sz="1995" b="0">
              <a:solidFill>
                <a:schemeClr val="dk1"/>
              </a:solidFill>
              <a:latin typeface="Calibri"/>
              <a:ea typeface="Calibri"/>
              <a:cs typeface="Calibri"/>
              <a:sym typeface="Calibri"/>
            </a:endParaRPr>
          </a:p>
        </p:txBody>
      </p:sp>
      <p:pic>
        <p:nvPicPr>
          <p:cNvPr id="1018" name="Google Shape;1018;p24"/>
          <p:cNvPicPr preferRelativeResize="0"/>
          <p:nvPr/>
        </p:nvPicPr>
        <p:blipFill>
          <a:blip r:embed="rId4">
            <a:alphaModFix/>
          </a:blip>
          <a:stretch>
            <a:fillRect/>
          </a:stretch>
        </p:blipFill>
        <p:spPr>
          <a:xfrm>
            <a:off x="3741333" y="3976685"/>
            <a:ext cx="4622964" cy="280358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pic>
        <p:nvPicPr>
          <p:cNvPr id="1024" name="Google Shape;1024;p25"/>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25" name="Google Shape;1025;p25"/>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MODULE 6: OVERALL CONCLUSIONS</a:t>
            </a:r>
            <a:endParaRPr sz="1270"/>
          </a:p>
        </p:txBody>
      </p:sp>
      <p:sp>
        <p:nvSpPr>
          <p:cNvPr id="1026" name="Google Shape;1026;p25"/>
          <p:cNvSpPr txBox="1">
            <a:spLocks noGrp="1"/>
          </p:cNvSpPr>
          <p:nvPr>
            <p:ph type="body" idx="1"/>
          </p:nvPr>
        </p:nvSpPr>
        <p:spPr>
          <a:xfrm>
            <a:off x="1457781" y="1390874"/>
            <a:ext cx="5064302" cy="2992486"/>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Blockchain is a </a:t>
            </a:r>
            <a:r>
              <a:rPr lang="en-GB" sz="1995">
                <a:solidFill>
                  <a:schemeClr val="dk1"/>
                </a:solidFill>
                <a:latin typeface="Calibri"/>
                <a:ea typeface="Calibri"/>
                <a:cs typeface="Calibri"/>
                <a:sym typeface="Calibri"/>
              </a:rPr>
              <a:t>complex</a:t>
            </a:r>
            <a:r>
              <a:rPr lang="en-GB" sz="1995" b="0">
                <a:solidFill>
                  <a:schemeClr val="dk1"/>
                </a:solidFill>
                <a:latin typeface="Calibri"/>
                <a:ea typeface="Calibri"/>
                <a:cs typeface="Calibri"/>
                <a:sym typeface="Calibri"/>
              </a:rPr>
              <a:t> new technology that holds </a:t>
            </a:r>
            <a:r>
              <a:rPr lang="en-GB" sz="1995">
                <a:solidFill>
                  <a:schemeClr val="dk1"/>
                </a:solidFill>
                <a:latin typeface="Calibri"/>
                <a:ea typeface="Calibri"/>
                <a:cs typeface="Calibri"/>
                <a:sym typeface="Calibri"/>
              </a:rPr>
              <a:t>much potential for the agrifood sector</a:t>
            </a:r>
            <a:endParaRPr sz="1995">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Key </a:t>
            </a:r>
            <a:r>
              <a:rPr lang="en-GB" sz="1995">
                <a:solidFill>
                  <a:schemeClr val="dk1"/>
                </a:solidFill>
                <a:latin typeface="Calibri"/>
                <a:ea typeface="Calibri"/>
                <a:cs typeface="Calibri"/>
                <a:sym typeface="Calibri"/>
              </a:rPr>
              <a:t>advantages</a:t>
            </a:r>
            <a:r>
              <a:rPr lang="en-GB" sz="1995" b="0">
                <a:solidFill>
                  <a:schemeClr val="dk1"/>
                </a:solidFill>
                <a:latin typeface="Calibri"/>
                <a:ea typeface="Calibri"/>
                <a:cs typeface="Calibri"/>
                <a:sym typeface="Calibri"/>
              </a:rPr>
              <a:t>: efficiency, trust, transparency, traceability</a:t>
            </a:r>
            <a:endParaRPr sz="1995" b="0">
              <a:solidFill>
                <a:schemeClr val="dk1"/>
              </a:solidFill>
              <a:latin typeface="Calibri"/>
              <a:ea typeface="Calibri"/>
              <a:cs typeface="Calibri"/>
              <a:sym typeface="Calibri"/>
            </a:endParaRPr>
          </a:p>
          <a:p>
            <a:pPr marL="414589"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However, Blockchain also has notable </a:t>
            </a:r>
            <a:r>
              <a:rPr lang="en-GB" sz="1995">
                <a:solidFill>
                  <a:schemeClr val="dk1"/>
                </a:solidFill>
                <a:latin typeface="Calibri"/>
                <a:ea typeface="Calibri"/>
                <a:cs typeface="Calibri"/>
                <a:sym typeface="Calibri"/>
              </a:rPr>
              <a:t>limitations</a:t>
            </a:r>
            <a:r>
              <a:rPr lang="en-GB" sz="1995" b="0">
                <a:solidFill>
                  <a:schemeClr val="dk1"/>
                </a:solidFill>
                <a:latin typeface="Calibri"/>
                <a:ea typeface="Calibri"/>
                <a:cs typeface="Calibri"/>
                <a:sym typeface="Calibri"/>
              </a:rPr>
              <a:t> and flaws which must also be considered </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 relatively </a:t>
            </a:r>
            <a:r>
              <a:rPr lang="en-GB" sz="1995">
                <a:solidFill>
                  <a:schemeClr val="dk1"/>
                </a:solidFill>
                <a:latin typeface="Calibri"/>
                <a:ea typeface="Calibri"/>
                <a:cs typeface="Calibri"/>
                <a:sym typeface="Calibri"/>
              </a:rPr>
              <a:t>new</a:t>
            </a:r>
            <a:r>
              <a:rPr lang="en-GB" sz="1995" b="0">
                <a:solidFill>
                  <a:schemeClr val="dk1"/>
                </a:solidFill>
                <a:latin typeface="Calibri"/>
                <a:ea typeface="Calibri"/>
                <a:cs typeface="Calibri"/>
                <a:sym typeface="Calibri"/>
              </a:rPr>
              <a:t> technology - surrounding ‘hype’, still developing - too soon to definitively assess yet?</a:t>
            </a:r>
            <a:endParaRPr sz="1995" b="0">
              <a:solidFill>
                <a:schemeClr val="dk1"/>
              </a:solidFill>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0">
                <a:solidFill>
                  <a:schemeClr val="dk1"/>
                </a:solidFill>
                <a:latin typeface="Calibri"/>
                <a:ea typeface="Calibri"/>
                <a:cs typeface="Calibri"/>
                <a:sym typeface="Calibri"/>
              </a:rPr>
              <a:t>Applications of Blockchain in agrifood likely to </a:t>
            </a:r>
            <a:r>
              <a:rPr lang="en-GB" sz="1995">
                <a:solidFill>
                  <a:schemeClr val="dk1"/>
                </a:solidFill>
                <a:latin typeface="Calibri"/>
                <a:ea typeface="Calibri"/>
                <a:cs typeface="Calibri"/>
                <a:sym typeface="Calibri"/>
              </a:rPr>
              <a:t>increase</a:t>
            </a:r>
            <a:r>
              <a:rPr lang="en-GB" sz="1995" b="0">
                <a:solidFill>
                  <a:schemeClr val="dk1"/>
                </a:solidFill>
                <a:latin typeface="Calibri"/>
                <a:ea typeface="Calibri"/>
                <a:cs typeface="Calibri"/>
                <a:sym typeface="Calibri"/>
              </a:rPr>
              <a:t> in coming years - keep up to date with new developments </a:t>
            </a:r>
            <a:endParaRPr sz="1995" b="0">
              <a:solidFill>
                <a:schemeClr val="dk1"/>
              </a:solidFill>
              <a:latin typeface="Calibri"/>
              <a:ea typeface="Calibri"/>
              <a:cs typeface="Calibri"/>
              <a:sym typeface="Calibri"/>
            </a:endParaRPr>
          </a:p>
        </p:txBody>
      </p:sp>
      <p:pic>
        <p:nvPicPr>
          <p:cNvPr id="1027" name="Google Shape;1027;p25"/>
          <p:cNvPicPr preferRelativeResize="0"/>
          <p:nvPr/>
        </p:nvPicPr>
        <p:blipFill rotWithShape="1">
          <a:blip r:embed="rId4">
            <a:alphaModFix/>
          </a:blip>
          <a:srcRect l="18830" r="23618"/>
          <a:stretch/>
        </p:blipFill>
        <p:spPr>
          <a:xfrm>
            <a:off x="6712126" y="1054451"/>
            <a:ext cx="4232266" cy="580354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pic>
        <p:nvPicPr>
          <p:cNvPr id="1033" name="Google Shape;1033;p2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34" name="Google Shape;1034;p26"/>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LINKS TO FURTHER MATERIALS </a:t>
            </a:r>
            <a:endParaRPr sz="1270"/>
          </a:p>
        </p:txBody>
      </p:sp>
      <p:sp>
        <p:nvSpPr>
          <p:cNvPr id="1035" name="Google Shape;1035;p26"/>
          <p:cNvSpPr txBox="1"/>
          <p:nvPr/>
        </p:nvSpPr>
        <p:spPr>
          <a:xfrm>
            <a:off x="1679471" y="1286954"/>
            <a:ext cx="8585320" cy="4957935"/>
          </a:xfrm>
          <a:prstGeom prst="rect">
            <a:avLst/>
          </a:prstGeom>
          <a:noFill/>
          <a:ln>
            <a:noFill/>
          </a:ln>
        </p:spPr>
        <p:txBody>
          <a:bodyPr spcFirstLastPara="1" wrap="square" lIns="82904" tIns="82904" rIns="82904" bIns="82904" anchor="t" anchorCtr="0">
            <a:noAutofit/>
          </a:bodyPr>
          <a:lstStyle/>
          <a:p>
            <a:pPr marL="414589" lvl="0" indent="-333974" algn="l" rtl="0">
              <a:spcBef>
                <a:spcPts val="0"/>
              </a:spcBef>
              <a:spcAft>
                <a:spcPts val="0"/>
              </a:spcAft>
              <a:buSzPts val="2200"/>
              <a:buFont typeface="Calibri"/>
              <a:buChar char="●"/>
            </a:pPr>
            <a:r>
              <a:rPr lang="en-GB" sz="1995" b="1">
                <a:latin typeface="Calibri"/>
                <a:ea typeface="Calibri"/>
                <a:cs typeface="Calibri"/>
                <a:sym typeface="Calibri"/>
              </a:rPr>
              <a:t>Introduction to Blockchain in the agrifood chain: </a:t>
            </a:r>
            <a:endParaRPr sz="1995" b="1">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https://doi.org/10.1155/2022/8011525</a:t>
            </a:r>
            <a:r>
              <a:rPr lang="en-GB" sz="1632">
                <a:solidFill>
                  <a:schemeClr val="dk1"/>
                </a:solidFill>
                <a:highlight>
                  <a:schemeClr val="lt1"/>
                </a:highlight>
                <a:latin typeface="Calibri"/>
                <a:ea typeface="Calibri"/>
                <a:cs typeface="Calibri"/>
                <a:sym typeface="Calibri"/>
              </a:rPr>
              <a:t>  </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https://doi.org/10.3390/agriculture12091333</a:t>
            </a:r>
            <a:endParaRPr sz="1632">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6">
                  <a:extLst>
                    <a:ext uri="{A12FA001-AC4F-418D-AE19-62706E023703}">
                      <ahyp:hlinkClr xmlns:ahyp="http://schemas.microsoft.com/office/drawing/2018/hyperlinkcolor" val="tx"/>
                    </a:ext>
                  </a:extLst>
                </a:hlinkClick>
              </a:rPr>
              <a:t>https://doi.org/10.3390/bdcc7020086</a:t>
            </a:r>
            <a:endParaRPr sz="1632">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7">
                  <a:extLst>
                    <a:ext uri="{A12FA001-AC4F-418D-AE19-62706E023703}">
                      <ahyp:hlinkClr xmlns:ahyp="http://schemas.microsoft.com/office/drawing/2018/hyperlinkcolor" val="tx"/>
                    </a:ext>
                  </a:extLst>
                </a:hlinkClick>
              </a:rPr>
              <a:t>https://www.pcmag.com/how-to/what-is-the-blockchain-and-whats-it-used-for</a:t>
            </a:r>
            <a:r>
              <a:rPr lang="en-GB" sz="1632">
                <a:solidFill>
                  <a:schemeClr val="dk1"/>
                </a:solidFill>
                <a:highlight>
                  <a:schemeClr val="lt1"/>
                </a:highlight>
                <a:latin typeface="Calibri"/>
                <a:ea typeface="Calibri"/>
                <a:cs typeface="Calibri"/>
                <a:sym typeface="Calibri"/>
              </a:rPr>
              <a:t> </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8">
                  <a:extLst>
                    <a:ext uri="{A12FA001-AC4F-418D-AE19-62706E023703}">
                      <ahyp:hlinkClr xmlns:ahyp="http://schemas.microsoft.com/office/drawing/2018/hyperlinkcolor" val="tx"/>
                    </a:ext>
                  </a:extLst>
                </a:hlinkClick>
              </a:rPr>
              <a:t>https://www.agmatix.com/blog/importance-of-data-standardization-and-harmonization-in-agriculture/</a:t>
            </a:r>
            <a:r>
              <a:rPr lang="en-GB" sz="1632">
                <a:solidFill>
                  <a:schemeClr val="dk1"/>
                </a:solidFill>
                <a:highlight>
                  <a:schemeClr val="lt1"/>
                </a:highlight>
                <a:latin typeface="Calibri"/>
                <a:ea typeface="Calibri"/>
                <a:cs typeface="Calibri"/>
                <a:sym typeface="Calibri"/>
              </a:rPr>
              <a:t>   ​</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9">
                  <a:extLst>
                    <a:ext uri="{A12FA001-AC4F-418D-AE19-62706E023703}">
                      <ahyp:hlinkClr xmlns:ahyp="http://schemas.microsoft.com/office/drawing/2018/hyperlinkcolor" val="tx"/>
                    </a:ext>
                  </a:extLst>
                </a:hlinkClick>
              </a:rPr>
              <a:t>https://www.scnsoft.com/blockchain/food-supply-chain</a:t>
            </a:r>
            <a:endParaRPr sz="1632">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dk1"/>
                </a:solidFill>
                <a:highlight>
                  <a:schemeClr val="lt1"/>
                </a:highlight>
                <a:latin typeface="Calibri"/>
                <a:ea typeface="Calibri"/>
                <a:cs typeface="Calibri"/>
                <a:sym typeface="Calibri"/>
                <a:hlinkClick r:id="rId7">
                  <a:extLst>
                    <a:ext uri="{A12FA001-AC4F-418D-AE19-62706E023703}">
                      <ahyp:hlinkClr xmlns:ahyp="http://schemas.microsoft.com/office/drawing/2018/hyperlinkcolor" val="tx"/>
                    </a:ext>
                  </a:extLst>
                </a:hlinkClick>
              </a:rPr>
              <a:t>https://www.pcmag.com/how-to/what-is-the-blockchain-and-whats-it-used-for</a:t>
            </a:r>
            <a:r>
              <a:rPr lang="en-GB" sz="1632">
                <a:solidFill>
                  <a:schemeClr val="dk1"/>
                </a:solidFill>
                <a:highlight>
                  <a:schemeClr val="lt1"/>
                </a:highlight>
                <a:latin typeface="Calibri"/>
                <a:ea typeface="Calibri"/>
                <a:cs typeface="Calibri"/>
                <a:sym typeface="Calibri"/>
              </a:rPr>
              <a:t> ​</a:t>
            </a:r>
            <a:endParaRPr sz="1632">
              <a:solidFill>
                <a:schemeClr val="dk1"/>
              </a:solidFill>
              <a:highlight>
                <a:schemeClr val="lt1"/>
              </a:highlight>
              <a:latin typeface="Calibri"/>
              <a:ea typeface="Calibri"/>
              <a:cs typeface="Calibri"/>
              <a:sym typeface="Calibri"/>
            </a:endParaRPr>
          </a:p>
          <a:p>
            <a:pPr marL="829178" lvl="0" indent="0" algn="l" rtl="0">
              <a:spcBef>
                <a:spcPts val="0"/>
              </a:spcBef>
              <a:spcAft>
                <a:spcPts val="0"/>
              </a:spcAft>
              <a:buNone/>
            </a:pPr>
            <a:endParaRPr sz="1632">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1632">
              <a:solidFill>
                <a:schemeClr val="dk1"/>
              </a:solidFill>
              <a:highlight>
                <a:schemeClr val="lt1"/>
              </a:highlight>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b="1">
                <a:solidFill>
                  <a:schemeClr val="dk1"/>
                </a:solidFill>
                <a:highlight>
                  <a:schemeClr val="lt1"/>
                </a:highlight>
                <a:latin typeface="Calibri"/>
                <a:ea typeface="Calibri"/>
                <a:cs typeface="Calibri"/>
                <a:sym typeface="Calibri"/>
              </a:rPr>
              <a:t>The building blocks of Blockchain and the Blockchain mechanism:</a:t>
            </a:r>
            <a:endParaRPr sz="1995" b="1">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hlink"/>
                </a:solidFill>
                <a:highlight>
                  <a:schemeClr val="lt1"/>
                </a:highlight>
                <a:latin typeface="Calibri"/>
                <a:ea typeface="Calibri"/>
                <a:cs typeface="Calibri"/>
                <a:sym typeface="Calibri"/>
                <a:hlinkClick r:id="rId10"/>
              </a:rPr>
              <a:t>https://101blockchains.com/permissioned-vs-permissionless-blockchains/</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hlink"/>
                </a:solidFill>
                <a:highlight>
                  <a:schemeClr val="lt1"/>
                </a:highlight>
                <a:latin typeface="Calibri"/>
                <a:ea typeface="Calibri"/>
                <a:cs typeface="Calibri"/>
                <a:sym typeface="Calibri"/>
                <a:hlinkClick r:id="rId11"/>
              </a:rPr>
              <a:t>https://www.sciencedirect.com/science/article/pii/S0360835221000346?via%3Dihub</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hlink"/>
                </a:solidFill>
                <a:highlight>
                  <a:schemeClr val="lt1"/>
                </a:highlight>
                <a:latin typeface="Calibri"/>
                <a:ea typeface="Calibri"/>
                <a:cs typeface="Calibri"/>
                <a:sym typeface="Calibri"/>
                <a:hlinkClick r:id="rId12"/>
              </a:rPr>
              <a:t>https://www.bcg.com/capabilities/digital-technology-data/blockchain</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u="sng">
                <a:solidFill>
                  <a:schemeClr val="hlink"/>
                </a:solidFill>
                <a:highlight>
                  <a:schemeClr val="lt1"/>
                </a:highlight>
                <a:latin typeface="Calibri"/>
                <a:ea typeface="Calibri"/>
                <a:cs typeface="Calibri"/>
                <a:sym typeface="Calibri"/>
                <a:hlinkClick r:id="rId13"/>
              </a:rPr>
              <a:t>https://www.techtarget.com/searchcio/feature/Top-9-blockchain-platforms-to-consider</a:t>
            </a:r>
            <a:endParaRPr sz="1632">
              <a:solidFill>
                <a:schemeClr val="dk1"/>
              </a:solidFill>
              <a:highlight>
                <a:schemeClr val="lt1"/>
              </a:highlight>
              <a:latin typeface="Calibri"/>
              <a:ea typeface="Calibri"/>
              <a:cs typeface="Calibri"/>
              <a:sym typeface="Calibri"/>
            </a:endParaRPr>
          </a:p>
          <a:p>
            <a:pPr marL="829178" lvl="0" indent="0" algn="l" rtl="0">
              <a:spcBef>
                <a:spcPts val="0"/>
              </a:spcBef>
              <a:spcAft>
                <a:spcPts val="0"/>
              </a:spcAft>
              <a:buNone/>
            </a:pPr>
            <a:endParaRPr sz="1632">
              <a:solidFill>
                <a:schemeClr val="dk1"/>
              </a:solidFill>
              <a:highlight>
                <a:schemeClr val="lt1"/>
              </a:highlight>
              <a:latin typeface="Calibri"/>
              <a:ea typeface="Calibri"/>
              <a:cs typeface="Calibri"/>
              <a:sym typeface="Calibri"/>
            </a:endParaRPr>
          </a:p>
          <a:p>
            <a:pPr marL="829178" lvl="0" indent="0" algn="l" rtl="0">
              <a:spcBef>
                <a:spcPts val="0"/>
              </a:spcBef>
              <a:spcAft>
                <a:spcPts val="0"/>
              </a:spcAft>
              <a:buNone/>
            </a:pPr>
            <a:endParaRPr sz="1632">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544">
              <a:solidFill>
                <a:schemeClr val="dk1"/>
              </a:solidFill>
              <a:highlight>
                <a:schemeClr val="lt1"/>
              </a:highlight>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pic>
        <p:nvPicPr>
          <p:cNvPr id="1041" name="Google Shape;1041;p27"/>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42" name="Google Shape;1042;p27"/>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LINKS TO FURTHER MATERIALS </a:t>
            </a:r>
            <a:endParaRPr sz="1270"/>
          </a:p>
        </p:txBody>
      </p:sp>
      <p:sp>
        <p:nvSpPr>
          <p:cNvPr id="1043" name="Google Shape;1043;p27"/>
          <p:cNvSpPr txBox="1">
            <a:spLocks noGrp="1"/>
          </p:cNvSpPr>
          <p:nvPr>
            <p:ph type="body" idx="1"/>
          </p:nvPr>
        </p:nvSpPr>
        <p:spPr>
          <a:xfrm>
            <a:off x="1682350" y="1312867"/>
            <a:ext cx="8706378" cy="3497624"/>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How to use Blockchain technology within the agrifood sector:</a:t>
            </a:r>
            <a:endParaRPr sz="1995">
              <a:solidFill>
                <a:schemeClr val="dk1"/>
              </a:solidFill>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https://www.undp.org/sites/g/files/zskgke326/files/2021-11/UNDP-Blockchain-for-Agri-Food-Traceability.pdf</a:t>
            </a:r>
            <a:r>
              <a:rPr lang="en-GB" sz="1632" b="0">
                <a:solidFill>
                  <a:schemeClr val="dk1"/>
                </a:solidFill>
                <a:highlight>
                  <a:schemeClr val="lt1"/>
                </a:highlight>
                <a:latin typeface="Calibri"/>
                <a:ea typeface="Calibri"/>
                <a:cs typeface="Calibri"/>
                <a:sym typeface="Calibri"/>
              </a:rPr>
              <a:t>​</a:t>
            </a:r>
            <a:endParaRPr sz="1632" b="0">
              <a:solidFill>
                <a:schemeClr val="dk1"/>
              </a:solidFill>
              <a:highlight>
                <a:schemeClr val="lt1"/>
              </a:highlight>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https://www.sciencedirect.com/science/article/abs/pii/S0959652620347752</a:t>
            </a:r>
            <a:r>
              <a:rPr lang="en-GB" sz="1632" b="0">
                <a:solidFill>
                  <a:schemeClr val="dk1"/>
                </a:solidFill>
                <a:highlight>
                  <a:schemeClr val="lt1"/>
                </a:highlight>
                <a:latin typeface="Calibri"/>
                <a:ea typeface="Calibri"/>
                <a:cs typeface="Calibri"/>
                <a:sym typeface="Calibri"/>
              </a:rPr>
              <a:t>​</a:t>
            </a:r>
            <a:endParaRPr sz="1632" b="0">
              <a:solidFill>
                <a:schemeClr val="dk1"/>
              </a:solidFill>
              <a:highlight>
                <a:schemeClr val="lt1"/>
              </a:highlight>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6">
                  <a:extLst>
                    <a:ext uri="{A12FA001-AC4F-418D-AE19-62706E023703}">
                      <ahyp:hlinkClr xmlns:ahyp="http://schemas.microsoft.com/office/drawing/2018/hyperlinkcolor" val="tx"/>
                    </a:ext>
                  </a:extLst>
                </a:hlinkClick>
              </a:rPr>
              <a:t>https://www.sciencedirect.com/science/article/pii/S2772390922000609</a:t>
            </a:r>
            <a:r>
              <a:rPr lang="en-GB" sz="1632" b="0">
                <a:solidFill>
                  <a:schemeClr val="dk1"/>
                </a:solidFill>
                <a:highlight>
                  <a:schemeClr val="lt1"/>
                </a:highlight>
                <a:latin typeface="Calibri"/>
                <a:ea typeface="Calibri"/>
                <a:cs typeface="Calibri"/>
                <a:sym typeface="Calibri"/>
              </a:rPr>
              <a:t>​</a:t>
            </a:r>
            <a:endParaRPr sz="1632" b="0">
              <a:solidFill>
                <a:schemeClr val="dk1"/>
              </a:solidFill>
              <a:highlight>
                <a:schemeClr val="lt1"/>
              </a:highlight>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7">
                  <a:extLst>
                    <a:ext uri="{A12FA001-AC4F-418D-AE19-62706E023703}">
                      <ahyp:hlinkClr xmlns:ahyp="http://schemas.microsoft.com/office/drawing/2018/hyperlinkcolor" val="tx"/>
                    </a:ext>
                  </a:extLst>
                </a:hlinkClick>
              </a:rPr>
              <a:t>https://www.nature.com/articles/s41599-023-01658-2.pdf</a:t>
            </a:r>
            <a:r>
              <a:rPr lang="en-GB" sz="1632" b="0">
                <a:solidFill>
                  <a:schemeClr val="dk1"/>
                </a:solidFill>
                <a:highlight>
                  <a:schemeClr val="lt1"/>
                </a:highlight>
                <a:latin typeface="Calibri"/>
                <a:ea typeface="Calibri"/>
                <a:cs typeface="Calibri"/>
                <a:sym typeface="Calibri"/>
              </a:rPr>
              <a:t>​</a:t>
            </a:r>
            <a:endParaRPr sz="1632" b="0">
              <a:solidFill>
                <a:schemeClr val="dk1"/>
              </a:solidFill>
              <a:highlight>
                <a:schemeClr val="lt1"/>
              </a:highlight>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8">
                  <a:extLst>
                    <a:ext uri="{A12FA001-AC4F-418D-AE19-62706E023703}">
                      <ahyp:hlinkClr xmlns:ahyp="http://schemas.microsoft.com/office/drawing/2018/hyperlinkcolor" val="tx"/>
                    </a:ext>
                  </a:extLst>
                </a:hlinkClick>
              </a:rPr>
              <a:t>https://www.researchgate.net/publication/343090613</a:t>
            </a:r>
            <a:endParaRPr sz="1632" b="0">
              <a:solidFill>
                <a:schemeClr val="dk1"/>
              </a:solidFill>
              <a:highlight>
                <a:schemeClr val="lt1"/>
              </a:highlight>
              <a:latin typeface="Calibri"/>
              <a:ea typeface="Calibri"/>
              <a:cs typeface="Calibri"/>
              <a:sym typeface="Calibri"/>
            </a:endParaRPr>
          </a:p>
          <a:p>
            <a:pPr marL="414589" lvl="0" indent="-299425" algn="l" rtl="0">
              <a:lnSpc>
                <a:spcPct val="115000"/>
              </a:lnSpc>
              <a:spcBef>
                <a:spcPts val="0"/>
              </a:spcBef>
              <a:spcAft>
                <a:spcPts val="0"/>
              </a:spcAft>
              <a:buClr>
                <a:schemeClr val="dk1"/>
              </a:buClr>
              <a:buSzPts val="1600"/>
              <a:buFont typeface="Calibri"/>
              <a:buChar char="-"/>
            </a:pPr>
            <a:r>
              <a:rPr lang="en-GB" sz="1632" b="0" u="sng">
                <a:solidFill>
                  <a:schemeClr val="dk1"/>
                </a:solidFill>
                <a:highlight>
                  <a:schemeClr val="lt1"/>
                </a:highlight>
                <a:latin typeface="Calibri"/>
                <a:ea typeface="Calibri"/>
                <a:cs typeface="Calibri"/>
                <a:sym typeface="Calibri"/>
                <a:hlinkClick r:id="rId9">
                  <a:extLst>
                    <a:ext uri="{A12FA001-AC4F-418D-AE19-62706E023703}">
                      <ahyp:hlinkClr xmlns:ahyp="http://schemas.microsoft.com/office/drawing/2018/hyperlinkcolor" val="tx"/>
                    </a:ext>
                  </a:extLst>
                </a:hlinkClick>
              </a:rPr>
              <a:t>https://papers.ssrn.com/sol3/papers.cfm?abstract_id=3028164</a:t>
            </a:r>
            <a:r>
              <a:rPr lang="en-GB" sz="1632" b="0">
                <a:solidFill>
                  <a:schemeClr val="dk1"/>
                </a:solidFill>
                <a:highlight>
                  <a:schemeClr val="lt1"/>
                </a:highlight>
                <a:latin typeface="Calibri"/>
                <a:ea typeface="Calibri"/>
                <a:cs typeface="Calibri"/>
                <a:sym typeface="Calibri"/>
              </a:rPr>
              <a:t>​</a:t>
            </a:r>
            <a:endParaRPr sz="1632" b="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1995" b="0">
              <a:solidFill>
                <a:schemeClr val="dk1"/>
              </a:solidFill>
              <a:latin typeface="Calibri"/>
              <a:ea typeface="Calibri"/>
              <a:cs typeface="Calibri"/>
              <a:sym typeface="Calibri"/>
            </a:endParaRPr>
          </a:p>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Blockchain in practice: case studies:</a:t>
            </a:r>
            <a:endParaRPr sz="1995">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0"/>
              </a:rPr>
              <a:t>https://www.carrefour.com/en/group/food-transition/food-blockchain</a:t>
            </a:r>
            <a:endParaRPr sz="1632" b="0">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1"/>
              </a:rPr>
              <a:t>https://retailwire.com/discussion/carrefour-uses-blockchain-to-offer-consumers-greater-supply-chain-transparency/</a:t>
            </a:r>
            <a:endParaRPr sz="1632" b="0">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2"/>
              </a:rPr>
              <a:t>https://www.provenance.org/</a:t>
            </a:r>
            <a:endParaRPr sz="1632" b="0">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3"/>
              </a:rPr>
              <a:t>https://techcrunch.com/2015/09/21/provenance-aims-to-use-blockchain-technology-to-prove-authenticity/</a:t>
            </a:r>
            <a:endParaRPr sz="1632" b="0">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4"/>
              </a:rPr>
              <a:t>https://belu.org/green-credentials-not-greenwash/</a:t>
            </a:r>
            <a:endParaRPr sz="1632" b="0">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hlink"/>
                </a:solidFill>
                <a:latin typeface="Calibri"/>
                <a:ea typeface="Calibri"/>
                <a:cs typeface="Calibri"/>
                <a:sym typeface="Calibri"/>
                <a:hlinkClick r:id="rId15"/>
              </a:rPr>
              <a:t>https://www.provenance.org/case-studies/belu</a:t>
            </a:r>
            <a:endParaRPr sz="1632" b="0">
              <a:solidFill>
                <a:schemeClr val="dk1"/>
              </a:solidFill>
              <a:latin typeface="Calibri"/>
              <a:ea typeface="Calibri"/>
              <a:cs typeface="Calibri"/>
              <a:sym typeface="Calibri"/>
            </a:endParaRPr>
          </a:p>
          <a:p>
            <a:pPr marL="829178" lvl="0" indent="0" algn="l" rtl="0">
              <a:spcBef>
                <a:spcPts val="0"/>
              </a:spcBef>
              <a:spcAft>
                <a:spcPts val="0"/>
              </a:spcAft>
              <a:buNone/>
            </a:pPr>
            <a:endParaRPr sz="1632" b="0">
              <a:solidFill>
                <a:schemeClr val="dk1"/>
              </a:solidFill>
              <a:latin typeface="Calibri"/>
              <a:ea typeface="Calibri"/>
              <a:cs typeface="Calibri"/>
              <a:sym typeface="Calibri"/>
            </a:endParaRPr>
          </a:p>
          <a:p>
            <a:pPr marL="829178" lvl="0" indent="0" algn="l" rtl="0">
              <a:spcBef>
                <a:spcPts val="0"/>
              </a:spcBef>
              <a:spcAft>
                <a:spcPts val="0"/>
              </a:spcAft>
              <a:buNone/>
            </a:pPr>
            <a:endParaRPr sz="1632" b="0">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pic>
        <p:nvPicPr>
          <p:cNvPr id="1049" name="Google Shape;1049;p28"/>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0" name="Google Shape;1050;p28"/>
          <p:cNvSpPr txBox="1"/>
          <p:nvPr/>
        </p:nvSpPr>
        <p:spPr>
          <a:xfrm>
            <a:off x="1604614" y="391627"/>
            <a:ext cx="6633431"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LINKS TO FURTHER MATERIALS  </a:t>
            </a:r>
            <a:endParaRPr sz="1270"/>
          </a:p>
        </p:txBody>
      </p:sp>
      <p:sp>
        <p:nvSpPr>
          <p:cNvPr id="1051" name="Google Shape;1051;p28"/>
          <p:cNvSpPr txBox="1">
            <a:spLocks noGrp="1"/>
          </p:cNvSpPr>
          <p:nvPr>
            <p:ph type="body" idx="1"/>
          </p:nvPr>
        </p:nvSpPr>
        <p:spPr>
          <a:xfrm>
            <a:off x="1665075" y="1520161"/>
            <a:ext cx="8706378" cy="1548886"/>
          </a:xfrm>
          <a:prstGeom prst="rect">
            <a:avLst/>
          </a:prstGeom>
          <a:noFill/>
          <a:ln>
            <a:noFill/>
          </a:ln>
        </p:spPr>
        <p:txBody>
          <a:bodyPr spcFirstLastPara="1" wrap="square" lIns="0" tIns="0" rIns="0" bIns="0" anchor="t" anchorCtr="0">
            <a:spAutoFit/>
          </a:bodyPr>
          <a:lstStyle/>
          <a:p>
            <a:pPr marL="414589" lvl="0" indent="-333974" algn="l" rtl="0">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Trustworthy Blockchain resources: who to trust?:</a:t>
            </a:r>
            <a:endParaRPr sz="1995">
              <a:solidFill>
                <a:schemeClr val="dk1"/>
              </a:solidFill>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https://aisel.aisnet.org/jais/vol16/iss10/1/</a:t>
            </a:r>
            <a:endParaRPr sz="1632" b="0">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https://www.researchgate.net/publication/220580421_Trust_In_and_Adoption_of_Online_Recommendation_Agents</a:t>
            </a:r>
            <a:endParaRPr sz="1632" b="0">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6">
                  <a:extLst>
                    <a:ext uri="{A12FA001-AC4F-418D-AE19-62706E023703}">
                      <ahyp:hlinkClr xmlns:ahyp="http://schemas.microsoft.com/office/drawing/2018/hyperlinkcolor" val="tx"/>
                    </a:ext>
                  </a:extLst>
                </a:hlinkClick>
              </a:rPr>
              <a:t>https://dl.acm.org/doi/10.1145/1349822.1349842</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7">
                  <a:extLst>
                    <a:ext uri="{A12FA001-AC4F-418D-AE19-62706E023703}">
                      <ahyp:hlinkClr xmlns:ahyp="http://schemas.microsoft.com/office/drawing/2018/hyperlinkcolor" val="tx"/>
                    </a:ext>
                  </a:extLst>
                </a:hlinkClick>
              </a:rPr>
              <a:t>https://ift.onlinelibrary.wiley.com/doi/full/10.1111/1750-3841.15477</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8">
                  <a:extLst>
                    <a:ext uri="{A12FA001-AC4F-418D-AE19-62706E023703}">
                      <ahyp:hlinkClr xmlns:ahyp="http://schemas.microsoft.com/office/drawing/2018/hyperlinkcolor" val="tx"/>
                    </a:ext>
                  </a:extLst>
                </a:hlinkClick>
              </a:rPr>
              <a:t>https://www.sciencedirect.com/science/article/pii/S2096248723000279</a:t>
            </a:r>
            <a:endParaRPr sz="1632">
              <a:solidFill>
                <a:schemeClr val="dk1"/>
              </a:solidFill>
              <a:highlight>
                <a:schemeClr val="lt1"/>
              </a:highlight>
              <a:latin typeface="Calibri"/>
              <a:ea typeface="Calibri"/>
              <a:cs typeface="Calibri"/>
              <a:sym typeface="Calibri"/>
            </a:endParaRPr>
          </a:p>
          <a:p>
            <a:pPr marL="414589" lvl="0" indent="-310942" algn="l" rtl="0">
              <a:spcBef>
                <a:spcPts val="0"/>
              </a:spcBef>
              <a:spcAft>
                <a:spcPts val="0"/>
              </a:spcAft>
              <a:buClr>
                <a:schemeClr val="dk1"/>
              </a:buClr>
              <a:buSzPts val="1800"/>
              <a:buFont typeface="Calibri"/>
              <a:buChar char="-"/>
            </a:pPr>
            <a:r>
              <a:rPr lang="en-GB" sz="1632" b="0" u="sng">
                <a:solidFill>
                  <a:schemeClr val="dk1"/>
                </a:solidFill>
                <a:highlight>
                  <a:schemeClr val="lt1"/>
                </a:highlight>
                <a:latin typeface="Calibri"/>
                <a:ea typeface="Calibri"/>
                <a:cs typeface="Calibri"/>
                <a:sym typeface="Calibri"/>
                <a:hlinkClick r:id="rId9">
                  <a:extLst>
                    <a:ext uri="{A12FA001-AC4F-418D-AE19-62706E023703}">
                      <ahyp:hlinkClr xmlns:ahyp="http://schemas.microsoft.com/office/drawing/2018/hyperlinkcolor" val="tx"/>
                    </a:ext>
                  </a:extLst>
                </a:hlinkClick>
              </a:rPr>
              <a:t>https://www.mdpi.com/2673-4591/40/1/7</a:t>
            </a:r>
            <a:endParaRPr sz="1632" b="0" u="sng">
              <a:solidFill>
                <a:schemeClr val="dk1"/>
              </a:solidFill>
              <a:highlight>
                <a:schemeClr val="lt1"/>
              </a:highlight>
              <a:latin typeface="Calibri"/>
              <a:ea typeface="Calibri"/>
              <a:cs typeface="Calibri"/>
              <a:sym typeface="Calibri"/>
            </a:endParaRPr>
          </a:p>
          <a:p>
            <a:pPr marL="829178" lvl="0" indent="0" algn="l" rtl="0">
              <a:spcBef>
                <a:spcPts val="0"/>
              </a:spcBef>
              <a:spcAft>
                <a:spcPts val="0"/>
              </a:spcAft>
              <a:buNone/>
            </a:pPr>
            <a:endParaRPr sz="1632" b="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g283a1922f65_0_76"/>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66" name="Google Shape;366;g283a1922f65_0_76"/>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WHAT IS BLOCKCHAIN TECHNOLOGY?</a:t>
            </a:r>
            <a:endParaRPr sz="1270">
              <a:solidFill>
                <a:schemeClr val="lt1"/>
              </a:solidFill>
              <a:latin typeface="Open Sans"/>
              <a:ea typeface="Open Sans"/>
              <a:cs typeface="Open Sans"/>
              <a:sym typeface="Open Sans"/>
            </a:endParaRPr>
          </a:p>
        </p:txBody>
      </p:sp>
      <p:sp>
        <p:nvSpPr>
          <p:cNvPr id="367" name="Google Shape;367;g283a1922f65_0_76"/>
          <p:cNvSpPr txBox="1"/>
          <p:nvPr/>
        </p:nvSpPr>
        <p:spPr>
          <a:xfrm>
            <a:off x="1645556" y="1371831"/>
            <a:ext cx="4222882"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Best known for their crucial role in cryptocurrency systems for maintaining a secure and decentralized record of transactions​</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Not limited to cryptocurrency uses​</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Blockchains can be used to make data in any industry </a:t>
            </a:r>
            <a:r>
              <a:rPr lang="en-GB" sz="1995" b="1">
                <a:solidFill>
                  <a:schemeClr val="dk1"/>
                </a:solidFill>
                <a:latin typeface="Calibri"/>
                <a:ea typeface="Calibri"/>
                <a:cs typeface="Calibri"/>
                <a:sym typeface="Calibri"/>
              </a:rPr>
              <a:t>immutable</a:t>
            </a:r>
            <a:r>
              <a:rPr lang="en-GB" sz="1995">
                <a:solidFill>
                  <a:schemeClr val="dk1"/>
                </a:solidFill>
                <a:latin typeface="Calibri"/>
                <a:ea typeface="Calibri"/>
                <a:cs typeface="Calibri"/>
                <a:sym typeface="Calibri"/>
              </a:rPr>
              <a:t>—the term used to describe the inability to be altered.​</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solidFill>
                  <a:schemeClr val="dk1"/>
                </a:solidFill>
                <a:latin typeface="Calibri"/>
                <a:ea typeface="Calibri"/>
                <a:cs typeface="Calibri"/>
                <a:sym typeface="Calibri"/>
              </a:rPr>
              <a:t>Very often referred as </a:t>
            </a:r>
            <a:r>
              <a:rPr lang="en-GB" sz="1995" b="1">
                <a:solidFill>
                  <a:schemeClr val="dk1"/>
                </a:solidFill>
                <a:latin typeface="Calibri"/>
                <a:ea typeface="Calibri"/>
                <a:cs typeface="Calibri"/>
                <a:sym typeface="Calibri"/>
              </a:rPr>
              <a:t>decentralized​</a:t>
            </a:r>
            <a:endParaRPr sz="1995" b="1">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368" name="Google Shape;368;g283a1922f65_0_76"/>
          <p:cNvPicPr preferRelativeResize="0"/>
          <p:nvPr/>
        </p:nvPicPr>
        <p:blipFill rotWithShape="1">
          <a:blip r:embed="rId4">
            <a:alphaModFix/>
          </a:blip>
          <a:srcRect r="46187"/>
          <a:stretch/>
        </p:blipFill>
        <p:spPr>
          <a:xfrm>
            <a:off x="6061914" y="1371831"/>
            <a:ext cx="4649275" cy="520977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48178"/>
            <a:ext cx="8491459"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14589" indent="-414589">
              <a:lnSpc>
                <a:spcPct val="107000"/>
              </a:lnSpc>
              <a:spcAft>
                <a:spcPts val="725"/>
              </a:spcAft>
              <a:buFont typeface="+mj-lt"/>
              <a:buAutoNum type="arabicPeriod"/>
            </a:pPr>
            <a:r>
              <a:rPr lang="en-GB" sz="2539"/>
              <a:t>What is blockchain?</a:t>
            </a:r>
          </a:p>
          <a:p>
            <a:pPr marL="829178" lvl="1" indent="-414589">
              <a:lnSpc>
                <a:spcPct val="107000"/>
              </a:lnSpc>
              <a:spcAft>
                <a:spcPts val="725"/>
              </a:spcAft>
              <a:buFont typeface="+mj-lt"/>
              <a:buAutoNum type="alphaLcParenR"/>
            </a:pPr>
            <a:r>
              <a:rPr lang="en-GB" sz="2176">
                <a:solidFill>
                  <a:srgbClr val="262626"/>
                </a:solidFill>
              </a:rPr>
              <a:t>A decentralized, distributed ledger technology used to record transactions across multiple computers.</a:t>
            </a:r>
          </a:p>
          <a:p>
            <a:pPr marL="829178" lvl="1" indent="-414589">
              <a:lnSpc>
                <a:spcPct val="107000"/>
              </a:lnSpc>
              <a:spcAft>
                <a:spcPts val="725"/>
              </a:spcAft>
              <a:buFont typeface="+mj-lt"/>
              <a:buAutoNum type="alphaLcParenR"/>
            </a:pPr>
            <a:r>
              <a:rPr lang="en-GB" sz="2176">
                <a:solidFill>
                  <a:srgbClr val="262626"/>
                </a:solidFill>
              </a:rPr>
              <a:t>A centralized database controlled by a single entity to store transaction records.</a:t>
            </a:r>
          </a:p>
          <a:p>
            <a:pPr marL="829178" lvl="1" indent="-414589">
              <a:lnSpc>
                <a:spcPct val="107000"/>
              </a:lnSpc>
              <a:spcAft>
                <a:spcPts val="725"/>
              </a:spcAft>
              <a:buFont typeface="+mj-lt"/>
              <a:buAutoNum type="alphaLcParenR"/>
            </a:pPr>
            <a:r>
              <a:rPr lang="en-GB" sz="2176">
                <a:solidFill>
                  <a:srgbClr val="262626"/>
                </a:solidFill>
              </a:rPr>
              <a:t>A type of cryptocurrency used for online purchases and investments.</a:t>
            </a:r>
          </a:p>
          <a:p>
            <a:pPr marL="829178" lvl="1" indent="-414589">
              <a:lnSpc>
                <a:spcPct val="107000"/>
              </a:lnSpc>
              <a:spcAft>
                <a:spcPts val="725"/>
              </a:spcAft>
              <a:buFont typeface="+mj-lt"/>
              <a:buAutoNum type="alphaLcParenR"/>
            </a:pPr>
            <a:r>
              <a:rPr lang="en-GB" sz="2176">
                <a:solidFill>
                  <a:srgbClr val="262626"/>
                </a:solidFill>
              </a:rPr>
              <a:t>A software application used for creating digital artwork.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491459"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2"/>
            </a:pPr>
            <a:r>
              <a:rPr lang="en-GB" sz="2539"/>
              <a:t>What are some opportunities presented by blockchain technology?</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Increased transparency, efficiency, and security in various industries such as finance, supply chain, and healthcare.</a:t>
            </a:r>
          </a:p>
          <a:p>
            <a:pPr marL="829178" lvl="1" indent="-414589">
              <a:lnSpc>
                <a:spcPct val="107000"/>
              </a:lnSpc>
              <a:spcAft>
                <a:spcPts val="725"/>
              </a:spcAft>
              <a:buFont typeface="+mj-lt"/>
              <a:buAutoNum type="alphaLcParenR"/>
            </a:pPr>
            <a:r>
              <a:rPr lang="en-GB" sz="2176">
                <a:solidFill>
                  <a:srgbClr val="262626"/>
                </a:solidFill>
              </a:rPr>
              <a:t>Enhanced privacy through centralized control of data.</a:t>
            </a:r>
          </a:p>
          <a:p>
            <a:pPr marL="829178" lvl="1" indent="-414589">
              <a:lnSpc>
                <a:spcPct val="107000"/>
              </a:lnSpc>
              <a:spcAft>
                <a:spcPts val="725"/>
              </a:spcAft>
              <a:buFont typeface="+mj-lt"/>
              <a:buAutoNum type="alphaLcParenR"/>
            </a:pPr>
            <a:r>
              <a:rPr lang="en-GB" sz="2176">
                <a:solidFill>
                  <a:srgbClr val="262626"/>
                </a:solidFill>
              </a:rPr>
              <a:t>Reduction in transaction costs by eliminating the need for intermediaries.</a:t>
            </a:r>
          </a:p>
          <a:p>
            <a:pPr marL="829178" lvl="1" indent="-414589">
              <a:lnSpc>
                <a:spcPct val="107000"/>
              </a:lnSpc>
              <a:spcAft>
                <a:spcPts val="725"/>
              </a:spcAft>
              <a:buFont typeface="+mj-lt"/>
              <a:buAutoNum type="alphaLcParenR"/>
            </a:pPr>
            <a:r>
              <a:rPr lang="en-GB" sz="2176">
                <a:solidFill>
                  <a:srgbClr val="262626"/>
                </a:solidFill>
              </a:rPr>
              <a:t>Limited applicability only to the cryptocurrency market.</a:t>
            </a:r>
          </a:p>
        </p:txBody>
      </p:sp>
    </p:spTree>
    <p:extLst>
      <p:ext uri="{BB962C8B-B14F-4D97-AF65-F5344CB8AC3E}">
        <p14:creationId xmlns:p14="http://schemas.microsoft.com/office/powerpoint/2010/main" val="31235953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491459"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3"/>
            </a:pPr>
            <a:r>
              <a:rPr lang="en-GB" sz="2539"/>
              <a:t>What role do cryptography functions serve in blockchain technology?</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Securing transactions and ensuring data integrity through encryption and digital signatures.</a:t>
            </a:r>
          </a:p>
          <a:p>
            <a:pPr marL="829178" lvl="1" indent="-414589">
              <a:lnSpc>
                <a:spcPct val="107000"/>
              </a:lnSpc>
              <a:spcAft>
                <a:spcPts val="725"/>
              </a:spcAft>
              <a:buFont typeface="+mj-lt"/>
              <a:buAutoNum type="alphaLcParenR"/>
            </a:pPr>
            <a:r>
              <a:rPr lang="en-GB" sz="2176">
                <a:solidFill>
                  <a:srgbClr val="262626"/>
                </a:solidFill>
              </a:rPr>
              <a:t>Providing real-time analytics and data visualization.</a:t>
            </a:r>
          </a:p>
          <a:p>
            <a:pPr marL="829178" lvl="1" indent="-414589">
              <a:lnSpc>
                <a:spcPct val="107000"/>
              </a:lnSpc>
              <a:spcAft>
                <a:spcPts val="725"/>
              </a:spcAft>
              <a:buFont typeface="+mj-lt"/>
              <a:buAutoNum type="alphaLcParenR"/>
            </a:pPr>
            <a:r>
              <a:rPr lang="en-GB" sz="2176">
                <a:solidFill>
                  <a:srgbClr val="262626"/>
                </a:solidFill>
              </a:rPr>
              <a:t>Regulating the supply of digital assets within the blockchain network.</a:t>
            </a:r>
          </a:p>
          <a:p>
            <a:pPr marL="829178" lvl="1" indent="-414589">
              <a:lnSpc>
                <a:spcPct val="107000"/>
              </a:lnSpc>
              <a:spcAft>
                <a:spcPts val="725"/>
              </a:spcAft>
              <a:buFont typeface="+mj-lt"/>
              <a:buAutoNum type="alphaLcParenR"/>
            </a:pPr>
            <a:r>
              <a:rPr lang="en-GB" sz="2176">
                <a:solidFill>
                  <a:srgbClr val="262626"/>
                </a:solidFill>
              </a:rPr>
              <a:t>Facilitating communication between different nodes in the network.</a:t>
            </a:r>
          </a:p>
        </p:txBody>
      </p:sp>
    </p:spTree>
    <p:extLst>
      <p:ext uri="{BB962C8B-B14F-4D97-AF65-F5344CB8AC3E}">
        <p14:creationId xmlns:p14="http://schemas.microsoft.com/office/powerpoint/2010/main" val="13292484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491459"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4"/>
            </a:pPr>
            <a:r>
              <a:rPr lang="en-GB" sz="2539"/>
              <a:t>How does blockchain technology differ from traditional databases?</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Blockchain offers decentralized, immutable, and transparent record-keeping, while traditional databases are typically centralized and mutable.</a:t>
            </a:r>
          </a:p>
          <a:p>
            <a:pPr marL="829178" lvl="1" indent="-414589">
              <a:lnSpc>
                <a:spcPct val="107000"/>
              </a:lnSpc>
              <a:spcAft>
                <a:spcPts val="725"/>
              </a:spcAft>
              <a:buFont typeface="+mj-lt"/>
              <a:buAutoNum type="alphaLcParenR"/>
            </a:pPr>
            <a:r>
              <a:rPr lang="en-GB" sz="2176">
                <a:solidFill>
                  <a:srgbClr val="262626"/>
                </a:solidFill>
              </a:rPr>
              <a:t>Traditional databases provide better scalability and performance compared to blockchain.</a:t>
            </a:r>
          </a:p>
          <a:p>
            <a:pPr marL="829178" lvl="1" indent="-414589">
              <a:lnSpc>
                <a:spcPct val="107000"/>
              </a:lnSpc>
              <a:spcAft>
                <a:spcPts val="725"/>
              </a:spcAft>
              <a:buFont typeface="+mj-lt"/>
              <a:buAutoNum type="alphaLcParenR"/>
            </a:pPr>
            <a:r>
              <a:rPr lang="en-GB" sz="2176">
                <a:solidFill>
                  <a:srgbClr val="262626"/>
                </a:solidFill>
              </a:rPr>
              <a:t>Blockchain relies on a single central authority for data management, unlike traditional databases.</a:t>
            </a:r>
          </a:p>
          <a:p>
            <a:pPr marL="829178" lvl="1" indent="-414589">
              <a:lnSpc>
                <a:spcPct val="107000"/>
              </a:lnSpc>
              <a:spcAft>
                <a:spcPts val="725"/>
              </a:spcAft>
              <a:buFont typeface="+mj-lt"/>
              <a:buAutoNum type="alphaLcParenR"/>
            </a:pPr>
            <a:r>
              <a:rPr lang="en-GB" sz="2176">
                <a:solidFill>
                  <a:srgbClr val="262626"/>
                </a:solidFill>
              </a:rPr>
              <a:t>Traditional databases are more resistant to cyber attacks compared to blockchain.</a:t>
            </a:r>
          </a:p>
        </p:txBody>
      </p:sp>
    </p:spTree>
    <p:extLst>
      <p:ext uri="{BB962C8B-B14F-4D97-AF65-F5344CB8AC3E}">
        <p14:creationId xmlns:p14="http://schemas.microsoft.com/office/powerpoint/2010/main" val="868460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491459"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5"/>
            </a:pPr>
            <a:r>
              <a:rPr lang="en-GB" sz="2539"/>
              <a:t>How is blockchain different from the cloud?</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Blockchain is a decentralized and distributed ledger technology, whereas the cloud is a centralized network of servers for storage and computing.</a:t>
            </a:r>
          </a:p>
          <a:p>
            <a:pPr marL="829178" lvl="1" indent="-414589">
              <a:lnSpc>
                <a:spcPct val="107000"/>
              </a:lnSpc>
              <a:spcAft>
                <a:spcPts val="725"/>
              </a:spcAft>
              <a:buFont typeface="+mj-lt"/>
              <a:buAutoNum type="alphaLcParenR"/>
            </a:pPr>
            <a:r>
              <a:rPr lang="en-GB" sz="2176">
                <a:solidFill>
                  <a:srgbClr val="262626"/>
                </a:solidFill>
              </a:rPr>
              <a:t>Blockchain provides unlimited storage capacity, while the cloud has limited storage capabilities.</a:t>
            </a:r>
          </a:p>
          <a:p>
            <a:pPr marL="829178" lvl="1" indent="-414589">
              <a:lnSpc>
                <a:spcPct val="107000"/>
              </a:lnSpc>
              <a:spcAft>
                <a:spcPts val="725"/>
              </a:spcAft>
              <a:buFont typeface="+mj-lt"/>
              <a:buAutoNum type="alphaLcParenR"/>
            </a:pPr>
            <a:r>
              <a:rPr lang="en-GB" sz="2176">
                <a:solidFill>
                  <a:srgbClr val="262626"/>
                </a:solidFill>
              </a:rPr>
              <a:t>The cloud relies on cryptographic algorithms for security, whereas blockchain uses traditional encryption methods.</a:t>
            </a:r>
          </a:p>
          <a:p>
            <a:pPr marL="829178" lvl="1" indent="-414589">
              <a:lnSpc>
                <a:spcPct val="107000"/>
              </a:lnSpc>
              <a:spcAft>
                <a:spcPts val="725"/>
              </a:spcAft>
              <a:buFont typeface="+mj-lt"/>
              <a:buAutoNum type="alphaLcParenR"/>
            </a:pPr>
            <a:r>
              <a:rPr lang="en-GB" sz="2176">
                <a:solidFill>
                  <a:srgbClr val="262626"/>
                </a:solidFill>
              </a:rPr>
              <a:t>Blockchain offers faster data access and retrieval compared to the cloud.</a:t>
            </a:r>
          </a:p>
        </p:txBody>
      </p:sp>
    </p:spTree>
    <p:extLst>
      <p:ext uri="{BB962C8B-B14F-4D97-AF65-F5344CB8AC3E}">
        <p14:creationId xmlns:p14="http://schemas.microsoft.com/office/powerpoint/2010/main" val="14007478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869312"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6"/>
            </a:pPr>
            <a:r>
              <a:rPr lang="en-GB" sz="2539"/>
              <a:t>Is blockchain usable in the agri-food sector?</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Yes, blockchain can improve transparency, traceability, and efficiency in the agri-food supply chain, helping to enhance food safety and quality assurance.</a:t>
            </a:r>
          </a:p>
          <a:p>
            <a:pPr marL="829178" lvl="1" indent="-414589">
              <a:lnSpc>
                <a:spcPct val="107000"/>
              </a:lnSpc>
              <a:spcAft>
                <a:spcPts val="725"/>
              </a:spcAft>
              <a:buFont typeface="+mj-lt"/>
              <a:buAutoNum type="alphaLcParenR"/>
            </a:pPr>
            <a:r>
              <a:rPr lang="en-GB" sz="2176">
                <a:solidFill>
                  <a:srgbClr val="262626"/>
                </a:solidFill>
              </a:rPr>
              <a:t>No, blockchain technology is not compatible with the diverse operations and stakeholders involved in the agri-food sector.</a:t>
            </a:r>
          </a:p>
          <a:p>
            <a:pPr marL="829178" lvl="1" indent="-414589">
              <a:lnSpc>
                <a:spcPct val="107000"/>
              </a:lnSpc>
              <a:spcAft>
                <a:spcPts val="725"/>
              </a:spcAft>
              <a:buFont typeface="+mj-lt"/>
              <a:buAutoNum type="alphaLcParenR"/>
            </a:pPr>
            <a:r>
              <a:rPr lang="en-GB" sz="2176">
                <a:solidFill>
                  <a:srgbClr val="262626"/>
                </a:solidFill>
              </a:rPr>
              <a:t>Yes, but only for large-scale agri-food companies; small and medium-sized enterprises cannot benefit from blockchain.</a:t>
            </a:r>
          </a:p>
          <a:p>
            <a:pPr marL="829178" lvl="1" indent="-414589">
              <a:lnSpc>
                <a:spcPct val="107000"/>
              </a:lnSpc>
              <a:spcAft>
                <a:spcPts val="725"/>
              </a:spcAft>
              <a:buFont typeface="+mj-lt"/>
              <a:buAutoNum type="alphaLcParenR"/>
            </a:pPr>
            <a:r>
              <a:rPr lang="en-GB" sz="2176">
                <a:solidFill>
                  <a:srgbClr val="262626"/>
                </a:solidFill>
              </a:rPr>
              <a:t>No, because the agri-food sector does not require transparency or traceability in its operations.</a:t>
            </a:r>
          </a:p>
        </p:txBody>
      </p:sp>
    </p:spTree>
    <p:extLst>
      <p:ext uri="{BB962C8B-B14F-4D97-AF65-F5344CB8AC3E}">
        <p14:creationId xmlns:p14="http://schemas.microsoft.com/office/powerpoint/2010/main" val="41419120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869312"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7"/>
            </a:pPr>
            <a:r>
              <a:rPr lang="en-GB" sz="2539"/>
              <a:t>What are some key advantages of blockchain technology?</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Efficiency, trust, transparency, and traceability.</a:t>
            </a:r>
          </a:p>
          <a:p>
            <a:pPr marL="829178" lvl="1" indent="-414589">
              <a:lnSpc>
                <a:spcPct val="107000"/>
              </a:lnSpc>
              <a:spcAft>
                <a:spcPts val="725"/>
              </a:spcAft>
              <a:buFont typeface="+mj-lt"/>
              <a:buAutoNum type="alphaLcParenR"/>
            </a:pPr>
            <a:r>
              <a:rPr lang="en-GB" sz="2176">
                <a:solidFill>
                  <a:srgbClr val="262626"/>
                </a:solidFill>
              </a:rPr>
              <a:t>Cost-effectiveness, centralized control, rapid scalability, and anonymity.</a:t>
            </a:r>
          </a:p>
          <a:p>
            <a:pPr marL="829178" lvl="1" indent="-414589">
              <a:lnSpc>
                <a:spcPct val="107000"/>
              </a:lnSpc>
              <a:spcAft>
                <a:spcPts val="725"/>
              </a:spcAft>
              <a:buFont typeface="+mj-lt"/>
              <a:buAutoNum type="alphaLcParenR"/>
            </a:pPr>
            <a:r>
              <a:rPr lang="en-GB" sz="2176">
                <a:solidFill>
                  <a:srgbClr val="262626"/>
                </a:solidFill>
              </a:rPr>
              <a:t>Complexity, limited accessibility, high energy consumption, and susceptibility to hacking.</a:t>
            </a:r>
          </a:p>
          <a:p>
            <a:pPr marL="829178" lvl="1" indent="-414589">
              <a:lnSpc>
                <a:spcPct val="107000"/>
              </a:lnSpc>
              <a:spcAft>
                <a:spcPts val="725"/>
              </a:spcAft>
              <a:buFont typeface="+mj-lt"/>
              <a:buAutoNum type="alphaLcParenR"/>
            </a:pPr>
            <a:r>
              <a:rPr lang="en-GB" sz="2176">
                <a:solidFill>
                  <a:srgbClr val="262626"/>
                </a:solidFill>
              </a:rPr>
              <a:t>Data fragmentation, reliance on intermediaries, slow transaction speed, and lack of security.</a:t>
            </a:r>
          </a:p>
        </p:txBody>
      </p:sp>
    </p:spTree>
    <p:extLst>
      <p:ext uri="{BB962C8B-B14F-4D97-AF65-F5344CB8AC3E}">
        <p14:creationId xmlns:p14="http://schemas.microsoft.com/office/powerpoint/2010/main" val="21742634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1057" name="Google Shape;1057;p59"/>
          <p:cNvSpPr txBox="1"/>
          <p:nvPr/>
        </p:nvSpPr>
        <p:spPr>
          <a:xfrm>
            <a:off x="1604615" y="391627"/>
            <a:ext cx="5527859" cy="355798"/>
          </a:xfrm>
          <a:prstGeom prst="rect">
            <a:avLst/>
          </a:prstGeom>
          <a:noFill/>
          <a:ln>
            <a:noFill/>
          </a:ln>
        </p:spPr>
        <p:txBody>
          <a:bodyPr spcFirstLastPara="1" wrap="square" lIns="82904" tIns="41441" rIns="82904" bIns="41441" anchor="t" anchorCtr="0">
            <a:spAutoFit/>
          </a:bodyPr>
          <a:lstStyle/>
          <a:p>
            <a:pPr marL="0" marR="0" lvl="0" indent="0" algn="l" rtl="0">
              <a:spcBef>
                <a:spcPts val="0"/>
              </a:spcBef>
              <a:spcAft>
                <a:spcPts val="0"/>
              </a:spcAft>
              <a:buNone/>
            </a:pPr>
            <a:r>
              <a:rPr lang="en-GB" sz="2539">
                <a:solidFill>
                  <a:schemeClr val="lt1"/>
                </a:solidFill>
                <a:latin typeface="Open Sans"/>
                <a:ea typeface="Open Sans"/>
                <a:cs typeface="Open Sans"/>
                <a:sym typeface="Open Sans"/>
              </a:rPr>
              <a:t>SELF-TEST QUIZ</a:t>
            </a:r>
            <a:endParaRPr sz="1270"/>
          </a:p>
        </p:txBody>
      </p:sp>
      <p:sp>
        <p:nvSpPr>
          <p:cNvPr id="3" name="Text Placeholder 3">
            <a:extLst>
              <a:ext uri="{FF2B5EF4-FFF2-40B4-BE49-F238E27FC236}">
                <a16:creationId xmlns:a16="http://schemas.microsoft.com/office/drawing/2014/main" id="{9165D6FF-6878-0B71-48B5-5FE2F8569816}"/>
              </a:ext>
            </a:extLst>
          </p:cNvPr>
          <p:cNvSpPr txBox="1">
            <a:spLocks/>
          </p:cNvSpPr>
          <p:nvPr/>
        </p:nvSpPr>
        <p:spPr>
          <a:xfrm>
            <a:off x="1971580" y="1358677"/>
            <a:ext cx="8869312" cy="454091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6413" indent="-466413">
              <a:lnSpc>
                <a:spcPct val="107000"/>
              </a:lnSpc>
              <a:spcAft>
                <a:spcPts val="725"/>
              </a:spcAft>
              <a:buFont typeface="+mj-lt"/>
              <a:buAutoNum type="arabicPeriod" startAt="8"/>
            </a:pPr>
            <a:r>
              <a:rPr lang="en-GB" sz="2539"/>
              <a:t>What are the defining characteristics of a "block" and a "chain" in blockchain technology?</a:t>
            </a:r>
            <a:endParaRPr lang="en-GB" sz="2539">
              <a:solidFill>
                <a:srgbClr val="262626"/>
              </a:solidFill>
            </a:endParaRPr>
          </a:p>
          <a:p>
            <a:pPr marL="829178" lvl="1" indent="-414589">
              <a:lnSpc>
                <a:spcPct val="107000"/>
              </a:lnSpc>
              <a:spcAft>
                <a:spcPts val="725"/>
              </a:spcAft>
              <a:buFont typeface="+mj-lt"/>
              <a:buAutoNum type="alphaLcParenR"/>
            </a:pPr>
            <a:r>
              <a:rPr lang="en-GB" sz="2176">
                <a:solidFill>
                  <a:srgbClr val="262626"/>
                </a:solidFill>
              </a:rPr>
              <a:t>Efficiency in data storage and processing, and the sequential linking of blocks to ensure trust, transparency, and traceability.</a:t>
            </a:r>
          </a:p>
          <a:p>
            <a:pPr marL="829178" lvl="1" indent="-414589">
              <a:lnSpc>
                <a:spcPct val="107000"/>
              </a:lnSpc>
              <a:spcAft>
                <a:spcPts val="725"/>
              </a:spcAft>
              <a:buFont typeface="+mj-lt"/>
              <a:buAutoNum type="alphaLcParenR"/>
            </a:pPr>
            <a:r>
              <a:rPr lang="en-GB" sz="2176">
                <a:solidFill>
                  <a:srgbClr val="262626"/>
                </a:solidFill>
              </a:rPr>
              <a:t>The encryption of data within each block and the decentralization of control across multiple nodes.</a:t>
            </a:r>
          </a:p>
          <a:p>
            <a:pPr marL="829178" lvl="1" indent="-414589">
              <a:lnSpc>
                <a:spcPct val="107000"/>
              </a:lnSpc>
              <a:spcAft>
                <a:spcPts val="725"/>
              </a:spcAft>
              <a:buFont typeface="+mj-lt"/>
              <a:buAutoNum type="alphaLcParenR"/>
            </a:pPr>
            <a:r>
              <a:rPr lang="en-GB" sz="2176">
                <a:solidFill>
                  <a:srgbClr val="262626"/>
                </a:solidFill>
              </a:rPr>
              <a:t>The use of cryptographic hashing algorithms and the implementation of smart contracts.</a:t>
            </a:r>
          </a:p>
          <a:p>
            <a:pPr marL="829178" lvl="1" indent="-414589">
              <a:lnSpc>
                <a:spcPct val="107000"/>
              </a:lnSpc>
              <a:spcAft>
                <a:spcPts val="725"/>
              </a:spcAft>
              <a:buFont typeface="+mj-lt"/>
              <a:buAutoNum type="alphaLcParenR"/>
            </a:pPr>
            <a:r>
              <a:rPr lang="en-GB" sz="2176">
                <a:solidFill>
                  <a:srgbClr val="262626"/>
                </a:solidFill>
              </a:rPr>
              <a:t>The creation of a digital ledger and the distribution of digital assets.</a:t>
            </a:r>
          </a:p>
        </p:txBody>
      </p:sp>
    </p:spTree>
    <p:extLst>
      <p:ext uri="{BB962C8B-B14F-4D97-AF65-F5344CB8AC3E}">
        <p14:creationId xmlns:p14="http://schemas.microsoft.com/office/powerpoint/2010/main" val="1042662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Shape 1073"/>
        <p:cNvGrpSpPr/>
        <p:nvPr/>
      </p:nvGrpSpPr>
      <p:grpSpPr>
        <a:xfrm>
          <a:off x="0" y="0"/>
          <a:ext cx="0" cy="0"/>
          <a:chOff x="0" y="0"/>
          <a:chExt cx="0" cy="0"/>
        </a:xfrm>
      </p:grpSpPr>
      <p:sp>
        <p:nvSpPr>
          <p:cNvPr id="1074" name="Google Shape;1074;p62"/>
          <p:cNvSpPr/>
          <p:nvPr/>
        </p:nvSpPr>
        <p:spPr>
          <a:xfrm>
            <a:off x="1250273" y="803268"/>
            <a:ext cx="9713892" cy="4367228"/>
          </a:xfrm>
          <a:custGeom>
            <a:avLst/>
            <a:gdLst/>
            <a:ahLst/>
            <a:cxnLst/>
            <a:rect l="l" t="t" r="r" b="b"/>
            <a:pathLst>
              <a:path w="10692130" h="5749290" extrusionOk="0">
                <a:moveTo>
                  <a:pt x="10692003" y="0"/>
                </a:moveTo>
                <a:lnTo>
                  <a:pt x="0" y="0"/>
                </a:lnTo>
                <a:lnTo>
                  <a:pt x="0" y="5749201"/>
                </a:lnTo>
                <a:lnTo>
                  <a:pt x="10692003" y="5749201"/>
                </a:lnTo>
                <a:lnTo>
                  <a:pt x="10692003"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nvGrpSpPr>
          <p:cNvPr id="1076" name="Google Shape;1076;p62"/>
          <p:cNvGrpSpPr/>
          <p:nvPr/>
        </p:nvGrpSpPr>
        <p:grpSpPr>
          <a:xfrm>
            <a:off x="5184832" y="1326618"/>
            <a:ext cx="2617315" cy="2551423"/>
            <a:chOff x="2262504" y="2609557"/>
            <a:chExt cx="1345882" cy="1311999"/>
          </a:xfrm>
        </p:grpSpPr>
        <p:grpSp>
          <p:nvGrpSpPr>
            <p:cNvPr id="1077" name="Google Shape;1077;p62"/>
            <p:cNvGrpSpPr/>
            <p:nvPr/>
          </p:nvGrpSpPr>
          <p:grpSpPr>
            <a:xfrm>
              <a:off x="2847815" y="2734283"/>
              <a:ext cx="760571" cy="1187273"/>
              <a:chOff x="2847815" y="2734283"/>
              <a:chExt cx="760571" cy="1187273"/>
            </a:xfrm>
          </p:grpSpPr>
          <p:grpSp>
            <p:nvGrpSpPr>
              <p:cNvPr id="1078" name="Google Shape;1078;p62"/>
              <p:cNvGrpSpPr/>
              <p:nvPr/>
            </p:nvGrpSpPr>
            <p:grpSpPr>
              <a:xfrm>
                <a:off x="3093560" y="2734283"/>
                <a:ext cx="373380" cy="316098"/>
                <a:chOff x="3093560" y="2734283"/>
                <a:chExt cx="373380" cy="316098"/>
              </a:xfrm>
            </p:grpSpPr>
            <p:sp>
              <p:nvSpPr>
                <p:cNvPr id="1079" name="Google Shape;1079;p62"/>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0" name="Google Shape;1080;p62"/>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1" name="Google Shape;1081;p62"/>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082" name="Google Shape;1082;p62"/>
              <p:cNvGrpSpPr/>
              <p:nvPr/>
            </p:nvGrpSpPr>
            <p:grpSpPr>
              <a:xfrm>
                <a:off x="2847815" y="3185580"/>
                <a:ext cx="373380" cy="316099"/>
                <a:chOff x="2847815" y="3185580"/>
                <a:chExt cx="373380" cy="316099"/>
              </a:xfrm>
            </p:grpSpPr>
            <p:sp>
              <p:nvSpPr>
                <p:cNvPr id="1083" name="Google Shape;1083;p62"/>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4" name="Google Shape;1084;p62"/>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5" name="Google Shape;1085;p62"/>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086" name="Google Shape;1086;p62"/>
              <p:cNvGrpSpPr/>
              <p:nvPr/>
            </p:nvGrpSpPr>
            <p:grpSpPr>
              <a:xfrm>
                <a:off x="3385025" y="3181772"/>
                <a:ext cx="222409" cy="316098"/>
                <a:chOff x="3385025" y="3181772"/>
                <a:chExt cx="222409" cy="316098"/>
              </a:xfrm>
            </p:grpSpPr>
            <p:sp>
              <p:nvSpPr>
                <p:cNvPr id="1087" name="Google Shape;1087;p62"/>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8" name="Google Shape;1088;p62"/>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89" name="Google Shape;1089;p62"/>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090" name="Google Shape;1090;p62"/>
              <p:cNvGrpSpPr/>
              <p:nvPr/>
            </p:nvGrpSpPr>
            <p:grpSpPr>
              <a:xfrm>
                <a:off x="3139042" y="3633069"/>
                <a:ext cx="373618" cy="288487"/>
                <a:chOff x="3139042" y="3633069"/>
                <a:chExt cx="373618" cy="288487"/>
              </a:xfrm>
            </p:grpSpPr>
            <p:sp>
              <p:nvSpPr>
                <p:cNvPr id="1091" name="Google Shape;1091;p62"/>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2" name="Google Shape;1092;p62"/>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3" name="Google Shape;1093;p62"/>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sp>
            <p:nvSpPr>
              <p:cNvPr id="1094" name="Google Shape;1094;p62"/>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5" name="Google Shape;1095;p62"/>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6" name="Google Shape;1096;p62"/>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7" name="Google Shape;1097;p62"/>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8" name="Google Shape;1098;p62"/>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099" name="Google Shape;1099;p62"/>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100" name="Google Shape;1100;p62"/>
            <p:cNvGrpSpPr/>
            <p:nvPr/>
          </p:nvGrpSpPr>
          <p:grpSpPr>
            <a:xfrm>
              <a:off x="2262504" y="2609557"/>
              <a:ext cx="912494" cy="1194890"/>
              <a:chOff x="2262504" y="2609557"/>
              <a:chExt cx="912494" cy="1194890"/>
            </a:xfrm>
          </p:grpSpPr>
          <p:grpSp>
            <p:nvGrpSpPr>
              <p:cNvPr id="1101" name="Google Shape;1101;p62"/>
              <p:cNvGrpSpPr/>
              <p:nvPr/>
            </p:nvGrpSpPr>
            <p:grpSpPr>
              <a:xfrm>
                <a:off x="2262504" y="3184628"/>
                <a:ext cx="751522" cy="619819"/>
                <a:chOff x="2262504" y="3184628"/>
                <a:chExt cx="751522" cy="619819"/>
              </a:xfrm>
            </p:grpSpPr>
            <p:sp>
              <p:nvSpPr>
                <p:cNvPr id="1102" name="Google Shape;1102;p62"/>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3" name="Google Shape;1103;p62"/>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4" name="Google Shape;1104;p62"/>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5" name="Google Shape;1105;p62"/>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6" name="Google Shape;1106;p62"/>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7" name="Google Shape;1107;p62"/>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8" name="Google Shape;1108;p62"/>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09" name="Google Shape;1109;p62"/>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0" name="Google Shape;1110;p62"/>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1" name="Google Shape;1111;p62"/>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2" name="Google Shape;1112;p62"/>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113" name="Google Shape;1113;p62"/>
              <p:cNvGrpSpPr/>
              <p:nvPr/>
            </p:nvGrpSpPr>
            <p:grpSpPr>
              <a:xfrm>
                <a:off x="2270124" y="2609557"/>
                <a:ext cx="904874" cy="408453"/>
                <a:chOff x="2270124" y="2609557"/>
                <a:chExt cx="904874" cy="408453"/>
              </a:xfrm>
            </p:grpSpPr>
            <p:sp>
              <p:nvSpPr>
                <p:cNvPr id="1114" name="Google Shape;1114;p62"/>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5" name="Google Shape;1115;p62"/>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6" name="Google Shape;1116;p62"/>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7" name="Google Shape;1117;p62"/>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8" name="Google Shape;1118;p62"/>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19" name="Google Shape;1119;p62"/>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0" name="Google Shape;1120;p62"/>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1" name="Google Shape;1121;p62"/>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2" name="Google Shape;1122;p62"/>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3" name="Google Shape;1123;p62"/>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nvGrpSpPr>
              <p:cNvPr id="1124" name="Google Shape;1124;p62"/>
              <p:cNvGrpSpPr/>
              <p:nvPr/>
            </p:nvGrpSpPr>
            <p:grpSpPr>
              <a:xfrm>
                <a:off x="2307271" y="3065615"/>
                <a:ext cx="207645" cy="85689"/>
                <a:chOff x="2307271" y="3065615"/>
                <a:chExt cx="207645" cy="85689"/>
              </a:xfrm>
            </p:grpSpPr>
            <p:sp>
              <p:nvSpPr>
                <p:cNvPr id="1125" name="Google Shape;1125;p62"/>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6" name="Google Shape;1126;p62"/>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sp>
              <p:nvSpPr>
                <p:cNvPr id="1127" name="Google Shape;1127;p62"/>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82904" tIns="41441" rIns="82904" bIns="41441" anchor="ctr" anchorCtr="0">
                  <a:noAutofit/>
                </a:bodyPr>
                <a:lstStyle/>
                <a:p>
                  <a:pPr marL="0" marR="0" lvl="0" indent="0" algn="l" rtl="0">
                    <a:spcBef>
                      <a:spcPts val="0"/>
                    </a:spcBef>
                    <a:spcAft>
                      <a:spcPts val="0"/>
                    </a:spcAft>
                    <a:buNone/>
                  </a:pPr>
                  <a:endParaRPr sz="1632">
                    <a:solidFill>
                      <a:schemeClr val="dk1"/>
                    </a:solidFill>
                    <a:latin typeface="Calibri"/>
                    <a:ea typeface="Calibri"/>
                    <a:cs typeface="Calibri"/>
                    <a:sym typeface="Calibri"/>
                  </a:endParaRPr>
                </a:p>
              </p:txBody>
            </p:sp>
          </p:grpSp>
        </p:grpSp>
      </p:grpSp>
      <p:sp>
        <p:nvSpPr>
          <p:cNvPr id="1128" name="Google Shape;1128;p62"/>
          <p:cNvSpPr txBox="1"/>
          <p:nvPr/>
        </p:nvSpPr>
        <p:spPr>
          <a:xfrm>
            <a:off x="1397320" y="5426046"/>
            <a:ext cx="7064870" cy="439411"/>
          </a:xfrm>
          <a:prstGeom prst="rect">
            <a:avLst/>
          </a:prstGeom>
          <a:noFill/>
          <a:ln>
            <a:noFill/>
          </a:ln>
        </p:spPr>
        <p:txBody>
          <a:bodyPr spcFirstLastPara="1" wrap="square" lIns="82904" tIns="41441" rIns="82904" bIns="41441" anchor="t" anchorCtr="0">
            <a:spAutoFit/>
          </a:bodyPr>
          <a:lstStyle/>
          <a:p>
            <a:pPr marL="0" marR="0" lvl="0" indent="0" algn="just" rtl="0">
              <a:spcBef>
                <a:spcPts val="0"/>
              </a:spcBef>
              <a:spcAft>
                <a:spcPts val="0"/>
              </a:spcAft>
              <a:buNone/>
            </a:pPr>
            <a:r>
              <a:rPr lang="en-GB" sz="1088">
                <a:solidFill>
                  <a:schemeClr val="dk1"/>
                </a:solidFill>
                <a:latin typeface="Open Sans"/>
                <a:ea typeface="Open Sans"/>
                <a:cs typeface="Open Sans"/>
                <a:sym typeface="Open San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70"/>
          </a:p>
        </p:txBody>
      </p:sp>
      <p:pic>
        <p:nvPicPr>
          <p:cNvPr id="3" name="Picture 2" descr="Blue text on a black background&#10;&#10;Description automatically generated">
            <a:extLst>
              <a:ext uri="{FF2B5EF4-FFF2-40B4-BE49-F238E27FC236}">
                <a16:creationId xmlns:a16="http://schemas.microsoft.com/office/drawing/2014/main" id="{DC454B77-AFFC-5822-5326-F43A0054460E}"/>
              </a:ext>
            </a:extLst>
          </p:cNvPr>
          <p:cNvPicPr>
            <a:picLocks noChangeAspect="1"/>
          </p:cNvPicPr>
          <p:nvPr/>
        </p:nvPicPr>
        <p:blipFill>
          <a:blip r:embed="rId3"/>
          <a:stretch>
            <a:fillRect/>
          </a:stretch>
        </p:blipFill>
        <p:spPr>
          <a:xfrm>
            <a:off x="8835373" y="5577750"/>
            <a:ext cx="1835950" cy="3500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g283a1922f65_0_92"/>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83" name="Google Shape;383;g283a1922f65_0_92"/>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INDUSTRY USES OF BLOCKCHAIN</a:t>
            </a:r>
            <a:endParaRPr sz="1270">
              <a:solidFill>
                <a:schemeClr val="lt1"/>
              </a:solidFill>
              <a:latin typeface="Open Sans"/>
              <a:ea typeface="Open Sans"/>
              <a:cs typeface="Open Sans"/>
              <a:sym typeface="Open Sans"/>
            </a:endParaRPr>
          </a:p>
        </p:txBody>
      </p:sp>
      <p:sp>
        <p:nvSpPr>
          <p:cNvPr id="384" name="Google Shape;384;g283a1922f65_0_92"/>
          <p:cNvSpPr txBox="1"/>
          <p:nvPr/>
        </p:nvSpPr>
        <p:spPr>
          <a:xfrm>
            <a:off x="1645557" y="1475479"/>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Blockchain is an emerging technology that is being adopted in innovative manner by </a:t>
            </a:r>
            <a:r>
              <a:rPr lang="en-GB" sz="1995" b="1">
                <a:solidFill>
                  <a:schemeClr val="dk1"/>
                </a:solidFill>
                <a:latin typeface="Calibri"/>
                <a:ea typeface="Calibri"/>
                <a:cs typeface="Calibri"/>
                <a:sym typeface="Calibri"/>
              </a:rPr>
              <a:t>various industries</a:t>
            </a:r>
            <a:r>
              <a:rPr lang="en-GB" sz="1995">
                <a:solidFill>
                  <a:schemeClr val="dk1"/>
                </a:solidFill>
                <a:latin typeface="Calibri"/>
                <a:ea typeface="Calibri"/>
                <a:cs typeface="Calibri"/>
                <a:sym typeface="Calibri"/>
              </a:rPr>
              <a:t>, including:</a:t>
            </a: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energy</a:t>
            </a: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finance</a:t>
            </a: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media &amp; entertainment</a:t>
            </a: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solidFill>
                  <a:schemeClr val="dk1"/>
                </a:solidFill>
                <a:latin typeface="Calibri"/>
                <a:ea typeface="Calibri"/>
                <a:cs typeface="Calibri"/>
                <a:sym typeface="Calibri"/>
              </a:rPr>
              <a:t>retail</a:t>
            </a: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b="1">
                <a:solidFill>
                  <a:schemeClr val="dk1"/>
                </a:solidFill>
                <a:latin typeface="Calibri"/>
                <a:ea typeface="Calibri"/>
                <a:cs typeface="Calibri"/>
                <a:sym typeface="Calibri"/>
              </a:rPr>
              <a:t>agriculture</a:t>
            </a:r>
            <a:endParaRPr sz="1995" b="1">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In this module, we will focus on the </a:t>
            </a:r>
            <a:r>
              <a:rPr lang="en-GB" sz="1995" b="1">
                <a:latin typeface="Calibri"/>
                <a:ea typeface="Calibri"/>
                <a:cs typeface="Calibri"/>
                <a:sym typeface="Calibri"/>
              </a:rPr>
              <a:t>role of Blockchain within the agrifood sector</a:t>
            </a:r>
            <a:r>
              <a:rPr lang="en-GB" sz="1995">
                <a:latin typeface="Calibri"/>
                <a:ea typeface="Calibri"/>
                <a:cs typeface="Calibri"/>
                <a:sym typeface="Calibri"/>
              </a:rPr>
              <a:t>, and the </a:t>
            </a:r>
            <a:r>
              <a:rPr lang="en-GB" sz="1995" b="1">
                <a:latin typeface="Calibri"/>
                <a:ea typeface="Calibri"/>
                <a:cs typeface="Calibri"/>
                <a:sym typeface="Calibri"/>
              </a:rPr>
              <a:t>opportunities</a:t>
            </a:r>
            <a:r>
              <a:rPr lang="en-GB" sz="1995">
                <a:latin typeface="Calibri"/>
                <a:ea typeface="Calibri"/>
                <a:cs typeface="Calibri"/>
                <a:sym typeface="Calibri"/>
              </a:rPr>
              <a:t> and </a:t>
            </a:r>
            <a:r>
              <a:rPr lang="en-GB" sz="1995" b="1">
                <a:latin typeface="Calibri"/>
                <a:ea typeface="Calibri"/>
                <a:cs typeface="Calibri"/>
                <a:sym typeface="Calibri"/>
              </a:rPr>
              <a:t>challenges</a:t>
            </a:r>
            <a:r>
              <a:rPr lang="en-GB" sz="1995">
                <a:latin typeface="Calibri"/>
                <a:ea typeface="Calibri"/>
                <a:cs typeface="Calibri"/>
                <a:sym typeface="Calibri"/>
              </a:rPr>
              <a:t> associated with its use. Agriculture is one of the most important sectors where blockchain technology has the potential to tackle wide-ranging concerns with product stealing, traceability, price fraud, and customer distrust. ​</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SzPts val="2200"/>
              <a:buFont typeface="Calibri"/>
              <a:buChar char="●"/>
            </a:pPr>
            <a:r>
              <a:rPr lang="en-GB" sz="1995">
                <a:latin typeface="Calibri"/>
                <a:ea typeface="Calibri"/>
                <a:cs typeface="Calibri"/>
                <a:sym typeface="Calibri"/>
              </a:rPr>
              <a:t>The development of a more </a:t>
            </a:r>
            <a:r>
              <a:rPr lang="en-GB" sz="1995" b="1">
                <a:latin typeface="Calibri"/>
                <a:ea typeface="Calibri"/>
                <a:cs typeface="Calibri"/>
                <a:sym typeface="Calibri"/>
              </a:rPr>
              <a:t>reliable, sustainable, and secure</a:t>
            </a:r>
            <a:r>
              <a:rPr lang="en-GB" sz="1995">
                <a:latin typeface="Calibri"/>
                <a:ea typeface="Calibri"/>
                <a:cs typeface="Calibri"/>
                <a:sym typeface="Calibri"/>
              </a:rPr>
              <a:t> agri-food system is possible with the use of blockchain technology.​</a:t>
            </a:r>
            <a:endParaRPr sz="1995">
              <a:latin typeface="Calibri"/>
              <a:ea typeface="Calibri"/>
              <a:cs typeface="Calibri"/>
              <a:sym typeface="Calibri"/>
            </a:endParaRPr>
          </a:p>
          <a:p>
            <a:pPr marL="829178"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a:p>
            <a:pPr marL="0"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g283a1922f65_0_84"/>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75" name="Google Shape;375;g283a1922f65_0_84"/>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KEY TAKEAWAYS </a:t>
            </a:r>
            <a:endParaRPr sz="1270">
              <a:solidFill>
                <a:schemeClr val="lt1"/>
              </a:solidFill>
              <a:latin typeface="Open Sans"/>
              <a:ea typeface="Open Sans"/>
              <a:cs typeface="Open Sans"/>
              <a:sym typeface="Open Sans"/>
            </a:endParaRPr>
          </a:p>
        </p:txBody>
      </p:sp>
      <p:sp>
        <p:nvSpPr>
          <p:cNvPr id="376" name="Google Shape;376;g283a1922f65_0_84"/>
          <p:cNvSpPr txBox="1"/>
          <p:nvPr/>
        </p:nvSpPr>
        <p:spPr>
          <a:xfrm>
            <a:off x="1645557" y="1475479"/>
            <a:ext cx="8900887"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Clr>
                <a:schemeClr val="dk1"/>
              </a:buClr>
              <a:buSzPts val="2200"/>
              <a:buFont typeface="Calibri"/>
              <a:buAutoNum type="arabicPeriod"/>
            </a:pPr>
            <a:r>
              <a:rPr lang="en-GB" sz="1995">
                <a:solidFill>
                  <a:schemeClr val="dk1"/>
                </a:solidFill>
                <a:latin typeface="Calibri"/>
                <a:ea typeface="Calibri"/>
                <a:cs typeface="Calibri"/>
                <a:sym typeface="Calibri"/>
              </a:rPr>
              <a:t>Blockchain is a type of </a:t>
            </a:r>
            <a:r>
              <a:rPr lang="en-GB" sz="1995" b="1">
                <a:solidFill>
                  <a:schemeClr val="dk1"/>
                </a:solidFill>
                <a:latin typeface="Calibri"/>
                <a:ea typeface="Calibri"/>
                <a:cs typeface="Calibri"/>
                <a:sym typeface="Calibri"/>
              </a:rPr>
              <a:t>shared database</a:t>
            </a:r>
            <a:r>
              <a:rPr lang="en-GB" sz="1995">
                <a:solidFill>
                  <a:schemeClr val="dk1"/>
                </a:solidFill>
                <a:latin typeface="Calibri"/>
                <a:ea typeface="Calibri"/>
                <a:cs typeface="Calibri"/>
                <a:sym typeface="Calibri"/>
              </a:rPr>
              <a:t> that differs from a typical database in the way it stores information; Blockchains </a:t>
            </a:r>
            <a:r>
              <a:rPr lang="en-GB" sz="1995" b="1">
                <a:solidFill>
                  <a:schemeClr val="dk1"/>
                </a:solidFill>
                <a:latin typeface="Calibri"/>
                <a:ea typeface="Calibri"/>
                <a:cs typeface="Calibri"/>
                <a:sym typeface="Calibri"/>
              </a:rPr>
              <a:t>store data in blocks</a:t>
            </a:r>
            <a:r>
              <a:rPr lang="en-GB" sz="1995">
                <a:solidFill>
                  <a:schemeClr val="dk1"/>
                </a:solidFill>
                <a:latin typeface="Calibri"/>
                <a:ea typeface="Calibri"/>
                <a:cs typeface="Calibri"/>
                <a:sym typeface="Calibri"/>
              </a:rPr>
              <a:t> linked together via </a:t>
            </a:r>
            <a:r>
              <a:rPr lang="en-GB" sz="1995" b="1">
                <a:solidFill>
                  <a:schemeClr val="dk1"/>
                </a:solidFill>
                <a:latin typeface="Calibri"/>
                <a:ea typeface="Calibri"/>
                <a:cs typeface="Calibri"/>
                <a:sym typeface="Calibri"/>
              </a:rPr>
              <a:t>cryptography</a:t>
            </a:r>
            <a:r>
              <a:rPr lang="en-GB" sz="1995">
                <a:solidFill>
                  <a:schemeClr val="dk1"/>
                </a:solidFill>
                <a:latin typeface="Calibri"/>
                <a:ea typeface="Calibri"/>
                <a:cs typeface="Calibri"/>
                <a:sym typeface="Calibri"/>
              </a:rPr>
              <a:t>.​</a:t>
            </a:r>
            <a:endParaRPr sz="1995">
              <a:solidFill>
                <a:schemeClr val="dk1"/>
              </a:solidFill>
              <a:latin typeface="Calibri"/>
              <a:ea typeface="Calibri"/>
              <a:cs typeface="Calibri"/>
              <a:sym typeface="Calibri"/>
            </a:endParaRPr>
          </a:p>
          <a:p>
            <a:pPr marL="829178"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AutoNum type="arabicPeriod"/>
            </a:pPr>
            <a:r>
              <a:rPr lang="en-GB" sz="1995">
                <a:solidFill>
                  <a:schemeClr val="dk1"/>
                </a:solidFill>
                <a:latin typeface="Calibri"/>
                <a:ea typeface="Calibri"/>
                <a:cs typeface="Calibri"/>
                <a:sym typeface="Calibri"/>
              </a:rPr>
              <a:t>Different types of information can be stored on a blockchain. ​</a:t>
            </a:r>
            <a:endParaRPr sz="1995">
              <a:solidFill>
                <a:schemeClr val="dk1"/>
              </a:solidFill>
              <a:latin typeface="Calibri"/>
              <a:ea typeface="Calibri"/>
              <a:cs typeface="Calibri"/>
              <a:sym typeface="Calibri"/>
            </a:endParaRPr>
          </a:p>
          <a:p>
            <a:pPr marL="829178"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AutoNum type="arabicPeriod"/>
            </a:pPr>
            <a:r>
              <a:rPr lang="en-GB" sz="1995">
                <a:solidFill>
                  <a:schemeClr val="dk1"/>
                </a:solidFill>
                <a:latin typeface="Calibri"/>
                <a:ea typeface="Calibri"/>
                <a:cs typeface="Calibri"/>
                <a:sym typeface="Calibri"/>
              </a:rPr>
              <a:t>In many case, Blockchain is </a:t>
            </a:r>
            <a:r>
              <a:rPr lang="en-GB" sz="1995" b="1">
                <a:solidFill>
                  <a:schemeClr val="dk1"/>
                </a:solidFill>
                <a:latin typeface="Calibri"/>
                <a:ea typeface="Calibri"/>
                <a:cs typeface="Calibri"/>
                <a:sym typeface="Calibri"/>
              </a:rPr>
              <a:t>decentralize</a:t>
            </a:r>
            <a:r>
              <a:rPr lang="en-GB" sz="1995">
                <a:solidFill>
                  <a:schemeClr val="dk1"/>
                </a:solidFill>
                <a:latin typeface="Calibri"/>
                <a:ea typeface="Calibri"/>
                <a:cs typeface="Calibri"/>
                <a:sym typeface="Calibri"/>
              </a:rPr>
              <a:t>d so that no single person or group has control—instead, all users collectively retain control.​</a:t>
            </a:r>
            <a:endParaRPr sz="1995">
              <a:solidFill>
                <a:schemeClr val="dk1"/>
              </a:solidFill>
              <a:latin typeface="Calibri"/>
              <a:ea typeface="Calibri"/>
              <a:cs typeface="Calibri"/>
              <a:sym typeface="Calibri"/>
            </a:endParaRPr>
          </a:p>
          <a:p>
            <a:pPr marL="829178" marR="0" lvl="0" indent="0" algn="l" rtl="0">
              <a:lnSpc>
                <a:spcPct val="100000"/>
              </a:lnSpc>
              <a:spcBef>
                <a:spcPts val="0"/>
              </a:spcBef>
              <a:spcAft>
                <a:spcPts val="0"/>
              </a:spcAft>
              <a:buNone/>
            </a:pPr>
            <a:endParaRPr sz="1995">
              <a:solidFill>
                <a:schemeClr val="dk1"/>
              </a:solidFill>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AutoNum type="arabicPeriod"/>
            </a:pPr>
            <a:r>
              <a:rPr lang="en-GB" sz="1995">
                <a:solidFill>
                  <a:schemeClr val="dk1"/>
                </a:solidFill>
                <a:latin typeface="Calibri"/>
                <a:ea typeface="Calibri"/>
                <a:cs typeface="Calibri"/>
                <a:sym typeface="Calibri"/>
              </a:rPr>
              <a:t>Decentralized Blockchains are </a:t>
            </a:r>
            <a:r>
              <a:rPr lang="en-GB" sz="1995" b="1">
                <a:solidFill>
                  <a:schemeClr val="dk1"/>
                </a:solidFill>
                <a:latin typeface="Calibri"/>
                <a:ea typeface="Calibri"/>
                <a:cs typeface="Calibri"/>
                <a:sym typeface="Calibri"/>
              </a:rPr>
              <a:t>immutable,</a:t>
            </a:r>
            <a:r>
              <a:rPr lang="en-GB" sz="1995">
                <a:solidFill>
                  <a:schemeClr val="dk1"/>
                </a:solidFill>
                <a:latin typeface="Calibri"/>
                <a:ea typeface="Calibri"/>
                <a:cs typeface="Calibri"/>
                <a:sym typeface="Calibri"/>
              </a:rPr>
              <a:t> which means that the data entered is irreversible.​</a:t>
            </a:r>
            <a:endParaRPr sz="1995">
              <a:solidFill>
                <a:schemeClr val="dk1"/>
              </a:solidFill>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g283a1922f65_0_99"/>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91" name="Google Shape;391;g283a1922f65_0_99"/>
          <p:cNvSpPr txBox="1"/>
          <p:nvPr/>
        </p:nvSpPr>
        <p:spPr>
          <a:xfrm>
            <a:off x="1604615" y="391625"/>
            <a:ext cx="7512665" cy="355798"/>
          </a:xfrm>
          <a:prstGeom prst="rect">
            <a:avLst/>
          </a:prstGeom>
          <a:noFill/>
          <a:ln>
            <a:noFill/>
          </a:ln>
        </p:spPr>
        <p:txBody>
          <a:bodyPr spcFirstLastPara="1" wrap="square" lIns="82904" tIns="41441" rIns="82904" bIns="41441"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539">
                <a:solidFill>
                  <a:schemeClr val="lt1"/>
                </a:solidFill>
                <a:latin typeface="Open Sans"/>
                <a:ea typeface="Open Sans"/>
                <a:cs typeface="Open Sans"/>
                <a:sym typeface="Open Sans"/>
              </a:rPr>
              <a:t>BLOCKCHAIN IN AGRIFOOD: OPPORTUNITIES</a:t>
            </a:r>
            <a:endParaRPr sz="1270">
              <a:solidFill>
                <a:schemeClr val="lt1"/>
              </a:solidFill>
              <a:latin typeface="Open Sans"/>
              <a:ea typeface="Open Sans"/>
              <a:cs typeface="Open Sans"/>
              <a:sym typeface="Open Sans"/>
            </a:endParaRPr>
          </a:p>
        </p:txBody>
      </p:sp>
      <p:sp>
        <p:nvSpPr>
          <p:cNvPr id="392" name="Google Shape;392;g283a1922f65_0_99"/>
          <p:cNvSpPr txBox="1"/>
          <p:nvPr/>
        </p:nvSpPr>
        <p:spPr>
          <a:xfrm>
            <a:off x="6868141" y="1527302"/>
            <a:ext cx="4076252" cy="1628705"/>
          </a:xfrm>
          <a:prstGeom prst="rect">
            <a:avLst/>
          </a:prstGeom>
          <a:noFill/>
          <a:ln>
            <a:noFill/>
          </a:ln>
        </p:spPr>
        <p:txBody>
          <a:bodyPr spcFirstLastPara="1" wrap="square" lIns="82904" tIns="82904" rIns="82904" bIns="82904" anchor="t" anchorCtr="0">
            <a:noAutofit/>
          </a:bodyPr>
          <a:lstStyle/>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Supply Chain Transparency​</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Provenance and Quality Assurance​</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Efficient Traceability​</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Smart Contracts​</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Access to Financing​</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Reducing Food Waste​</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Sustainable Agriculture​</a:t>
            </a:r>
            <a:endParaRPr sz="1995">
              <a:latin typeface="Calibri"/>
              <a:ea typeface="Calibri"/>
              <a:cs typeface="Calibri"/>
              <a:sym typeface="Calibri"/>
            </a:endParaRPr>
          </a:p>
          <a:p>
            <a:pPr marL="1243767" marR="0" lvl="0" indent="0" algn="l" rtl="0">
              <a:lnSpc>
                <a:spcPct val="100000"/>
              </a:lnSpc>
              <a:spcBef>
                <a:spcPts val="0"/>
              </a:spcBef>
              <a:spcAft>
                <a:spcPts val="0"/>
              </a:spcAft>
              <a:buNone/>
            </a:pPr>
            <a:endParaRPr sz="1995">
              <a:latin typeface="Calibri"/>
              <a:ea typeface="Calibri"/>
              <a:cs typeface="Calibri"/>
              <a:sym typeface="Calibri"/>
            </a:endParaRPr>
          </a:p>
          <a:p>
            <a:pPr marL="414589" marR="0" lvl="0" indent="-333974" algn="l" rtl="0">
              <a:lnSpc>
                <a:spcPct val="100000"/>
              </a:lnSpc>
              <a:spcBef>
                <a:spcPts val="0"/>
              </a:spcBef>
              <a:spcAft>
                <a:spcPts val="0"/>
              </a:spcAft>
              <a:buClr>
                <a:schemeClr val="dk1"/>
              </a:buClr>
              <a:buSzPts val="2200"/>
              <a:buFont typeface="Calibri"/>
              <a:buChar char="●"/>
            </a:pPr>
            <a:r>
              <a:rPr lang="en-GB" sz="1995">
                <a:latin typeface="Calibri"/>
                <a:ea typeface="Calibri"/>
                <a:cs typeface="Calibri"/>
                <a:sym typeface="Calibri"/>
              </a:rPr>
              <a:t>Market Access​</a:t>
            </a:r>
            <a:endParaRPr sz="1995">
              <a:latin typeface="Calibri"/>
              <a:ea typeface="Calibri"/>
              <a:cs typeface="Calibri"/>
              <a:sym typeface="Calibri"/>
            </a:endParaRPr>
          </a:p>
          <a:p>
            <a:pPr marL="414589" marR="0" lvl="0" indent="0" algn="l" rtl="0">
              <a:lnSpc>
                <a:spcPct val="100000"/>
              </a:lnSpc>
              <a:spcBef>
                <a:spcPts val="0"/>
              </a:spcBef>
              <a:spcAft>
                <a:spcPts val="0"/>
              </a:spcAft>
              <a:buNone/>
            </a:pPr>
            <a:endParaRPr sz="1995">
              <a:latin typeface="Calibri"/>
              <a:ea typeface="Calibri"/>
              <a:cs typeface="Calibri"/>
              <a:sym typeface="Calibri"/>
            </a:endParaRPr>
          </a:p>
        </p:txBody>
      </p:sp>
      <p:pic>
        <p:nvPicPr>
          <p:cNvPr id="393" name="Google Shape;393;g283a1922f65_0_99"/>
          <p:cNvPicPr preferRelativeResize="0"/>
          <p:nvPr/>
        </p:nvPicPr>
        <p:blipFill rotWithShape="1">
          <a:blip r:embed="rId4">
            <a:alphaModFix/>
          </a:blip>
          <a:srcRect r="3344"/>
          <a:stretch/>
        </p:blipFill>
        <p:spPr>
          <a:xfrm>
            <a:off x="1385804" y="1605038"/>
            <a:ext cx="5312562" cy="433741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14042"/>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14042"/>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209EDFC-06D1-4961-B24C-D642FDBB8A16}">
  <ds:schemaRefs>
    <ds:schemaRef ds:uri="http://schemas.microsoft.com/sharepoint/v3/contenttype/forms"/>
  </ds:schemaRefs>
</ds:datastoreItem>
</file>

<file path=customXml/itemProps2.xml><?xml version="1.0" encoding="utf-8"?>
<ds:datastoreItem xmlns:ds="http://schemas.openxmlformats.org/officeDocument/2006/customXml" ds:itemID="{7B4F233F-3E7C-4582-8DD5-9FB0C5600978}">
  <ds:schemaRefs>
    <ds:schemaRef ds:uri="5f499425-232d-46a9-a4b2-ccd4a8f006e6"/>
    <ds:schemaRef ds:uri="70c7cfa0-a170-42e4-a713-239d21ceef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A3184AE-7F9C-43E5-B4B4-6C71866B698C}">
  <ds:schemaRefs>
    <ds:schemaRef ds:uri="5f499425-232d-46a9-a4b2-ccd4a8f006e6"/>
    <ds:schemaRef ds:uri="70c7cfa0-a170-42e4-a713-239d21ceefc5"/>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TotalTime>
  <Words>7689</Words>
  <Application>Microsoft Office PowerPoint</Application>
  <PresentationFormat>Widescreen</PresentationFormat>
  <Paragraphs>638</Paragraphs>
  <Slides>68</Slides>
  <Notes>68</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68</vt:i4>
      </vt:variant>
    </vt:vector>
  </HeadingPairs>
  <TitlesOfParts>
    <vt:vector size="77" baseType="lpstr">
      <vt:lpstr>Open Sans</vt:lpstr>
      <vt:lpstr>Calibri</vt:lpstr>
      <vt:lpstr>Montserrat</vt:lpstr>
      <vt:lpstr>Arial</vt:lpstr>
      <vt:lpstr>Source Sans Pro</vt:lpstr>
      <vt:lpstr>Office Theme</vt:lpstr>
      <vt:lpstr>Custom Design</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Orla Casey</dc:creator>
  <cp:lastModifiedBy>Canice Hamill</cp:lastModifiedBy>
  <cp:revision>3</cp:revision>
  <dcterms:created xsi:type="dcterms:W3CDTF">2021-04-30T15:12:21Z</dcterms:created>
  <dcterms:modified xsi:type="dcterms:W3CDTF">2024-05-08T10:38:00Z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2021-04-30T00:00:00Z</vt:filetime>
  </property>
  <property fmtid="{D5CDD505-2E9C-101B-9397-08002B2CF9AE}" pid="3" name="Creator">
    <vt:lpwstr>Adobe InDesign 16.1 (Macintosh)</vt:lpwstr>
  </property>
  <property fmtid="{D5CDD505-2E9C-101B-9397-08002B2CF9AE}" pid="4" name="LastSaved">
    <vt:filetime>2021-04-30T00:00:00Z</vt:filetime>
  </property>
  <property fmtid="{D5CDD505-2E9C-101B-9397-08002B2CF9AE}" pid="5" name="ContentTypeId">
    <vt:lpwstr>0x010100C8CD9FFBF167504091ADB0A958B57D7A</vt:lpwstr>
  </property>
  <property fmtid="{D5CDD505-2E9C-101B-9397-08002B2CF9AE}" pid="6" name="MediaServiceImageTags">
    <vt:lpwstr/>
  </property>
</Properties>
</file>