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2" r:id="rId5"/>
    <p:sldMasterId id="2147483665" r:id="rId6"/>
    <p:sldMasterId id="2147483669" r:id="rId7"/>
  </p:sldMasterIdLst>
  <p:notesMasterIdLst>
    <p:notesMasterId r:id="rId76"/>
  </p:notesMasterIdLst>
  <p:sldIdLst>
    <p:sldId id="4347" r:id="rId8"/>
    <p:sldId id="257" r:id="rId9"/>
    <p:sldId id="258" r:id="rId10"/>
    <p:sldId id="259" r:id="rId11"/>
    <p:sldId id="261" r:id="rId12"/>
    <p:sldId id="262" r:id="rId13"/>
    <p:sldId id="264" r:id="rId14"/>
    <p:sldId id="263"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3" r:id="rId33"/>
    <p:sldId id="282"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20" r:id="rId68"/>
    <p:sldId id="321" r:id="rId69"/>
    <p:sldId id="322" r:id="rId70"/>
    <p:sldId id="323" r:id="rId71"/>
    <p:sldId id="324" r:id="rId72"/>
    <p:sldId id="325" r:id="rId73"/>
    <p:sldId id="326" r:id="rId74"/>
    <p:sldId id="319" r:id="rId75"/>
  </p:sldIdLst>
  <p:sldSz cx="12192000" cy="6858000"/>
  <p:notesSz cx="10693400" cy="7562850"/>
  <p:embeddedFontLst>
    <p:embeddedFont>
      <p:font typeface="Montserrat" panose="00000500000000000000" pitchFamily="2" charset="0"/>
      <p:regular r:id="rId77"/>
      <p:bold r:id="rId78"/>
      <p:italic r:id="rId79"/>
      <p:boldItalic r:id="rId80"/>
    </p:embeddedFont>
    <p:embeddedFont>
      <p:font typeface="Open Sans" panose="020B0606030504020204" pitchFamily="34" charset="0"/>
      <p:regular r:id="rId81"/>
      <p:bold r:id="rId82"/>
      <p:italic r:id="rId83"/>
      <p:boldItalic r:id="rId84"/>
    </p:embeddedFont>
    <p:embeddedFont>
      <p:font typeface="Source Sans Pro" panose="020B0503030403020204" pitchFamily="34" charset="0"/>
      <p:regular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612" userDrawn="1">
          <p15:clr>
            <a:srgbClr val="A4A3A4"/>
          </p15:clr>
        </p15:guide>
        <p15:guide id="2" pos="2463"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gHM9baPZEmEcq0hDPTzqFg9gX1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FEDC99-1A4C-EBF3-15B2-7B1D03FBCEC0}" v="102" dt="2024-05-07T06:21:30.310"/>
    <p1510:client id="{B795E0DD-CAE0-FB93-1500-46C72B98C6CE}" v="20" dt="2024-05-07T06:14:35.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52"/>
      </p:cViewPr>
      <p:guideLst>
        <p:guide orient="horz" pos="2612"/>
        <p:guide pos="24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8.fntdata"/><Relationship Id="rId89"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font" Target="fonts/font3.fntdata"/><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font" Target="fonts/font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font" Target="fonts/font7.fntdata"/><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font" Target="fonts/font2.fntdata"/><Relationship Id="rId81" Type="http://schemas.openxmlformats.org/officeDocument/2006/relationships/font" Target="fonts/font5.fntdata"/><Relationship Id="rId86"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font" Target="fonts/font6.fntdata"/><Relationship Id="rId1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la Casey" userId="S::orla_momentumconsulting.ie#ext#@uniag1.onmicrosoft.com::4b973df9-dbe4-4e56-8606-68cdeaa09e3e" providerId="AD" clId="Web-{B795E0DD-CAE0-FB93-1500-46C72B98C6CE}"/>
    <pc:docChg chg="modSld">
      <pc:chgData name="Orla Casey" userId="S::orla_momentumconsulting.ie#ext#@uniag1.onmicrosoft.com::4b973df9-dbe4-4e56-8606-68cdeaa09e3e" providerId="AD" clId="Web-{B795E0DD-CAE0-FB93-1500-46C72B98C6CE}" dt="2024-05-07T06:14:35.857" v="18"/>
      <pc:docMkLst>
        <pc:docMk/>
      </pc:docMkLst>
      <pc:sldChg chg="addSp delSp modSp">
        <pc:chgData name="Orla Casey" userId="S::orla_momentumconsulting.ie#ext#@uniag1.onmicrosoft.com::4b973df9-dbe4-4e56-8606-68cdeaa09e3e" providerId="AD" clId="Web-{B795E0DD-CAE0-FB93-1500-46C72B98C6CE}" dt="2024-05-07T06:13:26.681" v="6" actId="1076"/>
        <pc:sldMkLst>
          <pc:docMk/>
          <pc:sldMk cId="0" sldId="256"/>
        </pc:sldMkLst>
        <pc:picChg chg="add mod">
          <ac:chgData name="Orla Casey" userId="S::orla_momentumconsulting.ie#ext#@uniag1.onmicrosoft.com::4b973df9-dbe4-4e56-8606-68cdeaa09e3e" providerId="AD" clId="Web-{B795E0DD-CAE0-FB93-1500-46C72B98C6CE}" dt="2024-05-07T06:13:26.681" v="6" actId="1076"/>
          <ac:picMkLst>
            <pc:docMk/>
            <pc:sldMk cId="0" sldId="256"/>
            <ac:picMk id="2" creationId="{163F1DEB-9918-B2AF-F3F7-5B9146070B13}"/>
          </ac:picMkLst>
        </pc:picChg>
        <pc:picChg chg="del">
          <ac:chgData name="Orla Casey" userId="S::orla_momentumconsulting.ie#ext#@uniag1.onmicrosoft.com::4b973df9-dbe4-4e56-8606-68cdeaa09e3e" providerId="AD" clId="Web-{B795E0DD-CAE0-FB93-1500-46C72B98C6CE}" dt="2024-05-07T06:13:05.460" v="0"/>
          <ac:picMkLst>
            <pc:docMk/>
            <pc:sldMk cId="0" sldId="256"/>
            <ac:picMk id="211" creationId="{00000000-0000-0000-0000-000000000000}"/>
          </ac:picMkLst>
        </pc:picChg>
      </pc:sldChg>
      <pc:sldChg chg="addSp delSp">
        <pc:chgData name="Orla Casey" userId="S::orla_momentumconsulting.ie#ext#@uniag1.onmicrosoft.com::4b973df9-dbe4-4e56-8606-68cdeaa09e3e" providerId="AD" clId="Web-{B795E0DD-CAE0-FB93-1500-46C72B98C6CE}" dt="2024-05-07T06:13:39.978" v="8"/>
        <pc:sldMkLst>
          <pc:docMk/>
          <pc:sldMk cId="0" sldId="260"/>
        </pc:sldMkLst>
        <pc:picChg chg="add">
          <ac:chgData name="Orla Casey" userId="S::orla_momentumconsulting.ie#ext#@uniag1.onmicrosoft.com::4b973df9-dbe4-4e56-8606-68cdeaa09e3e" providerId="AD" clId="Web-{B795E0DD-CAE0-FB93-1500-46C72B98C6CE}" dt="2024-05-07T06:13:39.978" v="8"/>
          <ac:picMkLst>
            <pc:docMk/>
            <pc:sldMk cId="0" sldId="260"/>
            <ac:picMk id="3" creationId="{36CA6496-EC7F-2CF5-360A-9946919D3C82}"/>
          </ac:picMkLst>
        </pc:picChg>
        <pc:picChg chg="del">
          <ac:chgData name="Orla Casey" userId="S::orla_momentumconsulting.ie#ext#@uniag1.onmicrosoft.com::4b973df9-dbe4-4e56-8606-68cdeaa09e3e" providerId="AD" clId="Web-{B795E0DD-CAE0-FB93-1500-46C72B98C6CE}" dt="2024-05-07T06:13:31.431" v="7"/>
          <ac:picMkLst>
            <pc:docMk/>
            <pc:sldMk cId="0" sldId="260"/>
            <ac:picMk id="296" creationId="{00000000-0000-0000-0000-000000000000}"/>
          </ac:picMkLst>
        </pc:picChg>
      </pc:sldChg>
      <pc:sldChg chg="addSp delSp">
        <pc:chgData name="Orla Casey" userId="S::orla_momentumconsulting.ie#ext#@uniag1.onmicrosoft.com::4b973df9-dbe4-4e56-8606-68cdeaa09e3e" providerId="AD" clId="Web-{B795E0DD-CAE0-FB93-1500-46C72B98C6CE}" dt="2024-05-07T06:13:50.870" v="10"/>
        <pc:sldMkLst>
          <pc:docMk/>
          <pc:sldMk cId="0" sldId="269"/>
        </pc:sldMkLst>
        <pc:picChg chg="add">
          <ac:chgData name="Orla Casey" userId="S::orla_momentumconsulting.ie#ext#@uniag1.onmicrosoft.com::4b973df9-dbe4-4e56-8606-68cdeaa09e3e" providerId="AD" clId="Web-{B795E0DD-CAE0-FB93-1500-46C72B98C6CE}" dt="2024-05-07T06:13:50.870" v="10"/>
          <ac:picMkLst>
            <pc:docMk/>
            <pc:sldMk cId="0" sldId="269"/>
            <ac:picMk id="3" creationId="{30EE36EC-46CC-A2A1-5BDA-221EC144187D}"/>
          </ac:picMkLst>
        </pc:picChg>
        <pc:picChg chg="del">
          <ac:chgData name="Orla Casey" userId="S::orla_momentumconsulting.ie#ext#@uniag1.onmicrosoft.com::4b973df9-dbe4-4e56-8606-68cdeaa09e3e" providerId="AD" clId="Web-{B795E0DD-CAE0-FB93-1500-46C72B98C6CE}" dt="2024-05-07T06:13:50.010" v="9"/>
          <ac:picMkLst>
            <pc:docMk/>
            <pc:sldMk cId="0" sldId="269"/>
            <ac:picMk id="428" creationId="{00000000-0000-0000-0000-000000000000}"/>
          </ac:picMkLst>
        </pc:picChg>
      </pc:sldChg>
      <pc:sldChg chg="addSp delSp">
        <pc:chgData name="Orla Casey" userId="S::orla_momentumconsulting.ie#ext#@uniag1.onmicrosoft.com::4b973df9-dbe4-4e56-8606-68cdeaa09e3e" providerId="AD" clId="Web-{B795E0DD-CAE0-FB93-1500-46C72B98C6CE}" dt="2024-05-07T06:14:00.370" v="12"/>
        <pc:sldMkLst>
          <pc:docMk/>
          <pc:sldMk cId="0" sldId="279"/>
        </pc:sldMkLst>
        <pc:picChg chg="add">
          <ac:chgData name="Orla Casey" userId="S::orla_momentumconsulting.ie#ext#@uniag1.onmicrosoft.com::4b973df9-dbe4-4e56-8606-68cdeaa09e3e" providerId="AD" clId="Web-{B795E0DD-CAE0-FB93-1500-46C72B98C6CE}" dt="2024-05-07T06:14:00.370" v="12"/>
          <ac:picMkLst>
            <pc:docMk/>
            <pc:sldMk cId="0" sldId="279"/>
            <ac:picMk id="3" creationId="{AA19FA3A-A4C3-7F10-AE5D-1827D17EF4D0}"/>
          </ac:picMkLst>
        </pc:picChg>
        <pc:picChg chg="del">
          <ac:chgData name="Orla Casey" userId="S::orla_momentumconsulting.ie#ext#@uniag1.onmicrosoft.com::4b973df9-dbe4-4e56-8606-68cdeaa09e3e" providerId="AD" clId="Web-{B795E0DD-CAE0-FB93-1500-46C72B98C6CE}" dt="2024-05-07T06:13:59.417" v="11"/>
          <ac:picMkLst>
            <pc:docMk/>
            <pc:sldMk cId="0" sldId="279"/>
            <ac:picMk id="571" creationId="{00000000-0000-0000-0000-000000000000}"/>
          </ac:picMkLst>
        </pc:picChg>
      </pc:sldChg>
      <pc:sldChg chg="addSp delSp">
        <pc:chgData name="Orla Casey" userId="S::orla_momentumconsulting.ie#ext#@uniag1.onmicrosoft.com::4b973df9-dbe4-4e56-8606-68cdeaa09e3e" providerId="AD" clId="Web-{B795E0DD-CAE0-FB93-1500-46C72B98C6CE}" dt="2024-05-07T06:14:09.574" v="14"/>
        <pc:sldMkLst>
          <pc:docMk/>
          <pc:sldMk cId="0" sldId="291"/>
        </pc:sldMkLst>
        <pc:picChg chg="add">
          <ac:chgData name="Orla Casey" userId="S::orla_momentumconsulting.ie#ext#@uniag1.onmicrosoft.com::4b973df9-dbe4-4e56-8606-68cdeaa09e3e" providerId="AD" clId="Web-{B795E0DD-CAE0-FB93-1500-46C72B98C6CE}" dt="2024-05-07T06:14:09.574" v="14"/>
          <ac:picMkLst>
            <pc:docMk/>
            <pc:sldMk cId="0" sldId="291"/>
            <ac:picMk id="3" creationId="{E542E7CF-664A-C0E1-1B91-C391EFC64C0B}"/>
          </ac:picMkLst>
        </pc:picChg>
        <pc:picChg chg="del">
          <ac:chgData name="Orla Casey" userId="S::orla_momentumconsulting.ie#ext#@uniag1.onmicrosoft.com::4b973df9-dbe4-4e56-8606-68cdeaa09e3e" providerId="AD" clId="Web-{B795E0DD-CAE0-FB93-1500-46C72B98C6CE}" dt="2024-05-07T06:14:08.684" v="13"/>
          <ac:picMkLst>
            <pc:docMk/>
            <pc:sldMk cId="0" sldId="291"/>
            <ac:picMk id="733" creationId="{00000000-0000-0000-0000-000000000000}"/>
          </ac:picMkLst>
        </pc:picChg>
      </pc:sldChg>
      <pc:sldChg chg="addSp delSp">
        <pc:chgData name="Orla Casey" userId="S::orla_momentumconsulting.ie#ext#@uniag1.onmicrosoft.com::4b973df9-dbe4-4e56-8606-68cdeaa09e3e" providerId="AD" clId="Web-{B795E0DD-CAE0-FB93-1500-46C72B98C6CE}" dt="2024-05-07T06:14:22.450" v="16"/>
        <pc:sldMkLst>
          <pc:docMk/>
          <pc:sldMk cId="0" sldId="306"/>
        </pc:sldMkLst>
        <pc:picChg chg="add">
          <ac:chgData name="Orla Casey" userId="S::orla_momentumconsulting.ie#ext#@uniag1.onmicrosoft.com::4b973df9-dbe4-4e56-8606-68cdeaa09e3e" providerId="AD" clId="Web-{B795E0DD-CAE0-FB93-1500-46C72B98C6CE}" dt="2024-05-07T06:14:22.450" v="16"/>
          <ac:picMkLst>
            <pc:docMk/>
            <pc:sldMk cId="0" sldId="306"/>
            <ac:picMk id="3" creationId="{F859C1B6-C733-C114-D272-3AD986CF0CEE}"/>
          </ac:picMkLst>
        </pc:picChg>
        <pc:picChg chg="del">
          <ac:chgData name="Orla Casey" userId="S::orla_momentumconsulting.ie#ext#@uniag1.onmicrosoft.com::4b973df9-dbe4-4e56-8606-68cdeaa09e3e" providerId="AD" clId="Web-{B795E0DD-CAE0-FB93-1500-46C72B98C6CE}" dt="2024-05-07T06:14:21.497" v="15"/>
          <ac:picMkLst>
            <pc:docMk/>
            <pc:sldMk cId="0" sldId="306"/>
            <ac:picMk id="920" creationId="{00000000-0000-0000-0000-000000000000}"/>
          </ac:picMkLst>
        </pc:picChg>
      </pc:sldChg>
      <pc:sldChg chg="addSp delSp">
        <pc:chgData name="Orla Casey" userId="S::orla_momentumconsulting.ie#ext#@uniag1.onmicrosoft.com::4b973df9-dbe4-4e56-8606-68cdeaa09e3e" providerId="AD" clId="Web-{B795E0DD-CAE0-FB93-1500-46C72B98C6CE}" dt="2024-05-07T06:14:35.857" v="18"/>
        <pc:sldMkLst>
          <pc:docMk/>
          <pc:sldMk cId="0" sldId="319"/>
        </pc:sldMkLst>
        <pc:picChg chg="add">
          <ac:chgData name="Orla Casey" userId="S::orla_momentumconsulting.ie#ext#@uniag1.onmicrosoft.com::4b973df9-dbe4-4e56-8606-68cdeaa09e3e" providerId="AD" clId="Web-{B795E0DD-CAE0-FB93-1500-46C72B98C6CE}" dt="2024-05-07T06:14:35.857" v="18"/>
          <ac:picMkLst>
            <pc:docMk/>
            <pc:sldMk cId="0" sldId="319"/>
            <ac:picMk id="3" creationId="{DC454B77-AFFC-5822-5326-F43A0054460E}"/>
          </ac:picMkLst>
        </pc:picChg>
        <pc:picChg chg="del">
          <ac:chgData name="Orla Casey" userId="S::orla_momentumconsulting.ie#ext#@uniag1.onmicrosoft.com::4b973df9-dbe4-4e56-8606-68cdeaa09e3e" providerId="AD" clId="Web-{B795E0DD-CAE0-FB93-1500-46C72B98C6CE}" dt="2024-05-07T06:14:34.732" v="17"/>
          <ac:picMkLst>
            <pc:docMk/>
            <pc:sldMk cId="0" sldId="319"/>
            <ac:picMk id="1075" creationId="{00000000-0000-0000-0000-000000000000}"/>
          </ac:picMkLst>
        </pc:picChg>
      </pc:sldChg>
    </pc:docChg>
  </pc:docChgLst>
  <pc:docChgLst>
    <pc:chgData name="Orla Casey" userId="S::orla_momentumconsulting.ie#ext#@uniag1.onmicrosoft.com::4b973df9-dbe4-4e56-8606-68cdeaa09e3e" providerId="AD" clId="Web-{25FEDC99-1A4C-EBF3-15B2-7B1D03FBCEC0}"/>
    <pc:docChg chg="mod addSld delSld modSld modMainMaster setSldSz">
      <pc:chgData name="Orla Casey" userId="S::orla_momentumconsulting.ie#ext#@uniag1.onmicrosoft.com::4b973df9-dbe4-4e56-8606-68cdeaa09e3e" providerId="AD" clId="Web-{25FEDC99-1A4C-EBF3-15B2-7B1D03FBCEC0}" dt="2024-05-07T06:21:30.310" v="65"/>
      <pc:docMkLst>
        <pc:docMk/>
      </pc:docMkLst>
      <pc:sldChg chg="modSp del">
        <pc:chgData name="Orla Casey" userId="S::orla_momentumconsulting.ie#ext#@uniag1.onmicrosoft.com::4b973df9-dbe4-4e56-8606-68cdeaa09e3e" providerId="AD" clId="Web-{25FEDC99-1A4C-EBF3-15B2-7B1D03FBCEC0}" dt="2024-05-07T06:18:47.910" v="19"/>
        <pc:sldMkLst>
          <pc:docMk/>
          <pc:sldMk cId="0" sldId="256"/>
        </pc:sldMkLst>
        <pc:spChg chg="mod">
          <ac:chgData name="Orla Casey" userId="S::orla_momentumconsulting.ie#ext#@uniag1.onmicrosoft.com::4b973df9-dbe4-4e56-8606-68cdeaa09e3e" providerId="AD" clId="Web-{25FEDC99-1A4C-EBF3-15B2-7B1D03FBCEC0}" dt="2024-05-07T06:17:15.311" v="3"/>
          <ac:spMkLst>
            <pc:docMk/>
            <pc:sldMk cId="0" sldId="256"/>
            <ac:spMk id="20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1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1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1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1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1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2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2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2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2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2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2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2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2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3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3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3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3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3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3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3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3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4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4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4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4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4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4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4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4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4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5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5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5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5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5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5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5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5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5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5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6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6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6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6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6"/>
            <ac:spMk id="265" creationId="{00000000-0000-0000-0000-000000000000}"/>
          </ac:spMkLst>
        </pc:spChg>
        <pc:grpChg chg="mod">
          <ac:chgData name="Orla Casey" userId="S::orla_momentumconsulting.ie#ext#@uniag1.onmicrosoft.com::4b973df9-dbe4-4e56-8606-68cdeaa09e3e" providerId="AD" clId="Web-{25FEDC99-1A4C-EBF3-15B2-7B1D03FBCEC0}" dt="2024-05-07T06:17:15.311" v="3"/>
          <ac:grpSpMkLst>
            <pc:docMk/>
            <pc:sldMk cId="0" sldId="256"/>
            <ac:grpSpMk id="212" creationId="{00000000-0000-0000-0000-000000000000}"/>
          </ac:grpSpMkLst>
        </pc:grpChg>
        <pc:picChg chg="mod">
          <ac:chgData name="Orla Casey" userId="S::orla_momentumconsulting.ie#ext#@uniag1.onmicrosoft.com::4b973df9-dbe4-4e56-8606-68cdeaa09e3e" providerId="AD" clId="Web-{25FEDC99-1A4C-EBF3-15B2-7B1D03FBCEC0}" dt="2024-05-07T06:17:15.311" v="3"/>
          <ac:picMkLst>
            <pc:docMk/>
            <pc:sldMk cId="0" sldId="256"/>
            <ac:picMk id="2" creationId="{163F1DEB-9918-B2AF-F3F7-5B9146070B13}"/>
          </ac:picMkLst>
        </pc:picChg>
      </pc:sldChg>
      <pc:sldChg chg="addSp modSp">
        <pc:chgData name="Orla Casey" userId="S::orla_momentumconsulting.ie#ext#@uniag1.onmicrosoft.com::4b973df9-dbe4-4e56-8606-68cdeaa09e3e" providerId="AD" clId="Web-{25FEDC99-1A4C-EBF3-15B2-7B1D03FBCEC0}" dt="2024-05-07T06:21:25.201" v="64" actId="1076"/>
        <pc:sldMkLst>
          <pc:docMk/>
          <pc:sldMk cId="0" sldId="257"/>
        </pc:sldMkLst>
        <pc:spChg chg="add mod">
          <ac:chgData name="Orla Casey" userId="S::orla_momentumconsulting.ie#ext#@uniag1.onmicrosoft.com::4b973df9-dbe4-4e56-8606-68cdeaa09e3e" providerId="AD" clId="Web-{25FEDC99-1A4C-EBF3-15B2-7B1D03FBCEC0}" dt="2024-05-07T06:21:23.560" v="63" actId="14100"/>
          <ac:spMkLst>
            <pc:docMk/>
            <pc:sldMk cId="0" sldId="257"/>
            <ac:spMk id="3" creationId="{233C087D-929B-66C0-A8D1-5CF466EDEB39}"/>
          </ac:spMkLst>
        </pc:spChg>
        <pc:spChg chg="mod">
          <ac:chgData name="Orla Casey" userId="S::orla_momentumconsulting.ie#ext#@uniag1.onmicrosoft.com::4b973df9-dbe4-4e56-8606-68cdeaa09e3e" providerId="AD" clId="Web-{25FEDC99-1A4C-EBF3-15B2-7B1D03FBCEC0}" dt="2024-05-07T06:17:15.311" v="3"/>
          <ac:spMkLst>
            <pc:docMk/>
            <pc:sldMk cId="0" sldId="257"/>
            <ac:spMk id="27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7"/>
            <ac:spMk id="272" creationId="{00000000-0000-0000-0000-000000000000}"/>
          </ac:spMkLst>
        </pc:spChg>
        <pc:spChg chg="mod">
          <ac:chgData name="Orla Casey" userId="S::orla_momentumconsulting.ie#ext#@uniag1.onmicrosoft.com::4b973df9-dbe4-4e56-8606-68cdeaa09e3e" providerId="AD" clId="Web-{25FEDC99-1A4C-EBF3-15B2-7B1D03FBCEC0}" dt="2024-05-07T06:20:55.605" v="60" actId="14100"/>
          <ac:spMkLst>
            <pc:docMk/>
            <pc:sldMk cId="0" sldId="257"/>
            <ac:spMk id="273" creationId="{00000000-0000-0000-0000-000000000000}"/>
          </ac:spMkLst>
        </pc:spChg>
        <pc:picChg chg="add mod">
          <ac:chgData name="Orla Casey" userId="S::orla_momentumconsulting.ie#ext#@uniag1.onmicrosoft.com::4b973df9-dbe4-4e56-8606-68cdeaa09e3e" providerId="AD" clId="Web-{25FEDC99-1A4C-EBF3-15B2-7B1D03FBCEC0}" dt="2024-05-07T06:21:25.201" v="64" actId="1076"/>
          <ac:picMkLst>
            <pc:docMk/>
            <pc:sldMk cId="0" sldId="257"/>
            <ac:picMk id="5" creationId="{34E4C4FA-0816-D571-17CE-B828581FCCCB}"/>
          </ac:picMkLst>
        </pc:picChg>
      </pc:sldChg>
      <pc:sldChg chg="modSp">
        <pc:chgData name="Orla Casey" userId="S::orla_momentumconsulting.ie#ext#@uniag1.onmicrosoft.com::4b973df9-dbe4-4e56-8606-68cdeaa09e3e" providerId="AD" clId="Web-{25FEDC99-1A4C-EBF3-15B2-7B1D03FBCEC0}" dt="2024-05-07T06:17:15.311" v="3"/>
        <pc:sldMkLst>
          <pc:docMk/>
          <pc:sldMk cId="0" sldId="258"/>
        </pc:sldMkLst>
        <pc:spChg chg="mod">
          <ac:chgData name="Orla Casey" userId="S::orla_momentumconsulting.ie#ext#@uniag1.onmicrosoft.com::4b973df9-dbe4-4e56-8606-68cdeaa09e3e" providerId="AD" clId="Web-{25FEDC99-1A4C-EBF3-15B2-7B1D03FBCEC0}" dt="2024-05-07T06:17:15.311" v="3"/>
          <ac:spMkLst>
            <pc:docMk/>
            <pc:sldMk cId="0" sldId="258"/>
            <ac:spMk id="28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8"/>
            <ac:spMk id="281"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58"/>
            <ac:picMk id="279"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59"/>
        </pc:sldMkLst>
        <pc:spChg chg="mod">
          <ac:chgData name="Orla Casey" userId="S::orla_momentumconsulting.ie#ext#@uniag1.onmicrosoft.com::4b973df9-dbe4-4e56-8606-68cdeaa09e3e" providerId="AD" clId="Web-{25FEDC99-1A4C-EBF3-15B2-7B1D03FBCEC0}" dt="2024-05-07T06:17:15.311" v="3"/>
          <ac:spMkLst>
            <pc:docMk/>
            <pc:sldMk cId="0" sldId="259"/>
            <ac:spMk id="28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59"/>
            <ac:spMk id="289"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59"/>
            <ac:picMk id="287" creationId="{00000000-0000-0000-0000-000000000000}"/>
          </ac:picMkLst>
        </pc:picChg>
      </pc:sldChg>
      <pc:sldChg chg="modSp del">
        <pc:chgData name="Orla Casey" userId="S::orla_momentumconsulting.ie#ext#@uniag1.onmicrosoft.com::4b973df9-dbe4-4e56-8606-68cdeaa09e3e" providerId="AD" clId="Web-{25FEDC99-1A4C-EBF3-15B2-7B1D03FBCEC0}" dt="2024-05-07T06:21:30.310" v="65"/>
        <pc:sldMkLst>
          <pc:docMk/>
          <pc:sldMk cId="0" sldId="260"/>
        </pc:sldMkLst>
        <pc:spChg chg="mod">
          <ac:chgData name="Orla Casey" userId="S::orla_momentumconsulting.ie#ext#@uniag1.onmicrosoft.com::4b973df9-dbe4-4e56-8606-68cdeaa09e3e" providerId="AD" clId="Web-{25FEDC99-1A4C-EBF3-15B2-7B1D03FBCEC0}" dt="2024-05-07T06:17:15.311" v="3"/>
          <ac:spMkLst>
            <pc:docMk/>
            <pc:sldMk cId="0" sldId="260"/>
            <ac:spMk id="29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29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0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0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0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0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0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0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0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0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1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1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1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1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1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1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1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1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1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2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2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2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2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2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2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2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2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3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3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3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3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3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3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3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3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3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4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4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4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4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4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4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4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4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4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0"/>
            <ac:spMk id="350" creationId="{00000000-0000-0000-0000-000000000000}"/>
          </ac:spMkLst>
        </pc:spChg>
        <pc:grpChg chg="mod">
          <ac:chgData name="Orla Casey" userId="S::orla_momentumconsulting.ie#ext#@uniag1.onmicrosoft.com::4b973df9-dbe4-4e56-8606-68cdeaa09e3e" providerId="AD" clId="Web-{25FEDC99-1A4C-EBF3-15B2-7B1D03FBCEC0}" dt="2024-05-07T06:17:15.311" v="3"/>
          <ac:grpSpMkLst>
            <pc:docMk/>
            <pc:sldMk cId="0" sldId="260"/>
            <ac:grpSpMk id="297" creationId="{00000000-0000-0000-0000-000000000000}"/>
          </ac:grpSpMkLst>
        </pc:grpChg>
        <pc:picChg chg="mod">
          <ac:chgData name="Orla Casey" userId="S::orla_momentumconsulting.ie#ext#@uniag1.onmicrosoft.com::4b973df9-dbe4-4e56-8606-68cdeaa09e3e" providerId="AD" clId="Web-{25FEDC99-1A4C-EBF3-15B2-7B1D03FBCEC0}" dt="2024-05-07T06:17:15.311" v="3"/>
          <ac:picMkLst>
            <pc:docMk/>
            <pc:sldMk cId="0" sldId="260"/>
            <ac:picMk id="3" creationId="{36CA6496-EC7F-2CF5-360A-9946919D3C82}"/>
          </ac:picMkLst>
        </pc:picChg>
      </pc:sldChg>
      <pc:sldChg chg="modSp">
        <pc:chgData name="Orla Casey" userId="S::orla_momentumconsulting.ie#ext#@uniag1.onmicrosoft.com::4b973df9-dbe4-4e56-8606-68cdeaa09e3e" providerId="AD" clId="Web-{25FEDC99-1A4C-EBF3-15B2-7B1D03FBCEC0}" dt="2024-05-07T06:17:15.311" v="3"/>
        <pc:sldMkLst>
          <pc:docMk/>
          <pc:sldMk cId="0" sldId="261"/>
        </pc:sldMkLst>
        <pc:spChg chg="mod">
          <ac:chgData name="Orla Casey" userId="S::orla_momentumconsulting.ie#ext#@uniag1.onmicrosoft.com::4b973df9-dbe4-4e56-8606-68cdeaa09e3e" providerId="AD" clId="Web-{25FEDC99-1A4C-EBF3-15B2-7B1D03FBCEC0}" dt="2024-05-07T06:17:15.311" v="3"/>
          <ac:spMkLst>
            <pc:docMk/>
            <pc:sldMk cId="0" sldId="261"/>
            <ac:spMk id="35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1"/>
            <ac:spMk id="358"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61"/>
            <ac:picMk id="356"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61"/>
            <ac:picMk id="359"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62"/>
        </pc:sldMkLst>
        <pc:spChg chg="mod">
          <ac:chgData name="Orla Casey" userId="S::orla_momentumconsulting.ie#ext#@uniag1.onmicrosoft.com::4b973df9-dbe4-4e56-8606-68cdeaa09e3e" providerId="AD" clId="Web-{25FEDC99-1A4C-EBF3-15B2-7B1D03FBCEC0}" dt="2024-05-07T06:17:15.311" v="3"/>
          <ac:spMkLst>
            <pc:docMk/>
            <pc:sldMk cId="0" sldId="262"/>
            <ac:spMk id="36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2"/>
            <ac:spMk id="36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62"/>
            <ac:picMk id="365"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62"/>
            <ac:picMk id="368"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63"/>
        </pc:sldMkLst>
        <pc:spChg chg="mod">
          <ac:chgData name="Orla Casey" userId="S::orla_momentumconsulting.ie#ext#@uniag1.onmicrosoft.com::4b973df9-dbe4-4e56-8606-68cdeaa09e3e" providerId="AD" clId="Web-{25FEDC99-1A4C-EBF3-15B2-7B1D03FBCEC0}" dt="2024-05-07T06:17:15.311" v="3"/>
          <ac:spMkLst>
            <pc:docMk/>
            <pc:sldMk cId="0" sldId="263"/>
            <ac:spMk id="37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3"/>
            <ac:spMk id="376"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63"/>
            <ac:picMk id="374"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64"/>
        </pc:sldMkLst>
        <pc:spChg chg="mod">
          <ac:chgData name="Orla Casey" userId="S::orla_momentumconsulting.ie#ext#@uniag1.onmicrosoft.com::4b973df9-dbe4-4e56-8606-68cdeaa09e3e" providerId="AD" clId="Web-{25FEDC99-1A4C-EBF3-15B2-7B1D03FBCEC0}" dt="2024-05-07T06:17:15.311" v="3"/>
          <ac:spMkLst>
            <pc:docMk/>
            <pc:sldMk cId="0" sldId="264"/>
            <ac:spMk id="38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4"/>
            <ac:spMk id="384"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64"/>
            <ac:picMk id="382"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65"/>
        </pc:sldMkLst>
        <pc:spChg chg="mod">
          <ac:chgData name="Orla Casey" userId="S::orla_momentumconsulting.ie#ext#@uniag1.onmicrosoft.com::4b973df9-dbe4-4e56-8606-68cdeaa09e3e" providerId="AD" clId="Web-{25FEDC99-1A4C-EBF3-15B2-7B1D03FBCEC0}" dt="2024-05-07T06:17:15.311" v="3"/>
          <ac:spMkLst>
            <pc:docMk/>
            <pc:sldMk cId="0" sldId="265"/>
            <ac:spMk id="39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5"/>
            <ac:spMk id="392"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65"/>
            <ac:picMk id="390"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65"/>
            <ac:picMk id="393"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66"/>
        </pc:sldMkLst>
        <pc:spChg chg="mod">
          <ac:chgData name="Orla Casey" userId="S::orla_momentumconsulting.ie#ext#@uniag1.onmicrosoft.com::4b973df9-dbe4-4e56-8606-68cdeaa09e3e" providerId="AD" clId="Web-{25FEDC99-1A4C-EBF3-15B2-7B1D03FBCEC0}" dt="2024-05-07T06:17:15.311" v="3"/>
          <ac:spMkLst>
            <pc:docMk/>
            <pc:sldMk cId="0" sldId="266"/>
            <ac:spMk id="40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6"/>
            <ac:spMk id="401"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66"/>
            <ac:picMk id="399"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66"/>
            <ac:picMk id="402"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67"/>
        </pc:sldMkLst>
        <pc:spChg chg="mod">
          <ac:chgData name="Orla Casey" userId="S::orla_momentumconsulting.ie#ext#@uniag1.onmicrosoft.com::4b973df9-dbe4-4e56-8606-68cdeaa09e3e" providerId="AD" clId="Web-{25FEDC99-1A4C-EBF3-15B2-7B1D03FBCEC0}" dt="2024-05-07T06:17:15.311" v="3"/>
          <ac:spMkLst>
            <pc:docMk/>
            <pc:sldMk cId="0" sldId="267"/>
            <ac:spMk id="40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7"/>
            <ac:spMk id="410"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67"/>
            <ac:picMk id="408"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68"/>
        </pc:sldMkLst>
        <pc:spChg chg="mod">
          <ac:chgData name="Orla Casey" userId="S::orla_momentumconsulting.ie#ext#@uniag1.onmicrosoft.com::4b973df9-dbe4-4e56-8606-68cdeaa09e3e" providerId="AD" clId="Web-{25FEDC99-1A4C-EBF3-15B2-7B1D03FBCEC0}" dt="2024-05-07T06:17:15.311" v="3"/>
          <ac:spMkLst>
            <pc:docMk/>
            <pc:sldMk cId="0" sldId="268"/>
            <ac:spMk id="41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8"/>
            <ac:spMk id="41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8"/>
            <ac:spMk id="420"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68"/>
            <ac:picMk id="416"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68"/>
            <ac:picMk id="419"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68"/>
            <ac:picMk id="421"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69"/>
        </pc:sldMkLst>
        <pc:spChg chg="mod">
          <ac:chgData name="Orla Casey" userId="S::orla_momentumconsulting.ie#ext#@uniag1.onmicrosoft.com::4b973df9-dbe4-4e56-8606-68cdeaa09e3e" providerId="AD" clId="Web-{25FEDC99-1A4C-EBF3-15B2-7B1D03FBCEC0}" dt="2024-05-07T06:17:15.311" v="3"/>
          <ac:spMkLst>
            <pc:docMk/>
            <pc:sldMk cId="0" sldId="269"/>
            <ac:spMk id="42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2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3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3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3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3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3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3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4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4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4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4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4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4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4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4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4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5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5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5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5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5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5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5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5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6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6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6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6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6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6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6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6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6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7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7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7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7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7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7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7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7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7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8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8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69"/>
            <ac:spMk id="482" creationId="{00000000-0000-0000-0000-000000000000}"/>
          </ac:spMkLst>
        </pc:spChg>
        <pc:grpChg chg="mod">
          <ac:chgData name="Orla Casey" userId="S::orla_momentumconsulting.ie#ext#@uniag1.onmicrosoft.com::4b973df9-dbe4-4e56-8606-68cdeaa09e3e" providerId="AD" clId="Web-{25FEDC99-1A4C-EBF3-15B2-7B1D03FBCEC0}" dt="2024-05-07T06:17:15.311" v="3"/>
          <ac:grpSpMkLst>
            <pc:docMk/>
            <pc:sldMk cId="0" sldId="269"/>
            <ac:grpSpMk id="429" creationId="{00000000-0000-0000-0000-000000000000}"/>
          </ac:grpSpMkLst>
        </pc:grpChg>
        <pc:picChg chg="mod">
          <ac:chgData name="Orla Casey" userId="S::orla_momentumconsulting.ie#ext#@uniag1.onmicrosoft.com::4b973df9-dbe4-4e56-8606-68cdeaa09e3e" providerId="AD" clId="Web-{25FEDC99-1A4C-EBF3-15B2-7B1D03FBCEC0}" dt="2024-05-07T06:17:15.311" v="3"/>
          <ac:picMkLst>
            <pc:docMk/>
            <pc:sldMk cId="0" sldId="269"/>
            <ac:picMk id="3" creationId="{30EE36EC-46CC-A2A1-5BDA-221EC144187D}"/>
          </ac:picMkLst>
        </pc:picChg>
      </pc:sldChg>
      <pc:sldChg chg="modSp">
        <pc:chgData name="Orla Casey" userId="S::orla_momentumconsulting.ie#ext#@uniag1.onmicrosoft.com::4b973df9-dbe4-4e56-8606-68cdeaa09e3e" providerId="AD" clId="Web-{25FEDC99-1A4C-EBF3-15B2-7B1D03FBCEC0}" dt="2024-05-07T06:17:15.311" v="3"/>
        <pc:sldMkLst>
          <pc:docMk/>
          <pc:sldMk cId="0" sldId="270"/>
        </pc:sldMkLst>
        <pc:spChg chg="mod">
          <ac:chgData name="Orla Casey" userId="S::orla_momentumconsulting.ie#ext#@uniag1.onmicrosoft.com::4b973df9-dbe4-4e56-8606-68cdeaa09e3e" providerId="AD" clId="Web-{25FEDC99-1A4C-EBF3-15B2-7B1D03FBCEC0}" dt="2024-05-07T06:17:15.311" v="3"/>
          <ac:spMkLst>
            <pc:docMk/>
            <pc:sldMk cId="0" sldId="270"/>
            <ac:spMk id="48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0"/>
            <ac:spMk id="490"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70"/>
            <ac:picMk id="488"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71"/>
        </pc:sldMkLst>
        <pc:spChg chg="mod">
          <ac:chgData name="Orla Casey" userId="S::orla_momentumconsulting.ie#ext#@uniag1.onmicrosoft.com::4b973df9-dbe4-4e56-8606-68cdeaa09e3e" providerId="AD" clId="Web-{25FEDC99-1A4C-EBF3-15B2-7B1D03FBCEC0}" dt="2024-05-07T06:17:15.311" v="3"/>
          <ac:spMkLst>
            <pc:docMk/>
            <pc:sldMk cId="0" sldId="271"/>
            <ac:spMk id="49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1"/>
            <ac:spMk id="498"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71"/>
            <ac:picMk id="496"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71"/>
            <ac:picMk id="499"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72"/>
        </pc:sldMkLst>
        <pc:spChg chg="mod">
          <ac:chgData name="Orla Casey" userId="S::orla_momentumconsulting.ie#ext#@uniag1.onmicrosoft.com::4b973df9-dbe4-4e56-8606-68cdeaa09e3e" providerId="AD" clId="Web-{25FEDC99-1A4C-EBF3-15B2-7B1D03FBCEC0}" dt="2024-05-07T06:17:15.311" v="3"/>
          <ac:spMkLst>
            <pc:docMk/>
            <pc:sldMk cId="0" sldId="272"/>
            <ac:spMk id="50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2"/>
            <ac:spMk id="50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72"/>
            <ac:picMk id="505"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73"/>
        </pc:sldMkLst>
        <pc:spChg chg="mod">
          <ac:chgData name="Orla Casey" userId="S::orla_momentumconsulting.ie#ext#@uniag1.onmicrosoft.com::4b973df9-dbe4-4e56-8606-68cdeaa09e3e" providerId="AD" clId="Web-{25FEDC99-1A4C-EBF3-15B2-7B1D03FBCEC0}" dt="2024-05-07T06:17:15.311" v="3"/>
          <ac:spMkLst>
            <pc:docMk/>
            <pc:sldMk cId="0" sldId="273"/>
            <ac:spMk id="51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3"/>
            <ac:spMk id="51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3"/>
            <ac:spMk id="51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3"/>
            <ac:spMk id="518"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73"/>
            <ac:picMk id="513"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73"/>
            <ac:picMk id="51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74"/>
        </pc:sldMkLst>
        <pc:spChg chg="mod">
          <ac:chgData name="Orla Casey" userId="S::orla_momentumconsulting.ie#ext#@uniag1.onmicrosoft.com::4b973df9-dbe4-4e56-8606-68cdeaa09e3e" providerId="AD" clId="Web-{25FEDC99-1A4C-EBF3-15B2-7B1D03FBCEC0}" dt="2024-05-07T06:17:15.311" v="3"/>
          <ac:spMkLst>
            <pc:docMk/>
            <pc:sldMk cId="0" sldId="274"/>
            <ac:spMk id="52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4"/>
            <ac:spMk id="52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4"/>
            <ac:spMk id="528"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74"/>
            <ac:picMk id="524"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74"/>
            <ac:picMk id="527"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75"/>
        </pc:sldMkLst>
        <pc:spChg chg="mod">
          <ac:chgData name="Orla Casey" userId="S::orla_momentumconsulting.ie#ext#@uniag1.onmicrosoft.com::4b973df9-dbe4-4e56-8606-68cdeaa09e3e" providerId="AD" clId="Web-{25FEDC99-1A4C-EBF3-15B2-7B1D03FBCEC0}" dt="2024-05-07T06:17:15.311" v="3"/>
          <ac:spMkLst>
            <pc:docMk/>
            <pc:sldMk cId="0" sldId="275"/>
            <ac:spMk id="53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5"/>
            <ac:spMk id="536"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75"/>
            <ac:picMk id="534"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76"/>
        </pc:sldMkLst>
        <pc:spChg chg="mod">
          <ac:chgData name="Orla Casey" userId="S::orla_momentumconsulting.ie#ext#@uniag1.onmicrosoft.com::4b973df9-dbe4-4e56-8606-68cdeaa09e3e" providerId="AD" clId="Web-{25FEDC99-1A4C-EBF3-15B2-7B1D03FBCEC0}" dt="2024-05-07T06:17:15.311" v="3"/>
          <ac:spMkLst>
            <pc:docMk/>
            <pc:sldMk cId="0" sldId="276"/>
            <ac:spMk id="54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6"/>
            <ac:spMk id="544"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76"/>
            <ac:picMk id="542"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76"/>
            <ac:picMk id="545"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76"/>
            <ac:picMk id="54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77"/>
        </pc:sldMkLst>
        <pc:spChg chg="mod">
          <ac:chgData name="Orla Casey" userId="S::orla_momentumconsulting.ie#ext#@uniag1.onmicrosoft.com::4b973df9-dbe4-4e56-8606-68cdeaa09e3e" providerId="AD" clId="Web-{25FEDC99-1A4C-EBF3-15B2-7B1D03FBCEC0}" dt="2024-05-07T06:17:15.311" v="3"/>
          <ac:spMkLst>
            <pc:docMk/>
            <pc:sldMk cId="0" sldId="277"/>
            <ac:spMk id="55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7"/>
            <ac:spMk id="554"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77"/>
            <ac:picMk id="552"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77"/>
            <ac:picMk id="555"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77"/>
            <ac:picMk id="55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78"/>
        </pc:sldMkLst>
        <pc:spChg chg="mod">
          <ac:chgData name="Orla Casey" userId="S::orla_momentumconsulting.ie#ext#@uniag1.onmicrosoft.com::4b973df9-dbe4-4e56-8606-68cdeaa09e3e" providerId="AD" clId="Web-{25FEDC99-1A4C-EBF3-15B2-7B1D03FBCEC0}" dt="2024-05-07T06:17:15.311" v="3"/>
          <ac:spMkLst>
            <pc:docMk/>
            <pc:sldMk cId="0" sldId="278"/>
            <ac:spMk id="56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8"/>
            <ac:spMk id="564"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78"/>
            <ac:picMk id="562"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79"/>
        </pc:sldMkLst>
        <pc:spChg chg="mod">
          <ac:chgData name="Orla Casey" userId="S::orla_momentumconsulting.ie#ext#@uniag1.onmicrosoft.com::4b973df9-dbe4-4e56-8606-68cdeaa09e3e" providerId="AD" clId="Web-{25FEDC99-1A4C-EBF3-15B2-7B1D03FBCEC0}" dt="2024-05-07T06:17:15.311" v="3"/>
          <ac:spMkLst>
            <pc:docMk/>
            <pc:sldMk cId="0" sldId="279"/>
            <ac:spMk id="56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7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7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7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7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7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8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8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8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8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8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8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8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8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9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9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9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9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9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9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9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59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0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0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0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0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0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0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0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0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0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1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1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1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1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1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1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1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1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1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1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2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2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2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2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79"/>
            <ac:spMk id="625" creationId="{00000000-0000-0000-0000-000000000000}"/>
          </ac:spMkLst>
        </pc:spChg>
        <pc:grpChg chg="mod">
          <ac:chgData name="Orla Casey" userId="S::orla_momentumconsulting.ie#ext#@uniag1.onmicrosoft.com::4b973df9-dbe4-4e56-8606-68cdeaa09e3e" providerId="AD" clId="Web-{25FEDC99-1A4C-EBF3-15B2-7B1D03FBCEC0}" dt="2024-05-07T06:17:15.311" v="3"/>
          <ac:grpSpMkLst>
            <pc:docMk/>
            <pc:sldMk cId="0" sldId="279"/>
            <ac:grpSpMk id="572" creationId="{00000000-0000-0000-0000-000000000000}"/>
          </ac:grpSpMkLst>
        </pc:grpChg>
        <pc:picChg chg="mod">
          <ac:chgData name="Orla Casey" userId="S::orla_momentumconsulting.ie#ext#@uniag1.onmicrosoft.com::4b973df9-dbe4-4e56-8606-68cdeaa09e3e" providerId="AD" clId="Web-{25FEDC99-1A4C-EBF3-15B2-7B1D03FBCEC0}" dt="2024-05-07T06:17:15.311" v="3"/>
          <ac:picMkLst>
            <pc:docMk/>
            <pc:sldMk cId="0" sldId="279"/>
            <ac:picMk id="3" creationId="{AA19FA3A-A4C3-7F10-AE5D-1827D17EF4D0}"/>
          </ac:picMkLst>
        </pc:picChg>
      </pc:sldChg>
      <pc:sldChg chg="modSp">
        <pc:chgData name="Orla Casey" userId="S::orla_momentumconsulting.ie#ext#@uniag1.onmicrosoft.com::4b973df9-dbe4-4e56-8606-68cdeaa09e3e" providerId="AD" clId="Web-{25FEDC99-1A4C-EBF3-15B2-7B1D03FBCEC0}" dt="2024-05-07T06:17:15.311" v="3"/>
        <pc:sldMkLst>
          <pc:docMk/>
          <pc:sldMk cId="0" sldId="280"/>
        </pc:sldMkLst>
        <pc:spChg chg="mod">
          <ac:chgData name="Orla Casey" userId="S::orla_momentumconsulting.ie#ext#@uniag1.onmicrosoft.com::4b973df9-dbe4-4e56-8606-68cdeaa09e3e" providerId="AD" clId="Web-{25FEDC99-1A4C-EBF3-15B2-7B1D03FBCEC0}" dt="2024-05-07T06:17:15.311" v="3"/>
          <ac:spMkLst>
            <pc:docMk/>
            <pc:sldMk cId="0" sldId="280"/>
            <ac:spMk id="63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0"/>
            <ac:spMk id="633"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80"/>
            <ac:picMk id="631"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81"/>
        </pc:sldMkLst>
        <pc:spChg chg="mod">
          <ac:chgData name="Orla Casey" userId="S::orla_momentumconsulting.ie#ext#@uniag1.onmicrosoft.com::4b973df9-dbe4-4e56-8606-68cdeaa09e3e" providerId="AD" clId="Web-{25FEDC99-1A4C-EBF3-15B2-7B1D03FBCEC0}" dt="2024-05-07T06:17:15.311" v="3"/>
          <ac:spMkLst>
            <pc:docMk/>
            <pc:sldMk cId="0" sldId="281"/>
            <ac:spMk id="64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1"/>
            <ac:spMk id="64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1"/>
            <ac:spMk id="643"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81"/>
            <ac:picMk id="639"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81"/>
            <ac:picMk id="642"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82"/>
        </pc:sldMkLst>
        <pc:spChg chg="mod">
          <ac:chgData name="Orla Casey" userId="S::orla_momentumconsulting.ie#ext#@uniag1.onmicrosoft.com::4b973df9-dbe4-4e56-8606-68cdeaa09e3e" providerId="AD" clId="Web-{25FEDC99-1A4C-EBF3-15B2-7B1D03FBCEC0}" dt="2024-05-07T06:17:15.311" v="3"/>
          <ac:spMkLst>
            <pc:docMk/>
            <pc:sldMk cId="0" sldId="282"/>
            <ac:spMk id="65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2"/>
            <ac:spMk id="651"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82"/>
            <ac:picMk id="649"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83"/>
        </pc:sldMkLst>
        <pc:spChg chg="mod">
          <ac:chgData name="Orla Casey" userId="S::orla_momentumconsulting.ie#ext#@uniag1.onmicrosoft.com::4b973df9-dbe4-4e56-8606-68cdeaa09e3e" providerId="AD" clId="Web-{25FEDC99-1A4C-EBF3-15B2-7B1D03FBCEC0}" dt="2024-05-07T06:17:15.311" v="3"/>
          <ac:spMkLst>
            <pc:docMk/>
            <pc:sldMk cId="0" sldId="283"/>
            <ac:spMk id="65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3"/>
            <ac:spMk id="65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3"/>
            <ac:spMk id="66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3"/>
            <ac:spMk id="663"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83"/>
            <ac:picMk id="658"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83"/>
            <ac:picMk id="660"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83"/>
            <ac:picMk id="661"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84"/>
        </pc:sldMkLst>
        <pc:spChg chg="mod">
          <ac:chgData name="Orla Casey" userId="S::orla_momentumconsulting.ie#ext#@uniag1.onmicrosoft.com::4b973df9-dbe4-4e56-8606-68cdeaa09e3e" providerId="AD" clId="Web-{25FEDC99-1A4C-EBF3-15B2-7B1D03FBCEC0}" dt="2024-05-07T06:17:15.311" v="3"/>
          <ac:spMkLst>
            <pc:docMk/>
            <pc:sldMk cId="0" sldId="284"/>
            <ac:spMk id="66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4"/>
            <ac:spMk id="671"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84"/>
            <ac:picMk id="670"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84"/>
            <ac:picMk id="672"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85"/>
        </pc:sldMkLst>
        <pc:spChg chg="mod">
          <ac:chgData name="Orla Casey" userId="S::orla_momentumconsulting.ie#ext#@uniag1.onmicrosoft.com::4b973df9-dbe4-4e56-8606-68cdeaa09e3e" providerId="AD" clId="Web-{25FEDC99-1A4C-EBF3-15B2-7B1D03FBCEC0}" dt="2024-05-07T06:17:15.311" v="3"/>
          <ac:spMkLst>
            <pc:docMk/>
            <pc:sldMk cId="0" sldId="285"/>
            <ac:spMk id="67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5"/>
            <ac:spMk id="680"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85"/>
            <ac:picMk id="678"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86"/>
        </pc:sldMkLst>
        <pc:spChg chg="mod">
          <ac:chgData name="Orla Casey" userId="S::orla_momentumconsulting.ie#ext#@uniag1.onmicrosoft.com::4b973df9-dbe4-4e56-8606-68cdeaa09e3e" providerId="AD" clId="Web-{25FEDC99-1A4C-EBF3-15B2-7B1D03FBCEC0}" dt="2024-05-07T06:17:15.311" v="3"/>
          <ac:spMkLst>
            <pc:docMk/>
            <pc:sldMk cId="0" sldId="286"/>
            <ac:spMk id="68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6"/>
            <ac:spMk id="68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6"/>
            <ac:spMk id="690"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86"/>
            <ac:picMk id="686"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86"/>
            <ac:picMk id="689"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87"/>
        </pc:sldMkLst>
        <pc:spChg chg="mod">
          <ac:chgData name="Orla Casey" userId="S::orla_momentumconsulting.ie#ext#@uniag1.onmicrosoft.com::4b973df9-dbe4-4e56-8606-68cdeaa09e3e" providerId="AD" clId="Web-{25FEDC99-1A4C-EBF3-15B2-7B1D03FBCEC0}" dt="2024-05-07T06:17:15.311" v="3"/>
          <ac:spMkLst>
            <pc:docMk/>
            <pc:sldMk cId="0" sldId="287"/>
            <ac:spMk id="69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7"/>
            <ac:spMk id="698"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87"/>
            <ac:picMk id="69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88"/>
        </pc:sldMkLst>
        <pc:spChg chg="mod">
          <ac:chgData name="Orla Casey" userId="S::orla_momentumconsulting.ie#ext#@uniag1.onmicrosoft.com::4b973df9-dbe4-4e56-8606-68cdeaa09e3e" providerId="AD" clId="Web-{25FEDC99-1A4C-EBF3-15B2-7B1D03FBCEC0}" dt="2024-05-07T06:17:15.311" v="3"/>
          <ac:spMkLst>
            <pc:docMk/>
            <pc:sldMk cId="0" sldId="288"/>
            <ac:spMk id="70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8"/>
            <ac:spMk id="70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8"/>
            <ac:spMk id="708"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88"/>
            <ac:picMk id="704"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88"/>
            <ac:picMk id="707"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89"/>
        </pc:sldMkLst>
        <pc:spChg chg="mod">
          <ac:chgData name="Orla Casey" userId="S::orla_momentumconsulting.ie#ext#@uniag1.onmicrosoft.com::4b973df9-dbe4-4e56-8606-68cdeaa09e3e" providerId="AD" clId="Web-{25FEDC99-1A4C-EBF3-15B2-7B1D03FBCEC0}" dt="2024-05-07T06:17:15.311" v="3"/>
          <ac:spMkLst>
            <pc:docMk/>
            <pc:sldMk cId="0" sldId="289"/>
            <ac:spMk id="71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9"/>
            <ac:spMk id="71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9"/>
            <ac:spMk id="71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89"/>
            <ac:spMk id="719"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89"/>
            <ac:picMk id="714"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89"/>
            <ac:picMk id="717"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90"/>
        </pc:sldMkLst>
        <pc:spChg chg="mod">
          <ac:chgData name="Orla Casey" userId="S::orla_momentumconsulting.ie#ext#@uniag1.onmicrosoft.com::4b973df9-dbe4-4e56-8606-68cdeaa09e3e" providerId="AD" clId="Web-{25FEDC99-1A4C-EBF3-15B2-7B1D03FBCEC0}" dt="2024-05-07T06:17:15.311" v="3"/>
          <ac:spMkLst>
            <pc:docMk/>
            <pc:sldMk cId="0" sldId="290"/>
            <ac:spMk id="72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0"/>
            <ac:spMk id="726"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90"/>
            <ac:picMk id="724"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91"/>
        </pc:sldMkLst>
        <pc:spChg chg="mod">
          <ac:chgData name="Orla Casey" userId="S::orla_momentumconsulting.ie#ext#@uniag1.onmicrosoft.com::4b973df9-dbe4-4e56-8606-68cdeaa09e3e" providerId="AD" clId="Web-{25FEDC99-1A4C-EBF3-15B2-7B1D03FBCEC0}" dt="2024-05-07T06:17:15.311" v="3"/>
          <ac:spMkLst>
            <pc:docMk/>
            <pc:sldMk cId="0" sldId="291"/>
            <ac:spMk id="73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3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3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3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3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4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4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4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4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4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4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4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5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5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5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5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5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5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5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5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6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6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6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6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6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6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6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6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6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6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7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7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7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7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7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7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7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7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7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8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8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8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8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8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8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1"/>
            <ac:spMk id="787" creationId="{00000000-0000-0000-0000-000000000000}"/>
          </ac:spMkLst>
        </pc:spChg>
        <pc:grpChg chg="mod">
          <ac:chgData name="Orla Casey" userId="S::orla_momentumconsulting.ie#ext#@uniag1.onmicrosoft.com::4b973df9-dbe4-4e56-8606-68cdeaa09e3e" providerId="AD" clId="Web-{25FEDC99-1A4C-EBF3-15B2-7B1D03FBCEC0}" dt="2024-05-07T06:17:15.311" v="3"/>
          <ac:grpSpMkLst>
            <pc:docMk/>
            <pc:sldMk cId="0" sldId="291"/>
            <ac:grpSpMk id="734" creationId="{00000000-0000-0000-0000-000000000000}"/>
          </ac:grpSpMkLst>
        </pc:grpChg>
        <pc:picChg chg="mod">
          <ac:chgData name="Orla Casey" userId="S::orla_momentumconsulting.ie#ext#@uniag1.onmicrosoft.com::4b973df9-dbe4-4e56-8606-68cdeaa09e3e" providerId="AD" clId="Web-{25FEDC99-1A4C-EBF3-15B2-7B1D03FBCEC0}" dt="2024-05-07T06:17:15.311" v="3"/>
          <ac:picMkLst>
            <pc:docMk/>
            <pc:sldMk cId="0" sldId="291"/>
            <ac:picMk id="3" creationId="{E542E7CF-664A-C0E1-1B91-C391EFC64C0B}"/>
          </ac:picMkLst>
        </pc:picChg>
      </pc:sldChg>
      <pc:sldChg chg="modSp">
        <pc:chgData name="Orla Casey" userId="S::orla_momentumconsulting.ie#ext#@uniag1.onmicrosoft.com::4b973df9-dbe4-4e56-8606-68cdeaa09e3e" providerId="AD" clId="Web-{25FEDC99-1A4C-EBF3-15B2-7B1D03FBCEC0}" dt="2024-05-07T06:17:15.311" v="3"/>
        <pc:sldMkLst>
          <pc:docMk/>
          <pc:sldMk cId="0" sldId="292"/>
        </pc:sldMkLst>
        <pc:spChg chg="mod">
          <ac:chgData name="Orla Casey" userId="S::orla_momentumconsulting.ie#ext#@uniag1.onmicrosoft.com::4b973df9-dbe4-4e56-8606-68cdeaa09e3e" providerId="AD" clId="Web-{25FEDC99-1A4C-EBF3-15B2-7B1D03FBCEC0}" dt="2024-05-07T06:17:15.311" v="3"/>
          <ac:spMkLst>
            <pc:docMk/>
            <pc:sldMk cId="0" sldId="292"/>
            <ac:spMk id="79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2"/>
            <ac:spMk id="795"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92"/>
            <ac:picMk id="793"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93"/>
        </pc:sldMkLst>
        <pc:spChg chg="mod">
          <ac:chgData name="Orla Casey" userId="S::orla_momentumconsulting.ie#ext#@uniag1.onmicrosoft.com::4b973df9-dbe4-4e56-8606-68cdeaa09e3e" providerId="AD" clId="Web-{25FEDC99-1A4C-EBF3-15B2-7B1D03FBCEC0}" dt="2024-05-07T06:17:15.311" v="3"/>
          <ac:spMkLst>
            <pc:docMk/>
            <pc:sldMk cId="0" sldId="293"/>
            <ac:spMk id="80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3"/>
            <ac:spMk id="80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3"/>
            <ac:spMk id="806"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93"/>
            <ac:picMk id="801"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93"/>
            <ac:picMk id="804"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93"/>
            <ac:picMk id="805"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94"/>
        </pc:sldMkLst>
        <pc:spChg chg="mod">
          <ac:chgData name="Orla Casey" userId="S::orla_momentumconsulting.ie#ext#@uniag1.onmicrosoft.com::4b973df9-dbe4-4e56-8606-68cdeaa09e3e" providerId="AD" clId="Web-{25FEDC99-1A4C-EBF3-15B2-7B1D03FBCEC0}" dt="2024-05-07T06:17:15.311" v="3"/>
          <ac:spMkLst>
            <pc:docMk/>
            <pc:sldMk cId="0" sldId="294"/>
            <ac:spMk id="81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4"/>
            <ac:spMk id="814"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94"/>
            <ac:picMk id="812"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95"/>
        </pc:sldMkLst>
        <pc:spChg chg="mod">
          <ac:chgData name="Orla Casey" userId="S::orla_momentumconsulting.ie#ext#@uniag1.onmicrosoft.com::4b973df9-dbe4-4e56-8606-68cdeaa09e3e" providerId="AD" clId="Web-{25FEDC99-1A4C-EBF3-15B2-7B1D03FBCEC0}" dt="2024-05-07T06:17:15.311" v="3"/>
          <ac:spMkLst>
            <pc:docMk/>
            <pc:sldMk cId="0" sldId="295"/>
            <ac:spMk id="82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5"/>
            <ac:spMk id="822"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95"/>
            <ac:picMk id="820"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96"/>
        </pc:sldMkLst>
        <pc:spChg chg="mod">
          <ac:chgData name="Orla Casey" userId="S::orla_momentumconsulting.ie#ext#@uniag1.onmicrosoft.com::4b973df9-dbe4-4e56-8606-68cdeaa09e3e" providerId="AD" clId="Web-{25FEDC99-1A4C-EBF3-15B2-7B1D03FBCEC0}" dt="2024-05-07T06:17:15.311" v="3"/>
          <ac:spMkLst>
            <pc:docMk/>
            <pc:sldMk cId="0" sldId="296"/>
            <ac:spMk id="82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6"/>
            <ac:spMk id="830"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96"/>
            <ac:picMk id="828"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96"/>
            <ac:picMk id="831"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97"/>
        </pc:sldMkLst>
        <pc:spChg chg="mod">
          <ac:chgData name="Orla Casey" userId="S::orla_momentumconsulting.ie#ext#@uniag1.onmicrosoft.com::4b973df9-dbe4-4e56-8606-68cdeaa09e3e" providerId="AD" clId="Web-{25FEDC99-1A4C-EBF3-15B2-7B1D03FBCEC0}" dt="2024-05-07T06:17:15.311" v="3"/>
          <ac:spMkLst>
            <pc:docMk/>
            <pc:sldMk cId="0" sldId="297"/>
            <ac:spMk id="83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7"/>
            <ac:spMk id="83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7"/>
            <ac:spMk id="841"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97"/>
            <ac:picMk id="837"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97"/>
            <ac:picMk id="840"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98"/>
        </pc:sldMkLst>
        <pc:spChg chg="mod">
          <ac:chgData name="Orla Casey" userId="S::orla_momentumconsulting.ie#ext#@uniag1.onmicrosoft.com::4b973df9-dbe4-4e56-8606-68cdeaa09e3e" providerId="AD" clId="Web-{25FEDC99-1A4C-EBF3-15B2-7B1D03FBCEC0}" dt="2024-05-07T06:17:15.311" v="3"/>
          <ac:spMkLst>
            <pc:docMk/>
            <pc:sldMk cId="0" sldId="298"/>
            <ac:spMk id="84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8"/>
            <ac:spMk id="84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8"/>
            <ac:spMk id="852"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98"/>
            <ac:picMk id="847"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98"/>
            <ac:picMk id="850"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298"/>
            <ac:picMk id="851"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299"/>
        </pc:sldMkLst>
        <pc:spChg chg="mod">
          <ac:chgData name="Orla Casey" userId="S::orla_momentumconsulting.ie#ext#@uniag1.onmicrosoft.com::4b973df9-dbe4-4e56-8606-68cdeaa09e3e" providerId="AD" clId="Web-{25FEDC99-1A4C-EBF3-15B2-7B1D03FBCEC0}" dt="2024-05-07T06:17:15.311" v="3"/>
          <ac:spMkLst>
            <pc:docMk/>
            <pc:sldMk cId="0" sldId="299"/>
            <ac:spMk id="85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299"/>
            <ac:spMk id="860"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299"/>
            <ac:picMk id="858"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00"/>
        </pc:sldMkLst>
        <pc:spChg chg="mod">
          <ac:chgData name="Orla Casey" userId="S::orla_momentumconsulting.ie#ext#@uniag1.onmicrosoft.com::4b973df9-dbe4-4e56-8606-68cdeaa09e3e" providerId="AD" clId="Web-{25FEDC99-1A4C-EBF3-15B2-7B1D03FBCEC0}" dt="2024-05-07T06:17:15.311" v="3"/>
          <ac:spMkLst>
            <pc:docMk/>
            <pc:sldMk cId="0" sldId="300"/>
            <ac:spMk id="86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0"/>
            <ac:spMk id="868"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00"/>
            <ac:picMk id="86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01"/>
        </pc:sldMkLst>
        <pc:spChg chg="mod">
          <ac:chgData name="Orla Casey" userId="S::orla_momentumconsulting.ie#ext#@uniag1.onmicrosoft.com::4b973df9-dbe4-4e56-8606-68cdeaa09e3e" providerId="AD" clId="Web-{25FEDC99-1A4C-EBF3-15B2-7B1D03FBCEC0}" dt="2024-05-07T06:17:15.311" v="3"/>
          <ac:spMkLst>
            <pc:docMk/>
            <pc:sldMk cId="0" sldId="301"/>
            <ac:spMk id="87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1"/>
            <ac:spMk id="876"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01"/>
            <ac:picMk id="874"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301"/>
            <ac:picMk id="877"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02"/>
        </pc:sldMkLst>
        <pc:spChg chg="mod">
          <ac:chgData name="Orla Casey" userId="S::orla_momentumconsulting.ie#ext#@uniag1.onmicrosoft.com::4b973df9-dbe4-4e56-8606-68cdeaa09e3e" providerId="AD" clId="Web-{25FEDC99-1A4C-EBF3-15B2-7B1D03FBCEC0}" dt="2024-05-07T06:17:15.311" v="3"/>
          <ac:spMkLst>
            <pc:docMk/>
            <pc:sldMk cId="0" sldId="302"/>
            <ac:spMk id="88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2"/>
            <ac:spMk id="88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2"/>
            <ac:spMk id="88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02"/>
            <ac:picMk id="883"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302"/>
            <ac:picMk id="88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03"/>
        </pc:sldMkLst>
        <pc:spChg chg="mod">
          <ac:chgData name="Orla Casey" userId="S::orla_momentumconsulting.ie#ext#@uniag1.onmicrosoft.com::4b973df9-dbe4-4e56-8606-68cdeaa09e3e" providerId="AD" clId="Web-{25FEDC99-1A4C-EBF3-15B2-7B1D03FBCEC0}" dt="2024-05-07T06:17:15.311" v="3"/>
          <ac:spMkLst>
            <pc:docMk/>
            <pc:sldMk cId="0" sldId="303"/>
            <ac:spMk id="89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3"/>
            <ac:spMk id="89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3"/>
            <ac:spMk id="89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03"/>
            <ac:picMk id="893"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303"/>
            <ac:picMk id="89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04"/>
        </pc:sldMkLst>
        <pc:spChg chg="mod">
          <ac:chgData name="Orla Casey" userId="S::orla_momentumconsulting.ie#ext#@uniag1.onmicrosoft.com::4b973df9-dbe4-4e56-8606-68cdeaa09e3e" providerId="AD" clId="Web-{25FEDC99-1A4C-EBF3-15B2-7B1D03FBCEC0}" dt="2024-05-07T06:17:15.311" v="3"/>
          <ac:spMkLst>
            <pc:docMk/>
            <pc:sldMk cId="0" sldId="304"/>
            <ac:spMk id="90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4"/>
            <ac:spMk id="905"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04"/>
            <ac:picMk id="903"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05"/>
        </pc:sldMkLst>
        <pc:spChg chg="mod">
          <ac:chgData name="Orla Casey" userId="S::orla_momentumconsulting.ie#ext#@uniag1.onmicrosoft.com::4b973df9-dbe4-4e56-8606-68cdeaa09e3e" providerId="AD" clId="Web-{25FEDC99-1A4C-EBF3-15B2-7B1D03FBCEC0}" dt="2024-05-07T06:17:15.311" v="3"/>
          <ac:spMkLst>
            <pc:docMk/>
            <pc:sldMk cId="0" sldId="305"/>
            <ac:spMk id="91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5"/>
            <ac:spMk id="913"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05"/>
            <ac:picMk id="911"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06"/>
        </pc:sldMkLst>
        <pc:spChg chg="mod">
          <ac:chgData name="Orla Casey" userId="S::orla_momentumconsulting.ie#ext#@uniag1.onmicrosoft.com::4b973df9-dbe4-4e56-8606-68cdeaa09e3e" providerId="AD" clId="Web-{25FEDC99-1A4C-EBF3-15B2-7B1D03FBCEC0}" dt="2024-05-07T06:17:15.311" v="3"/>
          <ac:spMkLst>
            <pc:docMk/>
            <pc:sldMk cId="0" sldId="306"/>
            <ac:spMk id="91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1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2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2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2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2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2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3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3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3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3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3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3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3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3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4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4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4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4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4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4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4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4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5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5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5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5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5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5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5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5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5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6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6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6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6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6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6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6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6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6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7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7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7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7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6"/>
            <ac:spMk id="974" creationId="{00000000-0000-0000-0000-000000000000}"/>
          </ac:spMkLst>
        </pc:spChg>
        <pc:grpChg chg="mod">
          <ac:chgData name="Orla Casey" userId="S::orla_momentumconsulting.ie#ext#@uniag1.onmicrosoft.com::4b973df9-dbe4-4e56-8606-68cdeaa09e3e" providerId="AD" clId="Web-{25FEDC99-1A4C-EBF3-15B2-7B1D03FBCEC0}" dt="2024-05-07T06:17:15.311" v="3"/>
          <ac:grpSpMkLst>
            <pc:docMk/>
            <pc:sldMk cId="0" sldId="306"/>
            <ac:grpSpMk id="921" creationId="{00000000-0000-0000-0000-000000000000}"/>
          </ac:grpSpMkLst>
        </pc:grpChg>
        <pc:picChg chg="mod">
          <ac:chgData name="Orla Casey" userId="S::orla_momentumconsulting.ie#ext#@uniag1.onmicrosoft.com::4b973df9-dbe4-4e56-8606-68cdeaa09e3e" providerId="AD" clId="Web-{25FEDC99-1A4C-EBF3-15B2-7B1D03FBCEC0}" dt="2024-05-07T06:17:15.311" v="3"/>
          <ac:picMkLst>
            <pc:docMk/>
            <pc:sldMk cId="0" sldId="306"/>
            <ac:picMk id="3" creationId="{F859C1B6-C733-C114-D272-3AD986CF0CEE}"/>
          </ac:picMkLst>
        </pc:picChg>
      </pc:sldChg>
      <pc:sldChg chg="modSp">
        <pc:chgData name="Orla Casey" userId="S::orla_momentumconsulting.ie#ext#@uniag1.onmicrosoft.com::4b973df9-dbe4-4e56-8606-68cdeaa09e3e" providerId="AD" clId="Web-{25FEDC99-1A4C-EBF3-15B2-7B1D03FBCEC0}" dt="2024-05-07T06:17:15.311" v="3"/>
        <pc:sldMkLst>
          <pc:docMk/>
          <pc:sldMk cId="0" sldId="307"/>
        </pc:sldMkLst>
        <pc:spChg chg="mod">
          <ac:chgData name="Orla Casey" userId="S::orla_momentumconsulting.ie#ext#@uniag1.onmicrosoft.com::4b973df9-dbe4-4e56-8606-68cdeaa09e3e" providerId="AD" clId="Web-{25FEDC99-1A4C-EBF3-15B2-7B1D03FBCEC0}" dt="2024-05-07T06:17:15.311" v="3"/>
          <ac:spMkLst>
            <pc:docMk/>
            <pc:sldMk cId="0" sldId="307"/>
            <ac:spMk id="98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7"/>
            <ac:spMk id="982"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07"/>
            <ac:picMk id="980"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307"/>
            <ac:picMk id="983"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08"/>
        </pc:sldMkLst>
        <pc:spChg chg="mod">
          <ac:chgData name="Orla Casey" userId="S::orla_momentumconsulting.ie#ext#@uniag1.onmicrosoft.com::4b973df9-dbe4-4e56-8606-68cdeaa09e3e" providerId="AD" clId="Web-{25FEDC99-1A4C-EBF3-15B2-7B1D03FBCEC0}" dt="2024-05-07T06:17:15.311" v="3"/>
          <ac:spMkLst>
            <pc:docMk/>
            <pc:sldMk cId="0" sldId="308"/>
            <ac:spMk id="99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8"/>
            <ac:spMk id="991"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08"/>
            <ac:picMk id="989"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09"/>
        </pc:sldMkLst>
        <pc:spChg chg="mod">
          <ac:chgData name="Orla Casey" userId="S::orla_momentumconsulting.ie#ext#@uniag1.onmicrosoft.com::4b973df9-dbe4-4e56-8606-68cdeaa09e3e" providerId="AD" clId="Web-{25FEDC99-1A4C-EBF3-15B2-7B1D03FBCEC0}" dt="2024-05-07T06:17:15.311" v="3"/>
          <ac:spMkLst>
            <pc:docMk/>
            <pc:sldMk cId="0" sldId="309"/>
            <ac:spMk id="99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09"/>
            <ac:spMk id="999"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09"/>
            <ac:picMk id="997"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309"/>
            <ac:picMk id="1000"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309"/>
            <ac:picMk id="1001"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10"/>
        </pc:sldMkLst>
        <pc:spChg chg="mod">
          <ac:chgData name="Orla Casey" userId="S::orla_momentumconsulting.ie#ext#@uniag1.onmicrosoft.com::4b973df9-dbe4-4e56-8606-68cdeaa09e3e" providerId="AD" clId="Web-{25FEDC99-1A4C-EBF3-15B2-7B1D03FBCEC0}" dt="2024-05-07T06:17:15.311" v="3"/>
          <ac:spMkLst>
            <pc:docMk/>
            <pc:sldMk cId="0" sldId="310"/>
            <ac:spMk id="100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0"/>
            <ac:spMk id="1009"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10"/>
            <ac:picMk id="1007"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11"/>
        </pc:sldMkLst>
        <pc:spChg chg="mod">
          <ac:chgData name="Orla Casey" userId="S::orla_momentumconsulting.ie#ext#@uniag1.onmicrosoft.com::4b973df9-dbe4-4e56-8606-68cdeaa09e3e" providerId="AD" clId="Web-{25FEDC99-1A4C-EBF3-15B2-7B1D03FBCEC0}" dt="2024-05-07T06:17:15.311" v="3"/>
          <ac:spMkLst>
            <pc:docMk/>
            <pc:sldMk cId="0" sldId="311"/>
            <ac:spMk id="101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1"/>
            <ac:spMk id="101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11"/>
            <ac:picMk id="1015"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311"/>
            <ac:picMk id="1018"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12"/>
        </pc:sldMkLst>
        <pc:spChg chg="mod">
          <ac:chgData name="Orla Casey" userId="S::orla_momentumconsulting.ie#ext#@uniag1.onmicrosoft.com::4b973df9-dbe4-4e56-8606-68cdeaa09e3e" providerId="AD" clId="Web-{25FEDC99-1A4C-EBF3-15B2-7B1D03FBCEC0}" dt="2024-05-07T06:17:15.311" v="3"/>
          <ac:spMkLst>
            <pc:docMk/>
            <pc:sldMk cId="0" sldId="312"/>
            <ac:spMk id="102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2"/>
            <ac:spMk id="1026"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12"/>
            <ac:picMk id="1024" creationId="{00000000-0000-0000-0000-000000000000}"/>
          </ac:picMkLst>
        </pc:picChg>
        <pc:picChg chg="mod">
          <ac:chgData name="Orla Casey" userId="S::orla_momentumconsulting.ie#ext#@uniag1.onmicrosoft.com::4b973df9-dbe4-4e56-8606-68cdeaa09e3e" providerId="AD" clId="Web-{25FEDC99-1A4C-EBF3-15B2-7B1D03FBCEC0}" dt="2024-05-07T06:17:15.311" v="3"/>
          <ac:picMkLst>
            <pc:docMk/>
            <pc:sldMk cId="0" sldId="312"/>
            <ac:picMk id="1027"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13"/>
        </pc:sldMkLst>
        <pc:spChg chg="mod">
          <ac:chgData name="Orla Casey" userId="S::orla_momentumconsulting.ie#ext#@uniag1.onmicrosoft.com::4b973df9-dbe4-4e56-8606-68cdeaa09e3e" providerId="AD" clId="Web-{25FEDC99-1A4C-EBF3-15B2-7B1D03FBCEC0}" dt="2024-05-07T06:17:15.311" v="3"/>
          <ac:spMkLst>
            <pc:docMk/>
            <pc:sldMk cId="0" sldId="313"/>
            <ac:spMk id="103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3"/>
            <ac:spMk id="1035"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13"/>
            <ac:picMk id="1033"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14"/>
        </pc:sldMkLst>
        <pc:spChg chg="mod">
          <ac:chgData name="Orla Casey" userId="S::orla_momentumconsulting.ie#ext#@uniag1.onmicrosoft.com::4b973df9-dbe4-4e56-8606-68cdeaa09e3e" providerId="AD" clId="Web-{25FEDC99-1A4C-EBF3-15B2-7B1D03FBCEC0}" dt="2024-05-07T06:17:15.311" v="3"/>
          <ac:spMkLst>
            <pc:docMk/>
            <pc:sldMk cId="0" sldId="314"/>
            <ac:spMk id="104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4"/>
            <ac:spMk id="1043"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14"/>
            <ac:picMk id="1041"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15"/>
        </pc:sldMkLst>
        <pc:spChg chg="mod">
          <ac:chgData name="Orla Casey" userId="S::orla_momentumconsulting.ie#ext#@uniag1.onmicrosoft.com::4b973df9-dbe4-4e56-8606-68cdeaa09e3e" providerId="AD" clId="Web-{25FEDC99-1A4C-EBF3-15B2-7B1D03FBCEC0}" dt="2024-05-07T06:17:15.311" v="3"/>
          <ac:spMkLst>
            <pc:docMk/>
            <pc:sldMk cId="0" sldId="315"/>
            <ac:spMk id="105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5"/>
            <ac:spMk id="1051"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15"/>
            <ac:picMk id="1049"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16"/>
        </pc:sldMkLst>
        <pc:spChg chg="mod">
          <ac:chgData name="Orla Casey" userId="S::orla_momentumconsulting.ie#ext#@uniag1.onmicrosoft.com::4b973df9-dbe4-4e56-8606-68cdeaa09e3e" providerId="AD" clId="Web-{25FEDC99-1A4C-EBF3-15B2-7B1D03FBCEC0}" dt="2024-05-07T06:17:15.311" v="3"/>
          <ac:spMkLst>
            <pc:docMk/>
            <pc:sldMk cId="0" sldId="316"/>
            <ac:spMk id="3" creationId="{9165D6FF-6878-0B71-48B5-5FE2F8569816}"/>
          </ac:spMkLst>
        </pc:spChg>
        <pc:spChg chg="mod">
          <ac:chgData name="Orla Casey" userId="S::orla_momentumconsulting.ie#ext#@uniag1.onmicrosoft.com::4b973df9-dbe4-4e56-8606-68cdeaa09e3e" providerId="AD" clId="Web-{25FEDC99-1A4C-EBF3-15B2-7B1D03FBCEC0}" dt="2024-05-07T06:17:15.311" v="3"/>
          <ac:spMkLst>
            <pc:docMk/>
            <pc:sldMk cId="0" sldId="316"/>
            <ac:spMk id="105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0" sldId="316"/>
            <ac:picMk id="105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0" sldId="319"/>
        </pc:sldMkLst>
        <pc:spChg chg="mod">
          <ac:chgData name="Orla Casey" userId="S::orla_momentumconsulting.ie#ext#@uniag1.onmicrosoft.com::4b973df9-dbe4-4e56-8606-68cdeaa09e3e" providerId="AD" clId="Web-{25FEDC99-1A4C-EBF3-15B2-7B1D03FBCEC0}" dt="2024-05-07T06:17:15.311" v="3"/>
          <ac:spMkLst>
            <pc:docMk/>
            <pc:sldMk cId="0" sldId="319"/>
            <ac:spMk id="107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7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8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8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8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8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8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8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8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8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9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9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9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9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9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9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9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9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09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0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0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0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0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0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0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0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0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1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1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1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1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1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1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1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1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1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2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2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2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2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2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2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2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k cId="0" sldId="319"/>
            <ac:spMk id="1128" creationId="{00000000-0000-0000-0000-000000000000}"/>
          </ac:spMkLst>
        </pc:spChg>
        <pc:grpChg chg="mod">
          <ac:chgData name="Orla Casey" userId="S::orla_momentumconsulting.ie#ext#@uniag1.onmicrosoft.com::4b973df9-dbe4-4e56-8606-68cdeaa09e3e" providerId="AD" clId="Web-{25FEDC99-1A4C-EBF3-15B2-7B1D03FBCEC0}" dt="2024-05-07T06:17:15.311" v="3"/>
          <ac:grpSpMkLst>
            <pc:docMk/>
            <pc:sldMk cId="0" sldId="319"/>
            <ac:grpSpMk id="1076" creationId="{00000000-0000-0000-0000-000000000000}"/>
          </ac:grpSpMkLst>
        </pc:grpChg>
        <pc:picChg chg="mod">
          <ac:chgData name="Orla Casey" userId="S::orla_momentumconsulting.ie#ext#@uniag1.onmicrosoft.com::4b973df9-dbe4-4e56-8606-68cdeaa09e3e" providerId="AD" clId="Web-{25FEDC99-1A4C-EBF3-15B2-7B1D03FBCEC0}" dt="2024-05-07T06:17:15.311" v="3"/>
          <ac:picMkLst>
            <pc:docMk/>
            <pc:sldMk cId="0" sldId="319"/>
            <ac:picMk id="3" creationId="{DC454B77-AFFC-5822-5326-F43A0054460E}"/>
          </ac:picMkLst>
        </pc:picChg>
      </pc:sldChg>
      <pc:sldChg chg="modSp">
        <pc:chgData name="Orla Casey" userId="S::orla_momentumconsulting.ie#ext#@uniag1.onmicrosoft.com::4b973df9-dbe4-4e56-8606-68cdeaa09e3e" providerId="AD" clId="Web-{25FEDC99-1A4C-EBF3-15B2-7B1D03FBCEC0}" dt="2024-05-07T06:17:15.311" v="3"/>
        <pc:sldMkLst>
          <pc:docMk/>
          <pc:sldMk cId="3123595339" sldId="320"/>
        </pc:sldMkLst>
        <pc:spChg chg="mod">
          <ac:chgData name="Orla Casey" userId="S::orla_momentumconsulting.ie#ext#@uniag1.onmicrosoft.com::4b973df9-dbe4-4e56-8606-68cdeaa09e3e" providerId="AD" clId="Web-{25FEDC99-1A4C-EBF3-15B2-7B1D03FBCEC0}" dt="2024-05-07T06:17:15.311" v="3"/>
          <ac:spMkLst>
            <pc:docMk/>
            <pc:sldMk cId="3123595339" sldId="320"/>
            <ac:spMk id="3" creationId="{9165D6FF-6878-0B71-48B5-5FE2F8569816}"/>
          </ac:spMkLst>
        </pc:spChg>
        <pc:spChg chg="mod">
          <ac:chgData name="Orla Casey" userId="S::orla_momentumconsulting.ie#ext#@uniag1.onmicrosoft.com::4b973df9-dbe4-4e56-8606-68cdeaa09e3e" providerId="AD" clId="Web-{25FEDC99-1A4C-EBF3-15B2-7B1D03FBCEC0}" dt="2024-05-07T06:17:15.311" v="3"/>
          <ac:spMkLst>
            <pc:docMk/>
            <pc:sldMk cId="3123595339" sldId="320"/>
            <ac:spMk id="105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3123595339" sldId="320"/>
            <ac:picMk id="105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1329248473" sldId="321"/>
        </pc:sldMkLst>
        <pc:spChg chg="mod">
          <ac:chgData name="Orla Casey" userId="S::orla_momentumconsulting.ie#ext#@uniag1.onmicrosoft.com::4b973df9-dbe4-4e56-8606-68cdeaa09e3e" providerId="AD" clId="Web-{25FEDC99-1A4C-EBF3-15B2-7B1D03FBCEC0}" dt="2024-05-07T06:17:15.311" v="3"/>
          <ac:spMkLst>
            <pc:docMk/>
            <pc:sldMk cId="1329248473" sldId="321"/>
            <ac:spMk id="3" creationId="{9165D6FF-6878-0B71-48B5-5FE2F8569816}"/>
          </ac:spMkLst>
        </pc:spChg>
        <pc:spChg chg="mod">
          <ac:chgData name="Orla Casey" userId="S::orla_momentumconsulting.ie#ext#@uniag1.onmicrosoft.com::4b973df9-dbe4-4e56-8606-68cdeaa09e3e" providerId="AD" clId="Web-{25FEDC99-1A4C-EBF3-15B2-7B1D03FBCEC0}" dt="2024-05-07T06:17:15.311" v="3"/>
          <ac:spMkLst>
            <pc:docMk/>
            <pc:sldMk cId="1329248473" sldId="321"/>
            <ac:spMk id="105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1329248473" sldId="321"/>
            <ac:picMk id="105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86846053" sldId="322"/>
        </pc:sldMkLst>
        <pc:spChg chg="mod">
          <ac:chgData name="Orla Casey" userId="S::orla_momentumconsulting.ie#ext#@uniag1.onmicrosoft.com::4b973df9-dbe4-4e56-8606-68cdeaa09e3e" providerId="AD" clId="Web-{25FEDC99-1A4C-EBF3-15B2-7B1D03FBCEC0}" dt="2024-05-07T06:17:15.311" v="3"/>
          <ac:spMkLst>
            <pc:docMk/>
            <pc:sldMk cId="86846053" sldId="322"/>
            <ac:spMk id="3" creationId="{9165D6FF-6878-0B71-48B5-5FE2F8569816}"/>
          </ac:spMkLst>
        </pc:spChg>
        <pc:spChg chg="mod">
          <ac:chgData name="Orla Casey" userId="S::orla_momentumconsulting.ie#ext#@uniag1.onmicrosoft.com::4b973df9-dbe4-4e56-8606-68cdeaa09e3e" providerId="AD" clId="Web-{25FEDC99-1A4C-EBF3-15B2-7B1D03FBCEC0}" dt="2024-05-07T06:17:15.311" v="3"/>
          <ac:spMkLst>
            <pc:docMk/>
            <pc:sldMk cId="86846053" sldId="322"/>
            <ac:spMk id="105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86846053" sldId="322"/>
            <ac:picMk id="105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1400747805" sldId="323"/>
        </pc:sldMkLst>
        <pc:spChg chg="mod">
          <ac:chgData name="Orla Casey" userId="S::orla_momentumconsulting.ie#ext#@uniag1.onmicrosoft.com::4b973df9-dbe4-4e56-8606-68cdeaa09e3e" providerId="AD" clId="Web-{25FEDC99-1A4C-EBF3-15B2-7B1D03FBCEC0}" dt="2024-05-07T06:17:15.311" v="3"/>
          <ac:spMkLst>
            <pc:docMk/>
            <pc:sldMk cId="1400747805" sldId="323"/>
            <ac:spMk id="3" creationId="{9165D6FF-6878-0B71-48B5-5FE2F8569816}"/>
          </ac:spMkLst>
        </pc:spChg>
        <pc:spChg chg="mod">
          <ac:chgData name="Orla Casey" userId="S::orla_momentumconsulting.ie#ext#@uniag1.onmicrosoft.com::4b973df9-dbe4-4e56-8606-68cdeaa09e3e" providerId="AD" clId="Web-{25FEDC99-1A4C-EBF3-15B2-7B1D03FBCEC0}" dt="2024-05-07T06:17:15.311" v="3"/>
          <ac:spMkLst>
            <pc:docMk/>
            <pc:sldMk cId="1400747805" sldId="323"/>
            <ac:spMk id="105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1400747805" sldId="323"/>
            <ac:picMk id="105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4141912015" sldId="324"/>
        </pc:sldMkLst>
        <pc:spChg chg="mod">
          <ac:chgData name="Orla Casey" userId="S::orla_momentumconsulting.ie#ext#@uniag1.onmicrosoft.com::4b973df9-dbe4-4e56-8606-68cdeaa09e3e" providerId="AD" clId="Web-{25FEDC99-1A4C-EBF3-15B2-7B1D03FBCEC0}" dt="2024-05-07T06:17:15.311" v="3"/>
          <ac:spMkLst>
            <pc:docMk/>
            <pc:sldMk cId="4141912015" sldId="324"/>
            <ac:spMk id="3" creationId="{9165D6FF-6878-0B71-48B5-5FE2F8569816}"/>
          </ac:spMkLst>
        </pc:spChg>
        <pc:spChg chg="mod">
          <ac:chgData name="Orla Casey" userId="S::orla_momentumconsulting.ie#ext#@uniag1.onmicrosoft.com::4b973df9-dbe4-4e56-8606-68cdeaa09e3e" providerId="AD" clId="Web-{25FEDC99-1A4C-EBF3-15B2-7B1D03FBCEC0}" dt="2024-05-07T06:17:15.311" v="3"/>
          <ac:spMkLst>
            <pc:docMk/>
            <pc:sldMk cId="4141912015" sldId="324"/>
            <ac:spMk id="105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4141912015" sldId="324"/>
            <ac:picMk id="105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2174263416" sldId="325"/>
        </pc:sldMkLst>
        <pc:spChg chg="mod">
          <ac:chgData name="Orla Casey" userId="S::orla_momentumconsulting.ie#ext#@uniag1.onmicrosoft.com::4b973df9-dbe4-4e56-8606-68cdeaa09e3e" providerId="AD" clId="Web-{25FEDC99-1A4C-EBF3-15B2-7B1D03FBCEC0}" dt="2024-05-07T06:17:15.311" v="3"/>
          <ac:spMkLst>
            <pc:docMk/>
            <pc:sldMk cId="2174263416" sldId="325"/>
            <ac:spMk id="3" creationId="{9165D6FF-6878-0B71-48B5-5FE2F8569816}"/>
          </ac:spMkLst>
        </pc:spChg>
        <pc:spChg chg="mod">
          <ac:chgData name="Orla Casey" userId="S::orla_momentumconsulting.ie#ext#@uniag1.onmicrosoft.com::4b973df9-dbe4-4e56-8606-68cdeaa09e3e" providerId="AD" clId="Web-{25FEDC99-1A4C-EBF3-15B2-7B1D03FBCEC0}" dt="2024-05-07T06:17:15.311" v="3"/>
          <ac:spMkLst>
            <pc:docMk/>
            <pc:sldMk cId="2174263416" sldId="325"/>
            <ac:spMk id="105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2174263416" sldId="325"/>
            <ac:picMk id="1056" creationId="{00000000-0000-0000-0000-000000000000}"/>
          </ac:picMkLst>
        </pc:picChg>
      </pc:sldChg>
      <pc:sldChg chg="modSp">
        <pc:chgData name="Orla Casey" userId="S::orla_momentumconsulting.ie#ext#@uniag1.onmicrosoft.com::4b973df9-dbe4-4e56-8606-68cdeaa09e3e" providerId="AD" clId="Web-{25FEDC99-1A4C-EBF3-15B2-7B1D03FBCEC0}" dt="2024-05-07T06:17:15.311" v="3"/>
        <pc:sldMkLst>
          <pc:docMk/>
          <pc:sldMk cId="1042662765" sldId="326"/>
        </pc:sldMkLst>
        <pc:spChg chg="mod">
          <ac:chgData name="Orla Casey" userId="S::orla_momentumconsulting.ie#ext#@uniag1.onmicrosoft.com::4b973df9-dbe4-4e56-8606-68cdeaa09e3e" providerId="AD" clId="Web-{25FEDC99-1A4C-EBF3-15B2-7B1D03FBCEC0}" dt="2024-05-07T06:17:15.311" v="3"/>
          <ac:spMkLst>
            <pc:docMk/>
            <pc:sldMk cId="1042662765" sldId="326"/>
            <ac:spMk id="3" creationId="{9165D6FF-6878-0B71-48B5-5FE2F8569816}"/>
          </ac:spMkLst>
        </pc:spChg>
        <pc:spChg chg="mod">
          <ac:chgData name="Orla Casey" userId="S::orla_momentumconsulting.ie#ext#@uniag1.onmicrosoft.com::4b973df9-dbe4-4e56-8606-68cdeaa09e3e" providerId="AD" clId="Web-{25FEDC99-1A4C-EBF3-15B2-7B1D03FBCEC0}" dt="2024-05-07T06:17:15.311" v="3"/>
          <ac:spMkLst>
            <pc:docMk/>
            <pc:sldMk cId="1042662765" sldId="326"/>
            <ac:spMk id="1057" creationId="{00000000-0000-0000-0000-000000000000}"/>
          </ac:spMkLst>
        </pc:spChg>
        <pc:picChg chg="mod">
          <ac:chgData name="Orla Casey" userId="S::orla_momentumconsulting.ie#ext#@uniag1.onmicrosoft.com::4b973df9-dbe4-4e56-8606-68cdeaa09e3e" providerId="AD" clId="Web-{25FEDC99-1A4C-EBF3-15B2-7B1D03FBCEC0}" dt="2024-05-07T06:17:15.311" v="3"/>
          <ac:picMkLst>
            <pc:docMk/>
            <pc:sldMk cId="1042662765" sldId="326"/>
            <ac:picMk id="1056" creationId="{00000000-0000-0000-0000-000000000000}"/>
          </ac:picMkLst>
        </pc:picChg>
      </pc:sldChg>
      <pc:sldChg chg="addSp modSp add">
        <pc:chgData name="Orla Casey" userId="S::orla_momentumconsulting.ie#ext#@uniag1.onmicrosoft.com::4b973df9-dbe4-4e56-8606-68cdeaa09e3e" providerId="AD" clId="Web-{25FEDC99-1A4C-EBF3-15B2-7B1D03FBCEC0}" dt="2024-05-07T06:19:33.929" v="28" actId="14100"/>
        <pc:sldMkLst>
          <pc:docMk/>
          <pc:sldMk cId="3894297393" sldId="4347"/>
        </pc:sldMkLst>
        <pc:spChg chg="add mod ord">
          <ac:chgData name="Orla Casey" userId="S::orla_momentumconsulting.ie#ext#@uniag1.onmicrosoft.com::4b973df9-dbe4-4e56-8606-68cdeaa09e3e" providerId="AD" clId="Web-{25FEDC99-1A4C-EBF3-15B2-7B1D03FBCEC0}" dt="2024-05-07T06:19:29.647" v="27"/>
          <ac:spMkLst>
            <pc:docMk/>
            <pc:sldMk cId="3894297393" sldId="4347"/>
            <ac:spMk id="3" creationId="{7CDE6165-2A07-AEDD-2720-B5CDE9EA9631}"/>
          </ac:spMkLst>
        </pc:spChg>
        <pc:spChg chg="mod">
          <ac:chgData name="Orla Casey" userId="S::orla_momentumconsulting.ie#ext#@uniag1.onmicrosoft.com::4b973df9-dbe4-4e56-8606-68cdeaa09e3e" providerId="AD" clId="Web-{25FEDC99-1A4C-EBF3-15B2-7B1D03FBCEC0}" dt="2024-05-07T06:17:47.704" v="6" actId="20577"/>
          <ac:spMkLst>
            <pc:docMk/>
            <pc:sldMk cId="3894297393" sldId="4347"/>
            <ac:spMk id="7" creationId="{C7A02EA4-4CBF-804E-84A7-7223E815E249}"/>
          </ac:spMkLst>
        </pc:spChg>
        <pc:spChg chg="mod">
          <ac:chgData name="Orla Casey" userId="S::orla_momentumconsulting.ie#ext#@uniag1.onmicrosoft.com::4b973df9-dbe4-4e56-8606-68cdeaa09e3e" providerId="AD" clId="Web-{25FEDC99-1A4C-EBF3-15B2-7B1D03FBCEC0}" dt="2024-05-07T06:18:02.736" v="17" actId="1076"/>
          <ac:spMkLst>
            <pc:docMk/>
            <pc:sldMk cId="3894297393" sldId="4347"/>
            <ac:spMk id="9" creationId="{89177E28-4F22-7E40-AB64-D1BAC04F32A8}"/>
          </ac:spMkLst>
        </pc:spChg>
        <pc:picChg chg="add mod">
          <ac:chgData name="Orla Casey" userId="S::orla_momentumconsulting.ie#ext#@uniag1.onmicrosoft.com::4b973df9-dbe4-4e56-8606-68cdeaa09e3e" providerId="AD" clId="Web-{25FEDC99-1A4C-EBF3-15B2-7B1D03FBCEC0}" dt="2024-05-07T06:19:33.929" v="28" actId="14100"/>
          <ac:picMkLst>
            <pc:docMk/>
            <pc:sldMk cId="3894297393" sldId="4347"/>
            <ac:picMk id="2" creationId="{FB769856-E729-292C-4C82-4704C74EC8D7}"/>
          </ac:picMkLst>
        </pc:picChg>
      </pc:sldChg>
      <pc:sldMasterChg chg="modSp addSldLayout modSldLayout">
        <pc:chgData name="Orla Casey" userId="S::orla_momentumconsulting.ie#ext#@uniag1.onmicrosoft.com::4b973df9-dbe4-4e56-8606-68cdeaa09e3e" providerId="AD" clId="Web-{25FEDC99-1A4C-EBF3-15B2-7B1D03FBCEC0}" dt="2024-05-07T06:17:15.311" v="3"/>
        <pc:sldMasterMkLst>
          <pc:docMk/>
          <pc:sldMasterMk cId="0" sldId="2147483648"/>
        </pc:sldMasterMkLst>
        <pc:spChg chg="mod">
          <ac:chgData name="Orla Casey" userId="S::orla_momentumconsulting.ie#ext#@uniag1.onmicrosoft.com::4b973df9-dbe4-4e56-8606-68cdeaa09e3e" providerId="AD" clId="Web-{25FEDC99-1A4C-EBF3-15B2-7B1D03FBCEC0}" dt="2024-05-07T06:17:15.311" v="3"/>
          <ac:spMkLst>
            <pc:docMk/>
            <pc:sldMasterMk cId="0" sldId="2147483648"/>
            <ac:spMk id="1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48"/>
            <ac:spMk id="1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48"/>
            <ac:spMk id="1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48"/>
            <ac:spMk id="1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48"/>
            <ac:spMk id="14" creationId="{00000000-0000-0000-0000-000000000000}"/>
          </ac:spMkLst>
        </pc:spChg>
        <pc:sldLayoutChg chg="modSp">
          <pc:chgData name="Orla Casey" userId="S::orla_momentumconsulting.ie#ext#@uniag1.onmicrosoft.com::4b973df9-dbe4-4e56-8606-68cdeaa09e3e" providerId="AD" clId="Web-{25FEDC99-1A4C-EBF3-15B2-7B1D03FBCEC0}" dt="2024-05-07T06:17:15.311" v="3"/>
          <pc:sldLayoutMkLst>
            <pc:docMk/>
            <pc:sldMasterMk cId="0" sldId="2147483648"/>
            <pc:sldLayoutMk cId="0" sldId="2147483649"/>
          </pc:sldLayoutMkLst>
          <pc:spChg chg="mod">
            <ac:chgData name="Orla Casey" userId="S::orla_momentumconsulting.ie#ext#@uniag1.onmicrosoft.com::4b973df9-dbe4-4e56-8606-68cdeaa09e3e" providerId="AD" clId="Web-{25FEDC99-1A4C-EBF3-15B2-7B1D03FBCEC0}" dt="2024-05-07T06:17:15.311" v="3"/>
            <ac:spMkLst>
              <pc:docMk/>
              <pc:sldMasterMk cId="0" sldId="2147483648"/>
              <pc:sldLayoutMk cId="0" sldId="2147483649"/>
              <ac:spMk id="1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0" sldId="2147483649"/>
              <ac:spMk id="1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0" sldId="2147483649"/>
              <ac:spMk id="1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0" sldId="2147483649"/>
              <ac:spMk id="1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0" sldId="2147483649"/>
              <ac:spMk id="20"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48"/>
            <pc:sldLayoutMk cId="0" sldId="2147483651"/>
          </pc:sldLayoutMkLst>
          <pc:spChg chg="mod">
            <ac:chgData name="Orla Casey" userId="S::orla_momentumconsulting.ie#ext#@uniag1.onmicrosoft.com::4b973df9-dbe4-4e56-8606-68cdeaa09e3e" providerId="AD" clId="Web-{25FEDC99-1A4C-EBF3-15B2-7B1D03FBCEC0}" dt="2024-05-07T06:17:15.311" v="3"/>
            <ac:spMkLst>
              <pc:docMk/>
              <pc:sldMasterMk cId="0" sldId="2147483648"/>
              <pc:sldLayoutMk cId="0" sldId="2147483651"/>
              <ac:spMk id="2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0" sldId="2147483651"/>
              <ac:spMk id="2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0" sldId="2147483651"/>
              <ac:spMk id="2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0" sldId="2147483651"/>
              <ac:spMk id="26" creationId="{00000000-0000-0000-0000-000000000000}"/>
            </ac:spMkLst>
          </pc:spChg>
        </pc:sldLayoutChg>
        <pc:sldLayoutChg chg="modSp add replId">
          <pc:chgData name="Orla Casey" userId="S::orla_momentumconsulting.ie#ext#@uniag1.onmicrosoft.com::4b973df9-dbe4-4e56-8606-68cdeaa09e3e" providerId="AD" clId="Web-{25FEDC99-1A4C-EBF3-15B2-7B1D03FBCEC0}" dt="2024-05-07T06:17:15.311" v="3"/>
          <pc:sldLayoutMkLst>
            <pc:docMk/>
            <pc:sldMasterMk cId="0" sldId="2147483648"/>
            <pc:sldLayoutMk cId="954481110" sldId="2147483682"/>
          </pc:sldLayoutMkLst>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8" creationId="{0F062FE7-538B-E39B-DBBF-D9F159AE06BE}"/>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9" creationId="{9F7CE617-BED4-66B1-08C1-19DE148A32B7}"/>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0" creationId="{52140F6B-DFA3-EFD1-5423-90AEF3BBB03A}"/>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1" creationId="{833B67B5-B8AD-5BEA-D6E7-4CAF61F350AA}"/>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2" creationId="{041DA1CD-6186-7CD1-762C-2F94D885D1EE}"/>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3" creationId="{CBD56224-8185-F800-5D98-F79C36122A84}"/>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9" creationId="{B8C3DD5D-5DD1-1AE2-3277-133F32140457}"/>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86" creationId="{E4CC3600-FB08-6DD3-EB8F-B241FB07DCA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87" creationId="{1CD92339-1DB4-A4E5-751B-5D49EA44F48D}"/>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61" creationId="{0922034D-04F9-9E4E-66FA-10EF7CF0286B}"/>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63" creationId="{DAAF524A-5DDB-1879-C10D-5EDA6B9E76D2}"/>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64" creationId="{EF406C6D-8A8A-6BC2-EC3D-02505B9F9D55}"/>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65" creationId="{218AA75D-B1F0-C675-17CB-A05E88DC15FC}"/>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66" creationId="{CF90E105-AC27-D620-132B-7ECE86891876}"/>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70" creationId="{E0FB056C-A7B3-4416-E68A-B8BCC51A4BB7}"/>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71" creationId="{0734F01E-02F9-2649-01A4-47FDF6E16AE4}"/>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72" creationId="{C9C948E3-EA5F-0E19-4A8C-929C0F9C6727}"/>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73" creationId="{B11006F7-1969-34A2-21F5-42AA5E725902}"/>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74" creationId="{2536366E-3B53-47B6-4D89-77D2A09A9E96}"/>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75" creationId="{A8DCB712-19CE-4D40-68D0-443F637DB353}"/>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76" creationId="{871161D3-598E-260E-B7E2-5F605A39FC8C}"/>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77" creationId="{3001EE7E-08C5-4E54-8AC7-0FB5B82E0192}"/>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78" creationId="{DE5CFEA2-0DBA-7B32-B22A-71FE6EC0CFC3}"/>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79" creationId="{762E4429-085D-6291-9250-795C2F77E95C}"/>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80" creationId="{86208DB4-049F-300B-2910-F2EE7C7C1192}"/>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81" creationId="{C8828254-0383-7640-30E6-26907B30F60C}"/>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82" creationId="{8640FB5F-2D24-0E45-EBED-0CF82094BD34}"/>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83" creationId="{EBD0D415-7522-D9BD-257F-07DACE37F68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84" creationId="{239F06AA-3B86-0D88-2AF7-E6C79F973344}"/>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85" creationId="{9E69E5E4-04A2-8538-F4AD-EC7EABFA9B2B}"/>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86" creationId="{7CEF91C1-E03A-AE6C-01D6-9A0290E77F9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87" creationId="{C1BC6C3B-3BE4-7118-1B07-AB845988B45B}"/>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88" creationId="{2DEA59D4-C5D5-E737-DA72-A9373C5B151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89" creationId="{FA9DE0F0-4A2E-51AB-0894-9EE79698DD0F}"/>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90" creationId="{F807E8D8-E55B-685D-5066-4FE28A5199DA}"/>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91" creationId="{97BEA615-C263-AF69-12D9-1977335E333E}"/>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92" creationId="{7CB13D77-5883-4886-F571-A32E173A367E}"/>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93" creationId="{AA104BB0-9A6D-F521-C235-5930B1562988}"/>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94" creationId="{0B86A6A6-F009-9E27-2777-8005B6C77C93}"/>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95" creationId="{4FB9DB29-A308-CBDC-66A0-AF5767467B6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96" creationId="{4BC7A048-D4B5-3723-0DD3-4F4C82326B40}"/>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197" creationId="{0A0D4D68-BC9B-CB30-1C64-18D448E98D7F}"/>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200" creationId="{F051E687-1A34-CAAD-989D-122ABB88D2EE}"/>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202" creationId="{F961FD57-F4AF-47CF-D2F7-BF7FB3131E95}"/>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204" creationId="{92008537-0EC7-43D0-263F-F065A14D8E63}"/>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205" creationId="{669BBDA4-4032-5623-1217-02BB7DEE19B7}"/>
            </ac:spMkLst>
          </pc:spChg>
          <pc:spChg chg="mod">
            <ac:chgData name="Orla Casey" userId="S::orla_momentumconsulting.ie#ext#@uniag1.onmicrosoft.com::4b973df9-dbe4-4e56-8606-68cdeaa09e3e" providerId="AD" clId="Web-{25FEDC99-1A4C-EBF3-15B2-7B1D03FBCEC0}" dt="2024-05-07T06:17:15.311" v="3"/>
            <ac:spMkLst>
              <pc:docMk/>
              <pc:sldMasterMk cId="0" sldId="2147483648"/>
              <pc:sldLayoutMk cId="954481110" sldId="2147483682"/>
              <ac:spMk id="284" creationId="{7FDC6DC0-2C2E-714E-AD04-F0B2F89EC052}"/>
            </ac:spMkLst>
          </pc:spChg>
          <pc:grpChg chg="mod">
            <ac:chgData name="Orla Casey" userId="S::orla_momentumconsulting.ie#ext#@uniag1.onmicrosoft.com::4b973df9-dbe4-4e56-8606-68cdeaa09e3e" providerId="AD" clId="Web-{25FEDC99-1A4C-EBF3-15B2-7B1D03FBCEC0}" dt="2024-05-07T06:17:15.311" v="3"/>
            <ac:grpSpMkLst>
              <pc:docMk/>
              <pc:sldMasterMk cId="0" sldId="2147483648"/>
              <pc:sldLayoutMk cId="954481110" sldId="2147483682"/>
              <ac:grpSpMk id="3" creationId="{005AC5DC-E49F-D276-6C25-005747533247}"/>
            </ac:grpSpMkLst>
          </pc:grpChg>
          <pc:grpChg chg="mod">
            <ac:chgData name="Orla Casey" userId="S::orla_momentumconsulting.ie#ext#@uniag1.onmicrosoft.com::4b973df9-dbe4-4e56-8606-68cdeaa09e3e" providerId="AD" clId="Web-{25FEDC99-1A4C-EBF3-15B2-7B1D03FBCEC0}" dt="2024-05-07T06:17:15.311" v="3"/>
            <ac:grpSpMkLst>
              <pc:docMk/>
              <pc:sldMasterMk cId="0" sldId="2147483648"/>
              <pc:sldLayoutMk cId="954481110" sldId="2147483682"/>
              <ac:grpSpMk id="283" creationId="{C1036C75-4D48-4C45-AFC3-8D59AD2A30F8}"/>
            </ac:grpSpMkLst>
          </pc:grpChg>
        </pc:sldLayoutChg>
      </pc:sldMasterChg>
      <pc:sldMasterChg chg="modSp modSldLayout">
        <pc:chgData name="Orla Casey" userId="S::orla_momentumconsulting.ie#ext#@uniag1.onmicrosoft.com::4b973df9-dbe4-4e56-8606-68cdeaa09e3e" providerId="AD" clId="Web-{25FEDC99-1A4C-EBF3-15B2-7B1D03FBCEC0}" dt="2024-05-07T06:17:15.311" v="3"/>
        <pc:sldMasterMkLst>
          <pc:docMk/>
          <pc:sldMasterMk cId="0" sldId="2147483652"/>
        </pc:sldMasterMkLst>
        <pc:spChg chg="mod">
          <ac:chgData name="Orla Casey" userId="S::orla_momentumconsulting.ie#ext#@uniag1.onmicrosoft.com::4b973df9-dbe4-4e56-8606-68cdeaa09e3e" providerId="AD" clId="Web-{25FEDC99-1A4C-EBF3-15B2-7B1D03FBCEC0}" dt="2024-05-07T06:17:15.311" v="3"/>
          <ac:spMkLst>
            <pc:docMk/>
            <pc:sldMasterMk cId="0" sldId="2147483652"/>
            <ac:spMk id="2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ac:spMk id="2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ac:spMk id="3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ac:spMk id="3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ac:spMk id="32" creationId="{00000000-0000-0000-0000-000000000000}"/>
          </ac:spMkLst>
        </pc:spChg>
        <pc:sldLayoutChg chg="modSp">
          <pc:chgData name="Orla Casey" userId="S::orla_momentumconsulting.ie#ext#@uniag1.onmicrosoft.com::4b973df9-dbe4-4e56-8606-68cdeaa09e3e" providerId="AD" clId="Web-{25FEDC99-1A4C-EBF3-15B2-7B1D03FBCEC0}" dt="2024-05-07T06:17:15.311" v="3"/>
          <pc:sldLayoutMkLst>
            <pc:docMk/>
            <pc:sldMasterMk cId="0" sldId="2147483652"/>
            <pc:sldLayoutMk cId="0" sldId="2147483653"/>
          </pc:sldLayoutMkLst>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3"/>
              <ac:spMk id="3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3"/>
              <ac:spMk id="3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3"/>
              <ac:spMk id="3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3"/>
              <ac:spMk id="37"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52"/>
            <pc:sldLayoutMk cId="0" sldId="2147483654"/>
          </pc:sldLayoutMkLst>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4"/>
              <ac:spMk id="3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4"/>
              <ac:spMk id="4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4"/>
              <ac:spMk id="4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4"/>
              <ac:spMk id="4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4"/>
              <ac:spMk id="4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4"/>
              <ac:spMk id="44"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52"/>
            <pc:sldLayoutMk cId="0" sldId="2147483655"/>
          </pc:sldLayoutMkLst>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5"/>
              <ac:spMk id="4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5"/>
              <ac:spMk id="4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5"/>
              <ac:spMk id="4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5"/>
              <ac:spMk id="4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5"/>
              <ac:spMk id="5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5"/>
              <ac:spMk id="51"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52"/>
            <pc:sldLayoutMk cId="0" sldId="2147483656"/>
          </pc:sldLayoutMkLst>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6"/>
              <ac:spMk id="5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6"/>
              <ac:spMk id="5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6"/>
              <ac:spMk id="5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6"/>
              <ac:spMk id="5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6"/>
              <ac:spMk id="5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6"/>
              <ac:spMk id="5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6"/>
              <ac:spMk id="6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6"/>
              <ac:spMk id="6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6"/>
              <ac:spMk id="62" creationId="{00000000-0000-0000-0000-000000000000}"/>
            </ac:spMkLst>
          </pc:spChg>
          <pc:grpChg chg="mod">
            <ac:chgData name="Orla Casey" userId="S::orla_momentumconsulting.ie#ext#@uniag1.onmicrosoft.com::4b973df9-dbe4-4e56-8606-68cdeaa09e3e" providerId="AD" clId="Web-{25FEDC99-1A4C-EBF3-15B2-7B1D03FBCEC0}" dt="2024-05-07T06:17:15.311" v="3"/>
            <ac:grpSpMkLst>
              <pc:docMk/>
              <pc:sldMasterMk cId="0" sldId="2147483652"/>
              <pc:sldLayoutMk cId="0" sldId="2147483656"/>
              <ac:grpSpMk id="56" creationId="{00000000-0000-0000-0000-000000000000}"/>
            </ac:grpSpMkLst>
          </pc:gr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52"/>
            <pc:sldLayoutMk cId="0" sldId="2147483658"/>
          </pc:sldLayoutMkLst>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8"/>
              <ac:spMk id="6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8"/>
              <ac:spMk id="6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8"/>
              <ac:spMk id="6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8"/>
              <ac:spMk id="6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8"/>
              <ac:spMk id="69"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52"/>
            <pc:sldLayoutMk cId="0" sldId="2147483659"/>
          </pc:sldLayoutMkLst>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9"/>
              <ac:spMk id="7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9"/>
              <ac:spMk id="7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9"/>
              <ac:spMk id="7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9"/>
              <ac:spMk id="7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9"/>
              <ac:spMk id="7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59"/>
              <ac:spMk id="76"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52"/>
            <pc:sldLayoutMk cId="0" sldId="2147483660"/>
          </pc:sldLayoutMkLst>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0"/>
              <ac:spMk id="7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0"/>
              <ac:spMk id="7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0"/>
              <ac:spMk id="8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0"/>
              <ac:spMk id="8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0"/>
              <ac:spMk id="8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0"/>
              <ac:spMk id="8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0"/>
              <ac:spMk id="8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0"/>
              <ac:spMk id="85"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52"/>
            <pc:sldLayoutMk cId="0" sldId="2147483661"/>
          </pc:sldLayoutMkLst>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1"/>
              <ac:spMk id="8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1"/>
              <ac:spMk id="8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1"/>
              <ac:spMk id="8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1"/>
              <ac:spMk id="90"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52"/>
            <pc:sldLayoutMk cId="0" sldId="2147483662"/>
          </pc:sldLayoutMkLst>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2"/>
              <ac:spMk id="9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2"/>
              <ac:spMk id="9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2"/>
              <ac:spMk id="94"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52"/>
            <pc:sldLayoutMk cId="0" sldId="2147483663"/>
          </pc:sldLayoutMkLst>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3"/>
              <ac:spMk id="9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3"/>
              <ac:spMk id="9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3"/>
              <ac:spMk id="9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3"/>
              <ac:spMk id="9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3"/>
              <ac:spMk id="100"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52"/>
            <pc:sldLayoutMk cId="0" sldId="2147483664"/>
          </pc:sldLayoutMkLst>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4"/>
              <ac:spMk id="10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4"/>
              <ac:spMk id="10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4"/>
              <ac:spMk id="10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4"/>
              <ac:spMk id="10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52"/>
              <pc:sldLayoutMk cId="0" sldId="2147483664"/>
              <ac:spMk id="106" creationId="{00000000-0000-0000-0000-000000000000}"/>
            </ac:spMkLst>
          </pc:spChg>
        </pc:sldLayoutChg>
      </pc:sldMasterChg>
      <pc:sldMasterChg chg="modSp modSldLayout">
        <pc:chgData name="Orla Casey" userId="S::orla_momentumconsulting.ie#ext#@uniag1.onmicrosoft.com::4b973df9-dbe4-4e56-8606-68cdeaa09e3e" providerId="AD" clId="Web-{25FEDC99-1A4C-EBF3-15B2-7B1D03FBCEC0}" dt="2024-05-07T06:17:15.311" v="3"/>
        <pc:sldMasterMkLst>
          <pc:docMk/>
          <pc:sldMasterMk cId="0" sldId="2147483665"/>
        </pc:sldMasterMkLst>
        <pc:spChg chg="mod">
          <ac:chgData name="Orla Casey" userId="S::orla_momentumconsulting.ie#ext#@uniag1.onmicrosoft.com::4b973df9-dbe4-4e56-8606-68cdeaa09e3e" providerId="AD" clId="Web-{25FEDC99-1A4C-EBF3-15B2-7B1D03FBCEC0}" dt="2024-05-07T06:17:15.311" v="3"/>
          <ac:spMkLst>
            <pc:docMk/>
            <pc:sldMasterMk cId="0" sldId="2147483665"/>
            <ac:spMk id="10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5"/>
            <ac:spMk id="10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5"/>
            <ac:spMk id="11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5"/>
            <ac:spMk id="11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5"/>
            <ac:spMk id="112" creationId="{00000000-0000-0000-0000-000000000000}"/>
          </ac:spMkLst>
        </pc:spChg>
        <pc:sldLayoutChg chg="modSp">
          <pc:chgData name="Orla Casey" userId="S::orla_momentumconsulting.ie#ext#@uniag1.onmicrosoft.com::4b973df9-dbe4-4e56-8606-68cdeaa09e3e" providerId="AD" clId="Web-{25FEDC99-1A4C-EBF3-15B2-7B1D03FBCEC0}" dt="2024-05-07T06:17:15.311" v="3"/>
          <pc:sldLayoutMkLst>
            <pc:docMk/>
            <pc:sldMasterMk cId="0" sldId="2147483665"/>
            <pc:sldLayoutMk cId="0" sldId="2147483666"/>
          </pc:sldLayoutMkLst>
          <pc:spChg chg="mod">
            <ac:chgData name="Orla Casey" userId="S::orla_momentumconsulting.ie#ext#@uniag1.onmicrosoft.com::4b973df9-dbe4-4e56-8606-68cdeaa09e3e" providerId="AD" clId="Web-{25FEDC99-1A4C-EBF3-15B2-7B1D03FBCEC0}" dt="2024-05-07T06:17:15.311" v="3"/>
            <ac:spMkLst>
              <pc:docMk/>
              <pc:sldMasterMk cId="0" sldId="2147483665"/>
              <pc:sldLayoutMk cId="0" sldId="2147483666"/>
              <ac:spMk id="11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5"/>
              <pc:sldLayoutMk cId="0" sldId="2147483666"/>
              <ac:spMk id="11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5"/>
              <pc:sldLayoutMk cId="0" sldId="2147483666"/>
              <ac:spMk id="11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5"/>
              <pc:sldLayoutMk cId="0" sldId="2147483666"/>
              <ac:spMk id="11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5"/>
              <pc:sldLayoutMk cId="0" sldId="2147483666"/>
              <ac:spMk id="118"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65"/>
            <pc:sldLayoutMk cId="0" sldId="2147483668"/>
          </pc:sldLayoutMkLst>
          <pc:spChg chg="mod">
            <ac:chgData name="Orla Casey" userId="S::orla_momentumconsulting.ie#ext#@uniag1.onmicrosoft.com::4b973df9-dbe4-4e56-8606-68cdeaa09e3e" providerId="AD" clId="Web-{25FEDC99-1A4C-EBF3-15B2-7B1D03FBCEC0}" dt="2024-05-07T06:17:15.311" v="3"/>
            <ac:spMkLst>
              <pc:docMk/>
              <pc:sldMasterMk cId="0" sldId="2147483665"/>
              <pc:sldLayoutMk cId="0" sldId="2147483668"/>
              <ac:spMk id="12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5"/>
              <pc:sldLayoutMk cId="0" sldId="2147483668"/>
              <ac:spMk id="12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5"/>
              <pc:sldLayoutMk cId="0" sldId="2147483668"/>
              <ac:spMk id="12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5"/>
              <pc:sldLayoutMk cId="0" sldId="2147483668"/>
              <ac:spMk id="124" creationId="{00000000-0000-0000-0000-000000000000}"/>
            </ac:spMkLst>
          </pc:spChg>
        </pc:sldLayoutChg>
      </pc:sldMasterChg>
      <pc:sldMasterChg chg="modSp modSldLayout">
        <pc:chgData name="Orla Casey" userId="S::orla_momentumconsulting.ie#ext#@uniag1.onmicrosoft.com::4b973df9-dbe4-4e56-8606-68cdeaa09e3e" providerId="AD" clId="Web-{25FEDC99-1A4C-EBF3-15B2-7B1D03FBCEC0}" dt="2024-05-07T06:17:15.311" v="3"/>
        <pc:sldMasterMkLst>
          <pc:docMk/>
          <pc:sldMasterMk cId="0" sldId="2147483669"/>
        </pc:sldMasterMkLst>
        <pc:spChg chg="mod">
          <ac:chgData name="Orla Casey" userId="S::orla_momentumconsulting.ie#ext#@uniag1.onmicrosoft.com::4b973df9-dbe4-4e56-8606-68cdeaa09e3e" providerId="AD" clId="Web-{25FEDC99-1A4C-EBF3-15B2-7B1D03FBCEC0}" dt="2024-05-07T06:17:15.311" v="3"/>
          <ac:spMkLst>
            <pc:docMk/>
            <pc:sldMasterMk cId="0" sldId="2147483669"/>
            <ac:spMk id="12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ac:spMk id="12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ac:spMk id="12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ac:spMk id="12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ac:spMk id="130" creationId="{00000000-0000-0000-0000-000000000000}"/>
          </ac:spMkLst>
        </pc:spChg>
        <pc:sldLayoutChg chg="modSp">
          <pc:chgData name="Orla Casey" userId="S::orla_momentumconsulting.ie#ext#@uniag1.onmicrosoft.com::4b973df9-dbe4-4e56-8606-68cdeaa09e3e" providerId="AD" clId="Web-{25FEDC99-1A4C-EBF3-15B2-7B1D03FBCEC0}" dt="2024-05-07T06:17:15.311" v="3"/>
          <pc:sldLayoutMkLst>
            <pc:docMk/>
            <pc:sldMasterMk cId="0" sldId="2147483669"/>
            <pc:sldLayoutMk cId="0" sldId="2147483670"/>
          </pc:sldLayoutMkLst>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0"/>
              <ac:spMk id="13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0"/>
              <ac:spMk id="13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0"/>
              <ac:spMk id="13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0"/>
              <ac:spMk id="135"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69"/>
            <pc:sldLayoutMk cId="0" sldId="2147483671"/>
          </pc:sldLayoutMkLst>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1"/>
              <ac:spMk id="13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1"/>
              <ac:spMk id="13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1"/>
              <ac:spMk id="13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1"/>
              <ac:spMk id="14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1"/>
              <ac:spMk id="14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1"/>
              <ac:spMk id="142"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69"/>
            <pc:sldLayoutMk cId="0" sldId="2147483672"/>
          </pc:sldLayoutMkLst>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2"/>
              <ac:spMk id="14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2"/>
              <ac:spMk id="14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2"/>
              <ac:spMk id="14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2"/>
              <ac:spMk id="14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2"/>
              <ac:spMk id="14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2"/>
              <ac:spMk id="149"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69"/>
            <pc:sldLayoutMk cId="0" sldId="2147483673"/>
          </pc:sldLayoutMkLst>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3"/>
              <ac:spMk id="15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3"/>
              <ac:spMk id="15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3"/>
              <ac:spMk id="15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3"/>
              <ac:spMk id="15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3"/>
              <ac:spMk id="15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3"/>
              <ac:spMk id="15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3"/>
              <ac:spMk id="15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3"/>
              <ac:spMk id="15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3"/>
              <ac:spMk id="160" creationId="{00000000-0000-0000-0000-000000000000}"/>
            </ac:spMkLst>
          </pc:spChg>
          <pc:grpChg chg="mod">
            <ac:chgData name="Orla Casey" userId="S::orla_momentumconsulting.ie#ext#@uniag1.onmicrosoft.com::4b973df9-dbe4-4e56-8606-68cdeaa09e3e" providerId="AD" clId="Web-{25FEDC99-1A4C-EBF3-15B2-7B1D03FBCEC0}" dt="2024-05-07T06:17:15.311" v="3"/>
            <ac:grpSpMkLst>
              <pc:docMk/>
              <pc:sldMasterMk cId="0" sldId="2147483669"/>
              <pc:sldLayoutMk cId="0" sldId="2147483673"/>
              <ac:grpSpMk id="154" creationId="{00000000-0000-0000-0000-000000000000}"/>
            </ac:grpSpMkLst>
          </pc:gr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69"/>
            <pc:sldLayoutMk cId="0" sldId="2147483675"/>
          </pc:sldLayoutMkLst>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5"/>
              <ac:spMk id="16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5"/>
              <ac:spMk id="16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5"/>
              <ac:spMk id="16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5"/>
              <ac:spMk id="16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5"/>
              <ac:spMk id="167"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69"/>
            <pc:sldLayoutMk cId="0" sldId="2147483676"/>
          </pc:sldLayoutMkLst>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6"/>
              <ac:spMk id="16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6"/>
              <ac:spMk id="17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6"/>
              <ac:spMk id="17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6"/>
              <ac:spMk id="17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6"/>
              <ac:spMk id="17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6"/>
              <ac:spMk id="174"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69"/>
            <pc:sldLayoutMk cId="0" sldId="2147483677"/>
          </pc:sldLayoutMkLst>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7"/>
              <ac:spMk id="17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7"/>
              <ac:spMk id="17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7"/>
              <ac:spMk id="178"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7"/>
              <ac:spMk id="179"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7"/>
              <ac:spMk id="18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7"/>
              <ac:spMk id="18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7"/>
              <ac:spMk id="18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7"/>
              <ac:spMk id="183"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69"/>
            <pc:sldLayoutMk cId="0" sldId="2147483678"/>
          </pc:sldLayoutMkLst>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8"/>
              <ac:spMk id="18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8"/>
              <ac:spMk id="18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8"/>
              <ac:spMk id="18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8"/>
              <ac:spMk id="188"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69"/>
            <pc:sldLayoutMk cId="0" sldId="2147483679"/>
          </pc:sldLayoutMkLst>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9"/>
              <ac:spMk id="19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9"/>
              <ac:spMk id="19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79"/>
              <ac:spMk id="192"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69"/>
            <pc:sldLayoutMk cId="0" sldId="2147483680"/>
          </pc:sldLayoutMkLst>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80"/>
              <ac:spMk id="194"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80"/>
              <ac:spMk id="195"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80"/>
              <ac:spMk id="196"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80"/>
              <ac:spMk id="197"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80"/>
              <ac:spMk id="198" creationId="{00000000-0000-0000-0000-000000000000}"/>
            </ac:spMkLst>
          </pc:spChg>
        </pc:sldLayoutChg>
        <pc:sldLayoutChg chg="modSp">
          <pc:chgData name="Orla Casey" userId="S::orla_momentumconsulting.ie#ext#@uniag1.onmicrosoft.com::4b973df9-dbe4-4e56-8606-68cdeaa09e3e" providerId="AD" clId="Web-{25FEDC99-1A4C-EBF3-15B2-7B1D03FBCEC0}" dt="2024-05-07T06:17:15.311" v="3"/>
          <pc:sldLayoutMkLst>
            <pc:docMk/>
            <pc:sldMasterMk cId="0" sldId="2147483669"/>
            <pc:sldLayoutMk cId="0" sldId="2147483681"/>
          </pc:sldLayoutMkLst>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81"/>
              <ac:spMk id="200"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81"/>
              <ac:spMk id="201"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81"/>
              <ac:spMk id="202"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81"/>
              <ac:spMk id="203" creationId="{00000000-0000-0000-0000-000000000000}"/>
            </ac:spMkLst>
          </pc:spChg>
          <pc:spChg chg="mod">
            <ac:chgData name="Orla Casey" userId="S::orla_momentumconsulting.ie#ext#@uniag1.onmicrosoft.com::4b973df9-dbe4-4e56-8606-68cdeaa09e3e" providerId="AD" clId="Web-{25FEDC99-1A4C-EBF3-15B2-7B1D03FBCEC0}" dt="2024-05-07T06:17:15.311" v="3"/>
            <ac:spMkLst>
              <pc:docMk/>
              <pc:sldMasterMk cId="0" sldId="2147483669"/>
              <pc:sldLayoutMk cId="0" sldId="2147483681"/>
              <ac:spMk id="204"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633913" cy="3794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057900" y="0"/>
            <a:ext cx="4632325" cy="37941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543300" y="946150"/>
            <a:ext cx="36068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7183438"/>
            <a:ext cx="4633913" cy="37941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1821101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83a1922f65_0_10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283a1922f65_0_109: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g283a1922f65_0_109: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83a1922f65_0_116: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283a1922f65_0_116: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83a1922f65_0_116: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83a1922f65_0_134: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283a1922f65_0_134: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283a1922f65_0_134: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83a1922f65_0_0: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g283a1922f65_0_0: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81fc3c1766_0_324: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281fc3c1766_0_324: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6" name="Google Shape;486;g281fc3c1766_0_324: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83a1922f65_2_72: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83a1922f65_2_72: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 name="Google Shape;494;g283a1922f65_2_72: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83a1922f65_2_126: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283a1922f65_2_126: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g283a1922f65_2_126: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83a1922f65_2_85: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283a1922f65_2_85: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g283a1922f65_2_85: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83a1922f65_2_104: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283a1922f65_2_104: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g283a1922f65_2_104: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83a1922f65_2_96: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283a1922f65_2_96: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283a1922f65_2_96: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83a1922f65_2_134: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283a1922f65_2_134: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g283a1922f65_2_134: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83a1922f65_2_142: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283a1922f65_2_142: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g283a1922f65_2_142: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83a1922f65_2_151: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283a1922f65_2_151: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283a1922f65_2_151: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83a1922f65_0_150: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g283a1922f65_0_150: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83a1922f65_2_63: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283a1922f65_2_63: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g283a1922f65_2_63: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81fc3c1766_0_331: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281fc3c1766_0_331: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g281fc3c1766_0_331: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81fc3c1766_0_347: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281fc3c1766_0_347: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g281fc3c1766_0_347: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81fc3c1766_0_340: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g281fc3c1766_0_340: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g281fc3c1766_0_340: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81fc3c1766_0_358: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281fc3c1766_0_358: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g281fc3c1766_0_358: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81fc3c1766_0_366: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81fc3c1766_0_366: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281fc3c1766_0_366: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3: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3: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rgbClr val="000000"/>
              </a:buClr>
              <a:buSzPts val="1800"/>
              <a:buFont typeface="Calibri"/>
              <a:buChar char="-"/>
            </a:pPr>
            <a:r>
              <a:rPr lang="en-GB" sz="1800" b="0" i="0" u="none" strike="noStrike">
                <a:solidFill>
                  <a:srgbClr val="000000"/>
                </a:solidFill>
                <a:latin typeface="Calibri"/>
                <a:ea typeface="Calibri"/>
                <a:cs typeface="Calibri"/>
                <a:sym typeface="Calibri"/>
              </a:rPr>
              <a:t>Explain concisely what the module is about and how the overall module will support student learning in the relevant discipline. In this part you can describe details of the background of the module and its overall aims and the prior knowledge the trainees should have. You can also include information on how the module relates to the other modules in the curriculum. The questions provided are intended as prompts and should be replaced upon completion. </a:t>
            </a:r>
            <a:endParaRPr/>
          </a:p>
        </p:txBody>
      </p:sp>
      <p:sp>
        <p:nvSpPr>
          <p:cNvPr id="277" name="Google Shape;277;p3: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81fc3c1766_0_373: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81fc3c1766_0_373: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4" name="Google Shape;684;g281fc3c1766_0_373: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81fc3c1766_0_382: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281fc3c1766_0_382: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g281fc3c1766_0_382: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81fc3c1766_0_38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g281fc3c1766_0_389: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2" name="Google Shape;702;g281fc3c1766_0_389: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81fc3c1766_0_398: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281fc3c1766_0_398: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2" name="Google Shape;712;g281fc3c1766_0_398: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81fc3c1766_0_408: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g281fc3c1766_0_408: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81fc3c1766_0_512: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9" name="Google Shape;729;g281fc3c1766_0_512: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GB"/>
              <a:t>Provide introduction/overview of key concept(s), history/development to date, core problem/challenge as relevant.</a:t>
            </a:r>
            <a:endParaRPr/>
          </a:p>
          <a:p>
            <a:pPr marL="171450" lvl="0" indent="-171450" algn="l" rtl="0">
              <a:spcBef>
                <a:spcPts val="0"/>
              </a:spcBef>
              <a:spcAft>
                <a:spcPts val="0"/>
              </a:spcAft>
              <a:buClr>
                <a:schemeClr val="dk1"/>
              </a:buClr>
              <a:buSzPts val="1200"/>
              <a:buFont typeface="Calibri"/>
              <a:buChar char="-"/>
            </a:pPr>
            <a:r>
              <a:rPr lang="en-GB"/>
              <a:t>Rename slide with relevant title</a:t>
            </a:r>
            <a:endParaRPr/>
          </a:p>
          <a:p>
            <a:pPr marL="171450" lvl="0" indent="-171450" algn="l" rtl="0">
              <a:spcBef>
                <a:spcPts val="0"/>
              </a:spcBef>
              <a:spcAft>
                <a:spcPts val="0"/>
              </a:spcAft>
              <a:buClr>
                <a:schemeClr val="dk1"/>
              </a:buClr>
              <a:buSzPts val="1200"/>
              <a:buFont typeface="Calibri"/>
              <a:buChar char="-"/>
            </a:pPr>
            <a:r>
              <a:rPr lang="en-GB"/>
              <a:t>Make sure to incorporate images and visual aids to engage students.</a:t>
            </a:r>
            <a:endParaRPr/>
          </a:p>
        </p:txBody>
      </p:sp>
      <p:sp>
        <p:nvSpPr>
          <p:cNvPr id="791" name="Google Shape;791;p5: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8: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8: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This slide should list and define any key terms the students should know and may not be familiar with. Key terms should be written in </a:t>
            </a:r>
            <a:r>
              <a:rPr lang="en-GB" b="1"/>
              <a:t>bold. </a:t>
            </a:r>
            <a:endParaRPr/>
          </a:p>
        </p:txBody>
      </p:sp>
      <p:sp>
        <p:nvSpPr>
          <p:cNvPr id="799" name="Google Shape;799;p8: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11: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11: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810" name="Google Shape;810;p11: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0: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10: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818" name="Google Shape;818;p10: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4: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Clr>
                <a:schemeClr val="dk1"/>
              </a:buClr>
              <a:buSzPts val="1200"/>
              <a:buFont typeface="Arial"/>
              <a:buNone/>
            </a:pPr>
            <a:r>
              <a:rPr lang="en-GB"/>
              <a:t>- </a:t>
            </a:r>
            <a:r>
              <a:rPr lang="en-GB" sz="1200" b="0" i="0" u="none" strike="noStrike">
                <a:solidFill>
                  <a:srgbClr val="000000"/>
                </a:solidFill>
                <a:latin typeface="Calibri"/>
                <a:ea typeface="Calibri"/>
                <a:cs typeface="Calibri"/>
                <a:sym typeface="Calibri"/>
              </a:rPr>
              <a:t>Learning outcomes refer specifically to what students are expected to achieve or learn at the end of the course. You can use Bloom's taxonomy to identify verbs to describe student learning. Examples of learning outcomes verbs for library instruction include:</a:t>
            </a:r>
            <a:endParaRPr/>
          </a:p>
          <a:p>
            <a:pPr marL="742950" lvl="1" indent="-285750" algn="l" rtl="0">
              <a:spcBef>
                <a:spcPts val="0"/>
              </a:spcBef>
              <a:spcAft>
                <a:spcPts val="0"/>
              </a:spcAft>
              <a:buClr>
                <a:srgbClr val="000000"/>
              </a:buClr>
              <a:buSzPts val="1200"/>
              <a:buFont typeface="Arial"/>
              <a:buChar char="•"/>
            </a:pPr>
            <a:r>
              <a:rPr lang="en-GB" sz="1200" b="0" i="0" u="none" strike="noStrike">
                <a:solidFill>
                  <a:srgbClr val="000000"/>
                </a:solidFill>
                <a:latin typeface="Calibri"/>
                <a:ea typeface="Calibri"/>
                <a:cs typeface="Calibri"/>
                <a:sym typeface="Calibri"/>
              </a:rPr>
              <a:t>Knowledge/Remembering: define, list, recognize;</a:t>
            </a:r>
            <a:endParaRPr/>
          </a:p>
          <a:p>
            <a:pPr marL="742950" lvl="1" indent="-285750" algn="l" rtl="0">
              <a:spcBef>
                <a:spcPts val="0"/>
              </a:spcBef>
              <a:spcAft>
                <a:spcPts val="0"/>
              </a:spcAft>
              <a:buClr>
                <a:srgbClr val="000000"/>
              </a:buClr>
              <a:buSzPts val="1200"/>
              <a:buFont typeface="Arial"/>
              <a:buChar char="•"/>
            </a:pPr>
            <a:r>
              <a:rPr lang="en-GB" sz="1200" b="0" i="0" u="none" strike="noStrike">
                <a:solidFill>
                  <a:srgbClr val="000000"/>
                </a:solidFill>
                <a:latin typeface="Calibri"/>
                <a:ea typeface="Calibri"/>
                <a:cs typeface="Calibri"/>
                <a:sym typeface="Calibri"/>
              </a:rPr>
              <a:t>Comprehension/Understanding: characterise, describe, explain, identify, locate, recognize, sort;</a:t>
            </a:r>
            <a:endParaRPr/>
          </a:p>
          <a:p>
            <a:pPr marL="742950" lvl="1" indent="-285750" algn="l" rtl="0">
              <a:spcBef>
                <a:spcPts val="0"/>
              </a:spcBef>
              <a:spcAft>
                <a:spcPts val="0"/>
              </a:spcAft>
              <a:buClr>
                <a:srgbClr val="000000"/>
              </a:buClr>
              <a:buSzPts val="1200"/>
              <a:buFont typeface="Arial"/>
              <a:buChar char="•"/>
            </a:pPr>
            <a:r>
              <a:rPr lang="en-GB" sz="1200" b="0" i="0" u="none" strike="noStrike">
                <a:solidFill>
                  <a:srgbClr val="000000"/>
                </a:solidFill>
                <a:latin typeface="Calibri"/>
                <a:ea typeface="Calibri"/>
                <a:cs typeface="Calibri"/>
                <a:sym typeface="Calibri"/>
              </a:rPr>
              <a:t>Application/Applying: choose, demonstrate, implement, perform;</a:t>
            </a:r>
            <a:endParaRPr/>
          </a:p>
          <a:p>
            <a:pPr marL="742950" lvl="1" indent="-285750" algn="l" rtl="0">
              <a:spcBef>
                <a:spcPts val="0"/>
              </a:spcBef>
              <a:spcAft>
                <a:spcPts val="0"/>
              </a:spcAft>
              <a:buClr>
                <a:srgbClr val="000000"/>
              </a:buClr>
              <a:buSzPts val="1200"/>
              <a:buFont typeface="Arial"/>
              <a:buChar char="•"/>
            </a:pPr>
            <a:r>
              <a:rPr lang="en-GB" sz="1200" b="0" i="0" u="none" strike="noStrike">
                <a:solidFill>
                  <a:srgbClr val="000000"/>
                </a:solidFill>
                <a:latin typeface="Calibri"/>
                <a:ea typeface="Calibri"/>
                <a:cs typeface="Calibri"/>
                <a:sym typeface="Calibri"/>
              </a:rPr>
              <a:t>Analysis/Analysing: analyse, categorise, compare, differentiate;</a:t>
            </a:r>
            <a:endParaRPr/>
          </a:p>
          <a:p>
            <a:pPr marL="742950" lvl="1" indent="-285750" algn="l" rtl="0">
              <a:spcBef>
                <a:spcPts val="0"/>
              </a:spcBef>
              <a:spcAft>
                <a:spcPts val="0"/>
              </a:spcAft>
              <a:buClr>
                <a:srgbClr val="000000"/>
              </a:buClr>
              <a:buSzPts val="1200"/>
              <a:buFont typeface="Arial"/>
              <a:buChar char="•"/>
            </a:pPr>
            <a:r>
              <a:rPr lang="en-GB" sz="1200" b="0" i="0" u="none" strike="noStrike">
                <a:solidFill>
                  <a:srgbClr val="000000"/>
                </a:solidFill>
                <a:latin typeface="Calibri"/>
                <a:ea typeface="Calibri"/>
                <a:cs typeface="Calibri"/>
                <a:sym typeface="Calibri"/>
              </a:rPr>
              <a:t>Evaluation/Evaluating: assess, critique, evaluate, rank, rate;</a:t>
            </a:r>
            <a:endParaRPr/>
          </a:p>
          <a:p>
            <a:pPr marL="742950" lvl="1" indent="-285750" algn="l" rtl="0">
              <a:spcBef>
                <a:spcPts val="0"/>
              </a:spcBef>
              <a:spcAft>
                <a:spcPts val="0"/>
              </a:spcAft>
              <a:buClr>
                <a:srgbClr val="000000"/>
              </a:buClr>
              <a:buSzPts val="1200"/>
              <a:buFont typeface="Arial"/>
              <a:buChar char="•"/>
            </a:pPr>
            <a:r>
              <a:rPr lang="en-GB" sz="1200" b="0" i="0" u="none" strike="noStrike">
                <a:solidFill>
                  <a:srgbClr val="000000"/>
                </a:solidFill>
                <a:latin typeface="Calibri"/>
                <a:ea typeface="Calibri"/>
                <a:cs typeface="Calibri"/>
                <a:sym typeface="Calibri"/>
              </a:rPr>
              <a:t>Synthesis/Creating: construct, design, formulate, organise, synthesise.</a:t>
            </a:r>
            <a:endParaRPr/>
          </a:p>
          <a:p>
            <a:pPr marL="0" lvl="0" indent="0" algn="l" rtl="0">
              <a:spcBef>
                <a:spcPts val="600"/>
              </a:spcBef>
              <a:spcAft>
                <a:spcPts val="0"/>
              </a:spcAft>
              <a:buNone/>
            </a:pPr>
            <a:endParaRPr/>
          </a:p>
        </p:txBody>
      </p:sp>
      <p:sp>
        <p:nvSpPr>
          <p:cNvPr id="285" name="Google Shape;285;p4: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12: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12: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826" name="Google Shape;826;p12: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13: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13: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835" name="Google Shape;835;p13: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81fc3c1766_0_580: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g281fc3c1766_0_580: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This slide should list and define any key terms the students should know and may not be familiar with. Key terms should be written in </a:t>
            </a:r>
            <a:r>
              <a:rPr lang="en-GB" b="1"/>
              <a:t>bold. </a:t>
            </a:r>
            <a:endParaRPr/>
          </a:p>
        </p:txBody>
      </p:sp>
      <p:sp>
        <p:nvSpPr>
          <p:cNvPr id="845" name="Google Shape;845;g281fc3c1766_0_580: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9: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This slide should list and define any key terms the students should know and may not be familiar with. Key terms should be written in </a:t>
            </a:r>
            <a:r>
              <a:rPr lang="en-GB" b="1"/>
              <a:t>bold. </a:t>
            </a:r>
            <a:endParaRPr/>
          </a:p>
        </p:txBody>
      </p:sp>
      <p:sp>
        <p:nvSpPr>
          <p:cNvPr id="856" name="Google Shape;856;p9: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14: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14: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It is recommended to include at least one visual aid (graph, diagram, chart, illustrative photo etc) per sub-section.</a:t>
            </a:r>
            <a:endParaRPr/>
          </a:p>
        </p:txBody>
      </p:sp>
      <p:sp>
        <p:nvSpPr>
          <p:cNvPr id="864" name="Google Shape;864;p14: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15: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1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short in-class exercises are intended to make the students stop, think and interact with the content so far. They also provide an opportunity for the teacher to see what the students have internalised or what they are struggling with. Responses could take the form of a menti poll, a word cloud, a mind map etc. Alternatively, this could be an opportunity for students to break out into small groups to discuss the topic together.</a:t>
            </a:r>
            <a:endParaRPr/>
          </a:p>
        </p:txBody>
      </p:sp>
      <p:sp>
        <p:nvSpPr>
          <p:cNvPr id="872" name="Google Shape;872;p15: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16: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16: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881" name="Google Shape;881;p16: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17: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17: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891" name="Google Shape;891;p17: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18: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18: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901" name="Google Shape;901;p18: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1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19: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909" name="Google Shape;909;p19: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83a1922f65_0_60: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83a1922f65_0_60: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283a1922f65_0_60: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83a1922f65_2_3: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6" name="Google Shape;916;g283a1922f65_2_3: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20: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20: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978" name="Google Shape;978;p20: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21: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p21: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987" name="Google Shape;987;p21: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22: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p22: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It is recommended to include at least one visual aid (graph, diagram, chart, illustrative photo etc) per sub-section.</a:t>
            </a:r>
            <a:endParaRPr/>
          </a:p>
        </p:txBody>
      </p:sp>
      <p:sp>
        <p:nvSpPr>
          <p:cNvPr id="995" name="Google Shape;995;p22: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23: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23: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short in-class exercises are intended to make the students stop, think and interact with the content so far. They also provide an opportunity for the teacher to see what the students have internalised or what they are struggling with. Responses could take the form of a menti poll, a word cloud, a mind map etc. Alternatively, this could be an opportunity for students to break out into small groups to discuss the topic together.</a:t>
            </a:r>
            <a:endParaRPr/>
          </a:p>
        </p:txBody>
      </p:sp>
      <p:sp>
        <p:nvSpPr>
          <p:cNvPr id="1005" name="Google Shape;1005;p23: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24: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24: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1013" name="Google Shape;1013;p24: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25: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p2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1022" name="Google Shape;1022;p25: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26: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26: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1031" name="Google Shape;1031;p26: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27: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p27: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1039" name="Google Shape;1039;p27: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28: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28: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These slides should contain the main content of the module, broken into sub-sections for clarity. The content will vary depending on the module but should include topics such as trends in the industry/academic literature, pros and cons of this particular application of blockchain technology, practical/ethical dilemmas and considerations, thought-provoking questions etc.</a:t>
            </a:r>
            <a:endParaRPr/>
          </a:p>
        </p:txBody>
      </p:sp>
      <p:sp>
        <p:nvSpPr>
          <p:cNvPr id="1047" name="Google Shape;1047;p28: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83a1922f65_0_76: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83a1922f65_0_76: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283a1922f65_0_76: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59: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5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59: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5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49892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59: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5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05654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59: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5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5339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59: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5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39384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59: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5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7556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59: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5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818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59: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5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91611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62: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62: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83a1922f65_0_92: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283a1922f65_0_92: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g283a1922f65_0_92: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83a1922f65_0_84: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283a1922f65_0_84: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283a1922f65_0_84: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83a1922f65_0_99: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283a1922f65_0_99: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g283a1922f65_0_99: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4"/>
          <p:cNvSpPr txBox="1">
            <a:spLocks noGrp="1"/>
          </p:cNvSpPr>
          <p:nvPr>
            <p:ph type="title"/>
          </p:nvPr>
        </p:nvSpPr>
        <p:spPr>
          <a:xfrm>
            <a:off x="1935426" y="1438502"/>
            <a:ext cx="8321149" cy="278638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171" b="1" i="0">
                <a:solidFill>
                  <a:srgbClr val="7CACD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4"/>
          <p:cNvSpPr txBox="1">
            <a:spLocks noGrp="1"/>
          </p:cNvSpPr>
          <p:nvPr>
            <p:ph type="body" idx="1"/>
          </p:nvPr>
        </p:nvSpPr>
        <p:spPr>
          <a:xfrm>
            <a:off x="1935426" y="1438502"/>
            <a:ext cx="8321149" cy="2786386"/>
          </a:xfrm>
          <a:prstGeom prst="rect">
            <a:avLst/>
          </a:prstGeom>
          <a:noFill/>
          <a:ln>
            <a:noFill/>
          </a:ln>
        </p:spPr>
        <p:txBody>
          <a:bodyPr spcFirstLastPara="1" wrap="square" lIns="0" tIns="0" rIns="0" bIns="0" anchor="t" anchorCtr="0">
            <a:spAutoFit/>
          </a:bodyPr>
          <a:lstStyle>
            <a:lvl1pPr marL="414589" lvl="0" indent="-207294" algn="l">
              <a:spcBef>
                <a:spcPts val="0"/>
              </a:spcBef>
              <a:spcAft>
                <a:spcPts val="0"/>
              </a:spcAft>
              <a:buSzPts val="1400"/>
              <a:buNone/>
              <a:defRPr sz="4171" b="1" i="0">
                <a:solidFill>
                  <a:srgbClr val="7CACD2"/>
                </a:solidFill>
                <a:latin typeface="Open Sans"/>
                <a:ea typeface="Open Sans"/>
                <a:cs typeface="Open Sans"/>
                <a:sym typeface="Open Sans"/>
              </a:defRPr>
            </a:lvl1pPr>
            <a:lvl2pPr marL="829178" lvl="1" indent="-207294" algn="l">
              <a:spcBef>
                <a:spcPts val="0"/>
              </a:spcBef>
              <a:spcAft>
                <a:spcPts val="0"/>
              </a:spcAft>
              <a:buSzPts val="1400"/>
              <a:buNone/>
              <a:defRPr/>
            </a:lvl2pPr>
            <a:lvl3pPr marL="1243767" lvl="2" indent="-207294" algn="l">
              <a:spcBef>
                <a:spcPts val="0"/>
              </a:spcBef>
              <a:spcAft>
                <a:spcPts val="0"/>
              </a:spcAft>
              <a:buSzPts val="1400"/>
              <a:buNone/>
              <a:defRPr/>
            </a:lvl3pPr>
            <a:lvl4pPr marL="1658356" lvl="3" indent="-207294" algn="l">
              <a:spcBef>
                <a:spcPts val="0"/>
              </a:spcBef>
              <a:spcAft>
                <a:spcPts val="0"/>
              </a:spcAft>
              <a:buSzPts val="1400"/>
              <a:buNone/>
              <a:defRPr/>
            </a:lvl4pPr>
            <a:lvl5pPr marL="2072945" lvl="4" indent="-207294" algn="l">
              <a:spcBef>
                <a:spcPts val="0"/>
              </a:spcBef>
              <a:spcAft>
                <a:spcPts val="0"/>
              </a:spcAft>
              <a:buSzPts val="1400"/>
              <a:buNone/>
              <a:defRPr/>
            </a:lvl5pPr>
            <a:lvl6pPr marL="2487534" lvl="5" indent="-207294" algn="l">
              <a:spcBef>
                <a:spcPts val="0"/>
              </a:spcBef>
              <a:spcAft>
                <a:spcPts val="0"/>
              </a:spcAft>
              <a:buSzPts val="1400"/>
              <a:buNone/>
              <a:defRPr/>
            </a:lvl6pPr>
            <a:lvl7pPr marL="2902123" lvl="6" indent="-207294" algn="l">
              <a:spcBef>
                <a:spcPts val="0"/>
              </a:spcBef>
              <a:spcAft>
                <a:spcPts val="0"/>
              </a:spcAft>
              <a:buSzPts val="1400"/>
              <a:buNone/>
              <a:defRPr/>
            </a:lvl7pPr>
            <a:lvl8pPr marL="3316712" lvl="7" indent="-207294" algn="l">
              <a:spcBef>
                <a:spcPts val="0"/>
              </a:spcBef>
              <a:spcAft>
                <a:spcPts val="0"/>
              </a:spcAft>
              <a:buSzPts val="1400"/>
              <a:buNone/>
              <a:defRPr/>
            </a:lvl8pPr>
            <a:lvl9pPr marL="3731301" lvl="8" indent="-207294" algn="l">
              <a:spcBef>
                <a:spcPts val="0"/>
              </a:spcBef>
              <a:spcAft>
                <a:spcPts val="0"/>
              </a:spcAft>
              <a:buSzPts val="1400"/>
              <a:buNone/>
              <a:defRPr/>
            </a:lvl9pPr>
          </a:lstStyle>
          <a:p>
            <a:endParaRPr/>
          </a:p>
        </p:txBody>
      </p:sp>
      <p:sp>
        <p:nvSpPr>
          <p:cNvPr id="18" name="Google Shape;18;p64"/>
          <p:cNvSpPr txBox="1">
            <a:spLocks noGrp="1"/>
          </p:cNvSpPr>
          <p:nvPr>
            <p:ph type="ftr" idx="11"/>
          </p:nvPr>
        </p:nvSpPr>
        <p:spPr>
          <a:xfrm>
            <a:off x="4145280" y="6377939"/>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4"/>
          <p:cNvSpPr txBox="1">
            <a:spLocks noGrp="1"/>
          </p:cNvSpPr>
          <p:nvPr>
            <p:ph type="dt" idx="10"/>
          </p:nvPr>
        </p:nvSpPr>
        <p:spPr>
          <a:xfrm>
            <a:off x="609600" y="6377939"/>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4"/>
          <p:cNvSpPr txBox="1">
            <a:spLocks noGrp="1"/>
          </p:cNvSpPr>
          <p:nvPr>
            <p:ph type="sldNum" idx="12"/>
          </p:nvPr>
        </p:nvSpPr>
        <p:spPr>
          <a:xfrm>
            <a:off x="8778240" y="6377939"/>
            <a:ext cx="2804160" cy="188385"/>
          </a:xfrm>
          <a:prstGeom prst="rect">
            <a:avLst/>
          </a:prstGeom>
          <a:noFill/>
          <a:ln>
            <a:noFill/>
          </a:ln>
        </p:spPr>
        <p:txBody>
          <a:bodyPr spcFirstLastPara="1" wrap="square" lIns="0" tIns="0" rIns="0" bIns="0" anchor="t" anchorCtr="0">
            <a:spAutoFit/>
          </a:bodyPr>
          <a:lstStyle>
            <a:lvl1pPr marL="0" lvl="0" indent="0" algn="r">
              <a:spcBef>
                <a:spcPts val="0"/>
              </a:spcBef>
              <a:buNone/>
              <a:defRPr sz="1632" b="0" i="0" u="none" strike="noStrike" cap="none">
                <a:solidFill>
                  <a:srgbClr val="888888"/>
                </a:solidFill>
                <a:latin typeface="Calibri"/>
                <a:ea typeface="Calibri"/>
                <a:cs typeface="Calibri"/>
                <a:sym typeface="Calibri"/>
              </a:defRPr>
            </a:lvl1pPr>
            <a:lvl2pPr marL="0" lvl="1" indent="0" algn="r">
              <a:spcBef>
                <a:spcPts val="0"/>
              </a:spcBef>
              <a:buNone/>
              <a:defRPr sz="1632" b="0" i="0" u="none" strike="noStrike" cap="none">
                <a:solidFill>
                  <a:srgbClr val="888888"/>
                </a:solidFill>
                <a:latin typeface="Calibri"/>
                <a:ea typeface="Calibri"/>
                <a:cs typeface="Calibri"/>
                <a:sym typeface="Calibri"/>
              </a:defRPr>
            </a:lvl2pPr>
            <a:lvl3pPr marL="0" lvl="2" indent="0" algn="r">
              <a:spcBef>
                <a:spcPts val="0"/>
              </a:spcBef>
              <a:buNone/>
              <a:defRPr sz="1632" b="0" i="0" u="none" strike="noStrike" cap="none">
                <a:solidFill>
                  <a:srgbClr val="888888"/>
                </a:solidFill>
                <a:latin typeface="Calibri"/>
                <a:ea typeface="Calibri"/>
                <a:cs typeface="Calibri"/>
                <a:sym typeface="Calibri"/>
              </a:defRPr>
            </a:lvl3pPr>
            <a:lvl4pPr marL="0" lvl="3" indent="0" algn="r">
              <a:spcBef>
                <a:spcPts val="0"/>
              </a:spcBef>
              <a:buNone/>
              <a:defRPr sz="1632" b="0" i="0" u="none" strike="noStrike" cap="none">
                <a:solidFill>
                  <a:srgbClr val="888888"/>
                </a:solidFill>
                <a:latin typeface="Calibri"/>
                <a:ea typeface="Calibri"/>
                <a:cs typeface="Calibri"/>
                <a:sym typeface="Calibri"/>
              </a:defRPr>
            </a:lvl4pPr>
            <a:lvl5pPr marL="0" lvl="4" indent="0" algn="r">
              <a:spcBef>
                <a:spcPts val="0"/>
              </a:spcBef>
              <a:buNone/>
              <a:defRPr sz="1632" b="0" i="0" u="none" strike="noStrike" cap="none">
                <a:solidFill>
                  <a:srgbClr val="888888"/>
                </a:solidFill>
                <a:latin typeface="Calibri"/>
                <a:ea typeface="Calibri"/>
                <a:cs typeface="Calibri"/>
                <a:sym typeface="Calibri"/>
              </a:defRPr>
            </a:lvl5pPr>
            <a:lvl6pPr marL="0" lvl="5" indent="0" algn="r">
              <a:spcBef>
                <a:spcPts val="0"/>
              </a:spcBef>
              <a:buNone/>
              <a:defRPr sz="1632" b="0" i="0" u="none" strike="noStrike" cap="none">
                <a:solidFill>
                  <a:srgbClr val="888888"/>
                </a:solidFill>
                <a:latin typeface="Calibri"/>
                <a:ea typeface="Calibri"/>
                <a:cs typeface="Calibri"/>
                <a:sym typeface="Calibri"/>
              </a:defRPr>
            </a:lvl6pPr>
            <a:lvl7pPr marL="0" lvl="6" indent="0" algn="r">
              <a:spcBef>
                <a:spcPts val="0"/>
              </a:spcBef>
              <a:buNone/>
              <a:defRPr sz="1632" b="0" i="0" u="none" strike="noStrike" cap="none">
                <a:solidFill>
                  <a:srgbClr val="888888"/>
                </a:solidFill>
                <a:latin typeface="Calibri"/>
                <a:ea typeface="Calibri"/>
                <a:cs typeface="Calibri"/>
                <a:sym typeface="Calibri"/>
              </a:defRPr>
            </a:lvl7pPr>
            <a:lvl8pPr marL="0" lvl="7" indent="0" algn="r">
              <a:spcBef>
                <a:spcPts val="0"/>
              </a:spcBef>
              <a:buNone/>
              <a:defRPr sz="1632" b="0" i="0" u="none" strike="noStrike" cap="none">
                <a:solidFill>
                  <a:srgbClr val="888888"/>
                </a:solidFill>
                <a:latin typeface="Calibri"/>
                <a:ea typeface="Calibri"/>
                <a:cs typeface="Calibri"/>
                <a:sym typeface="Calibri"/>
              </a:defRPr>
            </a:lvl8pPr>
            <a:lvl9pPr marL="0" lvl="8" indent="0" algn="r">
              <a:spcBef>
                <a:spcPts val="0"/>
              </a:spcBef>
              <a:buNone/>
              <a:defRPr sz="163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73"/>
          <p:cNvSpPr txBox="1">
            <a:spLocks noGrp="1"/>
          </p:cNvSpPr>
          <p:nvPr>
            <p:ph type="title"/>
          </p:nvPr>
        </p:nvSpPr>
        <p:spPr>
          <a:xfrm>
            <a:off x="832589" y="1710181"/>
            <a:ext cx="10514153" cy="285174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544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73"/>
          <p:cNvSpPr txBox="1">
            <a:spLocks noGrp="1"/>
          </p:cNvSpPr>
          <p:nvPr>
            <p:ph type="body" idx="1"/>
          </p:nvPr>
        </p:nvSpPr>
        <p:spPr>
          <a:xfrm>
            <a:off x="832589" y="4589275"/>
            <a:ext cx="10514153" cy="1500008"/>
          </a:xfrm>
          <a:prstGeom prst="rect">
            <a:avLst/>
          </a:prstGeom>
          <a:noFill/>
          <a:ln>
            <a:noFill/>
          </a:ln>
        </p:spPr>
        <p:txBody>
          <a:bodyPr spcFirstLastPara="1" wrap="square" lIns="91425" tIns="45700" rIns="91425" bIns="45700" anchor="t" anchorCtr="0">
            <a:normAutofit/>
          </a:bodyPr>
          <a:lstStyle>
            <a:lvl1pPr marL="414589" lvl="0" indent="-207294" algn="l">
              <a:lnSpc>
                <a:spcPct val="90000"/>
              </a:lnSpc>
              <a:spcBef>
                <a:spcPts val="907"/>
              </a:spcBef>
              <a:spcAft>
                <a:spcPts val="0"/>
              </a:spcAft>
              <a:buClr>
                <a:srgbClr val="888888"/>
              </a:buClr>
              <a:buSzPts val="2400"/>
              <a:buNone/>
              <a:defRPr sz="2176">
                <a:solidFill>
                  <a:srgbClr val="888888"/>
                </a:solidFill>
              </a:defRPr>
            </a:lvl1pPr>
            <a:lvl2pPr marL="829178" lvl="1" indent="-207294" algn="l">
              <a:lnSpc>
                <a:spcPct val="90000"/>
              </a:lnSpc>
              <a:spcBef>
                <a:spcPts val="453"/>
              </a:spcBef>
              <a:spcAft>
                <a:spcPts val="0"/>
              </a:spcAft>
              <a:buClr>
                <a:srgbClr val="888888"/>
              </a:buClr>
              <a:buSzPts val="2000"/>
              <a:buNone/>
              <a:defRPr sz="1814">
                <a:solidFill>
                  <a:srgbClr val="888888"/>
                </a:solidFill>
              </a:defRPr>
            </a:lvl2pPr>
            <a:lvl3pPr marL="1243767" lvl="2" indent="-207294" algn="l">
              <a:lnSpc>
                <a:spcPct val="90000"/>
              </a:lnSpc>
              <a:spcBef>
                <a:spcPts val="453"/>
              </a:spcBef>
              <a:spcAft>
                <a:spcPts val="0"/>
              </a:spcAft>
              <a:buClr>
                <a:srgbClr val="888888"/>
              </a:buClr>
              <a:buSzPts val="1800"/>
              <a:buNone/>
              <a:defRPr sz="1632">
                <a:solidFill>
                  <a:srgbClr val="888888"/>
                </a:solidFill>
              </a:defRPr>
            </a:lvl3pPr>
            <a:lvl4pPr marL="1658356" lvl="3" indent="-207294" algn="l">
              <a:lnSpc>
                <a:spcPct val="90000"/>
              </a:lnSpc>
              <a:spcBef>
                <a:spcPts val="453"/>
              </a:spcBef>
              <a:spcAft>
                <a:spcPts val="0"/>
              </a:spcAft>
              <a:buClr>
                <a:srgbClr val="888888"/>
              </a:buClr>
              <a:buSzPts val="1600"/>
              <a:buNone/>
              <a:defRPr sz="1451">
                <a:solidFill>
                  <a:srgbClr val="888888"/>
                </a:solidFill>
              </a:defRPr>
            </a:lvl4pPr>
            <a:lvl5pPr marL="2072945" lvl="4" indent="-207294" algn="l">
              <a:lnSpc>
                <a:spcPct val="90000"/>
              </a:lnSpc>
              <a:spcBef>
                <a:spcPts val="453"/>
              </a:spcBef>
              <a:spcAft>
                <a:spcPts val="0"/>
              </a:spcAft>
              <a:buClr>
                <a:srgbClr val="888888"/>
              </a:buClr>
              <a:buSzPts val="1600"/>
              <a:buNone/>
              <a:defRPr sz="1451">
                <a:solidFill>
                  <a:srgbClr val="888888"/>
                </a:solidFill>
              </a:defRPr>
            </a:lvl5pPr>
            <a:lvl6pPr marL="2487534" lvl="5" indent="-207294" algn="l">
              <a:lnSpc>
                <a:spcPct val="90000"/>
              </a:lnSpc>
              <a:spcBef>
                <a:spcPts val="453"/>
              </a:spcBef>
              <a:spcAft>
                <a:spcPts val="0"/>
              </a:spcAft>
              <a:buClr>
                <a:srgbClr val="888888"/>
              </a:buClr>
              <a:buSzPts val="1600"/>
              <a:buNone/>
              <a:defRPr sz="1451">
                <a:solidFill>
                  <a:srgbClr val="888888"/>
                </a:solidFill>
              </a:defRPr>
            </a:lvl6pPr>
            <a:lvl7pPr marL="2902123" lvl="6" indent="-207294" algn="l">
              <a:lnSpc>
                <a:spcPct val="90000"/>
              </a:lnSpc>
              <a:spcBef>
                <a:spcPts val="453"/>
              </a:spcBef>
              <a:spcAft>
                <a:spcPts val="0"/>
              </a:spcAft>
              <a:buClr>
                <a:srgbClr val="888888"/>
              </a:buClr>
              <a:buSzPts val="1600"/>
              <a:buNone/>
              <a:defRPr sz="1451">
                <a:solidFill>
                  <a:srgbClr val="888888"/>
                </a:solidFill>
              </a:defRPr>
            </a:lvl7pPr>
            <a:lvl8pPr marL="3316712" lvl="7" indent="-207294" algn="l">
              <a:lnSpc>
                <a:spcPct val="90000"/>
              </a:lnSpc>
              <a:spcBef>
                <a:spcPts val="453"/>
              </a:spcBef>
              <a:spcAft>
                <a:spcPts val="0"/>
              </a:spcAft>
              <a:buClr>
                <a:srgbClr val="888888"/>
              </a:buClr>
              <a:buSzPts val="1600"/>
              <a:buNone/>
              <a:defRPr sz="1451">
                <a:solidFill>
                  <a:srgbClr val="888888"/>
                </a:solidFill>
              </a:defRPr>
            </a:lvl8pPr>
            <a:lvl9pPr marL="3731301" lvl="8" indent="-207294" algn="l">
              <a:lnSpc>
                <a:spcPct val="90000"/>
              </a:lnSpc>
              <a:spcBef>
                <a:spcPts val="453"/>
              </a:spcBef>
              <a:spcAft>
                <a:spcPts val="0"/>
              </a:spcAft>
              <a:buClr>
                <a:srgbClr val="888888"/>
              </a:buClr>
              <a:buSzPts val="1600"/>
              <a:buNone/>
              <a:defRPr sz="1451">
                <a:solidFill>
                  <a:srgbClr val="888888"/>
                </a:solidFill>
              </a:defRPr>
            </a:lvl9pPr>
          </a:lstStyle>
          <a:p>
            <a:endParaRPr/>
          </a:p>
        </p:txBody>
      </p:sp>
      <p:sp>
        <p:nvSpPr>
          <p:cNvPr id="67" name="Google Shape;67;p73"/>
          <p:cNvSpPr txBox="1">
            <a:spLocks noGrp="1"/>
          </p:cNvSpPr>
          <p:nvPr>
            <p:ph type="dt" idx="10"/>
          </p:nvPr>
        </p:nvSpPr>
        <p:spPr>
          <a:xfrm>
            <a:off x="838020" y="6357038"/>
            <a:ext cx="2743924" cy="36420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73"/>
          <p:cNvSpPr txBox="1">
            <a:spLocks noGrp="1"/>
          </p:cNvSpPr>
          <p:nvPr>
            <p:ph type="ftr" idx="11"/>
          </p:nvPr>
        </p:nvSpPr>
        <p:spPr>
          <a:xfrm>
            <a:off x="4038058" y="6357038"/>
            <a:ext cx="4115886" cy="36420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3"/>
          <p:cNvSpPr txBox="1">
            <a:spLocks noGrp="1"/>
          </p:cNvSpPr>
          <p:nvPr>
            <p:ph type="sldNum" idx="12"/>
          </p:nvPr>
        </p:nvSpPr>
        <p:spPr>
          <a:xfrm>
            <a:off x="8610058" y="6357038"/>
            <a:ext cx="2743924" cy="3642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p74"/>
          <p:cNvSpPr txBox="1">
            <a:spLocks noGrp="1"/>
          </p:cNvSpPr>
          <p:nvPr>
            <p:ph type="title"/>
          </p:nvPr>
        </p:nvSpPr>
        <p:spPr>
          <a:xfrm>
            <a:off x="838020" y="365645"/>
            <a:ext cx="10515962" cy="13243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74"/>
          <p:cNvSpPr txBox="1">
            <a:spLocks noGrp="1"/>
          </p:cNvSpPr>
          <p:nvPr>
            <p:ph type="body" idx="1"/>
          </p:nvPr>
        </p:nvSpPr>
        <p:spPr>
          <a:xfrm>
            <a:off x="838020" y="1825345"/>
            <a:ext cx="5171102" cy="4351750"/>
          </a:xfrm>
          <a:prstGeom prst="rect">
            <a:avLst/>
          </a:prstGeom>
          <a:noFill/>
          <a:ln>
            <a:noFill/>
          </a:ln>
        </p:spPr>
        <p:txBody>
          <a:bodyPr spcFirstLastPara="1" wrap="square" lIns="91425" tIns="45700" rIns="91425" bIns="45700" anchor="t" anchorCtr="0">
            <a:normAutofit/>
          </a:bodyPr>
          <a:lstStyle>
            <a:lvl1pPr marL="414589" lvl="0" indent="-310942" algn="l">
              <a:lnSpc>
                <a:spcPct val="90000"/>
              </a:lnSpc>
              <a:spcBef>
                <a:spcPts val="907"/>
              </a:spcBef>
              <a:spcAft>
                <a:spcPts val="0"/>
              </a:spcAft>
              <a:buClr>
                <a:schemeClr val="dk1"/>
              </a:buClr>
              <a:buSzPts val="1800"/>
              <a:buChar char="•"/>
              <a:defRPr/>
            </a:lvl1pPr>
            <a:lvl2pPr marL="829178" lvl="1" indent="-310942" algn="l">
              <a:lnSpc>
                <a:spcPct val="90000"/>
              </a:lnSpc>
              <a:spcBef>
                <a:spcPts val="453"/>
              </a:spcBef>
              <a:spcAft>
                <a:spcPts val="0"/>
              </a:spcAft>
              <a:buClr>
                <a:schemeClr val="dk1"/>
              </a:buClr>
              <a:buSzPts val="1800"/>
              <a:buChar char="•"/>
              <a:defRPr/>
            </a:lvl2pPr>
            <a:lvl3pPr marL="1243767" lvl="2" indent="-310942" algn="l">
              <a:lnSpc>
                <a:spcPct val="90000"/>
              </a:lnSpc>
              <a:spcBef>
                <a:spcPts val="453"/>
              </a:spcBef>
              <a:spcAft>
                <a:spcPts val="0"/>
              </a:spcAft>
              <a:buClr>
                <a:schemeClr val="dk1"/>
              </a:buClr>
              <a:buSzPts val="1800"/>
              <a:buChar char="•"/>
              <a:defRPr/>
            </a:lvl3pPr>
            <a:lvl4pPr marL="1658356" lvl="3" indent="-310942" algn="l">
              <a:lnSpc>
                <a:spcPct val="90000"/>
              </a:lnSpc>
              <a:spcBef>
                <a:spcPts val="453"/>
              </a:spcBef>
              <a:spcAft>
                <a:spcPts val="0"/>
              </a:spcAft>
              <a:buClr>
                <a:schemeClr val="dk1"/>
              </a:buClr>
              <a:buSzPts val="1800"/>
              <a:buChar char="•"/>
              <a:defRPr/>
            </a:lvl4pPr>
            <a:lvl5pPr marL="2072945" lvl="4" indent="-310942" algn="l">
              <a:lnSpc>
                <a:spcPct val="90000"/>
              </a:lnSpc>
              <a:spcBef>
                <a:spcPts val="453"/>
              </a:spcBef>
              <a:spcAft>
                <a:spcPts val="0"/>
              </a:spcAft>
              <a:buClr>
                <a:schemeClr val="dk1"/>
              </a:buClr>
              <a:buSzPts val="1800"/>
              <a:buChar char="•"/>
              <a:defRPr/>
            </a:lvl5pPr>
            <a:lvl6pPr marL="2487534" lvl="5" indent="-310942" algn="l">
              <a:lnSpc>
                <a:spcPct val="90000"/>
              </a:lnSpc>
              <a:spcBef>
                <a:spcPts val="453"/>
              </a:spcBef>
              <a:spcAft>
                <a:spcPts val="0"/>
              </a:spcAft>
              <a:buClr>
                <a:schemeClr val="dk1"/>
              </a:buClr>
              <a:buSzPts val="1800"/>
              <a:buChar char="•"/>
              <a:defRPr/>
            </a:lvl6pPr>
            <a:lvl7pPr marL="2902123" lvl="6" indent="-310942" algn="l">
              <a:lnSpc>
                <a:spcPct val="90000"/>
              </a:lnSpc>
              <a:spcBef>
                <a:spcPts val="453"/>
              </a:spcBef>
              <a:spcAft>
                <a:spcPts val="0"/>
              </a:spcAft>
              <a:buClr>
                <a:schemeClr val="dk1"/>
              </a:buClr>
              <a:buSzPts val="1800"/>
              <a:buChar char="•"/>
              <a:defRPr/>
            </a:lvl7pPr>
            <a:lvl8pPr marL="3316712" lvl="7" indent="-310942" algn="l">
              <a:lnSpc>
                <a:spcPct val="90000"/>
              </a:lnSpc>
              <a:spcBef>
                <a:spcPts val="453"/>
              </a:spcBef>
              <a:spcAft>
                <a:spcPts val="0"/>
              </a:spcAft>
              <a:buClr>
                <a:schemeClr val="dk1"/>
              </a:buClr>
              <a:buSzPts val="1800"/>
              <a:buChar char="•"/>
              <a:defRPr/>
            </a:lvl8pPr>
            <a:lvl9pPr marL="3731301" lvl="8" indent="-310942" algn="l">
              <a:lnSpc>
                <a:spcPct val="90000"/>
              </a:lnSpc>
              <a:spcBef>
                <a:spcPts val="453"/>
              </a:spcBef>
              <a:spcAft>
                <a:spcPts val="0"/>
              </a:spcAft>
              <a:buClr>
                <a:schemeClr val="dk1"/>
              </a:buClr>
              <a:buSzPts val="1800"/>
              <a:buChar char="•"/>
              <a:defRPr/>
            </a:lvl9pPr>
          </a:lstStyle>
          <a:p>
            <a:endParaRPr/>
          </a:p>
        </p:txBody>
      </p:sp>
      <p:sp>
        <p:nvSpPr>
          <p:cNvPr id="73" name="Google Shape;73;p74"/>
          <p:cNvSpPr txBox="1">
            <a:spLocks noGrp="1"/>
          </p:cNvSpPr>
          <p:nvPr>
            <p:ph type="body" idx="2"/>
          </p:nvPr>
        </p:nvSpPr>
        <p:spPr>
          <a:xfrm>
            <a:off x="6182879" y="1825345"/>
            <a:ext cx="5171103" cy="4351750"/>
          </a:xfrm>
          <a:prstGeom prst="rect">
            <a:avLst/>
          </a:prstGeom>
          <a:noFill/>
          <a:ln>
            <a:noFill/>
          </a:ln>
        </p:spPr>
        <p:txBody>
          <a:bodyPr spcFirstLastPara="1" wrap="square" lIns="91425" tIns="45700" rIns="91425" bIns="45700" anchor="t" anchorCtr="0">
            <a:normAutofit/>
          </a:bodyPr>
          <a:lstStyle>
            <a:lvl1pPr marL="414589" lvl="0" indent="-310942" algn="l">
              <a:lnSpc>
                <a:spcPct val="90000"/>
              </a:lnSpc>
              <a:spcBef>
                <a:spcPts val="907"/>
              </a:spcBef>
              <a:spcAft>
                <a:spcPts val="0"/>
              </a:spcAft>
              <a:buClr>
                <a:schemeClr val="dk1"/>
              </a:buClr>
              <a:buSzPts val="1800"/>
              <a:buChar char="•"/>
              <a:defRPr/>
            </a:lvl1pPr>
            <a:lvl2pPr marL="829178" lvl="1" indent="-310942" algn="l">
              <a:lnSpc>
                <a:spcPct val="90000"/>
              </a:lnSpc>
              <a:spcBef>
                <a:spcPts val="453"/>
              </a:spcBef>
              <a:spcAft>
                <a:spcPts val="0"/>
              </a:spcAft>
              <a:buClr>
                <a:schemeClr val="dk1"/>
              </a:buClr>
              <a:buSzPts val="1800"/>
              <a:buChar char="•"/>
              <a:defRPr/>
            </a:lvl2pPr>
            <a:lvl3pPr marL="1243767" lvl="2" indent="-310942" algn="l">
              <a:lnSpc>
                <a:spcPct val="90000"/>
              </a:lnSpc>
              <a:spcBef>
                <a:spcPts val="453"/>
              </a:spcBef>
              <a:spcAft>
                <a:spcPts val="0"/>
              </a:spcAft>
              <a:buClr>
                <a:schemeClr val="dk1"/>
              </a:buClr>
              <a:buSzPts val="1800"/>
              <a:buChar char="•"/>
              <a:defRPr/>
            </a:lvl3pPr>
            <a:lvl4pPr marL="1658356" lvl="3" indent="-310942" algn="l">
              <a:lnSpc>
                <a:spcPct val="90000"/>
              </a:lnSpc>
              <a:spcBef>
                <a:spcPts val="453"/>
              </a:spcBef>
              <a:spcAft>
                <a:spcPts val="0"/>
              </a:spcAft>
              <a:buClr>
                <a:schemeClr val="dk1"/>
              </a:buClr>
              <a:buSzPts val="1800"/>
              <a:buChar char="•"/>
              <a:defRPr/>
            </a:lvl4pPr>
            <a:lvl5pPr marL="2072945" lvl="4" indent="-310942" algn="l">
              <a:lnSpc>
                <a:spcPct val="90000"/>
              </a:lnSpc>
              <a:spcBef>
                <a:spcPts val="453"/>
              </a:spcBef>
              <a:spcAft>
                <a:spcPts val="0"/>
              </a:spcAft>
              <a:buClr>
                <a:schemeClr val="dk1"/>
              </a:buClr>
              <a:buSzPts val="1800"/>
              <a:buChar char="•"/>
              <a:defRPr/>
            </a:lvl5pPr>
            <a:lvl6pPr marL="2487534" lvl="5" indent="-310942" algn="l">
              <a:lnSpc>
                <a:spcPct val="90000"/>
              </a:lnSpc>
              <a:spcBef>
                <a:spcPts val="453"/>
              </a:spcBef>
              <a:spcAft>
                <a:spcPts val="0"/>
              </a:spcAft>
              <a:buClr>
                <a:schemeClr val="dk1"/>
              </a:buClr>
              <a:buSzPts val="1800"/>
              <a:buChar char="•"/>
              <a:defRPr/>
            </a:lvl6pPr>
            <a:lvl7pPr marL="2902123" lvl="6" indent="-310942" algn="l">
              <a:lnSpc>
                <a:spcPct val="90000"/>
              </a:lnSpc>
              <a:spcBef>
                <a:spcPts val="453"/>
              </a:spcBef>
              <a:spcAft>
                <a:spcPts val="0"/>
              </a:spcAft>
              <a:buClr>
                <a:schemeClr val="dk1"/>
              </a:buClr>
              <a:buSzPts val="1800"/>
              <a:buChar char="•"/>
              <a:defRPr/>
            </a:lvl7pPr>
            <a:lvl8pPr marL="3316712" lvl="7" indent="-310942" algn="l">
              <a:lnSpc>
                <a:spcPct val="90000"/>
              </a:lnSpc>
              <a:spcBef>
                <a:spcPts val="453"/>
              </a:spcBef>
              <a:spcAft>
                <a:spcPts val="0"/>
              </a:spcAft>
              <a:buClr>
                <a:schemeClr val="dk1"/>
              </a:buClr>
              <a:buSzPts val="1800"/>
              <a:buChar char="•"/>
              <a:defRPr/>
            </a:lvl8pPr>
            <a:lvl9pPr marL="3731301" lvl="8" indent="-310942" algn="l">
              <a:lnSpc>
                <a:spcPct val="90000"/>
              </a:lnSpc>
              <a:spcBef>
                <a:spcPts val="453"/>
              </a:spcBef>
              <a:spcAft>
                <a:spcPts val="0"/>
              </a:spcAft>
              <a:buClr>
                <a:schemeClr val="dk1"/>
              </a:buClr>
              <a:buSzPts val="1800"/>
              <a:buChar char="•"/>
              <a:defRPr/>
            </a:lvl9pPr>
          </a:lstStyle>
          <a:p>
            <a:endParaRPr/>
          </a:p>
        </p:txBody>
      </p:sp>
      <p:sp>
        <p:nvSpPr>
          <p:cNvPr id="74" name="Google Shape;74;p74"/>
          <p:cNvSpPr txBox="1">
            <a:spLocks noGrp="1"/>
          </p:cNvSpPr>
          <p:nvPr>
            <p:ph type="dt" idx="10"/>
          </p:nvPr>
        </p:nvSpPr>
        <p:spPr>
          <a:xfrm>
            <a:off x="838020" y="6357038"/>
            <a:ext cx="2743924" cy="36420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74"/>
          <p:cNvSpPr txBox="1">
            <a:spLocks noGrp="1"/>
          </p:cNvSpPr>
          <p:nvPr>
            <p:ph type="ftr" idx="11"/>
          </p:nvPr>
        </p:nvSpPr>
        <p:spPr>
          <a:xfrm>
            <a:off x="4038058" y="6357038"/>
            <a:ext cx="4115886" cy="36420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4"/>
          <p:cNvSpPr txBox="1">
            <a:spLocks noGrp="1"/>
          </p:cNvSpPr>
          <p:nvPr>
            <p:ph type="sldNum" idx="12"/>
          </p:nvPr>
        </p:nvSpPr>
        <p:spPr>
          <a:xfrm>
            <a:off x="8610058" y="6357038"/>
            <a:ext cx="2743924" cy="3642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75"/>
          <p:cNvSpPr txBox="1">
            <a:spLocks noGrp="1"/>
          </p:cNvSpPr>
          <p:nvPr>
            <p:ph type="title"/>
          </p:nvPr>
        </p:nvSpPr>
        <p:spPr>
          <a:xfrm>
            <a:off x="839830" y="365645"/>
            <a:ext cx="10515962" cy="13243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75"/>
          <p:cNvSpPr txBox="1">
            <a:spLocks noGrp="1"/>
          </p:cNvSpPr>
          <p:nvPr>
            <p:ph type="body" idx="1"/>
          </p:nvPr>
        </p:nvSpPr>
        <p:spPr>
          <a:xfrm>
            <a:off x="839830" y="1681390"/>
            <a:ext cx="5158432" cy="823421"/>
          </a:xfrm>
          <a:prstGeom prst="rect">
            <a:avLst/>
          </a:prstGeom>
          <a:noFill/>
          <a:ln>
            <a:noFill/>
          </a:ln>
        </p:spPr>
        <p:txBody>
          <a:bodyPr spcFirstLastPara="1" wrap="square" lIns="91425" tIns="45700" rIns="91425" bIns="45700" anchor="b" anchorCtr="0">
            <a:normAutofit/>
          </a:bodyPr>
          <a:lstStyle>
            <a:lvl1pPr marL="414589" lvl="0" indent="-207294" algn="l">
              <a:lnSpc>
                <a:spcPct val="90000"/>
              </a:lnSpc>
              <a:spcBef>
                <a:spcPts val="907"/>
              </a:spcBef>
              <a:spcAft>
                <a:spcPts val="0"/>
              </a:spcAft>
              <a:buClr>
                <a:schemeClr val="dk1"/>
              </a:buClr>
              <a:buSzPts val="2400"/>
              <a:buNone/>
              <a:defRPr sz="2176" b="1"/>
            </a:lvl1pPr>
            <a:lvl2pPr marL="829178" lvl="1" indent="-207294" algn="l">
              <a:lnSpc>
                <a:spcPct val="90000"/>
              </a:lnSpc>
              <a:spcBef>
                <a:spcPts val="453"/>
              </a:spcBef>
              <a:spcAft>
                <a:spcPts val="0"/>
              </a:spcAft>
              <a:buClr>
                <a:schemeClr val="dk1"/>
              </a:buClr>
              <a:buSzPts val="2000"/>
              <a:buNone/>
              <a:defRPr sz="1814" b="1"/>
            </a:lvl2pPr>
            <a:lvl3pPr marL="1243767" lvl="2" indent="-207294" algn="l">
              <a:lnSpc>
                <a:spcPct val="90000"/>
              </a:lnSpc>
              <a:spcBef>
                <a:spcPts val="453"/>
              </a:spcBef>
              <a:spcAft>
                <a:spcPts val="0"/>
              </a:spcAft>
              <a:buClr>
                <a:schemeClr val="dk1"/>
              </a:buClr>
              <a:buSzPts val="1800"/>
              <a:buNone/>
              <a:defRPr sz="1632" b="1"/>
            </a:lvl3pPr>
            <a:lvl4pPr marL="1658356" lvl="3" indent="-207294" algn="l">
              <a:lnSpc>
                <a:spcPct val="90000"/>
              </a:lnSpc>
              <a:spcBef>
                <a:spcPts val="453"/>
              </a:spcBef>
              <a:spcAft>
                <a:spcPts val="0"/>
              </a:spcAft>
              <a:buClr>
                <a:schemeClr val="dk1"/>
              </a:buClr>
              <a:buSzPts val="1600"/>
              <a:buNone/>
              <a:defRPr sz="1451" b="1"/>
            </a:lvl4pPr>
            <a:lvl5pPr marL="2072945" lvl="4" indent="-207294" algn="l">
              <a:lnSpc>
                <a:spcPct val="90000"/>
              </a:lnSpc>
              <a:spcBef>
                <a:spcPts val="453"/>
              </a:spcBef>
              <a:spcAft>
                <a:spcPts val="0"/>
              </a:spcAft>
              <a:buClr>
                <a:schemeClr val="dk1"/>
              </a:buClr>
              <a:buSzPts val="1600"/>
              <a:buNone/>
              <a:defRPr sz="1451" b="1"/>
            </a:lvl5pPr>
            <a:lvl6pPr marL="2487534" lvl="5" indent="-207294" algn="l">
              <a:lnSpc>
                <a:spcPct val="90000"/>
              </a:lnSpc>
              <a:spcBef>
                <a:spcPts val="453"/>
              </a:spcBef>
              <a:spcAft>
                <a:spcPts val="0"/>
              </a:spcAft>
              <a:buClr>
                <a:schemeClr val="dk1"/>
              </a:buClr>
              <a:buSzPts val="1600"/>
              <a:buNone/>
              <a:defRPr sz="1451" b="1"/>
            </a:lvl6pPr>
            <a:lvl7pPr marL="2902123" lvl="6" indent="-207294" algn="l">
              <a:lnSpc>
                <a:spcPct val="90000"/>
              </a:lnSpc>
              <a:spcBef>
                <a:spcPts val="453"/>
              </a:spcBef>
              <a:spcAft>
                <a:spcPts val="0"/>
              </a:spcAft>
              <a:buClr>
                <a:schemeClr val="dk1"/>
              </a:buClr>
              <a:buSzPts val="1600"/>
              <a:buNone/>
              <a:defRPr sz="1451" b="1"/>
            </a:lvl7pPr>
            <a:lvl8pPr marL="3316712" lvl="7" indent="-207294" algn="l">
              <a:lnSpc>
                <a:spcPct val="90000"/>
              </a:lnSpc>
              <a:spcBef>
                <a:spcPts val="453"/>
              </a:spcBef>
              <a:spcAft>
                <a:spcPts val="0"/>
              </a:spcAft>
              <a:buClr>
                <a:schemeClr val="dk1"/>
              </a:buClr>
              <a:buSzPts val="1600"/>
              <a:buNone/>
              <a:defRPr sz="1451" b="1"/>
            </a:lvl8pPr>
            <a:lvl9pPr marL="3731301" lvl="8" indent="-207294" algn="l">
              <a:lnSpc>
                <a:spcPct val="90000"/>
              </a:lnSpc>
              <a:spcBef>
                <a:spcPts val="453"/>
              </a:spcBef>
              <a:spcAft>
                <a:spcPts val="0"/>
              </a:spcAft>
              <a:buClr>
                <a:schemeClr val="dk1"/>
              </a:buClr>
              <a:buSzPts val="1600"/>
              <a:buNone/>
              <a:defRPr sz="1451" b="1"/>
            </a:lvl9pPr>
          </a:lstStyle>
          <a:p>
            <a:endParaRPr/>
          </a:p>
        </p:txBody>
      </p:sp>
      <p:sp>
        <p:nvSpPr>
          <p:cNvPr id="80" name="Google Shape;80;p75"/>
          <p:cNvSpPr txBox="1">
            <a:spLocks noGrp="1"/>
          </p:cNvSpPr>
          <p:nvPr>
            <p:ph type="body" idx="2"/>
          </p:nvPr>
        </p:nvSpPr>
        <p:spPr>
          <a:xfrm>
            <a:off x="839830" y="2504811"/>
            <a:ext cx="5158432" cy="3685239"/>
          </a:xfrm>
          <a:prstGeom prst="rect">
            <a:avLst/>
          </a:prstGeom>
          <a:noFill/>
          <a:ln>
            <a:noFill/>
          </a:ln>
        </p:spPr>
        <p:txBody>
          <a:bodyPr spcFirstLastPara="1" wrap="square" lIns="91425" tIns="45700" rIns="91425" bIns="45700" anchor="t" anchorCtr="0">
            <a:normAutofit/>
          </a:bodyPr>
          <a:lstStyle>
            <a:lvl1pPr marL="414589" lvl="0" indent="-310942" algn="l">
              <a:lnSpc>
                <a:spcPct val="90000"/>
              </a:lnSpc>
              <a:spcBef>
                <a:spcPts val="907"/>
              </a:spcBef>
              <a:spcAft>
                <a:spcPts val="0"/>
              </a:spcAft>
              <a:buClr>
                <a:schemeClr val="dk1"/>
              </a:buClr>
              <a:buSzPts val="1800"/>
              <a:buChar char="•"/>
              <a:defRPr/>
            </a:lvl1pPr>
            <a:lvl2pPr marL="829178" lvl="1" indent="-310942" algn="l">
              <a:lnSpc>
                <a:spcPct val="90000"/>
              </a:lnSpc>
              <a:spcBef>
                <a:spcPts val="453"/>
              </a:spcBef>
              <a:spcAft>
                <a:spcPts val="0"/>
              </a:spcAft>
              <a:buClr>
                <a:schemeClr val="dk1"/>
              </a:buClr>
              <a:buSzPts val="1800"/>
              <a:buChar char="•"/>
              <a:defRPr/>
            </a:lvl2pPr>
            <a:lvl3pPr marL="1243767" lvl="2" indent="-310942" algn="l">
              <a:lnSpc>
                <a:spcPct val="90000"/>
              </a:lnSpc>
              <a:spcBef>
                <a:spcPts val="453"/>
              </a:spcBef>
              <a:spcAft>
                <a:spcPts val="0"/>
              </a:spcAft>
              <a:buClr>
                <a:schemeClr val="dk1"/>
              </a:buClr>
              <a:buSzPts val="1800"/>
              <a:buChar char="•"/>
              <a:defRPr/>
            </a:lvl3pPr>
            <a:lvl4pPr marL="1658356" lvl="3" indent="-310942" algn="l">
              <a:lnSpc>
                <a:spcPct val="90000"/>
              </a:lnSpc>
              <a:spcBef>
                <a:spcPts val="453"/>
              </a:spcBef>
              <a:spcAft>
                <a:spcPts val="0"/>
              </a:spcAft>
              <a:buClr>
                <a:schemeClr val="dk1"/>
              </a:buClr>
              <a:buSzPts val="1800"/>
              <a:buChar char="•"/>
              <a:defRPr/>
            </a:lvl4pPr>
            <a:lvl5pPr marL="2072945" lvl="4" indent="-310942" algn="l">
              <a:lnSpc>
                <a:spcPct val="90000"/>
              </a:lnSpc>
              <a:spcBef>
                <a:spcPts val="453"/>
              </a:spcBef>
              <a:spcAft>
                <a:spcPts val="0"/>
              </a:spcAft>
              <a:buClr>
                <a:schemeClr val="dk1"/>
              </a:buClr>
              <a:buSzPts val="1800"/>
              <a:buChar char="•"/>
              <a:defRPr/>
            </a:lvl5pPr>
            <a:lvl6pPr marL="2487534" lvl="5" indent="-310942" algn="l">
              <a:lnSpc>
                <a:spcPct val="90000"/>
              </a:lnSpc>
              <a:spcBef>
                <a:spcPts val="453"/>
              </a:spcBef>
              <a:spcAft>
                <a:spcPts val="0"/>
              </a:spcAft>
              <a:buClr>
                <a:schemeClr val="dk1"/>
              </a:buClr>
              <a:buSzPts val="1800"/>
              <a:buChar char="•"/>
              <a:defRPr/>
            </a:lvl6pPr>
            <a:lvl7pPr marL="2902123" lvl="6" indent="-310942" algn="l">
              <a:lnSpc>
                <a:spcPct val="90000"/>
              </a:lnSpc>
              <a:spcBef>
                <a:spcPts val="453"/>
              </a:spcBef>
              <a:spcAft>
                <a:spcPts val="0"/>
              </a:spcAft>
              <a:buClr>
                <a:schemeClr val="dk1"/>
              </a:buClr>
              <a:buSzPts val="1800"/>
              <a:buChar char="•"/>
              <a:defRPr/>
            </a:lvl7pPr>
            <a:lvl8pPr marL="3316712" lvl="7" indent="-310942" algn="l">
              <a:lnSpc>
                <a:spcPct val="90000"/>
              </a:lnSpc>
              <a:spcBef>
                <a:spcPts val="453"/>
              </a:spcBef>
              <a:spcAft>
                <a:spcPts val="0"/>
              </a:spcAft>
              <a:buClr>
                <a:schemeClr val="dk1"/>
              </a:buClr>
              <a:buSzPts val="1800"/>
              <a:buChar char="•"/>
              <a:defRPr/>
            </a:lvl8pPr>
            <a:lvl9pPr marL="3731301" lvl="8" indent="-310942" algn="l">
              <a:lnSpc>
                <a:spcPct val="90000"/>
              </a:lnSpc>
              <a:spcBef>
                <a:spcPts val="453"/>
              </a:spcBef>
              <a:spcAft>
                <a:spcPts val="0"/>
              </a:spcAft>
              <a:buClr>
                <a:schemeClr val="dk1"/>
              </a:buClr>
              <a:buSzPts val="1800"/>
              <a:buChar char="•"/>
              <a:defRPr/>
            </a:lvl9pPr>
          </a:lstStyle>
          <a:p>
            <a:endParaRPr/>
          </a:p>
        </p:txBody>
      </p:sp>
      <p:sp>
        <p:nvSpPr>
          <p:cNvPr id="81" name="Google Shape;81;p75"/>
          <p:cNvSpPr txBox="1">
            <a:spLocks noGrp="1"/>
          </p:cNvSpPr>
          <p:nvPr>
            <p:ph type="body" idx="3"/>
          </p:nvPr>
        </p:nvSpPr>
        <p:spPr>
          <a:xfrm>
            <a:off x="6172019" y="1681390"/>
            <a:ext cx="5183772" cy="823421"/>
          </a:xfrm>
          <a:prstGeom prst="rect">
            <a:avLst/>
          </a:prstGeom>
          <a:noFill/>
          <a:ln>
            <a:noFill/>
          </a:ln>
        </p:spPr>
        <p:txBody>
          <a:bodyPr spcFirstLastPara="1" wrap="square" lIns="91425" tIns="45700" rIns="91425" bIns="45700" anchor="b" anchorCtr="0">
            <a:normAutofit/>
          </a:bodyPr>
          <a:lstStyle>
            <a:lvl1pPr marL="414589" lvl="0" indent="-207294" algn="l">
              <a:lnSpc>
                <a:spcPct val="90000"/>
              </a:lnSpc>
              <a:spcBef>
                <a:spcPts val="907"/>
              </a:spcBef>
              <a:spcAft>
                <a:spcPts val="0"/>
              </a:spcAft>
              <a:buClr>
                <a:schemeClr val="dk1"/>
              </a:buClr>
              <a:buSzPts val="2400"/>
              <a:buNone/>
              <a:defRPr sz="2176" b="1"/>
            </a:lvl1pPr>
            <a:lvl2pPr marL="829178" lvl="1" indent="-207294" algn="l">
              <a:lnSpc>
                <a:spcPct val="90000"/>
              </a:lnSpc>
              <a:spcBef>
                <a:spcPts val="453"/>
              </a:spcBef>
              <a:spcAft>
                <a:spcPts val="0"/>
              </a:spcAft>
              <a:buClr>
                <a:schemeClr val="dk1"/>
              </a:buClr>
              <a:buSzPts val="2000"/>
              <a:buNone/>
              <a:defRPr sz="1814" b="1"/>
            </a:lvl2pPr>
            <a:lvl3pPr marL="1243767" lvl="2" indent="-207294" algn="l">
              <a:lnSpc>
                <a:spcPct val="90000"/>
              </a:lnSpc>
              <a:spcBef>
                <a:spcPts val="453"/>
              </a:spcBef>
              <a:spcAft>
                <a:spcPts val="0"/>
              </a:spcAft>
              <a:buClr>
                <a:schemeClr val="dk1"/>
              </a:buClr>
              <a:buSzPts val="1800"/>
              <a:buNone/>
              <a:defRPr sz="1632" b="1"/>
            </a:lvl3pPr>
            <a:lvl4pPr marL="1658356" lvl="3" indent="-207294" algn="l">
              <a:lnSpc>
                <a:spcPct val="90000"/>
              </a:lnSpc>
              <a:spcBef>
                <a:spcPts val="453"/>
              </a:spcBef>
              <a:spcAft>
                <a:spcPts val="0"/>
              </a:spcAft>
              <a:buClr>
                <a:schemeClr val="dk1"/>
              </a:buClr>
              <a:buSzPts val="1600"/>
              <a:buNone/>
              <a:defRPr sz="1451" b="1"/>
            </a:lvl4pPr>
            <a:lvl5pPr marL="2072945" lvl="4" indent="-207294" algn="l">
              <a:lnSpc>
                <a:spcPct val="90000"/>
              </a:lnSpc>
              <a:spcBef>
                <a:spcPts val="453"/>
              </a:spcBef>
              <a:spcAft>
                <a:spcPts val="0"/>
              </a:spcAft>
              <a:buClr>
                <a:schemeClr val="dk1"/>
              </a:buClr>
              <a:buSzPts val="1600"/>
              <a:buNone/>
              <a:defRPr sz="1451" b="1"/>
            </a:lvl5pPr>
            <a:lvl6pPr marL="2487534" lvl="5" indent="-207294" algn="l">
              <a:lnSpc>
                <a:spcPct val="90000"/>
              </a:lnSpc>
              <a:spcBef>
                <a:spcPts val="453"/>
              </a:spcBef>
              <a:spcAft>
                <a:spcPts val="0"/>
              </a:spcAft>
              <a:buClr>
                <a:schemeClr val="dk1"/>
              </a:buClr>
              <a:buSzPts val="1600"/>
              <a:buNone/>
              <a:defRPr sz="1451" b="1"/>
            </a:lvl6pPr>
            <a:lvl7pPr marL="2902123" lvl="6" indent="-207294" algn="l">
              <a:lnSpc>
                <a:spcPct val="90000"/>
              </a:lnSpc>
              <a:spcBef>
                <a:spcPts val="453"/>
              </a:spcBef>
              <a:spcAft>
                <a:spcPts val="0"/>
              </a:spcAft>
              <a:buClr>
                <a:schemeClr val="dk1"/>
              </a:buClr>
              <a:buSzPts val="1600"/>
              <a:buNone/>
              <a:defRPr sz="1451" b="1"/>
            </a:lvl7pPr>
            <a:lvl8pPr marL="3316712" lvl="7" indent="-207294" algn="l">
              <a:lnSpc>
                <a:spcPct val="90000"/>
              </a:lnSpc>
              <a:spcBef>
                <a:spcPts val="453"/>
              </a:spcBef>
              <a:spcAft>
                <a:spcPts val="0"/>
              </a:spcAft>
              <a:buClr>
                <a:schemeClr val="dk1"/>
              </a:buClr>
              <a:buSzPts val="1600"/>
              <a:buNone/>
              <a:defRPr sz="1451" b="1"/>
            </a:lvl8pPr>
            <a:lvl9pPr marL="3731301" lvl="8" indent="-207294" algn="l">
              <a:lnSpc>
                <a:spcPct val="90000"/>
              </a:lnSpc>
              <a:spcBef>
                <a:spcPts val="453"/>
              </a:spcBef>
              <a:spcAft>
                <a:spcPts val="0"/>
              </a:spcAft>
              <a:buClr>
                <a:schemeClr val="dk1"/>
              </a:buClr>
              <a:buSzPts val="1600"/>
              <a:buNone/>
              <a:defRPr sz="1451" b="1"/>
            </a:lvl9pPr>
          </a:lstStyle>
          <a:p>
            <a:endParaRPr/>
          </a:p>
        </p:txBody>
      </p:sp>
      <p:sp>
        <p:nvSpPr>
          <p:cNvPr id="82" name="Google Shape;82;p75"/>
          <p:cNvSpPr txBox="1">
            <a:spLocks noGrp="1"/>
          </p:cNvSpPr>
          <p:nvPr>
            <p:ph type="body" idx="4"/>
          </p:nvPr>
        </p:nvSpPr>
        <p:spPr>
          <a:xfrm>
            <a:off x="6172019" y="2504811"/>
            <a:ext cx="5183772" cy="3685239"/>
          </a:xfrm>
          <a:prstGeom prst="rect">
            <a:avLst/>
          </a:prstGeom>
          <a:noFill/>
          <a:ln>
            <a:noFill/>
          </a:ln>
        </p:spPr>
        <p:txBody>
          <a:bodyPr spcFirstLastPara="1" wrap="square" lIns="91425" tIns="45700" rIns="91425" bIns="45700" anchor="t" anchorCtr="0">
            <a:normAutofit/>
          </a:bodyPr>
          <a:lstStyle>
            <a:lvl1pPr marL="414589" lvl="0" indent="-310942" algn="l">
              <a:lnSpc>
                <a:spcPct val="90000"/>
              </a:lnSpc>
              <a:spcBef>
                <a:spcPts val="907"/>
              </a:spcBef>
              <a:spcAft>
                <a:spcPts val="0"/>
              </a:spcAft>
              <a:buClr>
                <a:schemeClr val="dk1"/>
              </a:buClr>
              <a:buSzPts val="1800"/>
              <a:buChar char="•"/>
              <a:defRPr/>
            </a:lvl1pPr>
            <a:lvl2pPr marL="829178" lvl="1" indent="-310942" algn="l">
              <a:lnSpc>
                <a:spcPct val="90000"/>
              </a:lnSpc>
              <a:spcBef>
                <a:spcPts val="453"/>
              </a:spcBef>
              <a:spcAft>
                <a:spcPts val="0"/>
              </a:spcAft>
              <a:buClr>
                <a:schemeClr val="dk1"/>
              </a:buClr>
              <a:buSzPts val="1800"/>
              <a:buChar char="•"/>
              <a:defRPr/>
            </a:lvl2pPr>
            <a:lvl3pPr marL="1243767" lvl="2" indent="-310942" algn="l">
              <a:lnSpc>
                <a:spcPct val="90000"/>
              </a:lnSpc>
              <a:spcBef>
                <a:spcPts val="453"/>
              </a:spcBef>
              <a:spcAft>
                <a:spcPts val="0"/>
              </a:spcAft>
              <a:buClr>
                <a:schemeClr val="dk1"/>
              </a:buClr>
              <a:buSzPts val="1800"/>
              <a:buChar char="•"/>
              <a:defRPr/>
            </a:lvl3pPr>
            <a:lvl4pPr marL="1658356" lvl="3" indent="-310942" algn="l">
              <a:lnSpc>
                <a:spcPct val="90000"/>
              </a:lnSpc>
              <a:spcBef>
                <a:spcPts val="453"/>
              </a:spcBef>
              <a:spcAft>
                <a:spcPts val="0"/>
              </a:spcAft>
              <a:buClr>
                <a:schemeClr val="dk1"/>
              </a:buClr>
              <a:buSzPts val="1800"/>
              <a:buChar char="•"/>
              <a:defRPr/>
            </a:lvl4pPr>
            <a:lvl5pPr marL="2072945" lvl="4" indent="-310942" algn="l">
              <a:lnSpc>
                <a:spcPct val="90000"/>
              </a:lnSpc>
              <a:spcBef>
                <a:spcPts val="453"/>
              </a:spcBef>
              <a:spcAft>
                <a:spcPts val="0"/>
              </a:spcAft>
              <a:buClr>
                <a:schemeClr val="dk1"/>
              </a:buClr>
              <a:buSzPts val="1800"/>
              <a:buChar char="•"/>
              <a:defRPr/>
            </a:lvl5pPr>
            <a:lvl6pPr marL="2487534" lvl="5" indent="-310942" algn="l">
              <a:lnSpc>
                <a:spcPct val="90000"/>
              </a:lnSpc>
              <a:spcBef>
                <a:spcPts val="453"/>
              </a:spcBef>
              <a:spcAft>
                <a:spcPts val="0"/>
              </a:spcAft>
              <a:buClr>
                <a:schemeClr val="dk1"/>
              </a:buClr>
              <a:buSzPts val="1800"/>
              <a:buChar char="•"/>
              <a:defRPr/>
            </a:lvl6pPr>
            <a:lvl7pPr marL="2902123" lvl="6" indent="-310942" algn="l">
              <a:lnSpc>
                <a:spcPct val="90000"/>
              </a:lnSpc>
              <a:spcBef>
                <a:spcPts val="453"/>
              </a:spcBef>
              <a:spcAft>
                <a:spcPts val="0"/>
              </a:spcAft>
              <a:buClr>
                <a:schemeClr val="dk1"/>
              </a:buClr>
              <a:buSzPts val="1800"/>
              <a:buChar char="•"/>
              <a:defRPr/>
            </a:lvl7pPr>
            <a:lvl8pPr marL="3316712" lvl="7" indent="-310942" algn="l">
              <a:lnSpc>
                <a:spcPct val="90000"/>
              </a:lnSpc>
              <a:spcBef>
                <a:spcPts val="453"/>
              </a:spcBef>
              <a:spcAft>
                <a:spcPts val="0"/>
              </a:spcAft>
              <a:buClr>
                <a:schemeClr val="dk1"/>
              </a:buClr>
              <a:buSzPts val="1800"/>
              <a:buChar char="•"/>
              <a:defRPr/>
            </a:lvl8pPr>
            <a:lvl9pPr marL="3731301" lvl="8" indent="-310942" algn="l">
              <a:lnSpc>
                <a:spcPct val="90000"/>
              </a:lnSpc>
              <a:spcBef>
                <a:spcPts val="453"/>
              </a:spcBef>
              <a:spcAft>
                <a:spcPts val="0"/>
              </a:spcAft>
              <a:buClr>
                <a:schemeClr val="dk1"/>
              </a:buClr>
              <a:buSzPts val="1800"/>
              <a:buChar char="•"/>
              <a:defRPr/>
            </a:lvl9pPr>
          </a:lstStyle>
          <a:p>
            <a:endParaRPr/>
          </a:p>
        </p:txBody>
      </p:sp>
      <p:sp>
        <p:nvSpPr>
          <p:cNvPr id="83" name="Google Shape;83;p75"/>
          <p:cNvSpPr txBox="1">
            <a:spLocks noGrp="1"/>
          </p:cNvSpPr>
          <p:nvPr>
            <p:ph type="dt" idx="10"/>
          </p:nvPr>
        </p:nvSpPr>
        <p:spPr>
          <a:xfrm>
            <a:off x="838020" y="6357038"/>
            <a:ext cx="2743924" cy="36420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5"/>
          <p:cNvSpPr txBox="1">
            <a:spLocks noGrp="1"/>
          </p:cNvSpPr>
          <p:nvPr>
            <p:ph type="ftr" idx="11"/>
          </p:nvPr>
        </p:nvSpPr>
        <p:spPr>
          <a:xfrm>
            <a:off x="4038058" y="6357038"/>
            <a:ext cx="4115886" cy="36420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5"/>
          <p:cNvSpPr txBox="1">
            <a:spLocks noGrp="1"/>
          </p:cNvSpPr>
          <p:nvPr>
            <p:ph type="sldNum" idx="12"/>
          </p:nvPr>
        </p:nvSpPr>
        <p:spPr>
          <a:xfrm>
            <a:off x="8610058" y="6357038"/>
            <a:ext cx="2743924" cy="3642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76"/>
          <p:cNvSpPr txBox="1">
            <a:spLocks noGrp="1"/>
          </p:cNvSpPr>
          <p:nvPr>
            <p:ph type="title"/>
          </p:nvPr>
        </p:nvSpPr>
        <p:spPr>
          <a:xfrm>
            <a:off x="838020" y="365645"/>
            <a:ext cx="10515962" cy="13243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76"/>
          <p:cNvSpPr txBox="1">
            <a:spLocks noGrp="1"/>
          </p:cNvSpPr>
          <p:nvPr>
            <p:ph type="dt" idx="10"/>
          </p:nvPr>
        </p:nvSpPr>
        <p:spPr>
          <a:xfrm>
            <a:off x="838020" y="6357038"/>
            <a:ext cx="2743924" cy="36420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6"/>
          <p:cNvSpPr txBox="1">
            <a:spLocks noGrp="1"/>
          </p:cNvSpPr>
          <p:nvPr>
            <p:ph type="ftr" idx="11"/>
          </p:nvPr>
        </p:nvSpPr>
        <p:spPr>
          <a:xfrm>
            <a:off x="4038058" y="6357038"/>
            <a:ext cx="4115886" cy="36420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6"/>
          <p:cNvSpPr txBox="1">
            <a:spLocks noGrp="1"/>
          </p:cNvSpPr>
          <p:nvPr>
            <p:ph type="sldNum" idx="12"/>
          </p:nvPr>
        </p:nvSpPr>
        <p:spPr>
          <a:xfrm>
            <a:off x="8610058" y="6357038"/>
            <a:ext cx="2743924" cy="3642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77"/>
          <p:cNvSpPr txBox="1">
            <a:spLocks noGrp="1"/>
          </p:cNvSpPr>
          <p:nvPr>
            <p:ph type="dt" idx="10"/>
          </p:nvPr>
        </p:nvSpPr>
        <p:spPr>
          <a:xfrm>
            <a:off x="838020" y="6357038"/>
            <a:ext cx="2743924" cy="36420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77"/>
          <p:cNvSpPr txBox="1">
            <a:spLocks noGrp="1"/>
          </p:cNvSpPr>
          <p:nvPr>
            <p:ph type="ftr" idx="11"/>
          </p:nvPr>
        </p:nvSpPr>
        <p:spPr>
          <a:xfrm>
            <a:off x="4038058" y="6357038"/>
            <a:ext cx="4115886" cy="36420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7"/>
          <p:cNvSpPr txBox="1">
            <a:spLocks noGrp="1"/>
          </p:cNvSpPr>
          <p:nvPr>
            <p:ph type="sldNum" idx="12"/>
          </p:nvPr>
        </p:nvSpPr>
        <p:spPr>
          <a:xfrm>
            <a:off x="8610058" y="6357038"/>
            <a:ext cx="2743924" cy="3642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5"/>
        <p:cNvGrpSpPr/>
        <p:nvPr/>
      </p:nvGrpSpPr>
      <p:grpSpPr>
        <a:xfrm>
          <a:off x="0" y="0"/>
          <a:ext cx="0" cy="0"/>
          <a:chOff x="0" y="0"/>
          <a:chExt cx="0" cy="0"/>
        </a:xfrm>
      </p:grpSpPr>
      <p:sp>
        <p:nvSpPr>
          <p:cNvPr id="96" name="Google Shape;96;p78"/>
          <p:cNvSpPr txBox="1">
            <a:spLocks noGrp="1"/>
          </p:cNvSpPr>
          <p:nvPr>
            <p:ph type="title"/>
          </p:nvPr>
        </p:nvSpPr>
        <p:spPr>
          <a:xfrm>
            <a:off x="838020" y="365645"/>
            <a:ext cx="10515962" cy="13243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78"/>
          <p:cNvSpPr txBox="1">
            <a:spLocks noGrp="1"/>
          </p:cNvSpPr>
          <p:nvPr>
            <p:ph type="body" idx="1"/>
          </p:nvPr>
        </p:nvSpPr>
        <p:spPr>
          <a:xfrm rot="5400000">
            <a:off x="3920126" y="-1256761"/>
            <a:ext cx="4351750" cy="10515962"/>
          </a:xfrm>
          <a:prstGeom prst="rect">
            <a:avLst/>
          </a:prstGeom>
          <a:noFill/>
          <a:ln>
            <a:noFill/>
          </a:ln>
        </p:spPr>
        <p:txBody>
          <a:bodyPr spcFirstLastPara="1" wrap="square" lIns="91425" tIns="45700" rIns="91425" bIns="45700" anchor="t" anchorCtr="0">
            <a:normAutofit/>
          </a:bodyPr>
          <a:lstStyle>
            <a:lvl1pPr marL="414589" lvl="0" indent="-310942" algn="l">
              <a:lnSpc>
                <a:spcPct val="90000"/>
              </a:lnSpc>
              <a:spcBef>
                <a:spcPts val="907"/>
              </a:spcBef>
              <a:spcAft>
                <a:spcPts val="0"/>
              </a:spcAft>
              <a:buClr>
                <a:schemeClr val="dk1"/>
              </a:buClr>
              <a:buSzPts val="1800"/>
              <a:buChar char="•"/>
              <a:defRPr/>
            </a:lvl1pPr>
            <a:lvl2pPr marL="829178" lvl="1" indent="-310942" algn="l">
              <a:lnSpc>
                <a:spcPct val="90000"/>
              </a:lnSpc>
              <a:spcBef>
                <a:spcPts val="453"/>
              </a:spcBef>
              <a:spcAft>
                <a:spcPts val="0"/>
              </a:spcAft>
              <a:buClr>
                <a:schemeClr val="dk1"/>
              </a:buClr>
              <a:buSzPts val="1800"/>
              <a:buChar char="•"/>
              <a:defRPr/>
            </a:lvl2pPr>
            <a:lvl3pPr marL="1243767" lvl="2" indent="-310942" algn="l">
              <a:lnSpc>
                <a:spcPct val="90000"/>
              </a:lnSpc>
              <a:spcBef>
                <a:spcPts val="453"/>
              </a:spcBef>
              <a:spcAft>
                <a:spcPts val="0"/>
              </a:spcAft>
              <a:buClr>
                <a:schemeClr val="dk1"/>
              </a:buClr>
              <a:buSzPts val="1800"/>
              <a:buChar char="•"/>
              <a:defRPr/>
            </a:lvl3pPr>
            <a:lvl4pPr marL="1658356" lvl="3" indent="-310942" algn="l">
              <a:lnSpc>
                <a:spcPct val="90000"/>
              </a:lnSpc>
              <a:spcBef>
                <a:spcPts val="453"/>
              </a:spcBef>
              <a:spcAft>
                <a:spcPts val="0"/>
              </a:spcAft>
              <a:buClr>
                <a:schemeClr val="dk1"/>
              </a:buClr>
              <a:buSzPts val="1800"/>
              <a:buChar char="•"/>
              <a:defRPr/>
            </a:lvl4pPr>
            <a:lvl5pPr marL="2072945" lvl="4" indent="-310942" algn="l">
              <a:lnSpc>
                <a:spcPct val="90000"/>
              </a:lnSpc>
              <a:spcBef>
                <a:spcPts val="453"/>
              </a:spcBef>
              <a:spcAft>
                <a:spcPts val="0"/>
              </a:spcAft>
              <a:buClr>
                <a:schemeClr val="dk1"/>
              </a:buClr>
              <a:buSzPts val="1800"/>
              <a:buChar char="•"/>
              <a:defRPr/>
            </a:lvl5pPr>
            <a:lvl6pPr marL="2487534" lvl="5" indent="-310942" algn="l">
              <a:lnSpc>
                <a:spcPct val="90000"/>
              </a:lnSpc>
              <a:spcBef>
                <a:spcPts val="453"/>
              </a:spcBef>
              <a:spcAft>
                <a:spcPts val="0"/>
              </a:spcAft>
              <a:buClr>
                <a:schemeClr val="dk1"/>
              </a:buClr>
              <a:buSzPts val="1800"/>
              <a:buChar char="•"/>
              <a:defRPr/>
            </a:lvl6pPr>
            <a:lvl7pPr marL="2902123" lvl="6" indent="-310942" algn="l">
              <a:lnSpc>
                <a:spcPct val="90000"/>
              </a:lnSpc>
              <a:spcBef>
                <a:spcPts val="453"/>
              </a:spcBef>
              <a:spcAft>
                <a:spcPts val="0"/>
              </a:spcAft>
              <a:buClr>
                <a:schemeClr val="dk1"/>
              </a:buClr>
              <a:buSzPts val="1800"/>
              <a:buChar char="•"/>
              <a:defRPr/>
            </a:lvl7pPr>
            <a:lvl8pPr marL="3316712" lvl="7" indent="-310942" algn="l">
              <a:lnSpc>
                <a:spcPct val="90000"/>
              </a:lnSpc>
              <a:spcBef>
                <a:spcPts val="453"/>
              </a:spcBef>
              <a:spcAft>
                <a:spcPts val="0"/>
              </a:spcAft>
              <a:buClr>
                <a:schemeClr val="dk1"/>
              </a:buClr>
              <a:buSzPts val="1800"/>
              <a:buChar char="•"/>
              <a:defRPr/>
            </a:lvl8pPr>
            <a:lvl9pPr marL="3731301" lvl="8" indent="-310942" algn="l">
              <a:lnSpc>
                <a:spcPct val="90000"/>
              </a:lnSpc>
              <a:spcBef>
                <a:spcPts val="453"/>
              </a:spcBef>
              <a:spcAft>
                <a:spcPts val="0"/>
              </a:spcAft>
              <a:buClr>
                <a:schemeClr val="dk1"/>
              </a:buClr>
              <a:buSzPts val="1800"/>
              <a:buChar char="•"/>
              <a:defRPr/>
            </a:lvl9pPr>
          </a:lstStyle>
          <a:p>
            <a:endParaRPr/>
          </a:p>
        </p:txBody>
      </p:sp>
      <p:sp>
        <p:nvSpPr>
          <p:cNvPr id="98" name="Google Shape;98;p78"/>
          <p:cNvSpPr txBox="1">
            <a:spLocks noGrp="1"/>
          </p:cNvSpPr>
          <p:nvPr>
            <p:ph type="dt" idx="10"/>
          </p:nvPr>
        </p:nvSpPr>
        <p:spPr>
          <a:xfrm>
            <a:off x="838020" y="6357038"/>
            <a:ext cx="2743924" cy="36420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78"/>
          <p:cNvSpPr txBox="1">
            <a:spLocks noGrp="1"/>
          </p:cNvSpPr>
          <p:nvPr>
            <p:ph type="ftr" idx="11"/>
          </p:nvPr>
        </p:nvSpPr>
        <p:spPr>
          <a:xfrm>
            <a:off x="4038058" y="6357038"/>
            <a:ext cx="4115886" cy="36420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78"/>
          <p:cNvSpPr txBox="1">
            <a:spLocks noGrp="1"/>
          </p:cNvSpPr>
          <p:nvPr>
            <p:ph type="sldNum" idx="12"/>
          </p:nvPr>
        </p:nvSpPr>
        <p:spPr>
          <a:xfrm>
            <a:off x="8610058" y="6357038"/>
            <a:ext cx="2743924" cy="3642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1"/>
        <p:cNvGrpSpPr/>
        <p:nvPr/>
      </p:nvGrpSpPr>
      <p:grpSpPr>
        <a:xfrm>
          <a:off x="0" y="0"/>
          <a:ext cx="0" cy="0"/>
          <a:chOff x="0" y="0"/>
          <a:chExt cx="0" cy="0"/>
        </a:xfrm>
      </p:grpSpPr>
      <p:sp>
        <p:nvSpPr>
          <p:cNvPr id="102" name="Google Shape;102;p79"/>
          <p:cNvSpPr txBox="1">
            <a:spLocks noGrp="1"/>
          </p:cNvSpPr>
          <p:nvPr>
            <p:ph type="title"/>
          </p:nvPr>
        </p:nvSpPr>
        <p:spPr>
          <a:xfrm rot="5400000">
            <a:off x="7134214" y="1957327"/>
            <a:ext cx="5811450" cy="26280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79"/>
          <p:cNvSpPr txBox="1">
            <a:spLocks noGrp="1"/>
          </p:cNvSpPr>
          <p:nvPr>
            <p:ph type="body" idx="1"/>
          </p:nvPr>
        </p:nvSpPr>
        <p:spPr>
          <a:xfrm rot="5400000">
            <a:off x="1789355" y="-585689"/>
            <a:ext cx="5811450" cy="7714119"/>
          </a:xfrm>
          <a:prstGeom prst="rect">
            <a:avLst/>
          </a:prstGeom>
          <a:noFill/>
          <a:ln>
            <a:noFill/>
          </a:ln>
        </p:spPr>
        <p:txBody>
          <a:bodyPr spcFirstLastPara="1" wrap="square" lIns="91425" tIns="45700" rIns="91425" bIns="45700" anchor="t" anchorCtr="0">
            <a:normAutofit/>
          </a:bodyPr>
          <a:lstStyle>
            <a:lvl1pPr marL="414589" lvl="0" indent="-310942" algn="l">
              <a:lnSpc>
                <a:spcPct val="90000"/>
              </a:lnSpc>
              <a:spcBef>
                <a:spcPts val="907"/>
              </a:spcBef>
              <a:spcAft>
                <a:spcPts val="0"/>
              </a:spcAft>
              <a:buClr>
                <a:schemeClr val="dk1"/>
              </a:buClr>
              <a:buSzPts val="1800"/>
              <a:buChar char="•"/>
              <a:defRPr/>
            </a:lvl1pPr>
            <a:lvl2pPr marL="829178" lvl="1" indent="-310942" algn="l">
              <a:lnSpc>
                <a:spcPct val="90000"/>
              </a:lnSpc>
              <a:spcBef>
                <a:spcPts val="453"/>
              </a:spcBef>
              <a:spcAft>
                <a:spcPts val="0"/>
              </a:spcAft>
              <a:buClr>
                <a:schemeClr val="dk1"/>
              </a:buClr>
              <a:buSzPts val="1800"/>
              <a:buChar char="•"/>
              <a:defRPr/>
            </a:lvl2pPr>
            <a:lvl3pPr marL="1243767" lvl="2" indent="-310942" algn="l">
              <a:lnSpc>
                <a:spcPct val="90000"/>
              </a:lnSpc>
              <a:spcBef>
                <a:spcPts val="453"/>
              </a:spcBef>
              <a:spcAft>
                <a:spcPts val="0"/>
              </a:spcAft>
              <a:buClr>
                <a:schemeClr val="dk1"/>
              </a:buClr>
              <a:buSzPts val="1800"/>
              <a:buChar char="•"/>
              <a:defRPr/>
            </a:lvl3pPr>
            <a:lvl4pPr marL="1658356" lvl="3" indent="-310942" algn="l">
              <a:lnSpc>
                <a:spcPct val="90000"/>
              </a:lnSpc>
              <a:spcBef>
                <a:spcPts val="453"/>
              </a:spcBef>
              <a:spcAft>
                <a:spcPts val="0"/>
              </a:spcAft>
              <a:buClr>
                <a:schemeClr val="dk1"/>
              </a:buClr>
              <a:buSzPts val="1800"/>
              <a:buChar char="•"/>
              <a:defRPr/>
            </a:lvl4pPr>
            <a:lvl5pPr marL="2072945" lvl="4" indent="-310942" algn="l">
              <a:lnSpc>
                <a:spcPct val="90000"/>
              </a:lnSpc>
              <a:spcBef>
                <a:spcPts val="453"/>
              </a:spcBef>
              <a:spcAft>
                <a:spcPts val="0"/>
              </a:spcAft>
              <a:buClr>
                <a:schemeClr val="dk1"/>
              </a:buClr>
              <a:buSzPts val="1800"/>
              <a:buChar char="•"/>
              <a:defRPr/>
            </a:lvl5pPr>
            <a:lvl6pPr marL="2487534" lvl="5" indent="-310942" algn="l">
              <a:lnSpc>
                <a:spcPct val="90000"/>
              </a:lnSpc>
              <a:spcBef>
                <a:spcPts val="453"/>
              </a:spcBef>
              <a:spcAft>
                <a:spcPts val="0"/>
              </a:spcAft>
              <a:buClr>
                <a:schemeClr val="dk1"/>
              </a:buClr>
              <a:buSzPts val="1800"/>
              <a:buChar char="•"/>
              <a:defRPr/>
            </a:lvl6pPr>
            <a:lvl7pPr marL="2902123" lvl="6" indent="-310942" algn="l">
              <a:lnSpc>
                <a:spcPct val="90000"/>
              </a:lnSpc>
              <a:spcBef>
                <a:spcPts val="453"/>
              </a:spcBef>
              <a:spcAft>
                <a:spcPts val="0"/>
              </a:spcAft>
              <a:buClr>
                <a:schemeClr val="dk1"/>
              </a:buClr>
              <a:buSzPts val="1800"/>
              <a:buChar char="•"/>
              <a:defRPr/>
            </a:lvl7pPr>
            <a:lvl8pPr marL="3316712" lvl="7" indent="-310942" algn="l">
              <a:lnSpc>
                <a:spcPct val="90000"/>
              </a:lnSpc>
              <a:spcBef>
                <a:spcPts val="453"/>
              </a:spcBef>
              <a:spcAft>
                <a:spcPts val="0"/>
              </a:spcAft>
              <a:buClr>
                <a:schemeClr val="dk1"/>
              </a:buClr>
              <a:buSzPts val="1800"/>
              <a:buChar char="•"/>
              <a:defRPr/>
            </a:lvl8pPr>
            <a:lvl9pPr marL="3731301" lvl="8" indent="-310942" algn="l">
              <a:lnSpc>
                <a:spcPct val="90000"/>
              </a:lnSpc>
              <a:spcBef>
                <a:spcPts val="453"/>
              </a:spcBef>
              <a:spcAft>
                <a:spcPts val="0"/>
              </a:spcAft>
              <a:buClr>
                <a:schemeClr val="dk1"/>
              </a:buClr>
              <a:buSzPts val="1800"/>
              <a:buChar char="•"/>
              <a:defRPr/>
            </a:lvl9pPr>
          </a:lstStyle>
          <a:p>
            <a:endParaRPr/>
          </a:p>
        </p:txBody>
      </p:sp>
      <p:sp>
        <p:nvSpPr>
          <p:cNvPr id="104" name="Google Shape;104;p79"/>
          <p:cNvSpPr txBox="1">
            <a:spLocks noGrp="1"/>
          </p:cNvSpPr>
          <p:nvPr>
            <p:ph type="dt" idx="10"/>
          </p:nvPr>
        </p:nvSpPr>
        <p:spPr>
          <a:xfrm>
            <a:off x="838020" y="6357038"/>
            <a:ext cx="2743924" cy="36420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79"/>
          <p:cNvSpPr txBox="1">
            <a:spLocks noGrp="1"/>
          </p:cNvSpPr>
          <p:nvPr>
            <p:ph type="ftr" idx="11"/>
          </p:nvPr>
        </p:nvSpPr>
        <p:spPr>
          <a:xfrm>
            <a:off x="4038058" y="6357038"/>
            <a:ext cx="4115886" cy="36420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79"/>
          <p:cNvSpPr txBox="1">
            <a:spLocks noGrp="1"/>
          </p:cNvSpPr>
          <p:nvPr>
            <p:ph type="sldNum" idx="12"/>
          </p:nvPr>
        </p:nvSpPr>
        <p:spPr>
          <a:xfrm>
            <a:off x="8610058" y="6357038"/>
            <a:ext cx="2743924" cy="3642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3"/>
        <p:cNvGrpSpPr/>
        <p:nvPr/>
      </p:nvGrpSpPr>
      <p:grpSpPr>
        <a:xfrm>
          <a:off x="0" y="0"/>
          <a:ext cx="0" cy="0"/>
          <a:chOff x="0" y="0"/>
          <a:chExt cx="0" cy="0"/>
        </a:xfrm>
      </p:grpSpPr>
      <p:sp>
        <p:nvSpPr>
          <p:cNvPr id="114" name="Google Shape;114;g281fc3c1766_0_420"/>
          <p:cNvSpPr txBox="1">
            <a:spLocks noGrp="1"/>
          </p:cNvSpPr>
          <p:nvPr>
            <p:ph type="title"/>
          </p:nvPr>
        </p:nvSpPr>
        <p:spPr>
          <a:xfrm>
            <a:off x="1935425" y="1438501"/>
            <a:ext cx="8321216" cy="2786509"/>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171" b="1" i="0">
                <a:solidFill>
                  <a:srgbClr val="7CACD2"/>
                </a:solidFill>
                <a:latin typeface="Open Sans"/>
                <a:ea typeface="Open Sans"/>
                <a:cs typeface="Open Sans"/>
                <a:sym typeface="Open San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g281fc3c1766_0_420"/>
          <p:cNvSpPr txBox="1">
            <a:spLocks noGrp="1"/>
          </p:cNvSpPr>
          <p:nvPr>
            <p:ph type="body" idx="1"/>
          </p:nvPr>
        </p:nvSpPr>
        <p:spPr>
          <a:xfrm>
            <a:off x="1935425" y="1438501"/>
            <a:ext cx="8321216" cy="2786509"/>
          </a:xfrm>
          <a:prstGeom prst="rect">
            <a:avLst/>
          </a:prstGeom>
          <a:noFill/>
          <a:ln>
            <a:noFill/>
          </a:ln>
        </p:spPr>
        <p:txBody>
          <a:bodyPr spcFirstLastPara="1" wrap="square" lIns="0" tIns="0" rIns="0" bIns="0" anchor="t" anchorCtr="0">
            <a:spAutoFit/>
          </a:bodyPr>
          <a:lstStyle>
            <a:lvl1pPr marL="414589" lvl="0" indent="-207294" algn="l" rtl="0">
              <a:lnSpc>
                <a:spcPct val="100000"/>
              </a:lnSpc>
              <a:spcBef>
                <a:spcPts val="0"/>
              </a:spcBef>
              <a:spcAft>
                <a:spcPts val="0"/>
              </a:spcAft>
              <a:buSzPts val="1400"/>
              <a:buNone/>
              <a:defRPr sz="4171" b="1" i="0">
                <a:solidFill>
                  <a:srgbClr val="7CACD2"/>
                </a:solidFill>
                <a:latin typeface="Open Sans"/>
                <a:ea typeface="Open Sans"/>
                <a:cs typeface="Open Sans"/>
                <a:sym typeface="Open Sans"/>
              </a:defRPr>
            </a:lvl1pPr>
            <a:lvl2pPr marL="829178" lvl="1" indent="-207294" algn="l" rtl="0">
              <a:lnSpc>
                <a:spcPct val="100000"/>
              </a:lnSpc>
              <a:spcBef>
                <a:spcPts val="0"/>
              </a:spcBef>
              <a:spcAft>
                <a:spcPts val="0"/>
              </a:spcAft>
              <a:buSzPts val="1400"/>
              <a:buNone/>
              <a:defRPr/>
            </a:lvl2pPr>
            <a:lvl3pPr marL="1243767" lvl="2" indent="-207294" algn="l" rtl="0">
              <a:lnSpc>
                <a:spcPct val="100000"/>
              </a:lnSpc>
              <a:spcBef>
                <a:spcPts val="0"/>
              </a:spcBef>
              <a:spcAft>
                <a:spcPts val="0"/>
              </a:spcAft>
              <a:buSzPts val="1400"/>
              <a:buNone/>
              <a:defRPr/>
            </a:lvl3pPr>
            <a:lvl4pPr marL="1658356" lvl="3" indent="-207294" algn="l" rtl="0">
              <a:lnSpc>
                <a:spcPct val="100000"/>
              </a:lnSpc>
              <a:spcBef>
                <a:spcPts val="0"/>
              </a:spcBef>
              <a:spcAft>
                <a:spcPts val="0"/>
              </a:spcAft>
              <a:buSzPts val="1400"/>
              <a:buNone/>
              <a:defRPr/>
            </a:lvl4pPr>
            <a:lvl5pPr marL="2072945" lvl="4" indent="-207294" algn="l" rtl="0">
              <a:lnSpc>
                <a:spcPct val="100000"/>
              </a:lnSpc>
              <a:spcBef>
                <a:spcPts val="0"/>
              </a:spcBef>
              <a:spcAft>
                <a:spcPts val="0"/>
              </a:spcAft>
              <a:buSzPts val="1400"/>
              <a:buNone/>
              <a:defRPr/>
            </a:lvl5pPr>
            <a:lvl6pPr marL="2487534" lvl="5" indent="-207294" algn="l" rtl="0">
              <a:lnSpc>
                <a:spcPct val="100000"/>
              </a:lnSpc>
              <a:spcBef>
                <a:spcPts val="0"/>
              </a:spcBef>
              <a:spcAft>
                <a:spcPts val="0"/>
              </a:spcAft>
              <a:buSzPts val="1400"/>
              <a:buNone/>
              <a:defRPr/>
            </a:lvl6pPr>
            <a:lvl7pPr marL="2902123" lvl="6" indent="-207294" algn="l" rtl="0">
              <a:lnSpc>
                <a:spcPct val="100000"/>
              </a:lnSpc>
              <a:spcBef>
                <a:spcPts val="0"/>
              </a:spcBef>
              <a:spcAft>
                <a:spcPts val="0"/>
              </a:spcAft>
              <a:buSzPts val="1400"/>
              <a:buNone/>
              <a:defRPr/>
            </a:lvl7pPr>
            <a:lvl8pPr marL="3316712" lvl="7" indent="-207294" algn="l" rtl="0">
              <a:lnSpc>
                <a:spcPct val="100000"/>
              </a:lnSpc>
              <a:spcBef>
                <a:spcPts val="0"/>
              </a:spcBef>
              <a:spcAft>
                <a:spcPts val="0"/>
              </a:spcAft>
              <a:buSzPts val="1400"/>
              <a:buNone/>
              <a:defRPr/>
            </a:lvl8pPr>
            <a:lvl9pPr marL="3731301" lvl="8" indent="-207294" algn="l" rtl="0">
              <a:lnSpc>
                <a:spcPct val="100000"/>
              </a:lnSpc>
              <a:spcBef>
                <a:spcPts val="0"/>
              </a:spcBef>
              <a:spcAft>
                <a:spcPts val="0"/>
              </a:spcAft>
              <a:buSzPts val="1400"/>
              <a:buNone/>
              <a:defRPr/>
            </a:lvl9pPr>
          </a:lstStyle>
          <a:p>
            <a:endParaRPr/>
          </a:p>
        </p:txBody>
      </p:sp>
      <p:sp>
        <p:nvSpPr>
          <p:cNvPr id="116" name="Google Shape;116;g281fc3c1766_0_420"/>
          <p:cNvSpPr txBox="1">
            <a:spLocks noGrp="1"/>
          </p:cNvSpPr>
          <p:nvPr>
            <p:ph type="ftr" idx="11"/>
          </p:nvPr>
        </p:nvSpPr>
        <p:spPr>
          <a:xfrm>
            <a:off x="4145280" y="6377939"/>
            <a:ext cx="3901340" cy="342771"/>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g281fc3c1766_0_420"/>
          <p:cNvSpPr txBox="1">
            <a:spLocks noGrp="1"/>
          </p:cNvSpPr>
          <p:nvPr>
            <p:ph type="dt" idx="10"/>
          </p:nvPr>
        </p:nvSpPr>
        <p:spPr>
          <a:xfrm>
            <a:off x="609600" y="6377939"/>
            <a:ext cx="2804067" cy="342771"/>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g281fc3c1766_0_420"/>
          <p:cNvSpPr txBox="1">
            <a:spLocks noGrp="1"/>
          </p:cNvSpPr>
          <p:nvPr>
            <p:ph type="sldNum" idx="12"/>
          </p:nvPr>
        </p:nvSpPr>
        <p:spPr>
          <a:xfrm>
            <a:off x="8778240" y="6377940"/>
            <a:ext cx="2804067" cy="188385"/>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11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0"/>
        <p:cNvGrpSpPr/>
        <p:nvPr/>
      </p:nvGrpSpPr>
      <p:grpSpPr>
        <a:xfrm>
          <a:off x="0" y="0"/>
          <a:ext cx="0" cy="0"/>
          <a:chOff x="0" y="0"/>
          <a:chExt cx="0" cy="0"/>
        </a:xfrm>
      </p:grpSpPr>
      <p:sp>
        <p:nvSpPr>
          <p:cNvPr id="121" name="Google Shape;121;g281fc3c1766_0_427"/>
          <p:cNvSpPr txBox="1">
            <a:spLocks noGrp="1"/>
          </p:cNvSpPr>
          <p:nvPr>
            <p:ph type="title"/>
          </p:nvPr>
        </p:nvSpPr>
        <p:spPr>
          <a:xfrm>
            <a:off x="1935425" y="1438501"/>
            <a:ext cx="8321216" cy="2786509"/>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171" b="1" i="0">
                <a:solidFill>
                  <a:srgbClr val="7CACD2"/>
                </a:solidFill>
                <a:latin typeface="Open Sans"/>
                <a:ea typeface="Open Sans"/>
                <a:cs typeface="Open Sans"/>
                <a:sym typeface="Open San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g281fc3c1766_0_427"/>
          <p:cNvSpPr txBox="1">
            <a:spLocks noGrp="1"/>
          </p:cNvSpPr>
          <p:nvPr>
            <p:ph type="ftr" idx="11"/>
          </p:nvPr>
        </p:nvSpPr>
        <p:spPr>
          <a:xfrm>
            <a:off x="4145280" y="6377939"/>
            <a:ext cx="3901340" cy="342771"/>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g281fc3c1766_0_427"/>
          <p:cNvSpPr txBox="1">
            <a:spLocks noGrp="1"/>
          </p:cNvSpPr>
          <p:nvPr>
            <p:ph type="dt" idx="10"/>
          </p:nvPr>
        </p:nvSpPr>
        <p:spPr>
          <a:xfrm>
            <a:off x="609600" y="6377939"/>
            <a:ext cx="2804067" cy="342771"/>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g281fc3c1766_0_427"/>
          <p:cNvSpPr txBox="1">
            <a:spLocks noGrp="1"/>
          </p:cNvSpPr>
          <p:nvPr>
            <p:ph type="sldNum" idx="12"/>
          </p:nvPr>
        </p:nvSpPr>
        <p:spPr>
          <a:xfrm>
            <a:off x="8778240" y="6377940"/>
            <a:ext cx="2804067" cy="188385"/>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2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ster Page">
  <p:cSld name="Master Page">
    <p:spTree>
      <p:nvGrpSpPr>
        <p:cNvPr id="1" name="Shape 131"/>
        <p:cNvGrpSpPr/>
        <p:nvPr/>
      </p:nvGrpSpPr>
      <p:grpSpPr>
        <a:xfrm>
          <a:off x="0" y="0"/>
          <a:ext cx="0" cy="0"/>
          <a:chOff x="0" y="0"/>
          <a:chExt cx="0" cy="0"/>
        </a:xfrm>
      </p:grpSpPr>
      <p:sp>
        <p:nvSpPr>
          <p:cNvPr id="132" name="Google Shape;132;g281fc3c1766_0_438"/>
          <p:cNvSpPr/>
          <p:nvPr/>
        </p:nvSpPr>
        <p:spPr>
          <a:xfrm>
            <a:off x="0" y="-1"/>
            <a:ext cx="12205510" cy="1016625"/>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32" b="0" i="0" u="none" strike="noStrike" cap="none">
              <a:solidFill>
                <a:schemeClr val="dk1"/>
              </a:solidFill>
              <a:latin typeface="Calibri"/>
              <a:ea typeface="Calibri"/>
              <a:cs typeface="Calibri"/>
              <a:sym typeface="Calibri"/>
            </a:endParaRPr>
          </a:p>
        </p:txBody>
      </p:sp>
      <p:sp>
        <p:nvSpPr>
          <p:cNvPr id="133" name="Google Shape;133;g281fc3c1766_0_438"/>
          <p:cNvSpPr txBox="1">
            <a:spLocks noGrp="1"/>
          </p:cNvSpPr>
          <p:nvPr>
            <p:ph type="body" idx="1"/>
          </p:nvPr>
        </p:nvSpPr>
        <p:spPr>
          <a:xfrm>
            <a:off x="497805" y="1606538"/>
            <a:ext cx="5225387" cy="251093"/>
          </a:xfrm>
          <a:prstGeom prst="rect">
            <a:avLst/>
          </a:prstGeom>
          <a:noFill/>
          <a:ln>
            <a:noFill/>
          </a:ln>
        </p:spPr>
        <p:txBody>
          <a:bodyPr spcFirstLastPara="1" wrap="square" lIns="91425" tIns="45700" rIns="91425" bIns="45700" anchor="t" anchorCtr="0">
            <a:normAutofit/>
          </a:bodyPr>
          <a:lstStyle>
            <a:lvl1pPr marL="414589" lvl="0" indent="-207294" algn="l" rtl="0">
              <a:lnSpc>
                <a:spcPct val="90000"/>
              </a:lnSpc>
              <a:spcBef>
                <a:spcPts val="907"/>
              </a:spcBef>
              <a:spcAft>
                <a:spcPts val="0"/>
              </a:spcAft>
              <a:buClr>
                <a:schemeClr val="dk1"/>
              </a:buClr>
              <a:buSzPts val="1800"/>
              <a:buNone/>
              <a:defRPr sz="1632" b="1">
                <a:solidFill>
                  <a:schemeClr val="dk1"/>
                </a:solidFill>
                <a:latin typeface="Open Sans"/>
                <a:ea typeface="Open Sans"/>
                <a:cs typeface="Open Sans"/>
                <a:sym typeface="Open Sans"/>
              </a:defRPr>
            </a:lvl1pPr>
            <a:lvl2pPr marL="829178" lvl="1" indent="-310942" algn="l" rtl="0">
              <a:lnSpc>
                <a:spcPct val="90000"/>
              </a:lnSpc>
              <a:spcBef>
                <a:spcPts val="453"/>
              </a:spcBef>
              <a:spcAft>
                <a:spcPts val="0"/>
              </a:spcAft>
              <a:buClr>
                <a:schemeClr val="dk1"/>
              </a:buClr>
              <a:buSzPts val="1800"/>
              <a:buChar char="•"/>
              <a:defRPr/>
            </a:lvl2pPr>
            <a:lvl3pPr marL="1243767" lvl="2" indent="-310942" algn="l" rtl="0">
              <a:lnSpc>
                <a:spcPct val="90000"/>
              </a:lnSpc>
              <a:spcBef>
                <a:spcPts val="453"/>
              </a:spcBef>
              <a:spcAft>
                <a:spcPts val="0"/>
              </a:spcAft>
              <a:buClr>
                <a:schemeClr val="dk1"/>
              </a:buClr>
              <a:buSzPts val="1800"/>
              <a:buChar char="•"/>
              <a:defRPr/>
            </a:lvl3pPr>
            <a:lvl4pPr marL="1658356" lvl="3" indent="-310942" algn="l" rtl="0">
              <a:lnSpc>
                <a:spcPct val="90000"/>
              </a:lnSpc>
              <a:spcBef>
                <a:spcPts val="453"/>
              </a:spcBef>
              <a:spcAft>
                <a:spcPts val="0"/>
              </a:spcAft>
              <a:buClr>
                <a:schemeClr val="dk1"/>
              </a:buClr>
              <a:buSzPts val="1800"/>
              <a:buChar char="•"/>
              <a:defRPr/>
            </a:lvl4pPr>
            <a:lvl5pPr marL="2072945" lvl="4" indent="-310942" algn="l" rtl="0">
              <a:lnSpc>
                <a:spcPct val="90000"/>
              </a:lnSpc>
              <a:spcBef>
                <a:spcPts val="453"/>
              </a:spcBef>
              <a:spcAft>
                <a:spcPts val="0"/>
              </a:spcAft>
              <a:buClr>
                <a:schemeClr val="dk1"/>
              </a:buClr>
              <a:buSzPts val="1800"/>
              <a:buChar char="•"/>
              <a:defRPr/>
            </a:lvl5pPr>
            <a:lvl6pPr marL="2487534" lvl="5" indent="-310942" algn="l" rtl="0">
              <a:lnSpc>
                <a:spcPct val="90000"/>
              </a:lnSpc>
              <a:spcBef>
                <a:spcPts val="453"/>
              </a:spcBef>
              <a:spcAft>
                <a:spcPts val="0"/>
              </a:spcAft>
              <a:buClr>
                <a:schemeClr val="dk1"/>
              </a:buClr>
              <a:buSzPts val="1800"/>
              <a:buChar char="•"/>
              <a:defRPr/>
            </a:lvl6pPr>
            <a:lvl7pPr marL="2902123" lvl="6" indent="-310942" algn="l" rtl="0">
              <a:lnSpc>
                <a:spcPct val="90000"/>
              </a:lnSpc>
              <a:spcBef>
                <a:spcPts val="453"/>
              </a:spcBef>
              <a:spcAft>
                <a:spcPts val="0"/>
              </a:spcAft>
              <a:buClr>
                <a:schemeClr val="dk1"/>
              </a:buClr>
              <a:buSzPts val="1800"/>
              <a:buChar char="•"/>
              <a:defRPr/>
            </a:lvl7pPr>
            <a:lvl8pPr marL="3316712" lvl="7" indent="-310942" algn="l" rtl="0">
              <a:lnSpc>
                <a:spcPct val="90000"/>
              </a:lnSpc>
              <a:spcBef>
                <a:spcPts val="453"/>
              </a:spcBef>
              <a:spcAft>
                <a:spcPts val="0"/>
              </a:spcAft>
              <a:buClr>
                <a:schemeClr val="dk1"/>
              </a:buClr>
              <a:buSzPts val="1800"/>
              <a:buChar char="•"/>
              <a:defRPr/>
            </a:lvl8pPr>
            <a:lvl9pPr marL="3731301" lvl="8" indent="-310942" algn="l" rtl="0">
              <a:lnSpc>
                <a:spcPct val="90000"/>
              </a:lnSpc>
              <a:spcBef>
                <a:spcPts val="453"/>
              </a:spcBef>
              <a:spcAft>
                <a:spcPts val="0"/>
              </a:spcAft>
              <a:buClr>
                <a:schemeClr val="dk1"/>
              </a:buClr>
              <a:buSzPts val="1800"/>
              <a:buChar char="•"/>
              <a:defRPr/>
            </a:lvl9pPr>
          </a:lstStyle>
          <a:p>
            <a:endParaRPr/>
          </a:p>
        </p:txBody>
      </p:sp>
      <p:sp>
        <p:nvSpPr>
          <p:cNvPr id="134" name="Google Shape;134;g281fc3c1766_0_438"/>
          <p:cNvSpPr txBox="1"/>
          <p:nvPr/>
        </p:nvSpPr>
        <p:spPr>
          <a:xfrm>
            <a:off x="620822" y="523542"/>
            <a:ext cx="3563743" cy="113365"/>
          </a:xfrm>
          <a:prstGeom prst="rect">
            <a:avLst/>
          </a:prstGeom>
          <a:noFill/>
          <a:ln>
            <a:noFill/>
          </a:ln>
        </p:spPr>
        <p:txBody>
          <a:bodyPr spcFirstLastPara="1" wrap="square" lIns="0" tIns="11516" rIns="0" bIns="0" anchor="t" anchorCtr="0">
            <a:spAutoFit/>
          </a:bodyPr>
          <a:lstStyle/>
          <a:p>
            <a:pPr marL="11516" marR="0" lvl="0" indent="0" algn="l" rtl="0">
              <a:lnSpc>
                <a:spcPct val="100000"/>
              </a:lnSpc>
              <a:spcBef>
                <a:spcPts val="0"/>
              </a:spcBef>
              <a:spcAft>
                <a:spcPts val="0"/>
              </a:spcAft>
              <a:buClr>
                <a:srgbClr val="000000"/>
              </a:buClr>
              <a:buSzPts val="1000"/>
              <a:buFont typeface="Arial"/>
              <a:buNone/>
            </a:pPr>
            <a:r>
              <a:rPr lang="en-GB" sz="907" b="0" i="0" u="none" strike="noStrike" cap="none">
                <a:solidFill>
                  <a:schemeClr val="lt1"/>
                </a:solidFill>
                <a:latin typeface="Open Sans"/>
                <a:ea typeface="Open Sans"/>
                <a:cs typeface="Open Sans"/>
                <a:sym typeface="Open Sans"/>
              </a:rPr>
              <a:t>Brand manual for </a:t>
            </a:r>
            <a:r>
              <a:rPr lang="en-GB" sz="907" b="1" i="0" u="none" strike="noStrike" cap="none">
                <a:solidFill>
                  <a:schemeClr val="lt1"/>
                </a:solidFill>
                <a:latin typeface="Open Sans"/>
                <a:ea typeface="Open Sans"/>
                <a:cs typeface="Open Sans"/>
                <a:sym typeface="Open Sans"/>
              </a:rPr>
              <a:t>Blockchain for Agri Food  Edu</a:t>
            </a:r>
            <a:endParaRPr sz="907" b="1" i="0" u="none" strike="noStrike" cap="none">
              <a:solidFill>
                <a:schemeClr val="lt1"/>
              </a:solidFill>
              <a:latin typeface="Open Sans"/>
              <a:ea typeface="Open Sans"/>
              <a:cs typeface="Open Sans"/>
              <a:sym typeface="Open Sans"/>
            </a:endParaRPr>
          </a:p>
        </p:txBody>
      </p:sp>
      <p:sp>
        <p:nvSpPr>
          <p:cNvPr id="135" name="Google Shape;135;g281fc3c1766_0_438"/>
          <p:cNvSpPr txBox="1">
            <a:spLocks noGrp="1"/>
          </p:cNvSpPr>
          <p:nvPr>
            <p:ph type="body" idx="2"/>
          </p:nvPr>
        </p:nvSpPr>
        <p:spPr>
          <a:xfrm>
            <a:off x="9294227" y="523542"/>
            <a:ext cx="2188390" cy="210559"/>
          </a:xfrm>
          <a:prstGeom prst="rect">
            <a:avLst/>
          </a:prstGeom>
          <a:noFill/>
          <a:ln>
            <a:noFill/>
          </a:ln>
        </p:spPr>
        <p:txBody>
          <a:bodyPr spcFirstLastPara="1" wrap="square" lIns="91425" tIns="45700" rIns="91425" bIns="45700" anchor="t" anchorCtr="0">
            <a:noAutofit/>
          </a:bodyPr>
          <a:lstStyle>
            <a:lvl1pPr marL="414589" lvl="0" indent="-207294" algn="r" rtl="0">
              <a:lnSpc>
                <a:spcPct val="90000"/>
              </a:lnSpc>
              <a:spcBef>
                <a:spcPts val="907"/>
              </a:spcBef>
              <a:spcAft>
                <a:spcPts val="0"/>
              </a:spcAft>
              <a:buClr>
                <a:schemeClr val="lt1"/>
              </a:buClr>
              <a:buSzPts val="1000"/>
              <a:buNone/>
              <a:defRPr sz="907" b="0">
                <a:solidFill>
                  <a:schemeClr val="lt1"/>
                </a:solidFill>
                <a:latin typeface="Open Sans"/>
                <a:ea typeface="Open Sans"/>
                <a:cs typeface="Open Sans"/>
                <a:sym typeface="Open Sans"/>
              </a:defRPr>
            </a:lvl1pPr>
            <a:lvl2pPr marL="829178" lvl="1" indent="-207294" algn="r" rtl="0">
              <a:lnSpc>
                <a:spcPct val="90000"/>
              </a:lnSpc>
              <a:spcBef>
                <a:spcPts val="453"/>
              </a:spcBef>
              <a:spcAft>
                <a:spcPts val="0"/>
              </a:spcAft>
              <a:buClr>
                <a:schemeClr val="dk1"/>
              </a:buClr>
              <a:buSzPts val="800"/>
              <a:buNone/>
              <a:defRPr sz="725"/>
            </a:lvl2pPr>
            <a:lvl3pPr marL="1243767" lvl="2" indent="-207294" algn="r" rtl="0">
              <a:lnSpc>
                <a:spcPct val="90000"/>
              </a:lnSpc>
              <a:spcBef>
                <a:spcPts val="453"/>
              </a:spcBef>
              <a:spcAft>
                <a:spcPts val="0"/>
              </a:spcAft>
              <a:buClr>
                <a:schemeClr val="dk1"/>
              </a:buClr>
              <a:buSzPts val="800"/>
              <a:buNone/>
              <a:defRPr sz="725"/>
            </a:lvl3pPr>
            <a:lvl4pPr marL="1658356" lvl="3" indent="-207294" algn="r" rtl="0">
              <a:lnSpc>
                <a:spcPct val="90000"/>
              </a:lnSpc>
              <a:spcBef>
                <a:spcPts val="453"/>
              </a:spcBef>
              <a:spcAft>
                <a:spcPts val="0"/>
              </a:spcAft>
              <a:buClr>
                <a:schemeClr val="dk1"/>
              </a:buClr>
              <a:buSzPts val="800"/>
              <a:buNone/>
              <a:defRPr sz="725"/>
            </a:lvl4pPr>
            <a:lvl5pPr marL="2072945" lvl="4" indent="-207294" algn="r" rtl="0">
              <a:lnSpc>
                <a:spcPct val="90000"/>
              </a:lnSpc>
              <a:spcBef>
                <a:spcPts val="453"/>
              </a:spcBef>
              <a:spcAft>
                <a:spcPts val="0"/>
              </a:spcAft>
              <a:buClr>
                <a:schemeClr val="dk1"/>
              </a:buClr>
              <a:buSzPts val="800"/>
              <a:buNone/>
              <a:defRPr sz="725"/>
            </a:lvl5pPr>
            <a:lvl6pPr marL="2487534" lvl="5" indent="-310942" algn="l" rtl="0">
              <a:lnSpc>
                <a:spcPct val="90000"/>
              </a:lnSpc>
              <a:spcBef>
                <a:spcPts val="453"/>
              </a:spcBef>
              <a:spcAft>
                <a:spcPts val="0"/>
              </a:spcAft>
              <a:buClr>
                <a:schemeClr val="dk1"/>
              </a:buClr>
              <a:buSzPts val="1800"/>
              <a:buChar char="•"/>
              <a:defRPr/>
            </a:lvl6pPr>
            <a:lvl7pPr marL="2902123" lvl="6" indent="-310942" algn="l" rtl="0">
              <a:lnSpc>
                <a:spcPct val="90000"/>
              </a:lnSpc>
              <a:spcBef>
                <a:spcPts val="453"/>
              </a:spcBef>
              <a:spcAft>
                <a:spcPts val="0"/>
              </a:spcAft>
              <a:buClr>
                <a:schemeClr val="dk1"/>
              </a:buClr>
              <a:buSzPts val="1800"/>
              <a:buChar char="•"/>
              <a:defRPr/>
            </a:lvl7pPr>
            <a:lvl8pPr marL="3316712" lvl="7" indent="-310942" algn="l" rtl="0">
              <a:lnSpc>
                <a:spcPct val="90000"/>
              </a:lnSpc>
              <a:spcBef>
                <a:spcPts val="453"/>
              </a:spcBef>
              <a:spcAft>
                <a:spcPts val="0"/>
              </a:spcAft>
              <a:buClr>
                <a:schemeClr val="dk1"/>
              </a:buClr>
              <a:buSzPts val="1800"/>
              <a:buChar char="•"/>
              <a:defRPr/>
            </a:lvl8pPr>
            <a:lvl9pPr marL="3731301" lvl="8" indent="-310942" algn="l" rtl="0">
              <a:lnSpc>
                <a:spcPct val="90000"/>
              </a:lnSpc>
              <a:spcBef>
                <a:spcPts val="453"/>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6"/>
        <p:cNvGrpSpPr/>
        <p:nvPr/>
      </p:nvGrpSpPr>
      <p:grpSpPr>
        <a:xfrm>
          <a:off x="0" y="0"/>
          <a:ext cx="0" cy="0"/>
          <a:chOff x="0" y="0"/>
          <a:chExt cx="0" cy="0"/>
        </a:xfrm>
      </p:grpSpPr>
      <p:sp>
        <p:nvSpPr>
          <p:cNvPr id="137" name="Google Shape;137;g281fc3c1766_0_443"/>
          <p:cNvSpPr txBox="1">
            <a:spLocks noGrp="1"/>
          </p:cNvSpPr>
          <p:nvPr>
            <p:ph type="title"/>
          </p:nvPr>
        </p:nvSpPr>
        <p:spPr>
          <a:xfrm>
            <a:off x="839829" y="457776"/>
            <a:ext cx="3933150" cy="1599325"/>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2902"/>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g281fc3c1766_0_443"/>
          <p:cNvSpPr txBox="1">
            <a:spLocks noGrp="1"/>
          </p:cNvSpPr>
          <p:nvPr>
            <p:ph type="body" idx="1"/>
          </p:nvPr>
        </p:nvSpPr>
        <p:spPr>
          <a:xfrm>
            <a:off x="5183772" y="987529"/>
            <a:ext cx="6172162" cy="4872786"/>
          </a:xfrm>
          <a:prstGeom prst="rect">
            <a:avLst/>
          </a:prstGeom>
          <a:noFill/>
          <a:ln>
            <a:noFill/>
          </a:ln>
        </p:spPr>
        <p:txBody>
          <a:bodyPr spcFirstLastPara="1" wrap="square" lIns="91425" tIns="45700" rIns="91425" bIns="45700" anchor="t" anchorCtr="0">
            <a:normAutofit/>
          </a:bodyPr>
          <a:lstStyle>
            <a:lvl1pPr marL="414589" lvl="0" indent="-391556" algn="l" rtl="0">
              <a:lnSpc>
                <a:spcPct val="90000"/>
              </a:lnSpc>
              <a:spcBef>
                <a:spcPts val="907"/>
              </a:spcBef>
              <a:spcAft>
                <a:spcPts val="0"/>
              </a:spcAft>
              <a:buClr>
                <a:schemeClr val="dk1"/>
              </a:buClr>
              <a:buSzPts val="3200"/>
              <a:buChar char="•"/>
              <a:defRPr sz="2902"/>
            </a:lvl1pPr>
            <a:lvl2pPr marL="829178" lvl="1" indent="-368524" algn="l" rtl="0">
              <a:lnSpc>
                <a:spcPct val="90000"/>
              </a:lnSpc>
              <a:spcBef>
                <a:spcPts val="453"/>
              </a:spcBef>
              <a:spcAft>
                <a:spcPts val="0"/>
              </a:spcAft>
              <a:buClr>
                <a:schemeClr val="dk1"/>
              </a:buClr>
              <a:buSzPts val="2800"/>
              <a:buChar char="•"/>
              <a:defRPr sz="2539"/>
            </a:lvl2pPr>
            <a:lvl3pPr marL="1243767" lvl="2" indent="-345491" algn="l" rtl="0">
              <a:lnSpc>
                <a:spcPct val="90000"/>
              </a:lnSpc>
              <a:spcBef>
                <a:spcPts val="453"/>
              </a:spcBef>
              <a:spcAft>
                <a:spcPts val="0"/>
              </a:spcAft>
              <a:buClr>
                <a:schemeClr val="dk1"/>
              </a:buClr>
              <a:buSzPts val="2400"/>
              <a:buChar char="•"/>
              <a:defRPr sz="2176"/>
            </a:lvl3pPr>
            <a:lvl4pPr marL="1658356" lvl="3" indent="-322458" algn="l" rtl="0">
              <a:lnSpc>
                <a:spcPct val="90000"/>
              </a:lnSpc>
              <a:spcBef>
                <a:spcPts val="453"/>
              </a:spcBef>
              <a:spcAft>
                <a:spcPts val="0"/>
              </a:spcAft>
              <a:buClr>
                <a:schemeClr val="dk1"/>
              </a:buClr>
              <a:buSzPts val="2000"/>
              <a:buChar char="•"/>
              <a:defRPr sz="1814"/>
            </a:lvl4pPr>
            <a:lvl5pPr marL="2072945" lvl="4" indent="-322458" algn="l" rtl="0">
              <a:lnSpc>
                <a:spcPct val="90000"/>
              </a:lnSpc>
              <a:spcBef>
                <a:spcPts val="453"/>
              </a:spcBef>
              <a:spcAft>
                <a:spcPts val="0"/>
              </a:spcAft>
              <a:buClr>
                <a:schemeClr val="dk1"/>
              </a:buClr>
              <a:buSzPts val="2000"/>
              <a:buChar char="•"/>
              <a:defRPr sz="1814"/>
            </a:lvl5pPr>
            <a:lvl6pPr marL="2487534" lvl="5" indent="-322458" algn="l" rtl="0">
              <a:lnSpc>
                <a:spcPct val="90000"/>
              </a:lnSpc>
              <a:spcBef>
                <a:spcPts val="453"/>
              </a:spcBef>
              <a:spcAft>
                <a:spcPts val="0"/>
              </a:spcAft>
              <a:buClr>
                <a:schemeClr val="dk1"/>
              </a:buClr>
              <a:buSzPts val="2000"/>
              <a:buChar char="•"/>
              <a:defRPr sz="1814"/>
            </a:lvl6pPr>
            <a:lvl7pPr marL="2902123" lvl="6" indent="-322458" algn="l" rtl="0">
              <a:lnSpc>
                <a:spcPct val="90000"/>
              </a:lnSpc>
              <a:spcBef>
                <a:spcPts val="453"/>
              </a:spcBef>
              <a:spcAft>
                <a:spcPts val="0"/>
              </a:spcAft>
              <a:buClr>
                <a:schemeClr val="dk1"/>
              </a:buClr>
              <a:buSzPts val="2000"/>
              <a:buChar char="•"/>
              <a:defRPr sz="1814"/>
            </a:lvl7pPr>
            <a:lvl8pPr marL="3316712" lvl="7" indent="-322458" algn="l" rtl="0">
              <a:lnSpc>
                <a:spcPct val="90000"/>
              </a:lnSpc>
              <a:spcBef>
                <a:spcPts val="453"/>
              </a:spcBef>
              <a:spcAft>
                <a:spcPts val="0"/>
              </a:spcAft>
              <a:buClr>
                <a:schemeClr val="dk1"/>
              </a:buClr>
              <a:buSzPts val="2000"/>
              <a:buChar char="•"/>
              <a:defRPr sz="1814"/>
            </a:lvl8pPr>
            <a:lvl9pPr marL="3731301" lvl="8" indent="-322458" algn="l" rtl="0">
              <a:lnSpc>
                <a:spcPct val="90000"/>
              </a:lnSpc>
              <a:spcBef>
                <a:spcPts val="453"/>
              </a:spcBef>
              <a:spcAft>
                <a:spcPts val="0"/>
              </a:spcAft>
              <a:buClr>
                <a:schemeClr val="dk1"/>
              </a:buClr>
              <a:buSzPts val="2000"/>
              <a:buChar char="•"/>
              <a:defRPr sz="1814"/>
            </a:lvl9pPr>
          </a:lstStyle>
          <a:p>
            <a:endParaRPr/>
          </a:p>
        </p:txBody>
      </p:sp>
      <p:sp>
        <p:nvSpPr>
          <p:cNvPr id="139" name="Google Shape;139;g281fc3c1766_0_443"/>
          <p:cNvSpPr txBox="1">
            <a:spLocks noGrp="1"/>
          </p:cNvSpPr>
          <p:nvPr>
            <p:ph type="body" idx="2"/>
          </p:nvPr>
        </p:nvSpPr>
        <p:spPr>
          <a:xfrm>
            <a:off x="839829" y="2057112"/>
            <a:ext cx="3933150" cy="3811829"/>
          </a:xfrm>
          <a:prstGeom prst="rect">
            <a:avLst/>
          </a:prstGeom>
          <a:noFill/>
          <a:ln>
            <a:noFill/>
          </a:ln>
        </p:spPr>
        <p:txBody>
          <a:bodyPr spcFirstLastPara="1" wrap="square" lIns="91425" tIns="45700" rIns="91425" bIns="45700" anchor="t" anchorCtr="0">
            <a:normAutofit/>
          </a:bodyPr>
          <a:lstStyle>
            <a:lvl1pPr marL="414589" lvl="0" indent="-207294" algn="l" rtl="0">
              <a:lnSpc>
                <a:spcPct val="90000"/>
              </a:lnSpc>
              <a:spcBef>
                <a:spcPts val="907"/>
              </a:spcBef>
              <a:spcAft>
                <a:spcPts val="0"/>
              </a:spcAft>
              <a:buClr>
                <a:schemeClr val="dk1"/>
              </a:buClr>
              <a:buSzPts val="1600"/>
              <a:buNone/>
              <a:defRPr sz="1451"/>
            </a:lvl1pPr>
            <a:lvl2pPr marL="829178" lvl="1" indent="-207294" algn="l" rtl="0">
              <a:lnSpc>
                <a:spcPct val="90000"/>
              </a:lnSpc>
              <a:spcBef>
                <a:spcPts val="453"/>
              </a:spcBef>
              <a:spcAft>
                <a:spcPts val="0"/>
              </a:spcAft>
              <a:buClr>
                <a:schemeClr val="dk1"/>
              </a:buClr>
              <a:buSzPts val="1400"/>
              <a:buNone/>
              <a:defRPr sz="1270"/>
            </a:lvl2pPr>
            <a:lvl3pPr marL="1243767" lvl="2" indent="-207294" algn="l" rtl="0">
              <a:lnSpc>
                <a:spcPct val="90000"/>
              </a:lnSpc>
              <a:spcBef>
                <a:spcPts val="453"/>
              </a:spcBef>
              <a:spcAft>
                <a:spcPts val="0"/>
              </a:spcAft>
              <a:buClr>
                <a:schemeClr val="dk1"/>
              </a:buClr>
              <a:buSzPts val="1200"/>
              <a:buNone/>
              <a:defRPr sz="1088"/>
            </a:lvl3pPr>
            <a:lvl4pPr marL="1658356" lvl="3" indent="-207294" algn="l" rtl="0">
              <a:lnSpc>
                <a:spcPct val="90000"/>
              </a:lnSpc>
              <a:spcBef>
                <a:spcPts val="453"/>
              </a:spcBef>
              <a:spcAft>
                <a:spcPts val="0"/>
              </a:spcAft>
              <a:buClr>
                <a:schemeClr val="dk1"/>
              </a:buClr>
              <a:buSzPts val="1000"/>
              <a:buNone/>
              <a:defRPr sz="907"/>
            </a:lvl4pPr>
            <a:lvl5pPr marL="2072945" lvl="4" indent="-207294" algn="l" rtl="0">
              <a:lnSpc>
                <a:spcPct val="90000"/>
              </a:lnSpc>
              <a:spcBef>
                <a:spcPts val="453"/>
              </a:spcBef>
              <a:spcAft>
                <a:spcPts val="0"/>
              </a:spcAft>
              <a:buClr>
                <a:schemeClr val="dk1"/>
              </a:buClr>
              <a:buSzPts val="1000"/>
              <a:buNone/>
              <a:defRPr sz="907"/>
            </a:lvl5pPr>
            <a:lvl6pPr marL="2487534" lvl="5" indent="-207294" algn="l" rtl="0">
              <a:lnSpc>
                <a:spcPct val="90000"/>
              </a:lnSpc>
              <a:spcBef>
                <a:spcPts val="453"/>
              </a:spcBef>
              <a:spcAft>
                <a:spcPts val="0"/>
              </a:spcAft>
              <a:buClr>
                <a:schemeClr val="dk1"/>
              </a:buClr>
              <a:buSzPts val="1000"/>
              <a:buNone/>
              <a:defRPr sz="907"/>
            </a:lvl6pPr>
            <a:lvl7pPr marL="2902123" lvl="6" indent="-207294" algn="l" rtl="0">
              <a:lnSpc>
                <a:spcPct val="90000"/>
              </a:lnSpc>
              <a:spcBef>
                <a:spcPts val="453"/>
              </a:spcBef>
              <a:spcAft>
                <a:spcPts val="0"/>
              </a:spcAft>
              <a:buClr>
                <a:schemeClr val="dk1"/>
              </a:buClr>
              <a:buSzPts val="1000"/>
              <a:buNone/>
              <a:defRPr sz="907"/>
            </a:lvl7pPr>
            <a:lvl8pPr marL="3316712" lvl="7" indent="-207294" algn="l" rtl="0">
              <a:lnSpc>
                <a:spcPct val="90000"/>
              </a:lnSpc>
              <a:spcBef>
                <a:spcPts val="453"/>
              </a:spcBef>
              <a:spcAft>
                <a:spcPts val="0"/>
              </a:spcAft>
              <a:buClr>
                <a:schemeClr val="dk1"/>
              </a:buClr>
              <a:buSzPts val="1000"/>
              <a:buNone/>
              <a:defRPr sz="907"/>
            </a:lvl8pPr>
            <a:lvl9pPr marL="3731301" lvl="8" indent="-207294" algn="l" rtl="0">
              <a:lnSpc>
                <a:spcPct val="90000"/>
              </a:lnSpc>
              <a:spcBef>
                <a:spcPts val="453"/>
              </a:spcBef>
              <a:spcAft>
                <a:spcPts val="0"/>
              </a:spcAft>
              <a:buClr>
                <a:schemeClr val="dk1"/>
              </a:buClr>
              <a:buSzPts val="1000"/>
              <a:buNone/>
              <a:defRPr sz="907"/>
            </a:lvl9pPr>
          </a:lstStyle>
          <a:p>
            <a:endParaRPr/>
          </a:p>
        </p:txBody>
      </p:sp>
      <p:sp>
        <p:nvSpPr>
          <p:cNvPr id="140" name="Google Shape;140;g281fc3c1766_0_443"/>
          <p:cNvSpPr txBox="1">
            <a:spLocks noGrp="1"/>
          </p:cNvSpPr>
          <p:nvPr>
            <p:ph type="dt" idx="10"/>
          </p:nvPr>
        </p:nvSpPr>
        <p:spPr>
          <a:xfrm>
            <a:off x="838020" y="6357038"/>
            <a:ext cx="2743867" cy="364262"/>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g281fc3c1766_0_443"/>
          <p:cNvSpPr txBox="1">
            <a:spLocks noGrp="1"/>
          </p:cNvSpPr>
          <p:nvPr>
            <p:ph type="ftr" idx="11"/>
          </p:nvPr>
        </p:nvSpPr>
        <p:spPr>
          <a:xfrm>
            <a:off x="4038058" y="6357038"/>
            <a:ext cx="4115800" cy="364262"/>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281fc3c1766_0_443"/>
          <p:cNvSpPr txBox="1">
            <a:spLocks noGrp="1"/>
          </p:cNvSpPr>
          <p:nvPr>
            <p:ph type="sldNum" idx="12"/>
          </p:nvPr>
        </p:nvSpPr>
        <p:spPr>
          <a:xfrm>
            <a:off x="8610058" y="6357038"/>
            <a:ext cx="2743867" cy="364262"/>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3"/>
        <p:cNvGrpSpPr/>
        <p:nvPr/>
      </p:nvGrpSpPr>
      <p:grpSpPr>
        <a:xfrm>
          <a:off x="0" y="0"/>
          <a:ext cx="0" cy="0"/>
          <a:chOff x="0" y="0"/>
          <a:chExt cx="0" cy="0"/>
        </a:xfrm>
      </p:grpSpPr>
      <p:sp>
        <p:nvSpPr>
          <p:cNvPr id="144" name="Google Shape;144;g281fc3c1766_0_450"/>
          <p:cNvSpPr txBox="1">
            <a:spLocks noGrp="1"/>
          </p:cNvSpPr>
          <p:nvPr>
            <p:ph type="title"/>
          </p:nvPr>
        </p:nvSpPr>
        <p:spPr>
          <a:xfrm>
            <a:off x="839829" y="457776"/>
            <a:ext cx="3933150" cy="1599325"/>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2902"/>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281fc3c1766_0_450"/>
          <p:cNvSpPr>
            <a:spLocks noGrp="1"/>
          </p:cNvSpPr>
          <p:nvPr>
            <p:ph type="pic" idx="2"/>
          </p:nvPr>
        </p:nvSpPr>
        <p:spPr>
          <a:xfrm>
            <a:off x="5183772" y="987529"/>
            <a:ext cx="6172162" cy="4872786"/>
          </a:xfrm>
          <a:prstGeom prst="rect">
            <a:avLst/>
          </a:prstGeom>
          <a:noFill/>
          <a:ln>
            <a:noFill/>
          </a:ln>
        </p:spPr>
      </p:sp>
      <p:sp>
        <p:nvSpPr>
          <p:cNvPr id="146" name="Google Shape;146;g281fc3c1766_0_450"/>
          <p:cNvSpPr txBox="1">
            <a:spLocks noGrp="1"/>
          </p:cNvSpPr>
          <p:nvPr>
            <p:ph type="body" idx="1"/>
          </p:nvPr>
        </p:nvSpPr>
        <p:spPr>
          <a:xfrm>
            <a:off x="839829" y="2057112"/>
            <a:ext cx="3933150" cy="3811829"/>
          </a:xfrm>
          <a:prstGeom prst="rect">
            <a:avLst/>
          </a:prstGeom>
          <a:noFill/>
          <a:ln>
            <a:noFill/>
          </a:ln>
        </p:spPr>
        <p:txBody>
          <a:bodyPr spcFirstLastPara="1" wrap="square" lIns="91425" tIns="45700" rIns="91425" bIns="45700" anchor="t" anchorCtr="0">
            <a:normAutofit/>
          </a:bodyPr>
          <a:lstStyle>
            <a:lvl1pPr marL="414589" lvl="0" indent="-207294" algn="l" rtl="0">
              <a:lnSpc>
                <a:spcPct val="90000"/>
              </a:lnSpc>
              <a:spcBef>
                <a:spcPts val="907"/>
              </a:spcBef>
              <a:spcAft>
                <a:spcPts val="0"/>
              </a:spcAft>
              <a:buClr>
                <a:schemeClr val="dk1"/>
              </a:buClr>
              <a:buSzPts val="1600"/>
              <a:buNone/>
              <a:defRPr sz="1451"/>
            </a:lvl1pPr>
            <a:lvl2pPr marL="829178" lvl="1" indent="-207294" algn="l" rtl="0">
              <a:lnSpc>
                <a:spcPct val="90000"/>
              </a:lnSpc>
              <a:spcBef>
                <a:spcPts val="453"/>
              </a:spcBef>
              <a:spcAft>
                <a:spcPts val="0"/>
              </a:spcAft>
              <a:buClr>
                <a:schemeClr val="dk1"/>
              </a:buClr>
              <a:buSzPts val="1400"/>
              <a:buNone/>
              <a:defRPr sz="1270"/>
            </a:lvl2pPr>
            <a:lvl3pPr marL="1243767" lvl="2" indent="-207294" algn="l" rtl="0">
              <a:lnSpc>
                <a:spcPct val="90000"/>
              </a:lnSpc>
              <a:spcBef>
                <a:spcPts val="453"/>
              </a:spcBef>
              <a:spcAft>
                <a:spcPts val="0"/>
              </a:spcAft>
              <a:buClr>
                <a:schemeClr val="dk1"/>
              </a:buClr>
              <a:buSzPts val="1200"/>
              <a:buNone/>
              <a:defRPr sz="1088"/>
            </a:lvl3pPr>
            <a:lvl4pPr marL="1658356" lvl="3" indent="-207294" algn="l" rtl="0">
              <a:lnSpc>
                <a:spcPct val="90000"/>
              </a:lnSpc>
              <a:spcBef>
                <a:spcPts val="453"/>
              </a:spcBef>
              <a:spcAft>
                <a:spcPts val="0"/>
              </a:spcAft>
              <a:buClr>
                <a:schemeClr val="dk1"/>
              </a:buClr>
              <a:buSzPts val="1000"/>
              <a:buNone/>
              <a:defRPr sz="907"/>
            </a:lvl4pPr>
            <a:lvl5pPr marL="2072945" lvl="4" indent="-207294" algn="l" rtl="0">
              <a:lnSpc>
                <a:spcPct val="90000"/>
              </a:lnSpc>
              <a:spcBef>
                <a:spcPts val="453"/>
              </a:spcBef>
              <a:spcAft>
                <a:spcPts val="0"/>
              </a:spcAft>
              <a:buClr>
                <a:schemeClr val="dk1"/>
              </a:buClr>
              <a:buSzPts val="1000"/>
              <a:buNone/>
              <a:defRPr sz="907"/>
            </a:lvl5pPr>
            <a:lvl6pPr marL="2487534" lvl="5" indent="-207294" algn="l" rtl="0">
              <a:lnSpc>
                <a:spcPct val="90000"/>
              </a:lnSpc>
              <a:spcBef>
                <a:spcPts val="453"/>
              </a:spcBef>
              <a:spcAft>
                <a:spcPts val="0"/>
              </a:spcAft>
              <a:buClr>
                <a:schemeClr val="dk1"/>
              </a:buClr>
              <a:buSzPts val="1000"/>
              <a:buNone/>
              <a:defRPr sz="907"/>
            </a:lvl6pPr>
            <a:lvl7pPr marL="2902123" lvl="6" indent="-207294" algn="l" rtl="0">
              <a:lnSpc>
                <a:spcPct val="90000"/>
              </a:lnSpc>
              <a:spcBef>
                <a:spcPts val="453"/>
              </a:spcBef>
              <a:spcAft>
                <a:spcPts val="0"/>
              </a:spcAft>
              <a:buClr>
                <a:schemeClr val="dk1"/>
              </a:buClr>
              <a:buSzPts val="1000"/>
              <a:buNone/>
              <a:defRPr sz="907"/>
            </a:lvl7pPr>
            <a:lvl8pPr marL="3316712" lvl="7" indent="-207294" algn="l" rtl="0">
              <a:lnSpc>
                <a:spcPct val="90000"/>
              </a:lnSpc>
              <a:spcBef>
                <a:spcPts val="453"/>
              </a:spcBef>
              <a:spcAft>
                <a:spcPts val="0"/>
              </a:spcAft>
              <a:buClr>
                <a:schemeClr val="dk1"/>
              </a:buClr>
              <a:buSzPts val="1000"/>
              <a:buNone/>
              <a:defRPr sz="907"/>
            </a:lvl8pPr>
            <a:lvl9pPr marL="3731301" lvl="8" indent="-207294" algn="l" rtl="0">
              <a:lnSpc>
                <a:spcPct val="90000"/>
              </a:lnSpc>
              <a:spcBef>
                <a:spcPts val="453"/>
              </a:spcBef>
              <a:spcAft>
                <a:spcPts val="0"/>
              </a:spcAft>
              <a:buClr>
                <a:schemeClr val="dk1"/>
              </a:buClr>
              <a:buSzPts val="1000"/>
              <a:buNone/>
              <a:defRPr sz="907"/>
            </a:lvl9pPr>
          </a:lstStyle>
          <a:p>
            <a:endParaRPr/>
          </a:p>
        </p:txBody>
      </p:sp>
      <p:sp>
        <p:nvSpPr>
          <p:cNvPr id="147" name="Google Shape;147;g281fc3c1766_0_450"/>
          <p:cNvSpPr txBox="1">
            <a:spLocks noGrp="1"/>
          </p:cNvSpPr>
          <p:nvPr>
            <p:ph type="dt" idx="10"/>
          </p:nvPr>
        </p:nvSpPr>
        <p:spPr>
          <a:xfrm>
            <a:off x="838020" y="6357038"/>
            <a:ext cx="2743867" cy="364262"/>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8" name="Google Shape;148;g281fc3c1766_0_450"/>
          <p:cNvSpPr txBox="1">
            <a:spLocks noGrp="1"/>
          </p:cNvSpPr>
          <p:nvPr>
            <p:ph type="ftr" idx="11"/>
          </p:nvPr>
        </p:nvSpPr>
        <p:spPr>
          <a:xfrm>
            <a:off x="4038058" y="6357038"/>
            <a:ext cx="4115800" cy="364262"/>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9" name="Google Shape;149;g281fc3c1766_0_450"/>
          <p:cNvSpPr txBox="1">
            <a:spLocks noGrp="1"/>
          </p:cNvSpPr>
          <p:nvPr>
            <p:ph type="sldNum" idx="12"/>
          </p:nvPr>
        </p:nvSpPr>
        <p:spPr>
          <a:xfrm>
            <a:off x="8610058" y="6357038"/>
            <a:ext cx="2743867" cy="364262"/>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Master Page">
  <p:cSld name="1_Master Page">
    <p:spTree>
      <p:nvGrpSpPr>
        <p:cNvPr id="1" name="Shape 150"/>
        <p:cNvGrpSpPr/>
        <p:nvPr/>
      </p:nvGrpSpPr>
      <p:grpSpPr>
        <a:xfrm>
          <a:off x="0" y="0"/>
          <a:ext cx="0" cy="0"/>
          <a:chOff x="0" y="0"/>
          <a:chExt cx="0" cy="0"/>
        </a:xfrm>
      </p:grpSpPr>
      <p:sp>
        <p:nvSpPr>
          <p:cNvPr id="151" name="Google Shape;151;g281fc3c1766_0_457"/>
          <p:cNvSpPr/>
          <p:nvPr/>
        </p:nvSpPr>
        <p:spPr>
          <a:xfrm>
            <a:off x="0" y="-1"/>
            <a:ext cx="12205510" cy="1016625"/>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32" b="0" i="0" u="none" strike="noStrike" cap="none">
              <a:solidFill>
                <a:schemeClr val="dk1"/>
              </a:solidFill>
              <a:latin typeface="Calibri"/>
              <a:ea typeface="Calibri"/>
              <a:cs typeface="Calibri"/>
              <a:sym typeface="Calibri"/>
            </a:endParaRPr>
          </a:p>
        </p:txBody>
      </p:sp>
      <p:sp>
        <p:nvSpPr>
          <p:cNvPr id="152" name="Google Shape;152;g281fc3c1766_0_457"/>
          <p:cNvSpPr txBox="1"/>
          <p:nvPr/>
        </p:nvSpPr>
        <p:spPr>
          <a:xfrm>
            <a:off x="620822" y="523542"/>
            <a:ext cx="3563743" cy="113365"/>
          </a:xfrm>
          <a:prstGeom prst="rect">
            <a:avLst/>
          </a:prstGeom>
          <a:noFill/>
          <a:ln>
            <a:noFill/>
          </a:ln>
        </p:spPr>
        <p:txBody>
          <a:bodyPr spcFirstLastPara="1" wrap="square" lIns="0" tIns="11516" rIns="0" bIns="0" anchor="t" anchorCtr="0">
            <a:spAutoFit/>
          </a:bodyPr>
          <a:lstStyle/>
          <a:p>
            <a:pPr marL="11516" marR="0" lvl="0" indent="0" algn="l" rtl="0">
              <a:lnSpc>
                <a:spcPct val="100000"/>
              </a:lnSpc>
              <a:spcBef>
                <a:spcPts val="0"/>
              </a:spcBef>
              <a:spcAft>
                <a:spcPts val="0"/>
              </a:spcAft>
              <a:buClr>
                <a:srgbClr val="000000"/>
              </a:buClr>
              <a:buSzPts val="1000"/>
              <a:buFont typeface="Arial"/>
              <a:buNone/>
            </a:pPr>
            <a:r>
              <a:rPr lang="en-GB" sz="907" b="0" i="0" u="none" strike="noStrike" cap="none">
                <a:solidFill>
                  <a:schemeClr val="lt1"/>
                </a:solidFill>
                <a:latin typeface="Open Sans"/>
                <a:ea typeface="Open Sans"/>
                <a:cs typeface="Open Sans"/>
                <a:sym typeface="Open Sans"/>
              </a:rPr>
              <a:t>Brand manual for </a:t>
            </a:r>
            <a:r>
              <a:rPr lang="en-GB" sz="907" b="1" i="0" u="none" strike="noStrike" cap="none">
                <a:solidFill>
                  <a:schemeClr val="lt1"/>
                </a:solidFill>
                <a:latin typeface="Open Sans"/>
                <a:ea typeface="Open Sans"/>
                <a:cs typeface="Open Sans"/>
                <a:sym typeface="Open Sans"/>
              </a:rPr>
              <a:t>Blockchain for Agri Food Edu</a:t>
            </a:r>
            <a:endParaRPr sz="907" b="1" i="0" u="none" strike="noStrike" cap="none">
              <a:solidFill>
                <a:schemeClr val="lt1"/>
              </a:solidFill>
              <a:latin typeface="Open Sans"/>
              <a:ea typeface="Open Sans"/>
              <a:cs typeface="Open Sans"/>
              <a:sym typeface="Open Sans"/>
            </a:endParaRPr>
          </a:p>
        </p:txBody>
      </p:sp>
      <p:sp>
        <p:nvSpPr>
          <p:cNvPr id="153" name="Google Shape;153;g281fc3c1766_0_457"/>
          <p:cNvSpPr txBox="1">
            <a:spLocks noGrp="1"/>
          </p:cNvSpPr>
          <p:nvPr>
            <p:ph type="body" idx="1"/>
          </p:nvPr>
        </p:nvSpPr>
        <p:spPr>
          <a:xfrm>
            <a:off x="9294227" y="523542"/>
            <a:ext cx="2188390" cy="210559"/>
          </a:xfrm>
          <a:prstGeom prst="rect">
            <a:avLst/>
          </a:prstGeom>
          <a:noFill/>
          <a:ln>
            <a:noFill/>
          </a:ln>
        </p:spPr>
        <p:txBody>
          <a:bodyPr spcFirstLastPara="1" wrap="square" lIns="91425" tIns="45700" rIns="91425" bIns="45700" anchor="t" anchorCtr="0">
            <a:noAutofit/>
          </a:bodyPr>
          <a:lstStyle>
            <a:lvl1pPr marL="414589" lvl="0" indent="-207294" algn="r" rtl="0">
              <a:lnSpc>
                <a:spcPct val="90000"/>
              </a:lnSpc>
              <a:spcBef>
                <a:spcPts val="907"/>
              </a:spcBef>
              <a:spcAft>
                <a:spcPts val="0"/>
              </a:spcAft>
              <a:buClr>
                <a:schemeClr val="lt1"/>
              </a:buClr>
              <a:buSzPts val="1000"/>
              <a:buNone/>
              <a:defRPr sz="907" b="0">
                <a:solidFill>
                  <a:schemeClr val="lt1"/>
                </a:solidFill>
                <a:latin typeface="Open Sans"/>
                <a:ea typeface="Open Sans"/>
                <a:cs typeface="Open Sans"/>
                <a:sym typeface="Open Sans"/>
              </a:defRPr>
            </a:lvl1pPr>
            <a:lvl2pPr marL="829178" lvl="1" indent="-207294" algn="r" rtl="0">
              <a:lnSpc>
                <a:spcPct val="90000"/>
              </a:lnSpc>
              <a:spcBef>
                <a:spcPts val="453"/>
              </a:spcBef>
              <a:spcAft>
                <a:spcPts val="0"/>
              </a:spcAft>
              <a:buClr>
                <a:schemeClr val="dk1"/>
              </a:buClr>
              <a:buSzPts val="800"/>
              <a:buNone/>
              <a:defRPr sz="725"/>
            </a:lvl2pPr>
            <a:lvl3pPr marL="1243767" lvl="2" indent="-207294" algn="r" rtl="0">
              <a:lnSpc>
                <a:spcPct val="90000"/>
              </a:lnSpc>
              <a:spcBef>
                <a:spcPts val="453"/>
              </a:spcBef>
              <a:spcAft>
                <a:spcPts val="0"/>
              </a:spcAft>
              <a:buClr>
                <a:schemeClr val="dk1"/>
              </a:buClr>
              <a:buSzPts val="800"/>
              <a:buNone/>
              <a:defRPr sz="725"/>
            </a:lvl3pPr>
            <a:lvl4pPr marL="1658356" lvl="3" indent="-207294" algn="r" rtl="0">
              <a:lnSpc>
                <a:spcPct val="90000"/>
              </a:lnSpc>
              <a:spcBef>
                <a:spcPts val="453"/>
              </a:spcBef>
              <a:spcAft>
                <a:spcPts val="0"/>
              </a:spcAft>
              <a:buClr>
                <a:schemeClr val="dk1"/>
              </a:buClr>
              <a:buSzPts val="800"/>
              <a:buNone/>
              <a:defRPr sz="725"/>
            </a:lvl4pPr>
            <a:lvl5pPr marL="2072945" lvl="4" indent="-207294" algn="r" rtl="0">
              <a:lnSpc>
                <a:spcPct val="90000"/>
              </a:lnSpc>
              <a:spcBef>
                <a:spcPts val="453"/>
              </a:spcBef>
              <a:spcAft>
                <a:spcPts val="0"/>
              </a:spcAft>
              <a:buClr>
                <a:schemeClr val="dk1"/>
              </a:buClr>
              <a:buSzPts val="800"/>
              <a:buNone/>
              <a:defRPr sz="725"/>
            </a:lvl5pPr>
            <a:lvl6pPr marL="2487534" lvl="5" indent="-310942" algn="l" rtl="0">
              <a:lnSpc>
                <a:spcPct val="90000"/>
              </a:lnSpc>
              <a:spcBef>
                <a:spcPts val="453"/>
              </a:spcBef>
              <a:spcAft>
                <a:spcPts val="0"/>
              </a:spcAft>
              <a:buClr>
                <a:schemeClr val="dk1"/>
              </a:buClr>
              <a:buSzPts val="1800"/>
              <a:buChar char="•"/>
              <a:defRPr/>
            </a:lvl6pPr>
            <a:lvl7pPr marL="2902123" lvl="6" indent="-310942" algn="l" rtl="0">
              <a:lnSpc>
                <a:spcPct val="90000"/>
              </a:lnSpc>
              <a:spcBef>
                <a:spcPts val="453"/>
              </a:spcBef>
              <a:spcAft>
                <a:spcPts val="0"/>
              </a:spcAft>
              <a:buClr>
                <a:schemeClr val="dk1"/>
              </a:buClr>
              <a:buSzPts val="1800"/>
              <a:buChar char="•"/>
              <a:defRPr/>
            </a:lvl7pPr>
            <a:lvl8pPr marL="3316712" lvl="7" indent="-310942" algn="l" rtl="0">
              <a:lnSpc>
                <a:spcPct val="90000"/>
              </a:lnSpc>
              <a:spcBef>
                <a:spcPts val="453"/>
              </a:spcBef>
              <a:spcAft>
                <a:spcPts val="0"/>
              </a:spcAft>
              <a:buClr>
                <a:schemeClr val="dk1"/>
              </a:buClr>
              <a:buSzPts val="1800"/>
              <a:buChar char="•"/>
              <a:defRPr/>
            </a:lvl8pPr>
            <a:lvl9pPr marL="3731301" lvl="8" indent="-310942" algn="l" rtl="0">
              <a:lnSpc>
                <a:spcPct val="90000"/>
              </a:lnSpc>
              <a:spcBef>
                <a:spcPts val="453"/>
              </a:spcBef>
              <a:spcAft>
                <a:spcPts val="0"/>
              </a:spcAft>
              <a:buClr>
                <a:schemeClr val="dk1"/>
              </a:buClr>
              <a:buSzPts val="1800"/>
              <a:buChar char="•"/>
              <a:defRPr/>
            </a:lvl9pPr>
          </a:lstStyle>
          <a:p>
            <a:endParaRPr/>
          </a:p>
        </p:txBody>
      </p:sp>
      <p:grpSp>
        <p:nvGrpSpPr>
          <p:cNvPr id="154" name="Google Shape;154;g281fc3c1766_0_457"/>
          <p:cNvGrpSpPr/>
          <p:nvPr/>
        </p:nvGrpSpPr>
        <p:grpSpPr>
          <a:xfrm flipH="1">
            <a:off x="4578" y="4310122"/>
            <a:ext cx="2056068" cy="2547823"/>
            <a:chOff x="12708052" y="5708395"/>
            <a:chExt cx="760808" cy="1185370"/>
          </a:xfrm>
        </p:grpSpPr>
        <p:sp>
          <p:nvSpPr>
            <p:cNvPr id="155" name="Google Shape;155;g281fc3c1766_0_457"/>
            <p:cNvSpPr/>
            <p:nvPr/>
          </p:nvSpPr>
          <p:spPr>
            <a:xfrm>
              <a:off x="12953796" y="5708395"/>
              <a:ext cx="372189" cy="429161"/>
            </a:xfrm>
            <a:custGeom>
              <a:avLst/>
              <a:gdLst/>
              <a:ahLst/>
              <a:cxnLst/>
              <a:rect l="l" t="t" r="r" b="b"/>
              <a:pathLst>
                <a:path w="372189" h="429161" extrusionOk="0">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b="0" i="0" u="none" strike="noStrike" cap="none">
                <a:solidFill>
                  <a:schemeClr val="dk1"/>
                </a:solidFill>
                <a:latin typeface="Calibri"/>
                <a:ea typeface="Calibri"/>
                <a:cs typeface="Calibri"/>
                <a:sym typeface="Calibri"/>
              </a:endParaRPr>
            </a:p>
          </p:txBody>
        </p:sp>
        <p:sp>
          <p:nvSpPr>
            <p:cNvPr id="156" name="Google Shape;156;g281fc3c1766_0_457"/>
            <p:cNvSpPr/>
            <p:nvPr/>
          </p:nvSpPr>
          <p:spPr>
            <a:xfrm>
              <a:off x="13245262" y="6153980"/>
              <a:ext cx="221694" cy="317050"/>
            </a:xfrm>
            <a:custGeom>
              <a:avLst/>
              <a:gdLst/>
              <a:ahLst/>
              <a:cxnLst/>
              <a:rect l="l" t="t" r="r" b="b"/>
              <a:pathLst>
                <a:path w="221694" h="317050" extrusionOk="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b="0" i="0" u="none" strike="noStrike" cap="none">
                <a:solidFill>
                  <a:schemeClr val="dk1"/>
                </a:solidFill>
                <a:latin typeface="Calibri"/>
                <a:ea typeface="Calibri"/>
                <a:cs typeface="Calibri"/>
                <a:sym typeface="Calibri"/>
              </a:endParaRPr>
            </a:p>
          </p:txBody>
        </p:sp>
        <p:sp>
          <p:nvSpPr>
            <p:cNvPr id="157" name="Google Shape;157;g281fc3c1766_0_457"/>
            <p:cNvSpPr/>
            <p:nvPr/>
          </p:nvSpPr>
          <p:spPr>
            <a:xfrm>
              <a:off x="12999517" y="6484393"/>
              <a:ext cx="372189" cy="409372"/>
            </a:xfrm>
            <a:custGeom>
              <a:avLst/>
              <a:gdLst/>
              <a:ahLst/>
              <a:cxnLst/>
              <a:rect l="l" t="t" r="r" b="b"/>
              <a:pathLst>
                <a:path w="372189" h="409372" extrusionOk="0">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b="0" i="0" u="none" strike="noStrike" cap="none">
                <a:solidFill>
                  <a:schemeClr val="dk1"/>
                </a:solidFill>
                <a:latin typeface="Calibri"/>
                <a:ea typeface="Calibri"/>
                <a:cs typeface="Calibri"/>
                <a:sym typeface="Calibri"/>
              </a:endParaRPr>
            </a:p>
          </p:txBody>
        </p:sp>
        <p:sp>
          <p:nvSpPr>
            <p:cNvPr id="158" name="Google Shape;158;g281fc3c1766_0_457"/>
            <p:cNvSpPr/>
            <p:nvPr/>
          </p:nvSpPr>
          <p:spPr>
            <a:xfrm>
              <a:off x="13344083" y="5857876"/>
              <a:ext cx="124777" cy="19994"/>
            </a:xfrm>
            <a:custGeom>
              <a:avLst/>
              <a:gdLst/>
              <a:ahLst/>
              <a:cxnLst/>
              <a:rect l="l" t="t" r="r" b="b"/>
              <a:pathLst>
                <a:path w="124777" h="19994" extrusionOk="0">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b="0" i="0" u="none" strike="noStrike" cap="none">
                <a:solidFill>
                  <a:schemeClr val="dk1"/>
                </a:solidFill>
                <a:latin typeface="Calibri"/>
                <a:ea typeface="Calibri"/>
                <a:cs typeface="Calibri"/>
                <a:sym typeface="Calibri"/>
              </a:endParaRPr>
            </a:p>
          </p:txBody>
        </p:sp>
        <p:sp>
          <p:nvSpPr>
            <p:cNvPr id="159" name="Google Shape;159;g281fc3c1766_0_457"/>
            <p:cNvSpPr/>
            <p:nvPr/>
          </p:nvSpPr>
          <p:spPr>
            <a:xfrm>
              <a:off x="13413616" y="6760471"/>
              <a:ext cx="54292" cy="18089"/>
            </a:xfrm>
            <a:custGeom>
              <a:avLst/>
              <a:gdLst/>
              <a:ahLst/>
              <a:cxnLst/>
              <a:rect l="l" t="t" r="r" b="b"/>
              <a:pathLst>
                <a:path w="54292" h="18089" extrusionOk="0">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b="0" i="0" u="none" strike="noStrike" cap="none">
                <a:solidFill>
                  <a:schemeClr val="dk1"/>
                </a:solidFill>
                <a:latin typeface="Calibri"/>
                <a:ea typeface="Calibri"/>
                <a:cs typeface="Calibri"/>
                <a:sym typeface="Calibri"/>
              </a:endParaRPr>
            </a:p>
          </p:txBody>
        </p:sp>
        <p:sp>
          <p:nvSpPr>
            <p:cNvPr id="160" name="Google Shape;160;g281fc3c1766_0_457"/>
            <p:cNvSpPr/>
            <p:nvPr/>
          </p:nvSpPr>
          <p:spPr>
            <a:xfrm>
              <a:off x="12708052" y="6043569"/>
              <a:ext cx="371236" cy="540524"/>
            </a:xfrm>
            <a:custGeom>
              <a:avLst/>
              <a:gdLst/>
              <a:ahLst/>
              <a:cxnLst/>
              <a:rect l="l" t="t" r="r" b="b"/>
              <a:pathLst>
                <a:path w="371236" h="540524" extrusionOk="0">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1"/>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2"/>
        <p:cNvGrpSpPr/>
        <p:nvPr/>
      </p:nvGrpSpPr>
      <p:grpSpPr>
        <a:xfrm>
          <a:off x="0" y="0"/>
          <a:ext cx="0" cy="0"/>
          <a:chOff x="0" y="0"/>
          <a:chExt cx="0" cy="0"/>
        </a:xfrm>
      </p:grpSpPr>
      <p:sp>
        <p:nvSpPr>
          <p:cNvPr id="163" name="Google Shape;163;g281fc3c1766_0_469"/>
          <p:cNvSpPr txBox="1">
            <a:spLocks noGrp="1"/>
          </p:cNvSpPr>
          <p:nvPr>
            <p:ph type="title"/>
          </p:nvPr>
        </p:nvSpPr>
        <p:spPr>
          <a:xfrm>
            <a:off x="832589" y="1710182"/>
            <a:ext cx="10514052" cy="2851798"/>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544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4" name="Google Shape;164;g281fc3c1766_0_469"/>
          <p:cNvSpPr txBox="1">
            <a:spLocks noGrp="1"/>
          </p:cNvSpPr>
          <p:nvPr>
            <p:ph type="body" idx="1"/>
          </p:nvPr>
        </p:nvSpPr>
        <p:spPr>
          <a:xfrm>
            <a:off x="832589" y="4589275"/>
            <a:ext cx="10514052" cy="1500030"/>
          </a:xfrm>
          <a:prstGeom prst="rect">
            <a:avLst/>
          </a:prstGeom>
          <a:noFill/>
          <a:ln>
            <a:noFill/>
          </a:ln>
        </p:spPr>
        <p:txBody>
          <a:bodyPr spcFirstLastPara="1" wrap="square" lIns="91425" tIns="45700" rIns="91425" bIns="45700" anchor="t" anchorCtr="0">
            <a:normAutofit/>
          </a:bodyPr>
          <a:lstStyle>
            <a:lvl1pPr marL="414589" lvl="0" indent="-207294" algn="l" rtl="0">
              <a:lnSpc>
                <a:spcPct val="90000"/>
              </a:lnSpc>
              <a:spcBef>
                <a:spcPts val="907"/>
              </a:spcBef>
              <a:spcAft>
                <a:spcPts val="0"/>
              </a:spcAft>
              <a:buClr>
                <a:srgbClr val="888888"/>
              </a:buClr>
              <a:buSzPts val="2400"/>
              <a:buNone/>
              <a:defRPr sz="2176">
                <a:solidFill>
                  <a:srgbClr val="888888"/>
                </a:solidFill>
              </a:defRPr>
            </a:lvl1pPr>
            <a:lvl2pPr marL="829178" lvl="1" indent="-207294" algn="l" rtl="0">
              <a:lnSpc>
                <a:spcPct val="90000"/>
              </a:lnSpc>
              <a:spcBef>
                <a:spcPts val="453"/>
              </a:spcBef>
              <a:spcAft>
                <a:spcPts val="0"/>
              </a:spcAft>
              <a:buClr>
                <a:srgbClr val="888888"/>
              </a:buClr>
              <a:buSzPts val="2000"/>
              <a:buNone/>
              <a:defRPr sz="1814">
                <a:solidFill>
                  <a:srgbClr val="888888"/>
                </a:solidFill>
              </a:defRPr>
            </a:lvl2pPr>
            <a:lvl3pPr marL="1243767" lvl="2" indent="-207294" algn="l" rtl="0">
              <a:lnSpc>
                <a:spcPct val="90000"/>
              </a:lnSpc>
              <a:spcBef>
                <a:spcPts val="453"/>
              </a:spcBef>
              <a:spcAft>
                <a:spcPts val="0"/>
              </a:spcAft>
              <a:buClr>
                <a:srgbClr val="888888"/>
              </a:buClr>
              <a:buSzPts val="1800"/>
              <a:buNone/>
              <a:defRPr sz="1632">
                <a:solidFill>
                  <a:srgbClr val="888888"/>
                </a:solidFill>
              </a:defRPr>
            </a:lvl3pPr>
            <a:lvl4pPr marL="1658356" lvl="3" indent="-207294" algn="l" rtl="0">
              <a:lnSpc>
                <a:spcPct val="90000"/>
              </a:lnSpc>
              <a:spcBef>
                <a:spcPts val="453"/>
              </a:spcBef>
              <a:spcAft>
                <a:spcPts val="0"/>
              </a:spcAft>
              <a:buClr>
                <a:srgbClr val="888888"/>
              </a:buClr>
              <a:buSzPts val="1600"/>
              <a:buNone/>
              <a:defRPr sz="1451">
                <a:solidFill>
                  <a:srgbClr val="888888"/>
                </a:solidFill>
              </a:defRPr>
            </a:lvl4pPr>
            <a:lvl5pPr marL="2072945" lvl="4" indent="-207294" algn="l" rtl="0">
              <a:lnSpc>
                <a:spcPct val="90000"/>
              </a:lnSpc>
              <a:spcBef>
                <a:spcPts val="453"/>
              </a:spcBef>
              <a:spcAft>
                <a:spcPts val="0"/>
              </a:spcAft>
              <a:buClr>
                <a:srgbClr val="888888"/>
              </a:buClr>
              <a:buSzPts val="1600"/>
              <a:buNone/>
              <a:defRPr sz="1451">
                <a:solidFill>
                  <a:srgbClr val="888888"/>
                </a:solidFill>
              </a:defRPr>
            </a:lvl5pPr>
            <a:lvl6pPr marL="2487534" lvl="5" indent="-207294" algn="l" rtl="0">
              <a:lnSpc>
                <a:spcPct val="90000"/>
              </a:lnSpc>
              <a:spcBef>
                <a:spcPts val="453"/>
              </a:spcBef>
              <a:spcAft>
                <a:spcPts val="0"/>
              </a:spcAft>
              <a:buClr>
                <a:srgbClr val="888888"/>
              </a:buClr>
              <a:buSzPts val="1600"/>
              <a:buNone/>
              <a:defRPr sz="1451">
                <a:solidFill>
                  <a:srgbClr val="888888"/>
                </a:solidFill>
              </a:defRPr>
            </a:lvl6pPr>
            <a:lvl7pPr marL="2902123" lvl="6" indent="-207294" algn="l" rtl="0">
              <a:lnSpc>
                <a:spcPct val="90000"/>
              </a:lnSpc>
              <a:spcBef>
                <a:spcPts val="453"/>
              </a:spcBef>
              <a:spcAft>
                <a:spcPts val="0"/>
              </a:spcAft>
              <a:buClr>
                <a:srgbClr val="888888"/>
              </a:buClr>
              <a:buSzPts val="1600"/>
              <a:buNone/>
              <a:defRPr sz="1451">
                <a:solidFill>
                  <a:srgbClr val="888888"/>
                </a:solidFill>
              </a:defRPr>
            </a:lvl7pPr>
            <a:lvl8pPr marL="3316712" lvl="7" indent="-207294" algn="l" rtl="0">
              <a:lnSpc>
                <a:spcPct val="90000"/>
              </a:lnSpc>
              <a:spcBef>
                <a:spcPts val="453"/>
              </a:spcBef>
              <a:spcAft>
                <a:spcPts val="0"/>
              </a:spcAft>
              <a:buClr>
                <a:srgbClr val="888888"/>
              </a:buClr>
              <a:buSzPts val="1600"/>
              <a:buNone/>
              <a:defRPr sz="1451">
                <a:solidFill>
                  <a:srgbClr val="888888"/>
                </a:solidFill>
              </a:defRPr>
            </a:lvl8pPr>
            <a:lvl9pPr marL="3731301" lvl="8" indent="-207294" algn="l" rtl="0">
              <a:lnSpc>
                <a:spcPct val="90000"/>
              </a:lnSpc>
              <a:spcBef>
                <a:spcPts val="453"/>
              </a:spcBef>
              <a:spcAft>
                <a:spcPts val="0"/>
              </a:spcAft>
              <a:buClr>
                <a:srgbClr val="888888"/>
              </a:buClr>
              <a:buSzPts val="1600"/>
              <a:buNone/>
              <a:defRPr sz="1451">
                <a:solidFill>
                  <a:srgbClr val="888888"/>
                </a:solidFill>
              </a:defRPr>
            </a:lvl9pPr>
          </a:lstStyle>
          <a:p>
            <a:endParaRPr/>
          </a:p>
        </p:txBody>
      </p:sp>
      <p:sp>
        <p:nvSpPr>
          <p:cNvPr id="165" name="Google Shape;165;g281fc3c1766_0_469"/>
          <p:cNvSpPr txBox="1">
            <a:spLocks noGrp="1"/>
          </p:cNvSpPr>
          <p:nvPr>
            <p:ph type="dt" idx="10"/>
          </p:nvPr>
        </p:nvSpPr>
        <p:spPr>
          <a:xfrm>
            <a:off x="838020" y="6357038"/>
            <a:ext cx="2743867" cy="364262"/>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g281fc3c1766_0_469"/>
          <p:cNvSpPr txBox="1">
            <a:spLocks noGrp="1"/>
          </p:cNvSpPr>
          <p:nvPr>
            <p:ph type="ftr" idx="11"/>
          </p:nvPr>
        </p:nvSpPr>
        <p:spPr>
          <a:xfrm>
            <a:off x="4038058" y="6357038"/>
            <a:ext cx="4115800" cy="364262"/>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7" name="Google Shape;167;g281fc3c1766_0_469"/>
          <p:cNvSpPr txBox="1">
            <a:spLocks noGrp="1"/>
          </p:cNvSpPr>
          <p:nvPr>
            <p:ph type="sldNum" idx="12"/>
          </p:nvPr>
        </p:nvSpPr>
        <p:spPr>
          <a:xfrm>
            <a:off x="8610058" y="6357038"/>
            <a:ext cx="2743867" cy="364262"/>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8"/>
        <p:cNvGrpSpPr/>
        <p:nvPr/>
      </p:nvGrpSpPr>
      <p:grpSpPr>
        <a:xfrm>
          <a:off x="0" y="0"/>
          <a:ext cx="0" cy="0"/>
          <a:chOff x="0" y="0"/>
          <a:chExt cx="0" cy="0"/>
        </a:xfrm>
      </p:grpSpPr>
      <p:sp>
        <p:nvSpPr>
          <p:cNvPr id="169" name="Google Shape;169;g281fc3c1766_0_475"/>
          <p:cNvSpPr txBox="1">
            <a:spLocks noGrp="1"/>
          </p:cNvSpPr>
          <p:nvPr>
            <p:ph type="title"/>
          </p:nvPr>
        </p:nvSpPr>
        <p:spPr>
          <a:xfrm>
            <a:off x="838019" y="365645"/>
            <a:ext cx="10516105" cy="1324292"/>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0" name="Google Shape;170;g281fc3c1766_0_475"/>
          <p:cNvSpPr txBox="1">
            <a:spLocks noGrp="1"/>
          </p:cNvSpPr>
          <p:nvPr>
            <p:ph type="body" idx="1"/>
          </p:nvPr>
        </p:nvSpPr>
        <p:spPr>
          <a:xfrm>
            <a:off x="838020" y="1825345"/>
            <a:ext cx="5171002" cy="4351829"/>
          </a:xfrm>
          <a:prstGeom prst="rect">
            <a:avLst/>
          </a:prstGeom>
          <a:noFill/>
          <a:ln>
            <a:noFill/>
          </a:ln>
        </p:spPr>
        <p:txBody>
          <a:bodyPr spcFirstLastPara="1" wrap="square" lIns="91425" tIns="45700" rIns="91425" bIns="45700" anchor="t" anchorCtr="0">
            <a:normAutofit/>
          </a:bodyPr>
          <a:lstStyle>
            <a:lvl1pPr marL="414589" lvl="0" indent="-310942" algn="l" rtl="0">
              <a:lnSpc>
                <a:spcPct val="90000"/>
              </a:lnSpc>
              <a:spcBef>
                <a:spcPts val="907"/>
              </a:spcBef>
              <a:spcAft>
                <a:spcPts val="0"/>
              </a:spcAft>
              <a:buClr>
                <a:schemeClr val="dk1"/>
              </a:buClr>
              <a:buSzPts val="1800"/>
              <a:buChar char="•"/>
              <a:defRPr/>
            </a:lvl1pPr>
            <a:lvl2pPr marL="829178" lvl="1" indent="-310942" algn="l" rtl="0">
              <a:lnSpc>
                <a:spcPct val="90000"/>
              </a:lnSpc>
              <a:spcBef>
                <a:spcPts val="453"/>
              </a:spcBef>
              <a:spcAft>
                <a:spcPts val="0"/>
              </a:spcAft>
              <a:buClr>
                <a:schemeClr val="dk1"/>
              </a:buClr>
              <a:buSzPts val="1800"/>
              <a:buChar char="•"/>
              <a:defRPr/>
            </a:lvl2pPr>
            <a:lvl3pPr marL="1243767" lvl="2" indent="-310942" algn="l" rtl="0">
              <a:lnSpc>
                <a:spcPct val="90000"/>
              </a:lnSpc>
              <a:spcBef>
                <a:spcPts val="453"/>
              </a:spcBef>
              <a:spcAft>
                <a:spcPts val="0"/>
              </a:spcAft>
              <a:buClr>
                <a:schemeClr val="dk1"/>
              </a:buClr>
              <a:buSzPts val="1800"/>
              <a:buChar char="•"/>
              <a:defRPr/>
            </a:lvl3pPr>
            <a:lvl4pPr marL="1658356" lvl="3" indent="-310942" algn="l" rtl="0">
              <a:lnSpc>
                <a:spcPct val="90000"/>
              </a:lnSpc>
              <a:spcBef>
                <a:spcPts val="453"/>
              </a:spcBef>
              <a:spcAft>
                <a:spcPts val="0"/>
              </a:spcAft>
              <a:buClr>
                <a:schemeClr val="dk1"/>
              </a:buClr>
              <a:buSzPts val="1800"/>
              <a:buChar char="•"/>
              <a:defRPr/>
            </a:lvl4pPr>
            <a:lvl5pPr marL="2072945" lvl="4" indent="-310942" algn="l" rtl="0">
              <a:lnSpc>
                <a:spcPct val="90000"/>
              </a:lnSpc>
              <a:spcBef>
                <a:spcPts val="453"/>
              </a:spcBef>
              <a:spcAft>
                <a:spcPts val="0"/>
              </a:spcAft>
              <a:buClr>
                <a:schemeClr val="dk1"/>
              </a:buClr>
              <a:buSzPts val="1800"/>
              <a:buChar char="•"/>
              <a:defRPr/>
            </a:lvl5pPr>
            <a:lvl6pPr marL="2487534" lvl="5" indent="-310942" algn="l" rtl="0">
              <a:lnSpc>
                <a:spcPct val="90000"/>
              </a:lnSpc>
              <a:spcBef>
                <a:spcPts val="453"/>
              </a:spcBef>
              <a:spcAft>
                <a:spcPts val="0"/>
              </a:spcAft>
              <a:buClr>
                <a:schemeClr val="dk1"/>
              </a:buClr>
              <a:buSzPts val="1800"/>
              <a:buChar char="•"/>
              <a:defRPr/>
            </a:lvl6pPr>
            <a:lvl7pPr marL="2902123" lvl="6" indent="-310942" algn="l" rtl="0">
              <a:lnSpc>
                <a:spcPct val="90000"/>
              </a:lnSpc>
              <a:spcBef>
                <a:spcPts val="453"/>
              </a:spcBef>
              <a:spcAft>
                <a:spcPts val="0"/>
              </a:spcAft>
              <a:buClr>
                <a:schemeClr val="dk1"/>
              </a:buClr>
              <a:buSzPts val="1800"/>
              <a:buChar char="•"/>
              <a:defRPr/>
            </a:lvl7pPr>
            <a:lvl8pPr marL="3316712" lvl="7" indent="-310942" algn="l" rtl="0">
              <a:lnSpc>
                <a:spcPct val="90000"/>
              </a:lnSpc>
              <a:spcBef>
                <a:spcPts val="453"/>
              </a:spcBef>
              <a:spcAft>
                <a:spcPts val="0"/>
              </a:spcAft>
              <a:buClr>
                <a:schemeClr val="dk1"/>
              </a:buClr>
              <a:buSzPts val="1800"/>
              <a:buChar char="•"/>
              <a:defRPr/>
            </a:lvl8pPr>
            <a:lvl9pPr marL="3731301" lvl="8" indent="-310942" algn="l" rtl="0">
              <a:lnSpc>
                <a:spcPct val="90000"/>
              </a:lnSpc>
              <a:spcBef>
                <a:spcPts val="453"/>
              </a:spcBef>
              <a:spcAft>
                <a:spcPts val="0"/>
              </a:spcAft>
              <a:buClr>
                <a:schemeClr val="dk1"/>
              </a:buClr>
              <a:buSzPts val="1800"/>
              <a:buChar char="•"/>
              <a:defRPr/>
            </a:lvl9pPr>
          </a:lstStyle>
          <a:p>
            <a:endParaRPr/>
          </a:p>
        </p:txBody>
      </p:sp>
      <p:sp>
        <p:nvSpPr>
          <p:cNvPr id="171" name="Google Shape;171;g281fc3c1766_0_475"/>
          <p:cNvSpPr txBox="1">
            <a:spLocks noGrp="1"/>
          </p:cNvSpPr>
          <p:nvPr>
            <p:ph type="body" idx="2"/>
          </p:nvPr>
        </p:nvSpPr>
        <p:spPr>
          <a:xfrm>
            <a:off x="6182879" y="1825345"/>
            <a:ext cx="5171002" cy="4351829"/>
          </a:xfrm>
          <a:prstGeom prst="rect">
            <a:avLst/>
          </a:prstGeom>
          <a:noFill/>
          <a:ln>
            <a:noFill/>
          </a:ln>
        </p:spPr>
        <p:txBody>
          <a:bodyPr spcFirstLastPara="1" wrap="square" lIns="91425" tIns="45700" rIns="91425" bIns="45700" anchor="t" anchorCtr="0">
            <a:normAutofit/>
          </a:bodyPr>
          <a:lstStyle>
            <a:lvl1pPr marL="414589" lvl="0" indent="-310942" algn="l" rtl="0">
              <a:lnSpc>
                <a:spcPct val="90000"/>
              </a:lnSpc>
              <a:spcBef>
                <a:spcPts val="907"/>
              </a:spcBef>
              <a:spcAft>
                <a:spcPts val="0"/>
              </a:spcAft>
              <a:buClr>
                <a:schemeClr val="dk1"/>
              </a:buClr>
              <a:buSzPts val="1800"/>
              <a:buChar char="•"/>
              <a:defRPr/>
            </a:lvl1pPr>
            <a:lvl2pPr marL="829178" lvl="1" indent="-310942" algn="l" rtl="0">
              <a:lnSpc>
                <a:spcPct val="90000"/>
              </a:lnSpc>
              <a:spcBef>
                <a:spcPts val="453"/>
              </a:spcBef>
              <a:spcAft>
                <a:spcPts val="0"/>
              </a:spcAft>
              <a:buClr>
                <a:schemeClr val="dk1"/>
              </a:buClr>
              <a:buSzPts val="1800"/>
              <a:buChar char="•"/>
              <a:defRPr/>
            </a:lvl2pPr>
            <a:lvl3pPr marL="1243767" lvl="2" indent="-310942" algn="l" rtl="0">
              <a:lnSpc>
                <a:spcPct val="90000"/>
              </a:lnSpc>
              <a:spcBef>
                <a:spcPts val="453"/>
              </a:spcBef>
              <a:spcAft>
                <a:spcPts val="0"/>
              </a:spcAft>
              <a:buClr>
                <a:schemeClr val="dk1"/>
              </a:buClr>
              <a:buSzPts val="1800"/>
              <a:buChar char="•"/>
              <a:defRPr/>
            </a:lvl3pPr>
            <a:lvl4pPr marL="1658356" lvl="3" indent="-310942" algn="l" rtl="0">
              <a:lnSpc>
                <a:spcPct val="90000"/>
              </a:lnSpc>
              <a:spcBef>
                <a:spcPts val="453"/>
              </a:spcBef>
              <a:spcAft>
                <a:spcPts val="0"/>
              </a:spcAft>
              <a:buClr>
                <a:schemeClr val="dk1"/>
              </a:buClr>
              <a:buSzPts val="1800"/>
              <a:buChar char="•"/>
              <a:defRPr/>
            </a:lvl4pPr>
            <a:lvl5pPr marL="2072945" lvl="4" indent="-310942" algn="l" rtl="0">
              <a:lnSpc>
                <a:spcPct val="90000"/>
              </a:lnSpc>
              <a:spcBef>
                <a:spcPts val="453"/>
              </a:spcBef>
              <a:spcAft>
                <a:spcPts val="0"/>
              </a:spcAft>
              <a:buClr>
                <a:schemeClr val="dk1"/>
              </a:buClr>
              <a:buSzPts val="1800"/>
              <a:buChar char="•"/>
              <a:defRPr/>
            </a:lvl5pPr>
            <a:lvl6pPr marL="2487534" lvl="5" indent="-310942" algn="l" rtl="0">
              <a:lnSpc>
                <a:spcPct val="90000"/>
              </a:lnSpc>
              <a:spcBef>
                <a:spcPts val="453"/>
              </a:spcBef>
              <a:spcAft>
                <a:spcPts val="0"/>
              </a:spcAft>
              <a:buClr>
                <a:schemeClr val="dk1"/>
              </a:buClr>
              <a:buSzPts val="1800"/>
              <a:buChar char="•"/>
              <a:defRPr/>
            </a:lvl6pPr>
            <a:lvl7pPr marL="2902123" lvl="6" indent="-310942" algn="l" rtl="0">
              <a:lnSpc>
                <a:spcPct val="90000"/>
              </a:lnSpc>
              <a:spcBef>
                <a:spcPts val="453"/>
              </a:spcBef>
              <a:spcAft>
                <a:spcPts val="0"/>
              </a:spcAft>
              <a:buClr>
                <a:schemeClr val="dk1"/>
              </a:buClr>
              <a:buSzPts val="1800"/>
              <a:buChar char="•"/>
              <a:defRPr/>
            </a:lvl7pPr>
            <a:lvl8pPr marL="3316712" lvl="7" indent="-310942" algn="l" rtl="0">
              <a:lnSpc>
                <a:spcPct val="90000"/>
              </a:lnSpc>
              <a:spcBef>
                <a:spcPts val="453"/>
              </a:spcBef>
              <a:spcAft>
                <a:spcPts val="0"/>
              </a:spcAft>
              <a:buClr>
                <a:schemeClr val="dk1"/>
              </a:buClr>
              <a:buSzPts val="1800"/>
              <a:buChar char="•"/>
              <a:defRPr/>
            </a:lvl8pPr>
            <a:lvl9pPr marL="3731301" lvl="8" indent="-310942" algn="l" rtl="0">
              <a:lnSpc>
                <a:spcPct val="90000"/>
              </a:lnSpc>
              <a:spcBef>
                <a:spcPts val="453"/>
              </a:spcBef>
              <a:spcAft>
                <a:spcPts val="0"/>
              </a:spcAft>
              <a:buClr>
                <a:schemeClr val="dk1"/>
              </a:buClr>
              <a:buSzPts val="1800"/>
              <a:buChar char="•"/>
              <a:defRPr/>
            </a:lvl9pPr>
          </a:lstStyle>
          <a:p>
            <a:endParaRPr/>
          </a:p>
        </p:txBody>
      </p:sp>
      <p:sp>
        <p:nvSpPr>
          <p:cNvPr id="172" name="Google Shape;172;g281fc3c1766_0_475"/>
          <p:cNvSpPr txBox="1">
            <a:spLocks noGrp="1"/>
          </p:cNvSpPr>
          <p:nvPr>
            <p:ph type="dt" idx="10"/>
          </p:nvPr>
        </p:nvSpPr>
        <p:spPr>
          <a:xfrm>
            <a:off x="838020" y="6357038"/>
            <a:ext cx="2743867" cy="364262"/>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3" name="Google Shape;173;g281fc3c1766_0_475"/>
          <p:cNvSpPr txBox="1">
            <a:spLocks noGrp="1"/>
          </p:cNvSpPr>
          <p:nvPr>
            <p:ph type="ftr" idx="11"/>
          </p:nvPr>
        </p:nvSpPr>
        <p:spPr>
          <a:xfrm>
            <a:off x="4038058" y="6357038"/>
            <a:ext cx="4115800" cy="364262"/>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4" name="Google Shape;174;g281fc3c1766_0_475"/>
          <p:cNvSpPr txBox="1">
            <a:spLocks noGrp="1"/>
          </p:cNvSpPr>
          <p:nvPr>
            <p:ph type="sldNum" idx="12"/>
          </p:nvPr>
        </p:nvSpPr>
        <p:spPr>
          <a:xfrm>
            <a:off x="8610058" y="6357038"/>
            <a:ext cx="2743867" cy="364262"/>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5"/>
        <p:cNvGrpSpPr/>
        <p:nvPr/>
      </p:nvGrpSpPr>
      <p:grpSpPr>
        <a:xfrm>
          <a:off x="0" y="0"/>
          <a:ext cx="0" cy="0"/>
          <a:chOff x="0" y="0"/>
          <a:chExt cx="0" cy="0"/>
        </a:xfrm>
      </p:grpSpPr>
      <p:sp>
        <p:nvSpPr>
          <p:cNvPr id="176" name="Google Shape;176;g281fc3c1766_0_482"/>
          <p:cNvSpPr txBox="1">
            <a:spLocks noGrp="1"/>
          </p:cNvSpPr>
          <p:nvPr>
            <p:ph type="title"/>
          </p:nvPr>
        </p:nvSpPr>
        <p:spPr>
          <a:xfrm>
            <a:off x="839829" y="365645"/>
            <a:ext cx="10516105" cy="1324292"/>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g281fc3c1766_0_482"/>
          <p:cNvSpPr txBox="1">
            <a:spLocks noGrp="1"/>
          </p:cNvSpPr>
          <p:nvPr>
            <p:ph type="body" idx="1"/>
          </p:nvPr>
        </p:nvSpPr>
        <p:spPr>
          <a:xfrm>
            <a:off x="839829" y="1681390"/>
            <a:ext cx="5158347" cy="823466"/>
          </a:xfrm>
          <a:prstGeom prst="rect">
            <a:avLst/>
          </a:prstGeom>
          <a:noFill/>
          <a:ln>
            <a:noFill/>
          </a:ln>
        </p:spPr>
        <p:txBody>
          <a:bodyPr spcFirstLastPara="1" wrap="square" lIns="91425" tIns="45700" rIns="91425" bIns="45700" anchor="b" anchorCtr="0">
            <a:normAutofit/>
          </a:bodyPr>
          <a:lstStyle>
            <a:lvl1pPr marL="414589" lvl="0" indent="-207294" algn="l" rtl="0">
              <a:lnSpc>
                <a:spcPct val="90000"/>
              </a:lnSpc>
              <a:spcBef>
                <a:spcPts val="907"/>
              </a:spcBef>
              <a:spcAft>
                <a:spcPts val="0"/>
              </a:spcAft>
              <a:buClr>
                <a:schemeClr val="dk1"/>
              </a:buClr>
              <a:buSzPts val="2400"/>
              <a:buNone/>
              <a:defRPr sz="2176" b="1"/>
            </a:lvl1pPr>
            <a:lvl2pPr marL="829178" lvl="1" indent="-207294" algn="l" rtl="0">
              <a:lnSpc>
                <a:spcPct val="90000"/>
              </a:lnSpc>
              <a:spcBef>
                <a:spcPts val="453"/>
              </a:spcBef>
              <a:spcAft>
                <a:spcPts val="0"/>
              </a:spcAft>
              <a:buClr>
                <a:schemeClr val="dk1"/>
              </a:buClr>
              <a:buSzPts val="2000"/>
              <a:buNone/>
              <a:defRPr sz="1814" b="1"/>
            </a:lvl2pPr>
            <a:lvl3pPr marL="1243767" lvl="2" indent="-207294" algn="l" rtl="0">
              <a:lnSpc>
                <a:spcPct val="90000"/>
              </a:lnSpc>
              <a:spcBef>
                <a:spcPts val="453"/>
              </a:spcBef>
              <a:spcAft>
                <a:spcPts val="0"/>
              </a:spcAft>
              <a:buClr>
                <a:schemeClr val="dk1"/>
              </a:buClr>
              <a:buSzPts val="1800"/>
              <a:buNone/>
              <a:defRPr sz="1632" b="1"/>
            </a:lvl3pPr>
            <a:lvl4pPr marL="1658356" lvl="3" indent="-207294" algn="l" rtl="0">
              <a:lnSpc>
                <a:spcPct val="90000"/>
              </a:lnSpc>
              <a:spcBef>
                <a:spcPts val="453"/>
              </a:spcBef>
              <a:spcAft>
                <a:spcPts val="0"/>
              </a:spcAft>
              <a:buClr>
                <a:schemeClr val="dk1"/>
              </a:buClr>
              <a:buSzPts val="1600"/>
              <a:buNone/>
              <a:defRPr sz="1451" b="1"/>
            </a:lvl4pPr>
            <a:lvl5pPr marL="2072945" lvl="4" indent="-207294" algn="l" rtl="0">
              <a:lnSpc>
                <a:spcPct val="90000"/>
              </a:lnSpc>
              <a:spcBef>
                <a:spcPts val="453"/>
              </a:spcBef>
              <a:spcAft>
                <a:spcPts val="0"/>
              </a:spcAft>
              <a:buClr>
                <a:schemeClr val="dk1"/>
              </a:buClr>
              <a:buSzPts val="1600"/>
              <a:buNone/>
              <a:defRPr sz="1451" b="1"/>
            </a:lvl5pPr>
            <a:lvl6pPr marL="2487534" lvl="5" indent="-207294" algn="l" rtl="0">
              <a:lnSpc>
                <a:spcPct val="90000"/>
              </a:lnSpc>
              <a:spcBef>
                <a:spcPts val="453"/>
              </a:spcBef>
              <a:spcAft>
                <a:spcPts val="0"/>
              </a:spcAft>
              <a:buClr>
                <a:schemeClr val="dk1"/>
              </a:buClr>
              <a:buSzPts val="1600"/>
              <a:buNone/>
              <a:defRPr sz="1451" b="1"/>
            </a:lvl6pPr>
            <a:lvl7pPr marL="2902123" lvl="6" indent="-207294" algn="l" rtl="0">
              <a:lnSpc>
                <a:spcPct val="90000"/>
              </a:lnSpc>
              <a:spcBef>
                <a:spcPts val="453"/>
              </a:spcBef>
              <a:spcAft>
                <a:spcPts val="0"/>
              </a:spcAft>
              <a:buClr>
                <a:schemeClr val="dk1"/>
              </a:buClr>
              <a:buSzPts val="1600"/>
              <a:buNone/>
              <a:defRPr sz="1451" b="1"/>
            </a:lvl7pPr>
            <a:lvl8pPr marL="3316712" lvl="7" indent="-207294" algn="l" rtl="0">
              <a:lnSpc>
                <a:spcPct val="90000"/>
              </a:lnSpc>
              <a:spcBef>
                <a:spcPts val="453"/>
              </a:spcBef>
              <a:spcAft>
                <a:spcPts val="0"/>
              </a:spcAft>
              <a:buClr>
                <a:schemeClr val="dk1"/>
              </a:buClr>
              <a:buSzPts val="1600"/>
              <a:buNone/>
              <a:defRPr sz="1451" b="1"/>
            </a:lvl8pPr>
            <a:lvl9pPr marL="3731301" lvl="8" indent="-207294" algn="l" rtl="0">
              <a:lnSpc>
                <a:spcPct val="90000"/>
              </a:lnSpc>
              <a:spcBef>
                <a:spcPts val="453"/>
              </a:spcBef>
              <a:spcAft>
                <a:spcPts val="0"/>
              </a:spcAft>
              <a:buClr>
                <a:schemeClr val="dk1"/>
              </a:buClr>
              <a:buSzPts val="1600"/>
              <a:buNone/>
              <a:defRPr sz="1451" b="1"/>
            </a:lvl9pPr>
          </a:lstStyle>
          <a:p>
            <a:endParaRPr/>
          </a:p>
        </p:txBody>
      </p:sp>
      <p:sp>
        <p:nvSpPr>
          <p:cNvPr id="178" name="Google Shape;178;g281fc3c1766_0_482"/>
          <p:cNvSpPr txBox="1">
            <a:spLocks noGrp="1"/>
          </p:cNvSpPr>
          <p:nvPr>
            <p:ph type="body" idx="2"/>
          </p:nvPr>
        </p:nvSpPr>
        <p:spPr>
          <a:xfrm>
            <a:off x="839829" y="2504811"/>
            <a:ext cx="5158347" cy="3685330"/>
          </a:xfrm>
          <a:prstGeom prst="rect">
            <a:avLst/>
          </a:prstGeom>
          <a:noFill/>
          <a:ln>
            <a:noFill/>
          </a:ln>
        </p:spPr>
        <p:txBody>
          <a:bodyPr spcFirstLastPara="1" wrap="square" lIns="91425" tIns="45700" rIns="91425" bIns="45700" anchor="t" anchorCtr="0">
            <a:normAutofit/>
          </a:bodyPr>
          <a:lstStyle>
            <a:lvl1pPr marL="414589" lvl="0" indent="-310942" algn="l" rtl="0">
              <a:lnSpc>
                <a:spcPct val="90000"/>
              </a:lnSpc>
              <a:spcBef>
                <a:spcPts val="907"/>
              </a:spcBef>
              <a:spcAft>
                <a:spcPts val="0"/>
              </a:spcAft>
              <a:buClr>
                <a:schemeClr val="dk1"/>
              </a:buClr>
              <a:buSzPts val="1800"/>
              <a:buChar char="•"/>
              <a:defRPr/>
            </a:lvl1pPr>
            <a:lvl2pPr marL="829178" lvl="1" indent="-310942" algn="l" rtl="0">
              <a:lnSpc>
                <a:spcPct val="90000"/>
              </a:lnSpc>
              <a:spcBef>
                <a:spcPts val="453"/>
              </a:spcBef>
              <a:spcAft>
                <a:spcPts val="0"/>
              </a:spcAft>
              <a:buClr>
                <a:schemeClr val="dk1"/>
              </a:buClr>
              <a:buSzPts val="1800"/>
              <a:buChar char="•"/>
              <a:defRPr/>
            </a:lvl2pPr>
            <a:lvl3pPr marL="1243767" lvl="2" indent="-310942" algn="l" rtl="0">
              <a:lnSpc>
                <a:spcPct val="90000"/>
              </a:lnSpc>
              <a:spcBef>
                <a:spcPts val="453"/>
              </a:spcBef>
              <a:spcAft>
                <a:spcPts val="0"/>
              </a:spcAft>
              <a:buClr>
                <a:schemeClr val="dk1"/>
              </a:buClr>
              <a:buSzPts val="1800"/>
              <a:buChar char="•"/>
              <a:defRPr/>
            </a:lvl3pPr>
            <a:lvl4pPr marL="1658356" lvl="3" indent="-310942" algn="l" rtl="0">
              <a:lnSpc>
                <a:spcPct val="90000"/>
              </a:lnSpc>
              <a:spcBef>
                <a:spcPts val="453"/>
              </a:spcBef>
              <a:spcAft>
                <a:spcPts val="0"/>
              </a:spcAft>
              <a:buClr>
                <a:schemeClr val="dk1"/>
              </a:buClr>
              <a:buSzPts val="1800"/>
              <a:buChar char="•"/>
              <a:defRPr/>
            </a:lvl4pPr>
            <a:lvl5pPr marL="2072945" lvl="4" indent="-310942" algn="l" rtl="0">
              <a:lnSpc>
                <a:spcPct val="90000"/>
              </a:lnSpc>
              <a:spcBef>
                <a:spcPts val="453"/>
              </a:spcBef>
              <a:spcAft>
                <a:spcPts val="0"/>
              </a:spcAft>
              <a:buClr>
                <a:schemeClr val="dk1"/>
              </a:buClr>
              <a:buSzPts val="1800"/>
              <a:buChar char="•"/>
              <a:defRPr/>
            </a:lvl5pPr>
            <a:lvl6pPr marL="2487534" lvl="5" indent="-310942" algn="l" rtl="0">
              <a:lnSpc>
                <a:spcPct val="90000"/>
              </a:lnSpc>
              <a:spcBef>
                <a:spcPts val="453"/>
              </a:spcBef>
              <a:spcAft>
                <a:spcPts val="0"/>
              </a:spcAft>
              <a:buClr>
                <a:schemeClr val="dk1"/>
              </a:buClr>
              <a:buSzPts val="1800"/>
              <a:buChar char="•"/>
              <a:defRPr/>
            </a:lvl6pPr>
            <a:lvl7pPr marL="2902123" lvl="6" indent="-310942" algn="l" rtl="0">
              <a:lnSpc>
                <a:spcPct val="90000"/>
              </a:lnSpc>
              <a:spcBef>
                <a:spcPts val="453"/>
              </a:spcBef>
              <a:spcAft>
                <a:spcPts val="0"/>
              </a:spcAft>
              <a:buClr>
                <a:schemeClr val="dk1"/>
              </a:buClr>
              <a:buSzPts val="1800"/>
              <a:buChar char="•"/>
              <a:defRPr/>
            </a:lvl7pPr>
            <a:lvl8pPr marL="3316712" lvl="7" indent="-310942" algn="l" rtl="0">
              <a:lnSpc>
                <a:spcPct val="90000"/>
              </a:lnSpc>
              <a:spcBef>
                <a:spcPts val="453"/>
              </a:spcBef>
              <a:spcAft>
                <a:spcPts val="0"/>
              </a:spcAft>
              <a:buClr>
                <a:schemeClr val="dk1"/>
              </a:buClr>
              <a:buSzPts val="1800"/>
              <a:buChar char="•"/>
              <a:defRPr/>
            </a:lvl8pPr>
            <a:lvl9pPr marL="3731301" lvl="8" indent="-310942" algn="l" rtl="0">
              <a:lnSpc>
                <a:spcPct val="90000"/>
              </a:lnSpc>
              <a:spcBef>
                <a:spcPts val="453"/>
              </a:spcBef>
              <a:spcAft>
                <a:spcPts val="0"/>
              </a:spcAft>
              <a:buClr>
                <a:schemeClr val="dk1"/>
              </a:buClr>
              <a:buSzPts val="1800"/>
              <a:buChar char="•"/>
              <a:defRPr/>
            </a:lvl9pPr>
          </a:lstStyle>
          <a:p>
            <a:endParaRPr/>
          </a:p>
        </p:txBody>
      </p:sp>
      <p:sp>
        <p:nvSpPr>
          <p:cNvPr id="179" name="Google Shape;179;g281fc3c1766_0_482"/>
          <p:cNvSpPr txBox="1">
            <a:spLocks noGrp="1"/>
          </p:cNvSpPr>
          <p:nvPr>
            <p:ph type="body" idx="3"/>
          </p:nvPr>
        </p:nvSpPr>
        <p:spPr>
          <a:xfrm>
            <a:off x="6172019" y="1681390"/>
            <a:ext cx="5183658" cy="823466"/>
          </a:xfrm>
          <a:prstGeom prst="rect">
            <a:avLst/>
          </a:prstGeom>
          <a:noFill/>
          <a:ln>
            <a:noFill/>
          </a:ln>
        </p:spPr>
        <p:txBody>
          <a:bodyPr spcFirstLastPara="1" wrap="square" lIns="91425" tIns="45700" rIns="91425" bIns="45700" anchor="b" anchorCtr="0">
            <a:normAutofit/>
          </a:bodyPr>
          <a:lstStyle>
            <a:lvl1pPr marL="414589" lvl="0" indent="-207294" algn="l" rtl="0">
              <a:lnSpc>
                <a:spcPct val="90000"/>
              </a:lnSpc>
              <a:spcBef>
                <a:spcPts val="907"/>
              </a:spcBef>
              <a:spcAft>
                <a:spcPts val="0"/>
              </a:spcAft>
              <a:buClr>
                <a:schemeClr val="dk1"/>
              </a:buClr>
              <a:buSzPts val="2400"/>
              <a:buNone/>
              <a:defRPr sz="2176" b="1"/>
            </a:lvl1pPr>
            <a:lvl2pPr marL="829178" lvl="1" indent="-207294" algn="l" rtl="0">
              <a:lnSpc>
                <a:spcPct val="90000"/>
              </a:lnSpc>
              <a:spcBef>
                <a:spcPts val="453"/>
              </a:spcBef>
              <a:spcAft>
                <a:spcPts val="0"/>
              </a:spcAft>
              <a:buClr>
                <a:schemeClr val="dk1"/>
              </a:buClr>
              <a:buSzPts val="2000"/>
              <a:buNone/>
              <a:defRPr sz="1814" b="1"/>
            </a:lvl2pPr>
            <a:lvl3pPr marL="1243767" lvl="2" indent="-207294" algn="l" rtl="0">
              <a:lnSpc>
                <a:spcPct val="90000"/>
              </a:lnSpc>
              <a:spcBef>
                <a:spcPts val="453"/>
              </a:spcBef>
              <a:spcAft>
                <a:spcPts val="0"/>
              </a:spcAft>
              <a:buClr>
                <a:schemeClr val="dk1"/>
              </a:buClr>
              <a:buSzPts val="1800"/>
              <a:buNone/>
              <a:defRPr sz="1632" b="1"/>
            </a:lvl3pPr>
            <a:lvl4pPr marL="1658356" lvl="3" indent="-207294" algn="l" rtl="0">
              <a:lnSpc>
                <a:spcPct val="90000"/>
              </a:lnSpc>
              <a:spcBef>
                <a:spcPts val="453"/>
              </a:spcBef>
              <a:spcAft>
                <a:spcPts val="0"/>
              </a:spcAft>
              <a:buClr>
                <a:schemeClr val="dk1"/>
              </a:buClr>
              <a:buSzPts val="1600"/>
              <a:buNone/>
              <a:defRPr sz="1451" b="1"/>
            </a:lvl4pPr>
            <a:lvl5pPr marL="2072945" lvl="4" indent="-207294" algn="l" rtl="0">
              <a:lnSpc>
                <a:spcPct val="90000"/>
              </a:lnSpc>
              <a:spcBef>
                <a:spcPts val="453"/>
              </a:spcBef>
              <a:spcAft>
                <a:spcPts val="0"/>
              </a:spcAft>
              <a:buClr>
                <a:schemeClr val="dk1"/>
              </a:buClr>
              <a:buSzPts val="1600"/>
              <a:buNone/>
              <a:defRPr sz="1451" b="1"/>
            </a:lvl5pPr>
            <a:lvl6pPr marL="2487534" lvl="5" indent="-207294" algn="l" rtl="0">
              <a:lnSpc>
                <a:spcPct val="90000"/>
              </a:lnSpc>
              <a:spcBef>
                <a:spcPts val="453"/>
              </a:spcBef>
              <a:spcAft>
                <a:spcPts val="0"/>
              </a:spcAft>
              <a:buClr>
                <a:schemeClr val="dk1"/>
              </a:buClr>
              <a:buSzPts val="1600"/>
              <a:buNone/>
              <a:defRPr sz="1451" b="1"/>
            </a:lvl6pPr>
            <a:lvl7pPr marL="2902123" lvl="6" indent="-207294" algn="l" rtl="0">
              <a:lnSpc>
                <a:spcPct val="90000"/>
              </a:lnSpc>
              <a:spcBef>
                <a:spcPts val="453"/>
              </a:spcBef>
              <a:spcAft>
                <a:spcPts val="0"/>
              </a:spcAft>
              <a:buClr>
                <a:schemeClr val="dk1"/>
              </a:buClr>
              <a:buSzPts val="1600"/>
              <a:buNone/>
              <a:defRPr sz="1451" b="1"/>
            </a:lvl7pPr>
            <a:lvl8pPr marL="3316712" lvl="7" indent="-207294" algn="l" rtl="0">
              <a:lnSpc>
                <a:spcPct val="90000"/>
              </a:lnSpc>
              <a:spcBef>
                <a:spcPts val="453"/>
              </a:spcBef>
              <a:spcAft>
                <a:spcPts val="0"/>
              </a:spcAft>
              <a:buClr>
                <a:schemeClr val="dk1"/>
              </a:buClr>
              <a:buSzPts val="1600"/>
              <a:buNone/>
              <a:defRPr sz="1451" b="1"/>
            </a:lvl8pPr>
            <a:lvl9pPr marL="3731301" lvl="8" indent="-207294" algn="l" rtl="0">
              <a:lnSpc>
                <a:spcPct val="90000"/>
              </a:lnSpc>
              <a:spcBef>
                <a:spcPts val="453"/>
              </a:spcBef>
              <a:spcAft>
                <a:spcPts val="0"/>
              </a:spcAft>
              <a:buClr>
                <a:schemeClr val="dk1"/>
              </a:buClr>
              <a:buSzPts val="1600"/>
              <a:buNone/>
              <a:defRPr sz="1451" b="1"/>
            </a:lvl9pPr>
          </a:lstStyle>
          <a:p>
            <a:endParaRPr/>
          </a:p>
        </p:txBody>
      </p:sp>
      <p:sp>
        <p:nvSpPr>
          <p:cNvPr id="180" name="Google Shape;180;g281fc3c1766_0_482"/>
          <p:cNvSpPr txBox="1">
            <a:spLocks noGrp="1"/>
          </p:cNvSpPr>
          <p:nvPr>
            <p:ph type="body" idx="4"/>
          </p:nvPr>
        </p:nvSpPr>
        <p:spPr>
          <a:xfrm>
            <a:off x="6172019" y="2504811"/>
            <a:ext cx="5183658" cy="3685330"/>
          </a:xfrm>
          <a:prstGeom prst="rect">
            <a:avLst/>
          </a:prstGeom>
          <a:noFill/>
          <a:ln>
            <a:noFill/>
          </a:ln>
        </p:spPr>
        <p:txBody>
          <a:bodyPr spcFirstLastPara="1" wrap="square" lIns="91425" tIns="45700" rIns="91425" bIns="45700" anchor="t" anchorCtr="0">
            <a:normAutofit/>
          </a:bodyPr>
          <a:lstStyle>
            <a:lvl1pPr marL="414589" lvl="0" indent="-310942" algn="l" rtl="0">
              <a:lnSpc>
                <a:spcPct val="90000"/>
              </a:lnSpc>
              <a:spcBef>
                <a:spcPts val="907"/>
              </a:spcBef>
              <a:spcAft>
                <a:spcPts val="0"/>
              </a:spcAft>
              <a:buClr>
                <a:schemeClr val="dk1"/>
              </a:buClr>
              <a:buSzPts val="1800"/>
              <a:buChar char="•"/>
              <a:defRPr/>
            </a:lvl1pPr>
            <a:lvl2pPr marL="829178" lvl="1" indent="-310942" algn="l" rtl="0">
              <a:lnSpc>
                <a:spcPct val="90000"/>
              </a:lnSpc>
              <a:spcBef>
                <a:spcPts val="453"/>
              </a:spcBef>
              <a:spcAft>
                <a:spcPts val="0"/>
              </a:spcAft>
              <a:buClr>
                <a:schemeClr val="dk1"/>
              </a:buClr>
              <a:buSzPts val="1800"/>
              <a:buChar char="•"/>
              <a:defRPr/>
            </a:lvl2pPr>
            <a:lvl3pPr marL="1243767" lvl="2" indent="-310942" algn="l" rtl="0">
              <a:lnSpc>
                <a:spcPct val="90000"/>
              </a:lnSpc>
              <a:spcBef>
                <a:spcPts val="453"/>
              </a:spcBef>
              <a:spcAft>
                <a:spcPts val="0"/>
              </a:spcAft>
              <a:buClr>
                <a:schemeClr val="dk1"/>
              </a:buClr>
              <a:buSzPts val="1800"/>
              <a:buChar char="•"/>
              <a:defRPr/>
            </a:lvl3pPr>
            <a:lvl4pPr marL="1658356" lvl="3" indent="-310942" algn="l" rtl="0">
              <a:lnSpc>
                <a:spcPct val="90000"/>
              </a:lnSpc>
              <a:spcBef>
                <a:spcPts val="453"/>
              </a:spcBef>
              <a:spcAft>
                <a:spcPts val="0"/>
              </a:spcAft>
              <a:buClr>
                <a:schemeClr val="dk1"/>
              </a:buClr>
              <a:buSzPts val="1800"/>
              <a:buChar char="•"/>
              <a:defRPr/>
            </a:lvl4pPr>
            <a:lvl5pPr marL="2072945" lvl="4" indent="-310942" algn="l" rtl="0">
              <a:lnSpc>
                <a:spcPct val="90000"/>
              </a:lnSpc>
              <a:spcBef>
                <a:spcPts val="453"/>
              </a:spcBef>
              <a:spcAft>
                <a:spcPts val="0"/>
              </a:spcAft>
              <a:buClr>
                <a:schemeClr val="dk1"/>
              </a:buClr>
              <a:buSzPts val="1800"/>
              <a:buChar char="•"/>
              <a:defRPr/>
            </a:lvl5pPr>
            <a:lvl6pPr marL="2487534" lvl="5" indent="-310942" algn="l" rtl="0">
              <a:lnSpc>
                <a:spcPct val="90000"/>
              </a:lnSpc>
              <a:spcBef>
                <a:spcPts val="453"/>
              </a:spcBef>
              <a:spcAft>
                <a:spcPts val="0"/>
              </a:spcAft>
              <a:buClr>
                <a:schemeClr val="dk1"/>
              </a:buClr>
              <a:buSzPts val="1800"/>
              <a:buChar char="•"/>
              <a:defRPr/>
            </a:lvl6pPr>
            <a:lvl7pPr marL="2902123" lvl="6" indent="-310942" algn="l" rtl="0">
              <a:lnSpc>
                <a:spcPct val="90000"/>
              </a:lnSpc>
              <a:spcBef>
                <a:spcPts val="453"/>
              </a:spcBef>
              <a:spcAft>
                <a:spcPts val="0"/>
              </a:spcAft>
              <a:buClr>
                <a:schemeClr val="dk1"/>
              </a:buClr>
              <a:buSzPts val="1800"/>
              <a:buChar char="•"/>
              <a:defRPr/>
            </a:lvl7pPr>
            <a:lvl8pPr marL="3316712" lvl="7" indent="-310942" algn="l" rtl="0">
              <a:lnSpc>
                <a:spcPct val="90000"/>
              </a:lnSpc>
              <a:spcBef>
                <a:spcPts val="453"/>
              </a:spcBef>
              <a:spcAft>
                <a:spcPts val="0"/>
              </a:spcAft>
              <a:buClr>
                <a:schemeClr val="dk1"/>
              </a:buClr>
              <a:buSzPts val="1800"/>
              <a:buChar char="•"/>
              <a:defRPr/>
            </a:lvl8pPr>
            <a:lvl9pPr marL="3731301" lvl="8" indent="-310942" algn="l" rtl="0">
              <a:lnSpc>
                <a:spcPct val="90000"/>
              </a:lnSpc>
              <a:spcBef>
                <a:spcPts val="453"/>
              </a:spcBef>
              <a:spcAft>
                <a:spcPts val="0"/>
              </a:spcAft>
              <a:buClr>
                <a:schemeClr val="dk1"/>
              </a:buClr>
              <a:buSzPts val="1800"/>
              <a:buChar char="•"/>
              <a:defRPr/>
            </a:lvl9pPr>
          </a:lstStyle>
          <a:p>
            <a:endParaRPr/>
          </a:p>
        </p:txBody>
      </p:sp>
      <p:sp>
        <p:nvSpPr>
          <p:cNvPr id="181" name="Google Shape;181;g281fc3c1766_0_482"/>
          <p:cNvSpPr txBox="1">
            <a:spLocks noGrp="1"/>
          </p:cNvSpPr>
          <p:nvPr>
            <p:ph type="dt" idx="10"/>
          </p:nvPr>
        </p:nvSpPr>
        <p:spPr>
          <a:xfrm>
            <a:off x="838020" y="6357038"/>
            <a:ext cx="2743867" cy="364262"/>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2" name="Google Shape;182;g281fc3c1766_0_482"/>
          <p:cNvSpPr txBox="1">
            <a:spLocks noGrp="1"/>
          </p:cNvSpPr>
          <p:nvPr>
            <p:ph type="ftr" idx="11"/>
          </p:nvPr>
        </p:nvSpPr>
        <p:spPr>
          <a:xfrm>
            <a:off x="4038058" y="6357038"/>
            <a:ext cx="4115800" cy="364262"/>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3" name="Google Shape;183;g281fc3c1766_0_482"/>
          <p:cNvSpPr txBox="1">
            <a:spLocks noGrp="1"/>
          </p:cNvSpPr>
          <p:nvPr>
            <p:ph type="sldNum" idx="12"/>
          </p:nvPr>
        </p:nvSpPr>
        <p:spPr>
          <a:xfrm>
            <a:off x="8610058" y="6357038"/>
            <a:ext cx="2743867" cy="364262"/>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
        <p:cNvGrpSpPr/>
        <p:nvPr/>
      </p:nvGrpSpPr>
      <p:grpSpPr>
        <a:xfrm>
          <a:off x="0" y="0"/>
          <a:ext cx="0" cy="0"/>
          <a:chOff x="0" y="0"/>
          <a:chExt cx="0" cy="0"/>
        </a:xfrm>
      </p:grpSpPr>
      <p:sp>
        <p:nvSpPr>
          <p:cNvPr id="185" name="Google Shape;185;g281fc3c1766_0_491"/>
          <p:cNvSpPr txBox="1">
            <a:spLocks noGrp="1"/>
          </p:cNvSpPr>
          <p:nvPr>
            <p:ph type="title"/>
          </p:nvPr>
        </p:nvSpPr>
        <p:spPr>
          <a:xfrm>
            <a:off x="838019" y="365645"/>
            <a:ext cx="10516105" cy="1324292"/>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6" name="Google Shape;186;g281fc3c1766_0_491"/>
          <p:cNvSpPr txBox="1">
            <a:spLocks noGrp="1"/>
          </p:cNvSpPr>
          <p:nvPr>
            <p:ph type="dt" idx="10"/>
          </p:nvPr>
        </p:nvSpPr>
        <p:spPr>
          <a:xfrm>
            <a:off x="838020" y="6357038"/>
            <a:ext cx="2743867" cy="364262"/>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7" name="Google Shape;187;g281fc3c1766_0_491"/>
          <p:cNvSpPr txBox="1">
            <a:spLocks noGrp="1"/>
          </p:cNvSpPr>
          <p:nvPr>
            <p:ph type="ftr" idx="11"/>
          </p:nvPr>
        </p:nvSpPr>
        <p:spPr>
          <a:xfrm>
            <a:off x="4038058" y="6357038"/>
            <a:ext cx="4115800" cy="364262"/>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8" name="Google Shape;188;g281fc3c1766_0_491"/>
          <p:cNvSpPr txBox="1">
            <a:spLocks noGrp="1"/>
          </p:cNvSpPr>
          <p:nvPr>
            <p:ph type="sldNum" idx="12"/>
          </p:nvPr>
        </p:nvSpPr>
        <p:spPr>
          <a:xfrm>
            <a:off x="8610058" y="6357038"/>
            <a:ext cx="2743867" cy="364262"/>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
        <p:cNvGrpSpPr/>
        <p:nvPr/>
      </p:nvGrpSpPr>
      <p:grpSpPr>
        <a:xfrm>
          <a:off x="0" y="0"/>
          <a:ext cx="0" cy="0"/>
          <a:chOff x="0" y="0"/>
          <a:chExt cx="0" cy="0"/>
        </a:xfrm>
      </p:grpSpPr>
      <p:sp>
        <p:nvSpPr>
          <p:cNvPr id="190" name="Google Shape;190;g281fc3c1766_0_496"/>
          <p:cNvSpPr txBox="1">
            <a:spLocks noGrp="1"/>
          </p:cNvSpPr>
          <p:nvPr>
            <p:ph type="dt" idx="10"/>
          </p:nvPr>
        </p:nvSpPr>
        <p:spPr>
          <a:xfrm>
            <a:off x="838020" y="6357038"/>
            <a:ext cx="2743867" cy="364262"/>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1" name="Google Shape;191;g281fc3c1766_0_496"/>
          <p:cNvSpPr txBox="1">
            <a:spLocks noGrp="1"/>
          </p:cNvSpPr>
          <p:nvPr>
            <p:ph type="ftr" idx="11"/>
          </p:nvPr>
        </p:nvSpPr>
        <p:spPr>
          <a:xfrm>
            <a:off x="4038058" y="6357038"/>
            <a:ext cx="4115800" cy="364262"/>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2" name="Google Shape;192;g281fc3c1766_0_496"/>
          <p:cNvSpPr txBox="1">
            <a:spLocks noGrp="1"/>
          </p:cNvSpPr>
          <p:nvPr>
            <p:ph type="sldNum" idx="12"/>
          </p:nvPr>
        </p:nvSpPr>
        <p:spPr>
          <a:xfrm>
            <a:off x="8610058" y="6357038"/>
            <a:ext cx="2743867" cy="364262"/>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2"/>
        <p:cNvGrpSpPr/>
        <p:nvPr/>
      </p:nvGrpSpPr>
      <p:grpSpPr>
        <a:xfrm>
          <a:off x="0" y="0"/>
          <a:ext cx="0" cy="0"/>
          <a:chOff x="0" y="0"/>
          <a:chExt cx="0" cy="0"/>
        </a:xfrm>
      </p:grpSpPr>
      <p:sp>
        <p:nvSpPr>
          <p:cNvPr id="23" name="Google Shape;23;p70"/>
          <p:cNvSpPr txBox="1">
            <a:spLocks noGrp="1"/>
          </p:cNvSpPr>
          <p:nvPr>
            <p:ph type="title"/>
          </p:nvPr>
        </p:nvSpPr>
        <p:spPr>
          <a:xfrm>
            <a:off x="1935426" y="1438502"/>
            <a:ext cx="8321149" cy="278638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171" b="1" i="0">
                <a:solidFill>
                  <a:srgbClr val="7CACD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70"/>
          <p:cNvSpPr txBox="1">
            <a:spLocks noGrp="1"/>
          </p:cNvSpPr>
          <p:nvPr>
            <p:ph type="ftr" idx="11"/>
          </p:nvPr>
        </p:nvSpPr>
        <p:spPr>
          <a:xfrm>
            <a:off x="4145280" y="6377939"/>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0"/>
          <p:cNvSpPr txBox="1">
            <a:spLocks noGrp="1"/>
          </p:cNvSpPr>
          <p:nvPr>
            <p:ph type="dt" idx="10"/>
          </p:nvPr>
        </p:nvSpPr>
        <p:spPr>
          <a:xfrm>
            <a:off x="609600" y="6377939"/>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0"/>
          <p:cNvSpPr txBox="1">
            <a:spLocks noGrp="1"/>
          </p:cNvSpPr>
          <p:nvPr>
            <p:ph type="sldNum" idx="12"/>
          </p:nvPr>
        </p:nvSpPr>
        <p:spPr>
          <a:xfrm>
            <a:off x="8778240" y="6377939"/>
            <a:ext cx="2804160" cy="188385"/>
          </a:xfrm>
          <a:prstGeom prst="rect">
            <a:avLst/>
          </a:prstGeom>
          <a:noFill/>
          <a:ln>
            <a:noFill/>
          </a:ln>
        </p:spPr>
        <p:txBody>
          <a:bodyPr spcFirstLastPara="1" wrap="square" lIns="0" tIns="0" rIns="0" bIns="0" anchor="t" anchorCtr="0">
            <a:spAutoFit/>
          </a:bodyPr>
          <a:lstStyle>
            <a:lvl1pPr marL="0" lvl="0" indent="0" algn="r">
              <a:spcBef>
                <a:spcPts val="0"/>
              </a:spcBef>
              <a:buNone/>
              <a:defRPr sz="1632">
                <a:solidFill>
                  <a:srgbClr val="888888"/>
                </a:solidFill>
                <a:latin typeface="Calibri"/>
                <a:ea typeface="Calibri"/>
                <a:cs typeface="Calibri"/>
                <a:sym typeface="Calibri"/>
              </a:defRPr>
            </a:lvl1pPr>
            <a:lvl2pPr marL="0" lvl="1" indent="0" algn="r">
              <a:spcBef>
                <a:spcPts val="0"/>
              </a:spcBef>
              <a:buNone/>
              <a:defRPr sz="1632">
                <a:solidFill>
                  <a:srgbClr val="888888"/>
                </a:solidFill>
                <a:latin typeface="Calibri"/>
                <a:ea typeface="Calibri"/>
                <a:cs typeface="Calibri"/>
                <a:sym typeface="Calibri"/>
              </a:defRPr>
            </a:lvl2pPr>
            <a:lvl3pPr marL="0" lvl="2" indent="0" algn="r">
              <a:spcBef>
                <a:spcPts val="0"/>
              </a:spcBef>
              <a:buNone/>
              <a:defRPr sz="1632">
                <a:solidFill>
                  <a:srgbClr val="888888"/>
                </a:solidFill>
                <a:latin typeface="Calibri"/>
                <a:ea typeface="Calibri"/>
                <a:cs typeface="Calibri"/>
                <a:sym typeface="Calibri"/>
              </a:defRPr>
            </a:lvl3pPr>
            <a:lvl4pPr marL="0" lvl="3" indent="0" algn="r">
              <a:spcBef>
                <a:spcPts val="0"/>
              </a:spcBef>
              <a:buNone/>
              <a:defRPr sz="1632">
                <a:solidFill>
                  <a:srgbClr val="888888"/>
                </a:solidFill>
                <a:latin typeface="Calibri"/>
                <a:ea typeface="Calibri"/>
                <a:cs typeface="Calibri"/>
                <a:sym typeface="Calibri"/>
              </a:defRPr>
            </a:lvl4pPr>
            <a:lvl5pPr marL="0" lvl="4" indent="0" algn="r">
              <a:spcBef>
                <a:spcPts val="0"/>
              </a:spcBef>
              <a:buNone/>
              <a:defRPr sz="1632">
                <a:solidFill>
                  <a:srgbClr val="888888"/>
                </a:solidFill>
                <a:latin typeface="Calibri"/>
                <a:ea typeface="Calibri"/>
                <a:cs typeface="Calibri"/>
                <a:sym typeface="Calibri"/>
              </a:defRPr>
            </a:lvl5pPr>
            <a:lvl6pPr marL="0" lvl="5" indent="0" algn="r">
              <a:spcBef>
                <a:spcPts val="0"/>
              </a:spcBef>
              <a:buNone/>
              <a:defRPr sz="1632">
                <a:solidFill>
                  <a:srgbClr val="888888"/>
                </a:solidFill>
                <a:latin typeface="Calibri"/>
                <a:ea typeface="Calibri"/>
                <a:cs typeface="Calibri"/>
                <a:sym typeface="Calibri"/>
              </a:defRPr>
            </a:lvl6pPr>
            <a:lvl7pPr marL="0" lvl="6" indent="0" algn="r">
              <a:spcBef>
                <a:spcPts val="0"/>
              </a:spcBef>
              <a:buNone/>
              <a:defRPr sz="1632">
                <a:solidFill>
                  <a:srgbClr val="888888"/>
                </a:solidFill>
                <a:latin typeface="Calibri"/>
                <a:ea typeface="Calibri"/>
                <a:cs typeface="Calibri"/>
                <a:sym typeface="Calibri"/>
              </a:defRPr>
            </a:lvl7pPr>
            <a:lvl8pPr marL="0" lvl="7" indent="0" algn="r">
              <a:spcBef>
                <a:spcPts val="0"/>
              </a:spcBef>
              <a:buNone/>
              <a:defRPr sz="1632">
                <a:solidFill>
                  <a:srgbClr val="888888"/>
                </a:solidFill>
                <a:latin typeface="Calibri"/>
                <a:ea typeface="Calibri"/>
                <a:cs typeface="Calibri"/>
                <a:sym typeface="Calibri"/>
              </a:defRPr>
            </a:lvl8pPr>
            <a:lvl9pPr marL="0" lvl="8" indent="0" algn="r">
              <a:spcBef>
                <a:spcPts val="0"/>
              </a:spcBef>
              <a:buNone/>
              <a:defRPr sz="1632">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3"/>
        <p:cNvGrpSpPr/>
        <p:nvPr/>
      </p:nvGrpSpPr>
      <p:grpSpPr>
        <a:xfrm>
          <a:off x="0" y="0"/>
          <a:ext cx="0" cy="0"/>
          <a:chOff x="0" y="0"/>
          <a:chExt cx="0" cy="0"/>
        </a:xfrm>
      </p:grpSpPr>
      <p:sp>
        <p:nvSpPr>
          <p:cNvPr id="194" name="Google Shape;194;g281fc3c1766_0_500"/>
          <p:cNvSpPr txBox="1">
            <a:spLocks noGrp="1"/>
          </p:cNvSpPr>
          <p:nvPr>
            <p:ph type="title"/>
          </p:nvPr>
        </p:nvSpPr>
        <p:spPr>
          <a:xfrm>
            <a:off x="838019" y="365645"/>
            <a:ext cx="10516105" cy="1324292"/>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5" name="Google Shape;195;g281fc3c1766_0_500"/>
          <p:cNvSpPr txBox="1">
            <a:spLocks noGrp="1"/>
          </p:cNvSpPr>
          <p:nvPr>
            <p:ph type="body" idx="1"/>
          </p:nvPr>
        </p:nvSpPr>
        <p:spPr>
          <a:xfrm rot="5400000">
            <a:off x="3920015" y="-1256793"/>
            <a:ext cx="4351829" cy="10516105"/>
          </a:xfrm>
          <a:prstGeom prst="rect">
            <a:avLst/>
          </a:prstGeom>
          <a:noFill/>
          <a:ln>
            <a:noFill/>
          </a:ln>
        </p:spPr>
        <p:txBody>
          <a:bodyPr spcFirstLastPara="1" wrap="square" lIns="91425" tIns="45700" rIns="91425" bIns="45700" anchor="t" anchorCtr="0">
            <a:normAutofit/>
          </a:bodyPr>
          <a:lstStyle>
            <a:lvl1pPr marL="414589" lvl="0" indent="-310942" algn="l" rtl="0">
              <a:lnSpc>
                <a:spcPct val="90000"/>
              </a:lnSpc>
              <a:spcBef>
                <a:spcPts val="907"/>
              </a:spcBef>
              <a:spcAft>
                <a:spcPts val="0"/>
              </a:spcAft>
              <a:buClr>
                <a:schemeClr val="dk1"/>
              </a:buClr>
              <a:buSzPts val="1800"/>
              <a:buChar char="•"/>
              <a:defRPr/>
            </a:lvl1pPr>
            <a:lvl2pPr marL="829178" lvl="1" indent="-310942" algn="l" rtl="0">
              <a:lnSpc>
                <a:spcPct val="90000"/>
              </a:lnSpc>
              <a:spcBef>
                <a:spcPts val="453"/>
              </a:spcBef>
              <a:spcAft>
                <a:spcPts val="0"/>
              </a:spcAft>
              <a:buClr>
                <a:schemeClr val="dk1"/>
              </a:buClr>
              <a:buSzPts val="1800"/>
              <a:buChar char="•"/>
              <a:defRPr/>
            </a:lvl2pPr>
            <a:lvl3pPr marL="1243767" lvl="2" indent="-310942" algn="l" rtl="0">
              <a:lnSpc>
                <a:spcPct val="90000"/>
              </a:lnSpc>
              <a:spcBef>
                <a:spcPts val="453"/>
              </a:spcBef>
              <a:spcAft>
                <a:spcPts val="0"/>
              </a:spcAft>
              <a:buClr>
                <a:schemeClr val="dk1"/>
              </a:buClr>
              <a:buSzPts val="1800"/>
              <a:buChar char="•"/>
              <a:defRPr/>
            </a:lvl3pPr>
            <a:lvl4pPr marL="1658356" lvl="3" indent="-310942" algn="l" rtl="0">
              <a:lnSpc>
                <a:spcPct val="90000"/>
              </a:lnSpc>
              <a:spcBef>
                <a:spcPts val="453"/>
              </a:spcBef>
              <a:spcAft>
                <a:spcPts val="0"/>
              </a:spcAft>
              <a:buClr>
                <a:schemeClr val="dk1"/>
              </a:buClr>
              <a:buSzPts val="1800"/>
              <a:buChar char="•"/>
              <a:defRPr/>
            </a:lvl4pPr>
            <a:lvl5pPr marL="2072945" lvl="4" indent="-310942" algn="l" rtl="0">
              <a:lnSpc>
                <a:spcPct val="90000"/>
              </a:lnSpc>
              <a:spcBef>
                <a:spcPts val="453"/>
              </a:spcBef>
              <a:spcAft>
                <a:spcPts val="0"/>
              </a:spcAft>
              <a:buClr>
                <a:schemeClr val="dk1"/>
              </a:buClr>
              <a:buSzPts val="1800"/>
              <a:buChar char="•"/>
              <a:defRPr/>
            </a:lvl5pPr>
            <a:lvl6pPr marL="2487534" lvl="5" indent="-310942" algn="l" rtl="0">
              <a:lnSpc>
                <a:spcPct val="90000"/>
              </a:lnSpc>
              <a:spcBef>
                <a:spcPts val="453"/>
              </a:spcBef>
              <a:spcAft>
                <a:spcPts val="0"/>
              </a:spcAft>
              <a:buClr>
                <a:schemeClr val="dk1"/>
              </a:buClr>
              <a:buSzPts val="1800"/>
              <a:buChar char="•"/>
              <a:defRPr/>
            </a:lvl6pPr>
            <a:lvl7pPr marL="2902123" lvl="6" indent="-310942" algn="l" rtl="0">
              <a:lnSpc>
                <a:spcPct val="90000"/>
              </a:lnSpc>
              <a:spcBef>
                <a:spcPts val="453"/>
              </a:spcBef>
              <a:spcAft>
                <a:spcPts val="0"/>
              </a:spcAft>
              <a:buClr>
                <a:schemeClr val="dk1"/>
              </a:buClr>
              <a:buSzPts val="1800"/>
              <a:buChar char="•"/>
              <a:defRPr/>
            </a:lvl7pPr>
            <a:lvl8pPr marL="3316712" lvl="7" indent="-310942" algn="l" rtl="0">
              <a:lnSpc>
                <a:spcPct val="90000"/>
              </a:lnSpc>
              <a:spcBef>
                <a:spcPts val="453"/>
              </a:spcBef>
              <a:spcAft>
                <a:spcPts val="0"/>
              </a:spcAft>
              <a:buClr>
                <a:schemeClr val="dk1"/>
              </a:buClr>
              <a:buSzPts val="1800"/>
              <a:buChar char="•"/>
              <a:defRPr/>
            </a:lvl8pPr>
            <a:lvl9pPr marL="3731301" lvl="8" indent="-310942" algn="l" rtl="0">
              <a:lnSpc>
                <a:spcPct val="90000"/>
              </a:lnSpc>
              <a:spcBef>
                <a:spcPts val="453"/>
              </a:spcBef>
              <a:spcAft>
                <a:spcPts val="0"/>
              </a:spcAft>
              <a:buClr>
                <a:schemeClr val="dk1"/>
              </a:buClr>
              <a:buSzPts val="1800"/>
              <a:buChar char="•"/>
              <a:defRPr/>
            </a:lvl9pPr>
          </a:lstStyle>
          <a:p>
            <a:endParaRPr/>
          </a:p>
        </p:txBody>
      </p:sp>
      <p:sp>
        <p:nvSpPr>
          <p:cNvPr id="196" name="Google Shape;196;g281fc3c1766_0_500"/>
          <p:cNvSpPr txBox="1">
            <a:spLocks noGrp="1"/>
          </p:cNvSpPr>
          <p:nvPr>
            <p:ph type="dt" idx="10"/>
          </p:nvPr>
        </p:nvSpPr>
        <p:spPr>
          <a:xfrm>
            <a:off x="838020" y="6357038"/>
            <a:ext cx="2743867" cy="364262"/>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7" name="Google Shape;197;g281fc3c1766_0_500"/>
          <p:cNvSpPr txBox="1">
            <a:spLocks noGrp="1"/>
          </p:cNvSpPr>
          <p:nvPr>
            <p:ph type="ftr" idx="11"/>
          </p:nvPr>
        </p:nvSpPr>
        <p:spPr>
          <a:xfrm>
            <a:off x="4038058" y="6357038"/>
            <a:ext cx="4115800" cy="364262"/>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8" name="Google Shape;198;g281fc3c1766_0_500"/>
          <p:cNvSpPr txBox="1">
            <a:spLocks noGrp="1"/>
          </p:cNvSpPr>
          <p:nvPr>
            <p:ph type="sldNum" idx="12"/>
          </p:nvPr>
        </p:nvSpPr>
        <p:spPr>
          <a:xfrm>
            <a:off x="8610058" y="6357038"/>
            <a:ext cx="2743867" cy="364262"/>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9"/>
        <p:cNvGrpSpPr/>
        <p:nvPr/>
      </p:nvGrpSpPr>
      <p:grpSpPr>
        <a:xfrm>
          <a:off x="0" y="0"/>
          <a:ext cx="0" cy="0"/>
          <a:chOff x="0" y="0"/>
          <a:chExt cx="0" cy="0"/>
        </a:xfrm>
      </p:grpSpPr>
      <p:sp>
        <p:nvSpPr>
          <p:cNvPr id="200" name="Google Shape;200;g281fc3c1766_0_506"/>
          <p:cNvSpPr txBox="1">
            <a:spLocks noGrp="1"/>
          </p:cNvSpPr>
          <p:nvPr>
            <p:ph type="title"/>
          </p:nvPr>
        </p:nvSpPr>
        <p:spPr>
          <a:xfrm rot="5400000">
            <a:off x="7134362" y="1957350"/>
            <a:ext cx="5811325" cy="2627914"/>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1" name="Google Shape;201;g281fc3c1766_0_506"/>
          <p:cNvSpPr txBox="1">
            <a:spLocks noGrp="1"/>
          </p:cNvSpPr>
          <p:nvPr>
            <p:ph type="body" idx="1"/>
          </p:nvPr>
        </p:nvSpPr>
        <p:spPr>
          <a:xfrm rot="5400000">
            <a:off x="1789431" y="-585738"/>
            <a:ext cx="5811325" cy="7714090"/>
          </a:xfrm>
          <a:prstGeom prst="rect">
            <a:avLst/>
          </a:prstGeom>
          <a:noFill/>
          <a:ln>
            <a:noFill/>
          </a:ln>
        </p:spPr>
        <p:txBody>
          <a:bodyPr spcFirstLastPara="1" wrap="square" lIns="91425" tIns="45700" rIns="91425" bIns="45700" anchor="t" anchorCtr="0">
            <a:normAutofit/>
          </a:bodyPr>
          <a:lstStyle>
            <a:lvl1pPr marL="414589" lvl="0" indent="-310942" algn="l" rtl="0">
              <a:lnSpc>
                <a:spcPct val="90000"/>
              </a:lnSpc>
              <a:spcBef>
                <a:spcPts val="907"/>
              </a:spcBef>
              <a:spcAft>
                <a:spcPts val="0"/>
              </a:spcAft>
              <a:buClr>
                <a:schemeClr val="dk1"/>
              </a:buClr>
              <a:buSzPts val="1800"/>
              <a:buChar char="•"/>
              <a:defRPr/>
            </a:lvl1pPr>
            <a:lvl2pPr marL="829178" lvl="1" indent="-310942" algn="l" rtl="0">
              <a:lnSpc>
                <a:spcPct val="90000"/>
              </a:lnSpc>
              <a:spcBef>
                <a:spcPts val="453"/>
              </a:spcBef>
              <a:spcAft>
                <a:spcPts val="0"/>
              </a:spcAft>
              <a:buClr>
                <a:schemeClr val="dk1"/>
              </a:buClr>
              <a:buSzPts val="1800"/>
              <a:buChar char="•"/>
              <a:defRPr/>
            </a:lvl2pPr>
            <a:lvl3pPr marL="1243767" lvl="2" indent="-310942" algn="l" rtl="0">
              <a:lnSpc>
                <a:spcPct val="90000"/>
              </a:lnSpc>
              <a:spcBef>
                <a:spcPts val="453"/>
              </a:spcBef>
              <a:spcAft>
                <a:spcPts val="0"/>
              </a:spcAft>
              <a:buClr>
                <a:schemeClr val="dk1"/>
              </a:buClr>
              <a:buSzPts val="1800"/>
              <a:buChar char="•"/>
              <a:defRPr/>
            </a:lvl3pPr>
            <a:lvl4pPr marL="1658356" lvl="3" indent="-310942" algn="l" rtl="0">
              <a:lnSpc>
                <a:spcPct val="90000"/>
              </a:lnSpc>
              <a:spcBef>
                <a:spcPts val="453"/>
              </a:spcBef>
              <a:spcAft>
                <a:spcPts val="0"/>
              </a:spcAft>
              <a:buClr>
                <a:schemeClr val="dk1"/>
              </a:buClr>
              <a:buSzPts val="1800"/>
              <a:buChar char="•"/>
              <a:defRPr/>
            </a:lvl4pPr>
            <a:lvl5pPr marL="2072945" lvl="4" indent="-310942" algn="l" rtl="0">
              <a:lnSpc>
                <a:spcPct val="90000"/>
              </a:lnSpc>
              <a:spcBef>
                <a:spcPts val="453"/>
              </a:spcBef>
              <a:spcAft>
                <a:spcPts val="0"/>
              </a:spcAft>
              <a:buClr>
                <a:schemeClr val="dk1"/>
              </a:buClr>
              <a:buSzPts val="1800"/>
              <a:buChar char="•"/>
              <a:defRPr/>
            </a:lvl5pPr>
            <a:lvl6pPr marL="2487534" lvl="5" indent="-310942" algn="l" rtl="0">
              <a:lnSpc>
                <a:spcPct val="90000"/>
              </a:lnSpc>
              <a:spcBef>
                <a:spcPts val="453"/>
              </a:spcBef>
              <a:spcAft>
                <a:spcPts val="0"/>
              </a:spcAft>
              <a:buClr>
                <a:schemeClr val="dk1"/>
              </a:buClr>
              <a:buSzPts val="1800"/>
              <a:buChar char="•"/>
              <a:defRPr/>
            </a:lvl6pPr>
            <a:lvl7pPr marL="2902123" lvl="6" indent="-310942" algn="l" rtl="0">
              <a:lnSpc>
                <a:spcPct val="90000"/>
              </a:lnSpc>
              <a:spcBef>
                <a:spcPts val="453"/>
              </a:spcBef>
              <a:spcAft>
                <a:spcPts val="0"/>
              </a:spcAft>
              <a:buClr>
                <a:schemeClr val="dk1"/>
              </a:buClr>
              <a:buSzPts val="1800"/>
              <a:buChar char="•"/>
              <a:defRPr/>
            </a:lvl7pPr>
            <a:lvl8pPr marL="3316712" lvl="7" indent="-310942" algn="l" rtl="0">
              <a:lnSpc>
                <a:spcPct val="90000"/>
              </a:lnSpc>
              <a:spcBef>
                <a:spcPts val="453"/>
              </a:spcBef>
              <a:spcAft>
                <a:spcPts val="0"/>
              </a:spcAft>
              <a:buClr>
                <a:schemeClr val="dk1"/>
              </a:buClr>
              <a:buSzPts val="1800"/>
              <a:buChar char="•"/>
              <a:defRPr/>
            </a:lvl8pPr>
            <a:lvl9pPr marL="3731301" lvl="8" indent="-310942" algn="l" rtl="0">
              <a:lnSpc>
                <a:spcPct val="90000"/>
              </a:lnSpc>
              <a:spcBef>
                <a:spcPts val="453"/>
              </a:spcBef>
              <a:spcAft>
                <a:spcPts val="0"/>
              </a:spcAft>
              <a:buClr>
                <a:schemeClr val="dk1"/>
              </a:buClr>
              <a:buSzPts val="1800"/>
              <a:buChar char="•"/>
              <a:defRPr/>
            </a:lvl9pPr>
          </a:lstStyle>
          <a:p>
            <a:endParaRPr/>
          </a:p>
        </p:txBody>
      </p:sp>
      <p:sp>
        <p:nvSpPr>
          <p:cNvPr id="202" name="Google Shape;202;g281fc3c1766_0_506"/>
          <p:cNvSpPr txBox="1">
            <a:spLocks noGrp="1"/>
          </p:cNvSpPr>
          <p:nvPr>
            <p:ph type="dt" idx="10"/>
          </p:nvPr>
        </p:nvSpPr>
        <p:spPr>
          <a:xfrm>
            <a:off x="838020" y="6357038"/>
            <a:ext cx="2743867" cy="364262"/>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3" name="Google Shape;203;g281fc3c1766_0_506"/>
          <p:cNvSpPr txBox="1">
            <a:spLocks noGrp="1"/>
          </p:cNvSpPr>
          <p:nvPr>
            <p:ph type="ftr" idx="11"/>
          </p:nvPr>
        </p:nvSpPr>
        <p:spPr>
          <a:xfrm>
            <a:off x="4038058" y="6357038"/>
            <a:ext cx="4115800" cy="364262"/>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4" name="Google Shape;204;g281fc3c1766_0_506"/>
          <p:cNvSpPr txBox="1">
            <a:spLocks noGrp="1"/>
          </p:cNvSpPr>
          <p:nvPr>
            <p:ph type="sldNum" idx="12"/>
          </p:nvPr>
        </p:nvSpPr>
        <p:spPr>
          <a:xfrm>
            <a:off x="8610058" y="6357038"/>
            <a:ext cx="2743867" cy="364262"/>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04" name="Picture Placeholder 203">
            <a:extLst>
              <a:ext uri="{FF2B5EF4-FFF2-40B4-BE49-F238E27FC236}">
                <a16:creationId xmlns:a16="http://schemas.microsoft.com/office/drawing/2014/main" id="{92008537-0EC7-43D0-263F-F065A14D8E63}"/>
              </a:ext>
            </a:extLst>
          </p:cNvPr>
          <p:cNvSpPr>
            <a:spLocks noGrp="1"/>
          </p:cNvSpPr>
          <p:nvPr>
            <p:ph type="pic" sz="quarter" idx="44" hasCustomPrompt="1"/>
          </p:nvPr>
        </p:nvSpPr>
        <p:spPr>
          <a:xfrm>
            <a:off x="487463" y="656405"/>
            <a:ext cx="11318019" cy="3936378"/>
          </a:xfrm>
          <a:custGeom>
            <a:avLst/>
            <a:gdLst>
              <a:gd name="connsiteX0" fmla="*/ 0 w 11318019"/>
              <a:gd name="connsiteY0" fmla="*/ 0 h 3936378"/>
              <a:gd name="connsiteX1" fmla="*/ 8099283 w 11318019"/>
              <a:gd name="connsiteY1" fmla="*/ 0 h 3936378"/>
              <a:gd name="connsiteX2" fmla="*/ 8099283 w 11318019"/>
              <a:gd name="connsiteY2" fmla="*/ 2006118 h 3936378"/>
              <a:gd name="connsiteX3" fmla="*/ 10752692 w 11318019"/>
              <a:gd name="connsiteY3" fmla="*/ 2006118 h 3936378"/>
              <a:gd name="connsiteX4" fmla="*/ 10752692 w 11318019"/>
              <a:gd name="connsiteY4" fmla="*/ 0 h 3936378"/>
              <a:gd name="connsiteX5" fmla="*/ 11318019 w 11318019"/>
              <a:gd name="connsiteY5" fmla="*/ 0 h 3936378"/>
              <a:gd name="connsiteX6" fmla="*/ 11318019 w 11318019"/>
              <a:gd name="connsiteY6" fmla="*/ 3936378 h 3936378"/>
              <a:gd name="connsiteX7" fmla="*/ 0 w 11318019"/>
              <a:gd name="connsiteY7" fmla="*/ 3936378 h 393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8019" h="3936378">
                <a:moveTo>
                  <a:pt x="0" y="0"/>
                </a:moveTo>
                <a:lnTo>
                  <a:pt x="8099283" y="0"/>
                </a:lnTo>
                <a:lnTo>
                  <a:pt x="8099283" y="2006118"/>
                </a:lnTo>
                <a:lnTo>
                  <a:pt x="10752692" y="2006118"/>
                </a:lnTo>
                <a:lnTo>
                  <a:pt x="10752692" y="0"/>
                </a:lnTo>
                <a:lnTo>
                  <a:pt x="11318019" y="0"/>
                </a:lnTo>
                <a:lnTo>
                  <a:pt x="11318019" y="3936378"/>
                </a:lnTo>
                <a:lnTo>
                  <a:pt x="0" y="3936378"/>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grpSp>
        <p:nvGrpSpPr>
          <p:cNvPr id="283" name="Group 282">
            <a:extLst>
              <a:ext uri="{FF2B5EF4-FFF2-40B4-BE49-F238E27FC236}">
                <a16:creationId xmlns:a16="http://schemas.microsoft.com/office/drawing/2014/main" id="{C1036C75-4D48-4C45-AFC3-8D59AD2A30F8}"/>
              </a:ext>
            </a:extLst>
          </p:cNvPr>
          <p:cNvGrpSpPr/>
          <p:nvPr userDrawn="1"/>
        </p:nvGrpSpPr>
        <p:grpSpPr>
          <a:xfrm>
            <a:off x="9333752" y="5824422"/>
            <a:ext cx="2471731" cy="613729"/>
            <a:chOff x="0" y="0"/>
            <a:chExt cx="2301694" cy="571500"/>
          </a:xfrm>
        </p:grpSpPr>
        <p:sp>
          <p:nvSpPr>
            <p:cNvPr id="284" name="Rectangle 283">
              <a:extLst>
                <a:ext uri="{FF2B5EF4-FFF2-40B4-BE49-F238E27FC236}">
                  <a16:creationId xmlns:a16="http://schemas.microsoft.com/office/drawing/2014/main" id="{7FDC6DC0-2C2E-714E-AD04-F0B2F89EC052}"/>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432"/>
            </a:p>
          </p:txBody>
        </p:sp>
        <p:pic>
          <p:nvPicPr>
            <p:cNvPr id="285" name="Picture 284">
              <a:extLst>
                <a:ext uri="{FF2B5EF4-FFF2-40B4-BE49-F238E27FC236}">
                  <a16:creationId xmlns:a16="http://schemas.microsoft.com/office/drawing/2014/main" id="{84C8360A-3BE2-5B4F-89AD-CA8C637693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05" name="Freeform 204">
            <a:extLst>
              <a:ext uri="{FF2B5EF4-FFF2-40B4-BE49-F238E27FC236}">
                <a16:creationId xmlns:a16="http://schemas.microsoft.com/office/drawing/2014/main" id="{669BBDA4-4032-5623-1217-02BB7DEE19B7}"/>
              </a:ext>
            </a:extLst>
          </p:cNvPr>
          <p:cNvSpPr/>
          <p:nvPr userDrawn="1"/>
        </p:nvSpPr>
        <p:spPr>
          <a:xfrm>
            <a:off x="8586747" y="1"/>
            <a:ext cx="2653409" cy="2662521"/>
          </a:xfrm>
          <a:custGeom>
            <a:avLst/>
            <a:gdLst>
              <a:gd name="connsiteX0" fmla="*/ 0 w 1483995"/>
              <a:gd name="connsiteY0" fmla="*/ 0 h 1489091"/>
              <a:gd name="connsiteX1" fmla="*/ 1483995 w 1483995"/>
              <a:gd name="connsiteY1" fmla="*/ 0 h 1489091"/>
              <a:gd name="connsiteX2" fmla="*/ 1483995 w 1483995"/>
              <a:gd name="connsiteY2" fmla="*/ 1489092 h 1489091"/>
              <a:gd name="connsiteX3" fmla="*/ 0 w 1483995"/>
              <a:gd name="connsiteY3" fmla="*/ 1489092 h 1489091"/>
            </a:gdLst>
            <a:ahLst/>
            <a:cxnLst>
              <a:cxn ang="0">
                <a:pos x="connsiteX0" y="connsiteY0"/>
              </a:cxn>
              <a:cxn ang="0">
                <a:pos x="connsiteX1" y="connsiteY1"/>
              </a:cxn>
              <a:cxn ang="0">
                <a:pos x="connsiteX2" y="connsiteY2"/>
              </a:cxn>
              <a:cxn ang="0">
                <a:pos x="connsiteX3" y="connsiteY3"/>
              </a:cxn>
            </a:cxnLst>
            <a:rect l="l" t="t" r="r" b="b"/>
            <a:pathLst>
              <a:path w="1483995" h="1489091">
                <a:moveTo>
                  <a:pt x="0" y="0"/>
                </a:moveTo>
                <a:lnTo>
                  <a:pt x="1483995" y="0"/>
                </a:lnTo>
                <a:lnTo>
                  <a:pt x="1483995" y="1489092"/>
                </a:lnTo>
                <a:lnTo>
                  <a:pt x="0" y="1489092"/>
                </a:lnTo>
                <a:close/>
              </a:path>
            </a:pathLst>
          </a:custGeom>
          <a:gradFill>
            <a:gsLst>
              <a:gs pos="0">
                <a:srgbClr val="6A9D56"/>
              </a:gs>
              <a:gs pos="60540">
                <a:srgbClr val="2D8784"/>
              </a:gs>
              <a:gs pos="100000">
                <a:srgbClr val="263D94"/>
              </a:gs>
            </a:gsLst>
            <a:lin ang="0" scaled="1"/>
          </a:gradFill>
          <a:ln w="9525" cap="flat">
            <a:noFill/>
            <a:prstDash val="solid"/>
            <a:miter/>
          </a:ln>
        </p:spPr>
        <p:txBody>
          <a:bodyPr rtlCol="0" anchor="ctr"/>
          <a:lstStyle/>
          <a:p>
            <a:endParaRPr lang="en-US" sz="1432"/>
          </a:p>
        </p:txBody>
      </p:sp>
      <p:grpSp>
        <p:nvGrpSpPr>
          <p:cNvPr id="3" name="Group 2">
            <a:extLst>
              <a:ext uri="{FF2B5EF4-FFF2-40B4-BE49-F238E27FC236}">
                <a16:creationId xmlns:a16="http://schemas.microsoft.com/office/drawing/2014/main" id="{005AC5DC-E49F-D276-6C25-005747533247}"/>
              </a:ext>
            </a:extLst>
          </p:cNvPr>
          <p:cNvGrpSpPr/>
          <p:nvPr userDrawn="1"/>
        </p:nvGrpSpPr>
        <p:grpSpPr>
          <a:xfrm>
            <a:off x="9180752" y="412591"/>
            <a:ext cx="2050690" cy="2000480"/>
            <a:chOff x="10968672" y="5214269"/>
            <a:chExt cx="1344930" cy="1312000"/>
          </a:xfrm>
        </p:grpSpPr>
        <p:grpSp>
          <p:nvGrpSpPr>
            <p:cNvPr id="4" name="Graphic 47">
              <a:extLst>
                <a:ext uri="{FF2B5EF4-FFF2-40B4-BE49-F238E27FC236}">
                  <a16:creationId xmlns:a16="http://schemas.microsoft.com/office/drawing/2014/main" id="{893FBB07-50DE-8ECB-9F70-20313B72EAC4}"/>
                </a:ext>
              </a:extLst>
            </p:cNvPr>
            <p:cNvGrpSpPr/>
            <p:nvPr/>
          </p:nvGrpSpPr>
          <p:grpSpPr>
            <a:xfrm>
              <a:off x="11799728" y="5338043"/>
              <a:ext cx="373379" cy="317050"/>
              <a:chOff x="11799728" y="5338043"/>
              <a:chExt cx="373379" cy="317050"/>
            </a:xfrm>
            <a:solidFill>
              <a:srgbClr val="FFFFFF"/>
            </a:solidFill>
          </p:grpSpPr>
          <p:sp>
            <p:nvSpPr>
              <p:cNvPr id="195" name="Freeform 194">
                <a:extLst>
                  <a:ext uri="{FF2B5EF4-FFF2-40B4-BE49-F238E27FC236}">
                    <a16:creationId xmlns:a16="http://schemas.microsoft.com/office/drawing/2014/main" id="{4FB9DB29-A308-CBDC-66A0-AF5767467B60}"/>
                  </a:ext>
                </a:extLst>
              </p:cNvPr>
              <p:cNvSpPr/>
              <p:nvPr/>
            </p:nvSpPr>
            <p:spPr>
              <a:xfrm>
                <a:off x="11896645" y="5489428"/>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9 h 165666"/>
                  <a:gd name="connsiteX4" fmla="*/ 89297 w 275748"/>
                  <a:gd name="connsiteY4" fmla="*/ 0 h 165666"/>
                  <a:gd name="connsiteX5" fmla="*/ 268367 w 275748"/>
                  <a:gd name="connsiteY5" fmla="*/ 0 h 165666"/>
                  <a:gd name="connsiteX6" fmla="*/ 275035 w 275748"/>
                  <a:gd name="connsiteY6" fmla="*/ 3809 h 165666"/>
                  <a:gd name="connsiteX7" fmla="*/ 275035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3107 w 275748"/>
                  <a:gd name="connsiteY12" fmla="*/ 14282 h 165666"/>
                  <a:gd name="connsiteX13" fmla="*/ 18812 w 275748"/>
                  <a:gd name="connsiteY13" fmla="*/ 149481 h 165666"/>
                  <a:gd name="connsiteX14" fmla="*/ 180737 w 275748"/>
                  <a:gd name="connsiteY14" fmla="*/ 149481 h 165666"/>
                  <a:gd name="connsiteX15" fmla="*/ 255032 w 275748"/>
                  <a:gd name="connsiteY15" fmla="*/ 14282 h 165666"/>
                  <a:gd name="connsiteX16" fmla="*/ 93107 w 275748"/>
                  <a:gd name="connsiteY16" fmla="*/ 1428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5" y="3809"/>
                    </a:cubicBezTo>
                    <a:cubicBezTo>
                      <a:pt x="275987" y="5713"/>
                      <a:pt x="275987" y="8569"/>
                      <a:pt x="275035" y="11425"/>
                    </a:cubicBezTo>
                    <a:lnTo>
                      <a:pt x="193120" y="161858"/>
                    </a:lnTo>
                    <a:cubicBezTo>
                      <a:pt x="192167" y="164714"/>
                      <a:pt x="189310" y="165666"/>
                      <a:pt x="186452" y="165666"/>
                    </a:cubicBezTo>
                    <a:lnTo>
                      <a:pt x="7382" y="165666"/>
                    </a:lnTo>
                    <a:cubicBezTo>
                      <a:pt x="5477" y="164714"/>
                      <a:pt x="4524" y="164714"/>
                      <a:pt x="3572" y="164714"/>
                    </a:cubicBezTo>
                    <a:close/>
                    <a:moveTo>
                      <a:pt x="93107" y="14282"/>
                    </a:moveTo>
                    <a:lnTo>
                      <a:pt x="18812" y="149481"/>
                    </a:lnTo>
                    <a:lnTo>
                      <a:pt x="180737" y="149481"/>
                    </a:lnTo>
                    <a:lnTo>
                      <a:pt x="255032" y="14282"/>
                    </a:lnTo>
                    <a:lnTo>
                      <a:pt x="93107" y="14282"/>
                    </a:lnTo>
                    <a:close/>
                  </a:path>
                </a:pathLst>
              </a:custGeom>
              <a:solidFill>
                <a:srgbClr val="FFFFFF"/>
              </a:solidFill>
              <a:ln w="9525" cap="flat">
                <a:noFill/>
                <a:prstDash val="solid"/>
                <a:miter/>
              </a:ln>
            </p:spPr>
            <p:txBody>
              <a:bodyPr rtlCol="0" anchor="ctr"/>
              <a:lstStyle/>
              <a:p>
                <a:endParaRPr lang="en-US" sz="1432"/>
              </a:p>
            </p:txBody>
          </p:sp>
          <p:sp>
            <p:nvSpPr>
              <p:cNvPr id="196" name="Freeform 195">
                <a:extLst>
                  <a:ext uri="{FF2B5EF4-FFF2-40B4-BE49-F238E27FC236}">
                    <a16:creationId xmlns:a16="http://schemas.microsoft.com/office/drawing/2014/main" id="{4BC7A048-D4B5-3723-0DD3-4F4C82326B40}"/>
                  </a:ext>
                </a:extLst>
              </p:cNvPr>
              <p:cNvSpPr/>
              <p:nvPr/>
            </p:nvSpPr>
            <p:spPr>
              <a:xfrm>
                <a:off x="11799728" y="5338995"/>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7097 h 316098"/>
                  <a:gd name="connsiteX13" fmla="*/ 103346 w 194310"/>
                  <a:gd name="connsiteY13" fmla="*/ 293248 h 316098"/>
                  <a:gd name="connsiteX14" fmla="*/ 177641 w 194310"/>
                  <a:gd name="connsiteY14" fmla="*/ 158049 h 316098"/>
                  <a:gd name="connsiteX15" fmla="*/ 90011 w 194310"/>
                  <a:gd name="connsiteY15" fmla="*/ 21898 h 316098"/>
                  <a:gd name="connsiteX16" fmla="*/ 15716 w 194310"/>
                  <a:gd name="connsiteY16" fmla="*/ 157097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7097"/>
                    </a:moveTo>
                    <a:lnTo>
                      <a:pt x="103346" y="293248"/>
                    </a:lnTo>
                    <a:lnTo>
                      <a:pt x="177641" y="158049"/>
                    </a:lnTo>
                    <a:lnTo>
                      <a:pt x="90011" y="21898"/>
                    </a:lnTo>
                    <a:lnTo>
                      <a:pt x="15716" y="157097"/>
                    </a:lnTo>
                    <a:close/>
                  </a:path>
                </a:pathLst>
              </a:custGeom>
              <a:solidFill>
                <a:srgbClr val="FFFFFF"/>
              </a:solidFill>
              <a:ln w="9525" cap="flat">
                <a:noFill/>
                <a:prstDash val="solid"/>
                <a:miter/>
              </a:ln>
            </p:spPr>
            <p:txBody>
              <a:bodyPr rtlCol="0" anchor="ctr"/>
              <a:lstStyle/>
              <a:p>
                <a:endParaRPr lang="en-US" sz="1432"/>
              </a:p>
            </p:txBody>
          </p:sp>
          <p:sp>
            <p:nvSpPr>
              <p:cNvPr id="197" name="Freeform 196">
                <a:extLst>
                  <a:ext uri="{FF2B5EF4-FFF2-40B4-BE49-F238E27FC236}">
                    <a16:creationId xmlns:a16="http://schemas.microsoft.com/office/drawing/2014/main" id="{0A0D4D68-BC9B-CB30-1C64-18D448E98D7F}"/>
                  </a:ext>
                </a:extLst>
              </p:cNvPr>
              <p:cNvSpPr/>
              <p:nvPr/>
            </p:nvSpPr>
            <p:spPr>
              <a:xfrm>
                <a:off x="11881643" y="5338043"/>
                <a:ext cx="291464" cy="165666"/>
              </a:xfrm>
              <a:custGeom>
                <a:avLst/>
                <a:gdLst>
                  <a:gd name="connsiteX0" fmla="*/ 100489 w 291464"/>
                  <a:gd name="connsiteY0" fmla="*/ 164714 h 165666"/>
                  <a:gd name="connsiteX1" fmla="*/ 97631 w 291464"/>
                  <a:gd name="connsiteY1" fmla="*/ 161858 h 165666"/>
                  <a:gd name="connsiteX2" fmla="*/ 1429 w 291464"/>
                  <a:gd name="connsiteY2" fmla="*/ 11425 h 165666"/>
                  <a:gd name="connsiteX3" fmla="*/ 1429 w 291464"/>
                  <a:gd name="connsiteY3" fmla="*/ 3808 h 165666"/>
                  <a:gd name="connsiteX4" fmla="*/ 8096 w 291464"/>
                  <a:gd name="connsiteY4" fmla="*/ 0 h 165666"/>
                  <a:gd name="connsiteX5" fmla="*/ 187166 w 291464"/>
                  <a:gd name="connsiteY5" fmla="*/ 0 h 165666"/>
                  <a:gd name="connsiteX6" fmla="*/ 193834 w 291464"/>
                  <a:gd name="connsiteY6" fmla="*/ 3808 h 165666"/>
                  <a:gd name="connsiteX7" fmla="*/ 290036 w 291464"/>
                  <a:gd name="connsiteY7" fmla="*/ 154241 h 165666"/>
                  <a:gd name="connsiteX8" fmla="*/ 290036 w 291464"/>
                  <a:gd name="connsiteY8" fmla="*/ 161858 h 165666"/>
                  <a:gd name="connsiteX9" fmla="*/ 283369 w 291464"/>
                  <a:gd name="connsiteY9" fmla="*/ 165666 h 165666"/>
                  <a:gd name="connsiteX10" fmla="*/ 104299 w 291464"/>
                  <a:gd name="connsiteY10" fmla="*/ 165666 h 165666"/>
                  <a:gd name="connsiteX11" fmla="*/ 100489 w 291464"/>
                  <a:gd name="connsiteY11" fmla="*/ 164714 h 165666"/>
                  <a:gd name="connsiteX12" fmla="*/ 21431 w 291464"/>
                  <a:gd name="connsiteY12" fmla="*/ 16186 h 165666"/>
                  <a:gd name="connsiteX13" fmla="*/ 108109 w 291464"/>
                  <a:gd name="connsiteY13" fmla="*/ 151385 h 165666"/>
                  <a:gd name="connsiteX14" fmla="*/ 269081 w 291464"/>
                  <a:gd name="connsiteY14" fmla="*/ 151385 h 165666"/>
                  <a:gd name="connsiteX15" fmla="*/ 182404 w 291464"/>
                  <a:gd name="connsiteY15" fmla="*/ 16186 h 165666"/>
                  <a:gd name="connsiteX16" fmla="*/ 21431 w 291464"/>
                  <a:gd name="connsiteY16" fmla="*/ 16186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4"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2394" y="165666"/>
                      <a:pt x="101441" y="165666"/>
                      <a:pt x="100489" y="164714"/>
                    </a:cubicBezTo>
                    <a:close/>
                    <a:moveTo>
                      <a:pt x="21431" y="16186"/>
                    </a:moveTo>
                    <a:lnTo>
                      <a:pt x="108109" y="151385"/>
                    </a:lnTo>
                    <a:lnTo>
                      <a:pt x="269081" y="151385"/>
                    </a:lnTo>
                    <a:lnTo>
                      <a:pt x="182404" y="16186"/>
                    </a:lnTo>
                    <a:lnTo>
                      <a:pt x="21431" y="16186"/>
                    </a:lnTo>
                    <a:close/>
                  </a:path>
                </a:pathLst>
              </a:custGeom>
              <a:solidFill>
                <a:srgbClr val="FFFFFF"/>
              </a:solidFill>
              <a:ln w="9525" cap="flat">
                <a:noFill/>
                <a:prstDash val="solid"/>
                <a:miter/>
              </a:ln>
            </p:spPr>
            <p:txBody>
              <a:bodyPr rtlCol="0" anchor="ctr"/>
              <a:lstStyle/>
              <a:p>
                <a:endParaRPr lang="en-US" sz="1432"/>
              </a:p>
            </p:txBody>
          </p:sp>
        </p:grpSp>
        <p:grpSp>
          <p:nvGrpSpPr>
            <p:cNvPr id="5" name="Graphic 47">
              <a:extLst>
                <a:ext uri="{FF2B5EF4-FFF2-40B4-BE49-F238E27FC236}">
                  <a16:creationId xmlns:a16="http://schemas.microsoft.com/office/drawing/2014/main" id="{574E034F-FD59-539B-1FC1-D98FD380ABB6}"/>
                </a:ext>
              </a:extLst>
            </p:cNvPr>
            <p:cNvGrpSpPr/>
            <p:nvPr/>
          </p:nvGrpSpPr>
          <p:grpSpPr>
            <a:xfrm>
              <a:off x="11553031" y="5790293"/>
              <a:ext cx="373379" cy="316098"/>
              <a:chOff x="11553031" y="5790293"/>
              <a:chExt cx="373379" cy="316098"/>
            </a:xfrm>
            <a:solidFill>
              <a:srgbClr val="FFFFFF"/>
            </a:solidFill>
          </p:grpSpPr>
          <p:sp>
            <p:nvSpPr>
              <p:cNvPr id="192" name="Freeform 191">
                <a:extLst>
                  <a:ext uri="{FF2B5EF4-FFF2-40B4-BE49-F238E27FC236}">
                    <a16:creationId xmlns:a16="http://schemas.microsoft.com/office/drawing/2014/main" id="{7CB13D77-5883-4886-F571-A32E173A367E}"/>
                  </a:ext>
                </a:extLst>
              </p:cNvPr>
              <p:cNvSpPr/>
              <p:nvPr/>
            </p:nvSpPr>
            <p:spPr>
              <a:xfrm>
                <a:off x="11649948" y="5940725"/>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8 h 165666"/>
                  <a:gd name="connsiteX4" fmla="*/ 89297 w 275748"/>
                  <a:gd name="connsiteY4" fmla="*/ 0 h 165666"/>
                  <a:gd name="connsiteX5" fmla="*/ 268367 w 275748"/>
                  <a:gd name="connsiteY5" fmla="*/ 0 h 165666"/>
                  <a:gd name="connsiteX6" fmla="*/ 275034 w 275748"/>
                  <a:gd name="connsiteY6" fmla="*/ 3808 h 165666"/>
                  <a:gd name="connsiteX7" fmla="*/ 275034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4059 w 275748"/>
                  <a:gd name="connsiteY12" fmla="*/ 15234 h 165666"/>
                  <a:gd name="connsiteX13" fmla="*/ 19764 w 275748"/>
                  <a:gd name="connsiteY13" fmla="*/ 150433 h 165666"/>
                  <a:gd name="connsiteX14" fmla="*/ 181689 w 275748"/>
                  <a:gd name="connsiteY14" fmla="*/ 150433 h 165666"/>
                  <a:gd name="connsiteX15" fmla="*/ 255984 w 275748"/>
                  <a:gd name="connsiteY15" fmla="*/ 15234 h 165666"/>
                  <a:gd name="connsiteX16" fmla="*/ 94059 w 275748"/>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20" y="161858"/>
                    </a:lnTo>
                    <a:cubicBezTo>
                      <a:pt x="192167" y="164714"/>
                      <a:pt x="189309" y="165666"/>
                      <a:pt x="186452" y="165666"/>
                    </a:cubicBezTo>
                    <a:lnTo>
                      <a:pt x="7382" y="165666"/>
                    </a:lnTo>
                    <a:cubicBezTo>
                      <a:pt x="6429"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w="9525" cap="flat">
                <a:noFill/>
                <a:prstDash val="solid"/>
                <a:miter/>
              </a:ln>
            </p:spPr>
            <p:txBody>
              <a:bodyPr rtlCol="0" anchor="ctr"/>
              <a:lstStyle/>
              <a:p>
                <a:endParaRPr lang="en-US" sz="1432"/>
              </a:p>
            </p:txBody>
          </p:sp>
          <p:sp>
            <p:nvSpPr>
              <p:cNvPr id="193" name="Freeform 192">
                <a:extLst>
                  <a:ext uri="{FF2B5EF4-FFF2-40B4-BE49-F238E27FC236}">
                    <a16:creationId xmlns:a16="http://schemas.microsoft.com/office/drawing/2014/main" id="{AA104BB0-9A6D-F521-C235-5930B1562988}"/>
                  </a:ext>
                </a:extLst>
              </p:cNvPr>
              <p:cNvSpPr/>
              <p:nvPr/>
            </p:nvSpPr>
            <p:spPr>
              <a:xfrm>
                <a:off x="11553031" y="5790293"/>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6669 w 194310"/>
                  <a:gd name="connsiteY12" fmla="*/ 158049 h 316098"/>
                  <a:gd name="connsiteX13" fmla="*/ 104299 w 194310"/>
                  <a:gd name="connsiteY13" fmla="*/ 294200 h 316098"/>
                  <a:gd name="connsiteX14" fmla="*/ 178594 w 194310"/>
                  <a:gd name="connsiteY14" fmla="*/ 159001 h 316098"/>
                  <a:gd name="connsiteX15" fmla="*/ 90964 w 194310"/>
                  <a:gd name="connsiteY15" fmla="*/ 22850 h 316098"/>
                  <a:gd name="connsiteX16" fmla="*/ 16669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0"/>
                    </a:lnTo>
                    <a:lnTo>
                      <a:pt x="16669" y="158049"/>
                    </a:lnTo>
                    <a:close/>
                  </a:path>
                </a:pathLst>
              </a:custGeom>
              <a:solidFill>
                <a:srgbClr val="FFFFFF"/>
              </a:solidFill>
              <a:ln w="9525" cap="flat">
                <a:noFill/>
                <a:prstDash val="solid"/>
                <a:miter/>
              </a:ln>
            </p:spPr>
            <p:txBody>
              <a:bodyPr rtlCol="0" anchor="ctr"/>
              <a:lstStyle/>
              <a:p>
                <a:endParaRPr lang="en-US" sz="1432"/>
              </a:p>
            </p:txBody>
          </p:sp>
          <p:sp>
            <p:nvSpPr>
              <p:cNvPr id="194" name="Freeform 193">
                <a:extLst>
                  <a:ext uri="{FF2B5EF4-FFF2-40B4-BE49-F238E27FC236}">
                    <a16:creationId xmlns:a16="http://schemas.microsoft.com/office/drawing/2014/main" id="{0B86A6A6-F009-9E27-2777-8005B6C77C93}"/>
                  </a:ext>
                </a:extLst>
              </p:cNvPr>
              <p:cNvSpPr/>
              <p:nvPr/>
            </p:nvSpPr>
            <p:spPr>
              <a:xfrm>
                <a:off x="11634946" y="5790293"/>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2394"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sz="1432"/>
              </a:p>
            </p:txBody>
          </p:sp>
        </p:grpSp>
        <p:grpSp>
          <p:nvGrpSpPr>
            <p:cNvPr id="6" name="Graphic 47">
              <a:extLst>
                <a:ext uri="{FF2B5EF4-FFF2-40B4-BE49-F238E27FC236}">
                  <a16:creationId xmlns:a16="http://schemas.microsoft.com/office/drawing/2014/main" id="{23D4083F-4E5D-732F-36B5-8AD92B05B845}"/>
                </a:ext>
              </a:extLst>
            </p:cNvPr>
            <p:cNvGrpSpPr/>
            <p:nvPr/>
          </p:nvGrpSpPr>
          <p:grpSpPr>
            <a:xfrm>
              <a:off x="12091193" y="5786484"/>
              <a:ext cx="221456" cy="316098"/>
              <a:chOff x="12091193" y="5786484"/>
              <a:chExt cx="221456" cy="316098"/>
            </a:xfrm>
            <a:solidFill>
              <a:srgbClr val="FFFFFF"/>
            </a:solidFill>
          </p:grpSpPr>
          <p:sp>
            <p:nvSpPr>
              <p:cNvPr id="189" name="Freeform 188">
                <a:extLst>
                  <a:ext uri="{FF2B5EF4-FFF2-40B4-BE49-F238E27FC236}">
                    <a16:creationId xmlns:a16="http://schemas.microsoft.com/office/drawing/2014/main" id="{FA9DE0F0-4A2E-51AB-0894-9EE79698DD0F}"/>
                  </a:ext>
                </a:extLst>
              </p:cNvPr>
              <p:cNvSpPr/>
              <p:nvPr/>
            </p:nvSpPr>
            <p:spPr>
              <a:xfrm>
                <a:off x="12091193" y="5786484"/>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8049 h 316098"/>
                  <a:gd name="connsiteX13" fmla="*/ 103346 w 194310"/>
                  <a:gd name="connsiteY13" fmla="*/ 294200 h 316098"/>
                  <a:gd name="connsiteX14" fmla="*/ 177641 w 194310"/>
                  <a:gd name="connsiteY14" fmla="*/ 159001 h 316098"/>
                  <a:gd name="connsiteX15" fmla="*/ 90011 w 194310"/>
                  <a:gd name="connsiteY15" fmla="*/ 22850 h 316098"/>
                  <a:gd name="connsiteX16" fmla="*/ 15716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8049"/>
                    </a:moveTo>
                    <a:lnTo>
                      <a:pt x="103346" y="294200"/>
                    </a:lnTo>
                    <a:lnTo>
                      <a:pt x="177641" y="159001"/>
                    </a:lnTo>
                    <a:lnTo>
                      <a:pt x="90011" y="22850"/>
                    </a:lnTo>
                    <a:lnTo>
                      <a:pt x="15716" y="158049"/>
                    </a:lnTo>
                    <a:close/>
                  </a:path>
                </a:pathLst>
              </a:custGeom>
              <a:solidFill>
                <a:srgbClr val="FFFFFF"/>
              </a:solidFill>
              <a:ln w="9525" cap="flat">
                <a:noFill/>
                <a:prstDash val="solid"/>
                <a:miter/>
              </a:ln>
            </p:spPr>
            <p:txBody>
              <a:bodyPr rtlCol="0" anchor="ctr"/>
              <a:lstStyle/>
              <a:p>
                <a:endParaRPr lang="en-US" sz="1432"/>
              </a:p>
            </p:txBody>
          </p:sp>
          <p:sp>
            <p:nvSpPr>
              <p:cNvPr id="190" name="Freeform 189">
                <a:extLst>
                  <a:ext uri="{FF2B5EF4-FFF2-40B4-BE49-F238E27FC236}">
                    <a16:creationId xmlns:a16="http://schemas.microsoft.com/office/drawing/2014/main" id="{F807E8D8-E55B-685D-5066-4FE28A5199DA}"/>
                  </a:ext>
                </a:extLst>
              </p:cNvPr>
              <p:cNvSpPr/>
              <p:nvPr/>
            </p:nvSpPr>
            <p:spPr>
              <a:xfrm>
                <a:off x="12187158" y="5936917"/>
                <a:ext cx="125491" cy="165666"/>
              </a:xfrm>
              <a:custGeom>
                <a:avLst/>
                <a:gdLst>
                  <a:gd name="connsiteX0" fmla="*/ 125492 w 125491"/>
                  <a:gd name="connsiteY0" fmla="*/ 150433 h 165666"/>
                  <a:gd name="connsiteX1" fmla="*/ 19764 w 125491"/>
                  <a:gd name="connsiteY1" fmla="*/ 150433 h 165666"/>
                  <a:gd name="connsiteX2" fmla="*/ 94060 w 125491"/>
                  <a:gd name="connsiteY2" fmla="*/ 15234 h 165666"/>
                  <a:gd name="connsiteX3" fmla="*/ 125492 w 125491"/>
                  <a:gd name="connsiteY3" fmla="*/ 15234 h 165666"/>
                  <a:gd name="connsiteX4" fmla="*/ 125492 w 125491"/>
                  <a:gd name="connsiteY4" fmla="*/ 0 h 165666"/>
                  <a:gd name="connsiteX5" fmla="*/ 89297 w 125491"/>
                  <a:gd name="connsiteY5" fmla="*/ 0 h 165666"/>
                  <a:gd name="connsiteX6" fmla="*/ 82629 w 125491"/>
                  <a:gd name="connsiteY6" fmla="*/ 3809 h 165666"/>
                  <a:gd name="connsiteX7" fmla="*/ 714 w 125491"/>
                  <a:gd name="connsiteY7" fmla="*/ 154241 h 165666"/>
                  <a:gd name="connsiteX8" fmla="*/ 714 w 125491"/>
                  <a:gd name="connsiteY8" fmla="*/ 161858 h 165666"/>
                  <a:gd name="connsiteX9" fmla="*/ 3572 w 125491"/>
                  <a:gd name="connsiteY9" fmla="*/ 164714 h 165666"/>
                  <a:gd name="connsiteX10" fmla="*/ 7382 w 125491"/>
                  <a:gd name="connsiteY10" fmla="*/ 165666 h 165666"/>
                  <a:gd name="connsiteX11" fmla="*/ 125492 w 125491"/>
                  <a:gd name="connsiteY11" fmla="*/ 165666 h 165666"/>
                  <a:gd name="connsiteX12" fmla="*/ 125492 w 125491"/>
                  <a:gd name="connsiteY12" fmla="*/ 150433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91" h="165666">
                    <a:moveTo>
                      <a:pt x="125492" y="150433"/>
                    </a:moveTo>
                    <a:lnTo>
                      <a:pt x="19764" y="150433"/>
                    </a:lnTo>
                    <a:lnTo>
                      <a:pt x="94060" y="15234"/>
                    </a:lnTo>
                    <a:lnTo>
                      <a:pt x="125492" y="15234"/>
                    </a:lnTo>
                    <a:lnTo>
                      <a:pt x="125492" y="0"/>
                    </a:lnTo>
                    <a:lnTo>
                      <a:pt x="89297" y="0"/>
                    </a:lnTo>
                    <a:cubicBezTo>
                      <a:pt x="86439" y="0"/>
                      <a:pt x="83582" y="1904"/>
                      <a:pt x="82629" y="3809"/>
                    </a:cubicBezTo>
                    <a:lnTo>
                      <a:pt x="714" y="154241"/>
                    </a:lnTo>
                    <a:cubicBezTo>
                      <a:pt x="-238" y="156145"/>
                      <a:pt x="-238" y="159002"/>
                      <a:pt x="714" y="161858"/>
                    </a:cubicBezTo>
                    <a:cubicBezTo>
                      <a:pt x="1667" y="162810"/>
                      <a:pt x="2620" y="163762"/>
                      <a:pt x="3572" y="164714"/>
                    </a:cubicBezTo>
                    <a:cubicBezTo>
                      <a:pt x="4524" y="165666"/>
                      <a:pt x="5477" y="165666"/>
                      <a:pt x="7382" y="165666"/>
                    </a:cubicBezTo>
                    <a:lnTo>
                      <a:pt x="125492" y="165666"/>
                    </a:lnTo>
                    <a:lnTo>
                      <a:pt x="125492" y="150433"/>
                    </a:lnTo>
                    <a:close/>
                  </a:path>
                </a:pathLst>
              </a:custGeom>
              <a:solidFill>
                <a:srgbClr val="FFFFFF"/>
              </a:solidFill>
              <a:ln w="9525" cap="flat">
                <a:noFill/>
                <a:prstDash val="solid"/>
                <a:miter/>
              </a:ln>
            </p:spPr>
            <p:txBody>
              <a:bodyPr rtlCol="0" anchor="ctr"/>
              <a:lstStyle/>
              <a:p>
                <a:endParaRPr lang="en-US" sz="1432"/>
              </a:p>
            </p:txBody>
          </p:sp>
          <p:sp>
            <p:nvSpPr>
              <p:cNvPr id="191" name="Freeform 190">
                <a:extLst>
                  <a:ext uri="{FF2B5EF4-FFF2-40B4-BE49-F238E27FC236}">
                    <a16:creationId xmlns:a16="http://schemas.microsoft.com/office/drawing/2014/main" id="{97BEA615-C263-AF69-12D9-1977335E333E}"/>
                  </a:ext>
                </a:extLst>
              </p:cNvPr>
              <p:cNvSpPr/>
              <p:nvPr/>
            </p:nvSpPr>
            <p:spPr>
              <a:xfrm>
                <a:off x="12172870" y="5786484"/>
                <a:ext cx="139779" cy="165666"/>
              </a:xfrm>
              <a:custGeom>
                <a:avLst/>
                <a:gdLst>
                  <a:gd name="connsiteX0" fmla="*/ 139779 w 139779"/>
                  <a:gd name="connsiteY0" fmla="*/ 150432 h 165666"/>
                  <a:gd name="connsiteX1" fmla="*/ 107395 w 139779"/>
                  <a:gd name="connsiteY1" fmla="*/ 150432 h 165666"/>
                  <a:gd name="connsiteX2" fmla="*/ 20717 w 139779"/>
                  <a:gd name="connsiteY2" fmla="*/ 15234 h 165666"/>
                  <a:gd name="connsiteX3" fmla="*/ 139779 w 139779"/>
                  <a:gd name="connsiteY3" fmla="*/ 15234 h 165666"/>
                  <a:gd name="connsiteX4" fmla="*/ 139779 w 139779"/>
                  <a:gd name="connsiteY4" fmla="*/ 0 h 165666"/>
                  <a:gd name="connsiteX5" fmla="*/ 7382 w 139779"/>
                  <a:gd name="connsiteY5" fmla="*/ 0 h 165666"/>
                  <a:gd name="connsiteX6" fmla="*/ 714 w 139779"/>
                  <a:gd name="connsiteY6" fmla="*/ 3808 h 165666"/>
                  <a:gd name="connsiteX7" fmla="*/ 714 w 139779"/>
                  <a:gd name="connsiteY7" fmla="*/ 11425 h 165666"/>
                  <a:gd name="connsiteX8" fmla="*/ 96917 w 139779"/>
                  <a:gd name="connsiteY8" fmla="*/ 161858 h 165666"/>
                  <a:gd name="connsiteX9" fmla="*/ 99774 w 139779"/>
                  <a:gd name="connsiteY9" fmla="*/ 164714 h 165666"/>
                  <a:gd name="connsiteX10" fmla="*/ 103585 w 139779"/>
                  <a:gd name="connsiteY10" fmla="*/ 165666 h 165666"/>
                  <a:gd name="connsiteX11" fmla="*/ 139779 w 139779"/>
                  <a:gd name="connsiteY11" fmla="*/ 165666 h 165666"/>
                  <a:gd name="connsiteX12" fmla="*/ 139779 w 139779"/>
                  <a:gd name="connsiteY12" fmla="*/ 15043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79" h="165666">
                    <a:moveTo>
                      <a:pt x="139779" y="150432"/>
                    </a:moveTo>
                    <a:lnTo>
                      <a:pt x="107395" y="150432"/>
                    </a:lnTo>
                    <a:lnTo>
                      <a:pt x="20717" y="15234"/>
                    </a:lnTo>
                    <a:lnTo>
                      <a:pt x="139779" y="15234"/>
                    </a:lnTo>
                    <a:lnTo>
                      <a:pt x="139779" y="0"/>
                    </a:lnTo>
                    <a:lnTo>
                      <a:pt x="7382" y="0"/>
                    </a:lnTo>
                    <a:cubicBezTo>
                      <a:pt x="4524" y="0"/>
                      <a:pt x="1667" y="1904"/>
                      <a:pt x="714" y="3808"/>
                    </a:cubicBezTo>
                    <a:cubicBezTo>
                      <a:pt x="-238" y="6665"/>
                      <a:pt x="-238" y="9521"/>
                      <a:pt x="714" y="11425"/>
                    </a:cubicBezTo>
                    <a:lnTo>
                      <a:pt x="96917" y="161858"/>
                    </a:lnTo>
                    <a:cubicBezTo>
                      <a:pt x="97870" y="162810"/>
                      <a:pt x="98822" y="163762"/>
                      <a:pt x="99774" y="164714"/>
                    </a:cubicBezTo>
                    <a:cubicBezTo>
                      <a:pt x="100727" y="165666"/>
                      <a:pt x="101679" y="165666"/>
                      <a:pt x="103585" y="165666"/>
                    </a:cubicBezTo>
                    <a:lnTo>
                      <a:pt x="139779" y="165666"/>
                    </a:lnTo>
                    <a:lnTo>
                      <a:pt x="139779" y="150432"/>
                    </a:lnTo>
                    <a:close/>
                  </a:path>
                </a:pathLst>
              </a:custGeom>
              <a:solidFill>
                <a:srgbClr val="FFFFFF"/>
              </a:solidFill>
              <a:ln w="9525" cap="flat">
                <a:noFill/>
                <a:prstDash val="solid"/>
                <a:miter/>
              </a:ln>
            </p:spPr>
            <p:txBody>
              <a:bodyPr rtlCol="0" anchor="ctr"/>
              <a:lstStyle/>
              <a:p>
                <a:endParaRPr lang="en-US" sz="1432"/>
              </a:p>
            </p:txBody>
          </p:sp>
        </p:grpSp>
        <p:grpSp>
          <p:nvGrpSpPr>
            <p:cNvPr id="7" name="Graphic 47">
              <a:extLst>
                <a:ext uri="{FF2B5EF4-FFF2-40B4-BE49-F238E27FC236}">
                  <a16:creationId xmlns:a16="http://schemas.microsoft.com/office/drawing/2014/main" id="{92775C00-C3DB-8196-B34B-927D6ADB54AE}"/>
                </a:ext>
              </a:extLst>
            </p:cNvPr>
            <p:cNvGrpSpPr/>
            <p:nvPr/>
          </p:nvGrpSpPr>
          <p:grpSpPr>
            <a:xfrm>
              <a:off x="11846163" y="6237782"/>
              <a:ext cx="371713" cy="288487"/>
              <a:chOff x="11846163" y="6237782"/>
              <a:chExt cx="371713" cy="288487"/>
            </a:xfrm>
            <a:solidFill>
              <a:srgbClr val="FFFFFF"/>
            </a:solidFill>
          </p:grpSpPr>
          <p:sp>
            <p:nvSpPr>
              <p:cNvPr id="186" name="Freeform 185">
                <a:extLst>
                  <a:ext uri="{FF2B5EF4-FFF2-40B4-BE49-F238E27FC236}">
                    <a16:creationId xmlns:a16="http://schemas.microsoft.com/office/drawing/2014/main" id="{7CEF91C1-E03A-AE6C-01D6-9A0290E77F90}"/>
                  </a:ext>
                </a:extLst>
              </p:cNvPr>
              <p:cNvSpPr/>
              <p:nvPr/>
            </p:nvSpPr>
            <p:spPr>
              <a:xfrm>
                <a:off x="11846163" y="6238734"/>
                <a:ext cx="192881" cy="287535"/>
              </a:xfrm>
              <a:custGeom>
                <a:avLst/>
                <a:gdLst>
                  <a:gd name="connsiteX0" fmla="*/ 79772 w 192881"/>
                  <a:gd name="connsiteY0" fmla="*/ 286583 h 287535"/>
                  <a:gd name="connsiteX1" fmla="*/ 97869 w 192881"/>
                  <a:gd name="connsiteY1" fmla="*/ 286583 h 287535"/>
                  <a:gd name="connsiteX2" fmla="*/ 15002 w 192881"/>
                  <a:gd name="connsiteY2" fmla="*/ 157097 h 287535"/>
                  <a:gd name="connsiteX3" fmla="*/ 89297 w 192881"/>
                  <a:gd name="connsiteY3" fmla="*/ 21898 h 287535"/>
                  <a:gd name="connsiteX4" fmla="*/ 176927 w 192881"/>
                  <a:gd name="connsiteY4" fmla="*/ 158049 h 287535"/>
                  <a:gd name="connsiteX5" fmla="*/ 106442 w 192881"/>
                  <a:gd name="connsiteY5" fmla="*/ 287536 h 287535"/>
                  <a:gd name="connsiteX6" fmla="*/ 123587 w 192881"/>
                  <a:gd name="connsiteY6" fmla="*/ 287536 h 287535"/>
                  <a:gd name="connsiteX7" fmla="*/ 192167 w 192881"/>
                  <a:gd name="connsiteY7" fmla="*/ 161858 h 287535"/>
                  <a:gd name="connsiteX8" fmla="*/ 192167 w 192881"/>
                  <a:gd name="connsiteY8" fmla="*/ 154241 h 287535"/>
                  <a:gd name="connsiteX9" fmla="*/ 95964 w 192881"/>
                  <a:gd name="connsiteY9" fmla="*/ 3808 h 287535"/>
                  <a:gd name="connsiteX10" fmla="*/ 89297 w 192881"/>
                  <a:gd name="connsiteY10" fmla="*/ 0 h 287535"/>
                  <a:gd name="connsiteX11" fmla="*/ 82629 w 192881"/>
                  <a:gd name="connsiteY11" fmla="*/ 3808 h 287535"/>
                  <a:gd name="connsiteX12" fmla="*/ 714 w 192881"/>
                  <a:gd name="connsiteY12" fmla="*/ 154241 h 287535"/>
                  <a:gd name="connsiteX13" fmla="*/ 714 w 192881"/>
                  <a:gd name="connsiteY13" fmla="*/ 161858 h 287535"/>
                  <a:gd name="connsiteX14" fmla="*/ 79772 w 192881"/>
                  <a:gd name="connsiteY14" fmla="*/ 286583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881" h="287535">
                    <a:moveTo>
                      <a:pt x="79772" y="286583"/>
                    </a:moveTo>
                    <a:lnTo>
                      <a:pt x="97869" y="286583"/>
                    </a:lnTo>
                    <a:lnTo>
                      <a:pt x="15002" y="157097"/>
                    </a:lnTo>
                    <a:lnTo>
                      <a:pt x="89297" y="21898"/>
                    </a:lnTo>
                    <a:lnTo>
                      <a:pt x="176927" y="158049"/>
                    </a:lnTo>
                    <a:lnTo>
                      <a:pt x="106442" y="287536"/>
                    </a:lnTo>
                    <a:lnTo>
                      <a:pt x="123587" y="287536"/>
                    </a:lnTo>
                    <a:lnTo>
                      <a:pt x="192167" y="161858"/>
                    </a:lnTo>
                    <a:cubicBezTo>
                      <a:pt x="193119" y="159001"/>
                      <a:pt x="193119" y="156145"/>
                      <a:pt x="192167" y="154241"/>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79772" y="286583"/>
                    </a:lnTo>
                    <a:close/>
                  </a:path>
                </a:pathLst>
              </a:custGeom>
              <a:solidFill>
                <a:srgbClr val="FFFFFF"/>
              </a:solidFill>
              <a:ln w="9525" cap="flat">
                <a:noFill/>
                <a:prstDash val="solid"/>
                <a:miter/>
              </a:ln>
            </p:spPr>
            <p:txBody>
              <a:bodyPr rtlCol="0" anchor="ctr"/>
              <a:lstStyle/>
              <a:p>
                <a:endParaRPr lang="en-US" sz="1432"/>
              </a:p>
            </p:txBody>
          </p:sp>
          <p:sp>
            <p:nvSpPr>
              <p:cNvPr id="187" name="Freeform 186">
                <a:extLst>
                  <a:ext uri="{FF2B5EF4-FFF2-40B4-BE49-F238E27FC236}">
                    <a16:creationId xmlns:a16="http://schemas.microsoft.com/office/drawing/2014/main" id="{C1BC6C3B-3BE4-7118-1B07-AB845988B45B}"/>
                  </a:ext>
                </a:extLst>
              </p:cNvPr>
              <p:cNvSpPr/>
              <p:nvPr/>
            </p:nvSpPr>
            <p:spPr>
              <a:xfrm>
                <a:off x="11951652" y="6388214"/>
                <a:ext cx="265509" cy="137103"/>
              </a:xfrm>
              <a:custGeom>
                <a:avLst/>
                <a:gdLst>
                  <a:gd name="connsiteX0" fmla="*/ 17145 w 265509"/>
                  <a:gd name="connsiteY0" fmla="*/ 137103 h 137103"/>
                  <a:gd name="connsiteX1" fmla="*/ 83820 w 265509"/>
                  <a:gd name="connsiteY1" fmla="*/ 15234 h 137103"/>
                  <a:gd name="connsiteX2" fmla="*/ 245745 w 265509"/>
                  <a:gd name="connsiteY2" fmla="*/ 15234 h 137103"/>
                  <a:gd name="connsiteX3" fmla="*/ 179070 w 265509"/>
                  <a:gd name="connsiteY3" fmla="*/ 137103 h 137103"/>
                  <a:gd name="connsiteX4" fmla="*/ 196215 w 265509"/>
                  <a:gd name="connsiteY4" fmla="*/ 137103 h 137103"/>
                  <a:gd name="connsiteX5" fmla="*/ 264795 w 265509"/>
                  <a:gd name="connsiteY5" fmla="*/ 11425 h 137103"/>
                  <a:gd name="connsiteX6" fmla="*/ 264795 w 265509"/>
                  <a:gd name="connsiteY6" fmla="*/ 3808 h 137103"/>
                  <a:gd name="connsiteX7" fmla="*/ 258128 w 265509"/>
                  <a:gd name="connsiteY7" fmla="*/ 0 h 137103"/>
                  <a:gd name="connsiteX8" fmla="*/ 79057 w 265509"/>
                  <a:gd name="connsiteY8" fmla="*/ 0 h 137103"/>
                  <a:gd name="connsiteX9" fmla="*/ 72390 w 265509"/>
                  <a:gd name="connsiteY9" fmla="*/ 3808 h 137103"/>
                  <a:gd name="connsiteX10" fmla="*/ 0 w 265509"/>
                  <a:gd name="connsiteY10" fmla="*/ 137103 h 137103"/>
                  <a:gd name="connsiteX11" fmla="*/ 17145 w 265509"/>
                  <a:gd name="connsiteY11" fmla="*/ 137103 h 1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509" h="137103">
                    <a:moveTo>
                      <a:pt x="17145" y="137103"/>
                    </a:moveTo>
                    <a:lnTo>
                      <a:pt x="83820" y="15234"/>
                    </a:lnTo>
                    <a:lnTo>
                      <a:pt x="245745" y="15234"/>
                    </a:lnTo>
                    <a:lnTo>
                      <a:pt x="179070" y="137103"/>
                    </a:lnTo>
                    <a:lnTo>
                      <a:pt x="196215" y="137103"/>
                    </a:lnTo>
                    <a:lnTo>
                      <a:pt x="264795" y="11425"/>
                    </a:lnTo>
                    <a:cubicBezTo>
                      <a:pt x="265747" y="9521"/>
                      <a:pt x="265747" y="6665"/>
                      <a:pt x="264795" y="3808"/>
                    </a:cubicBezTo>
                    <a:cubicBezTo>
                      <a:pt x="263842" y="1904"/>
                      <a:pt x="260985" y="0"/>
                      <a:pt x="258128" y="0"/>
                    </a:cubicBezTo>
                    <a:lnTo>
                      <a:pt x="79057" y="0"/>
                    </a:lnTo>
                    <a:cubicBezTo>
                      <a:pt x="76200" y="0"/>
                      <a:pt x="73342" y="1904"/>
                      <a:pt x="72390" y="3808"/>
                    </a:cubicBezTo>
                    <a:lnTo>
                      <a:pt x="0" y="137103"/>
                    </a:lnTo>
                    <a:lnTo>
                      <a:pt x="17145" y="137103"/>
                    </a:lnTo>
                    <a:close/>
                  </a:path>
                </a:pathLst>
              </a:custGeom>
              <a:solidFill>
                <a:srgbClr val="FFFFFF"/>
              </a:solidFill>
              <a:ln w="9525" cap="flat">
                <a:noFill/>
                <a:prstDash val="solid"/>
                <a:miter/>
              </a:ln>
            </p:spPr>
            <p:txBody>
              <a:bodyPr rtlCol="0" anchor="ctr"/>
              <a:lstStyle/>
              <a:p>
                <a:endParaRPr lang="en-US" sz="1432"/>
              </a:p>
            </p:txBody>
          </p:sp>
          <p:sp>
            <p:nvSpPr>
              <p:cNvPr id="188" name="Freeform 187">
                <a:extLst>
                  <a:ext uri="{FF2B5EF4-FFF2-40B4-BE49-F238E27FC236}">
                    <a16:creationId xmlns:a16="http://schemas.microsoft.com/office/drawing/2014/main" id="{2DEA59D4-C5D5-E737-DA72-A9373C5B1510}"/>
                  </a:ext>
                </a:extLst>
              </p:cNvPr>
              <p:cNvSpPr/>
              <p:nvPr/>
            </p:nvSpPr>
            <p:spPr>
              <a:xfrm>
                <a:off x="11926411" y="6237782"/>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sz="1432"/>
              </a:p>
            </p:txBody>
          </p:sp>
        </p:grpSp>
        <p:sp>
          <p:nvSpPr>
            <p:cNvPr id="8" name="Freeform 7">
              <a:extLst>
                <a:ext uri="{FF2B5EF4-FFF2-40B4-BE49-F238E27FC236}">
                  <a16:creationId xmlns:a16="http://schemas.microsoft.com/office/drawing/2014/main" id="{0F062FE7-538B-E39B-DBBF-D9F159AE06BE}"/>
                </a:ext>
              </a:extLst>
            </p:cNvPr>
            <p:cNvSpPr/>
            <p:nvPr/>
          </p:nvSpPr>
          <p:spPr>
            <a:xfrm>
              <a:off x="12064047" y="6116118"/>
              <a:ext cx="122667" cy="209052"/>
            </a:xfrm>
            <a:custGeom>
              <a:avLst/>
              <a:gdLst>
                <a:gd name="connsiteX0" fmla="*/ 118110 w 122667"/>
                <a:gd name="connsiteY0" fmla="*/ 747 h 209052"/>
                <a:gd name="connsiteX1" fmla="*/ 121920 w 122667"/>
                <a:gd name="connsiteY1" fmla="*/ 12172 h 209052"/>
                <a:gd name="connsiteX2" fmla="*/ 16193 w 122667"/>
                <a:gd name="connsiteY2" fmla="*/ 204497 h 209052"/>
                <a:gd name="connsiteX3" fmla="*/ 4763 w 122667"/>
                <a:gd name="connsiteY3" fmla="*/ 208306 h 209052"/>
                <a:gd name="connsiteX4" fmla="*/ 4763 w 122667"/>
                <a:gd name="connsiteY4" fmla="*/ 208306 h 209052"/>
                <a:gd name="connsiteX5" fmla="*/ 0 w 122667"/>
                <a:gd name="connsiteY5" fmla="*/ 200689 h 209052"/>
                <a:gd name="connsiteX6" fmla="*/ 953 w 122667"/>
                <a:gd name="connsiteY6" fmla="*/ 196880 h 209052"/>
                <a:gd name="connsiteX7" fmla="*/ 106680 w 122667"/>
                <a:gd name="connsiteY7" fmla="*/ 4555 h 209052"/>
                <a:gd name="connsiteX8" fmla="*/ 118110 w 122667"/>
                <a:gd name="connsiteY8" fmla="*/ 747 h 209052"/>
                <a:gd name="connsiteX9" fmla="*/ 118110 w 122667"/>
                <a:gd name="connsiteY9" fmla="*/ 747 h 20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052">
                  <a:moveTo>
                    <a:pt x="118110" y="747"/>
                  </a:moveTo>
                  <a:cubicBezTo>
                    <a:pt x="121920" y="2651"/>
                    <a:pt x="123825" y="8364"/>
                    <a:pt x="121920" y="12172"/>
                  </a:cubicBezTo>
                  <a:lnTo>
                    <a:pt x="16193" y="204497"/>
                  </a:lnTo>
                  <a:cubicBezTo>
                    <a:pt x="14288" y="208306"/>
                    <a:pt x="8572" y="210210"/>
                    <a:pt x="4763" y="208306"/>
                  </a:cubicBezTo>
                  <a:cubicBezTo>
                    <a:pt x="4763" y="208306"/>
                    <a:pt x="4763" y="208306"/>
                    <a:pt x="4763" y="208306"/>
                  </a:cubicBezTo>
                  <a:cubicBezTo>
                    <a:pt x="1905" y="206402"/>
                    <a:pt x="0" y="204497"/>
                    <a:pt x="0" y="200689"/>
                  </a:cubicBezTo>
                  <a:cubicBezTo>
                    <a:pt x="0" y="199737"/>
                    <a:pt x="0" y="197833"/>
                    <a:pt x="953" y="196880"/>
                  </a:cubicBezTo>
                  <a:lnTo>
                    <a:pt x="106680" y="4555"/>
                  </a:lnTo>
                  <a:cubicBezTo>
                    <a:pt x="108585" y="747"/>
                    <a:pt x="113347" y="-1157"/>
                    <a:pt x="118110" y="747"/>
                  </a:cubicBezTo>
                  <a:cubicBezTo>
                    <a:pt x="118110" y="747"/>
                    <a:pt x="118110" y="747"/>
                    <a:pt x="118110" y="747"/>
                  </a:cubicBezTo>
                </a:path>
              </a:pathLst>
            </a:custGeom>
            <a:solidFill>
              <a:srgbClr val="FFFFFF"/>
            </a:solidFill>
            <a:ln w="9525" cap="flat">
              <a:noFill/>
              <a:prstDash val="solid"/>
              <a:miter/>
            </a:ln>
          </p:spPr>
          <p:txBody>
            <a:bodyPr rtlCol="0" anchor="ctr"/>
            <a:lstStyle/>
            <a:p>
              <a:endParaRPr lang="en-US" sz="1432"/>
            </a:p>
          </p:txBody>
        </p:sp>
        <p:sp>
          <p:nvSpPr>
            <p:cNvPr id="9" name="Freeform 8">
              <a:extLst>
                <a:ext uri="{FF2B5EF4-FFF2-40B4-BE49-F238E27FC236}">
                  <a16:creationId xmlns:a16="http://schemas.microsoft.com/office/drawing/2014/main" id="{9F7CE617-BED4-66B1-08C1-19DE148A32B7}"/>
                </a:ext>
              </a:extLst>
            </p:cNvPr>
            <p:cNvSpPr/>
            <p:nvPr/>
          </p:nvSpPr>
          <p:spPr>
            <a:xfrm>
              <a:off x="11770677" y="5674698"/>
              <a:ext cx="122667" cy="209647"/>
            </a:xfrm>
            <a:custGeom>
              <a:avLst/>
              <a:gdLst>
                <a:gd name="connsiteX0" fmla="*/ 118110 w 122667"/>
                <a:gd name="connsiteY0" fmla="*/ 1342 h 209647"/>
                <a:gd name="connsiteX1" fmla="*/ 121920 w 122667"/>
                <a:gd name="connsiteY1" fmla="*/ 12767 h 209647"/>
                <a:gd name="connsiteX2" fmla="*/ 16192 w 122667"/>
                <a:gd name="connsiteY2" fmla="*/ 205092 h 209647"/>
                <a:gd name="connsiteX3" fmla="*/ 4763 w 122667"/>
                <a:gd name="connsiteY3" fmla="*/ 208901 h 209647"/>
                <a:gd name="connsiteX4" fmla="*/ 4763 w 122667"/>
                <a:gd name="connsiteY4" fmla="*/ 208901 h 209647"/>
                <a:gd name="connsiteX5" fmla="*/ 0 w 122667"/>
                <a:gd name="connsiteY5" fmla="*/ 201284 h 209647"/>
                <a:gd name="connsiteX6" fmla="*/ 953 w 122667"/>
                <a:gd name="connsiteY6" fmla="*/ 197476 h 209647"/>
                <a:gd name="connsiteX7" fmla="*/ 106680 w 122667"/>
                <a:gd name="connsiteY7" fmla="*/ 5150 h 209647"/>
                <a:gd name="connsiteX8" fmla="*/ 118110 w 122667"/>
                <a:gd name="connsiteY8" fmla="*/ 1342 h 209647"/>
                <a:gd name="connsiteX9" fmla="*/ 118110 w 122667"/>
                <a:gd name="connsiteY9" fmla="*/ 1342 h 20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647">
                  <a:moveTo>
                    <a:pt x="118110" y="1342"/>
                  </a:moveTo>
                  <a:cubicBezTo>
                    <a:pt x="121920" y="3246"/>
                    <a:pt x="123825" y="8959"/>
                    <a:pt x="121920" y="12767"/>
                  </a:cubicBezTo>
                  <a:lnTo>
                    <a:pt x="16192" y="205092"/>
                  </a:lnTo>
                  <a:cubicBezTo>
                    <a:pt x="14288" y="208901"/>
                    <a:pt x="8572"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8585" y="390"/>
                    <a:pt x="113347" y="-1514"/>
                    <a:pt x="118110" y="1342"/>
                  </a:cubicBezTo>
                  <a:cubicBezTo>
                    <a:pt x="118110" y="1342"/>
                    <a:pt x="118110" y="1342"/>
                    <a:pt x="118110" y="1342"/>
                  </a:cubicBezTo>
                </a:path>
              </a:pathLst>
            </a:custGeom>
            <a:solidFill>
              <a:srgbClr val="FFFFFF"/>
            </a:solidFill>
            <a:ln w="9525" cap="flat">
              <a:noFill/>
              <a:prstDash val="solid"/>
              <a:miter/>
            </a:ln>
          </p:spPr>
          <p:txBody>
            <a:bodyPr rtlCol="0" anchor="ctr"/>
            <a:lstStyle/>
            <a:p>
              <a:endParaRPr lang="en-US" sz="1432"/>
            </a:p>
          </p:txBody>
        </p:sp>
        <p:sp>
          <p:nvSpPr>
            <p:cNvPr id="10" name="Freeform 9">
              <a:extLst>
                <a:ext uri="{FF2B5EF4-FFF2-40B4-BE49-F238E27FC236}">
                  <a16:creationId xmlns:a16="http://schemas.microsoft.com/office/drawing/2014/main" id="{52140F6B-DFA3-EFD1-5423-90AEF3BBB03A}"/>
                </a:ext>
              </a:extLst>
            </p:cNvPr>
            <p:cNvSpPr/>
            <p:nvPr/>
          </p:nvSpPr>
          <p:spPr>
            <a:xfrm>
              <a:off x="12188825" y="5489428"/>
              <a:ext cx="124777" cy="19994"/>
            </a:xfrm>
            <a:custGeom>
              <a:avLst/>
              <a:gdLst>
                <a:gd name="connsiteX0" fmla="*/ 123825 w 124777"/>
                <a:gd name="connsiteY0" fmla="*/ 0 h 19994"/>
                <a:gd name="connsiteX1" fmla="*/ 8572 w 124777"/>
                <a:gd name="connsiteY1" fmla="*/ 2856 h 19994"/>
                <a:gd name="connsiteX2" fmla="*/ 0 w 124777"/>
                <a:gd name="connsiteY2" fmla="*/ 11425 h 19994"/>
                <a:gd name="connsiteX3" fmla="*/ 4763 w 124777"/>
                <a:gd name="connsiteY3" fmla="*/ 19042 h 19994"/>
                <a:gd name="connsiteX4" fmla="*/ 8572 w 124777"/>
                <a:gd name="connsiteY4" fmla="*/ 19994 h 19994"/>
                <a:gd name="connsiteX5" fmla="*/ 124778 w 124777"/>
                <a:gd name="connsiteY5" fmla="*/ 17138 h 19994"/>
                <a:gd name="connsiteX6" fmla="*/ 124778 w 124777"/>
                <a:gd name="connsiteY6" fmla="*/ 0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w="9525" cap="flat">
              <a:noFill/>
              <a:prstDash val="solid"/>
              <a:miter/>
            </a:ln>
          </p:spPr>
          <p:txBody>
            <a:bodyPr rtlCol="0" anchor="ctr"/>
            <a:lstStyle/>
            <a:p>
              <a:endParaRPr lang="en-US" sz="1432"/>
            </a:p>
          </p:txBody>
        </p:sp>
        <p:sp>
          <p:nvSpPr>
            <p:cNvPr id="11" name="Freeform 10">
              <a:extLst>
                <a:ext uri="{FF2B5EF4-FFF2-40B4-BE49-F238E27FC236}">
                  <a16:creationId xmlns:a16="http://schemas.microsoft.com/office/drawing/2014/main" id="{833B67B5-B8AD-5BEA-D6E7-4CAF61F350AA}"/>
                </a:ext>
              </a:extLst>
            </p:cNvPr>
            <p:cNvSpPr/>
            <p:nvPr/>
          </p:nvSpPr>
          <p:spPr>
            <a:xfrm>
              <a:off x="12258357" y="6392023"/>
              <a:ext cx="54292" cy="18090"/>
            </a:xfrm>
            <a:custGeom>
              <a:avLst/>
              <a:gdLst>
                <a:gd name="connsiteX0" fmla="*/ 54293 w 54292"/>
                <a:gd name="connsiteY0" fmla="*/ 0 h 18090"/>
                <a:gd name="connsiteX1" fmla="*/ 8573 w 54292"/>
                <a:gd name="connsiteY1" fmla="*/ 952 h 18090"/>
                <a:gd name="connsiteX2" fmla="*/ 0 w 54292"/>
                <a:gd name="connsiteY2" fmla="*/ 9521 h 18090"/>
                <a:gd name="connsiteX3" fmla="*/ 4763 w 54292"/>
                <a:gd name="connsiteY3" fmla="*/ 17138 h 18090"/>
                <a:gd name="connsiteX4" fmla="*/ 8573 w 54292"/>
                <a:gd name="connsiteY4" fmla="*/ 18090 h 18090"/>
                <a:gd name="connsiteX5" fmla="*/ 54293 w 54292"/>
                <a:gd name="connsiteY5" fmla="*/ 17138 h 18090"/>
                <a:gd name="connsiteX6" fmla="*/ 54293 w 54292"/>
                <a:gd name="connsiteY6" fmla="*/ 0 h 1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90">
                  <a:moveTo>
                    <a:pt x="54293" y="0"/>
                  </a:moveTo>
                  <a:lnTo>
                    <a:pt x="8573" y="952"/>
                  </a:lnTo>
                  <a:cubicBezTo>
                    <a:pt x="3810" y="952"/>
                    <a:pt x="0" y="4761"/>
                    <a:pt x="0" y="9521"/>
                  </a:cubicBezTo>
                  <a:cubicBezTo>
                    <a:pt x="0" y="12377"/>
                    <a:pt x="1905" y="15234"/>
                    <a:pt x="4763" y="17138"/>
                  </a:cubicBezTo>
                  <a:cubicBezTo>
                    <a:pt x="5715" y="18090"/>
                    <a:pt x="7620" y="18090"/>
                    <a:pt x="8573" y="18090"/>
                  </a:cubicBezTo>
                  <a:lnTo>
                    <a:pt x="54293" y="17138"/>
                  </a:lnTo>
                  <a:lnTo>
                    <a:pt x="54293" y="0"/>
                  </a:lnTo>
                  <a:close/>
                </a:path>
              </a:pathLst>
            </a:custGeom>
            <a:solidFill>
              <a:srgbClr val="FFFFFF"/>
            </a:solidFill>
            <a:ln w="9525" cap="flat">
              <a:noFill/>
              <a:prstDash val="solid"/>
              <a:miter/>
            </a:ln>
          </p:spPr>
          <p:txBody>
            <a:bodyPr rtlCol="0" anchor="ctr"/>
            <a:lstStyle/>
            <a:p>
              <a:endParaRPr lang="en-US" sz="1432"/>
            </a:p>
          </p:txBody>
        </p:sp>
        <p:sp>
          <p:nvSpPr>
            <p:cNvPr id="12" name="Freeform 11">
              <a:extLst>
                <a:ext uri="{FF2B5EF4-FFF2-40B4-BE49-F238E27FC236}">
                  <a16:creationId xmlns:a16="http://schemas.microsoft.com/office/drawing/2014/main" id="{041DA1CD-6186-7CD1-762C-2F94D885D1EE}"/>
                </a:ext>
              </a:extLst>
            </p:cNvPr>
            <p:cNvSpPr/>
            <p:nvPr/>
          </p:nvSpPr>
          <p:spPr>
            <a:xfrm>
              <a:off x="11787399" y="6011419"/>
              <a:ext cx="132291" cy="204940"/>
            </a:xfrm>
            <a:custGeom>
              <a:avLst/>
              <a:gdLst>
                <a:gd name="connsiteX0" fmla="*/ 12806 w 132291"/>
                <a:gd name="connsiteY0" fmla="*/ 714 h 204940"/>
                <a:gd name="connsiteX1" fmla="*/ 15663 w 132291"/>
                <a:gd name="connsiteY1" fmla="*/ 3570 h 204940"/>
                <a:gd name="connsiteX2" fmla="*/ 130916 w 132291"/>
                <a:gd name="connsiteY2" fmla="*/ 191135 h 204940"/>
                <a:gd name="connsiteX3" fmla="*/ 128058 w 132291"/>
                <a:gd name="connsiteY3" fmla="*/ 203512 h 204940"/>
                <a:gd name="connsiteX4" fmla="*/ 119486 w 132291"/>
                <a:gd name="connsiteY4" fmla="*/ 203512 h 204940"/>
                <a:gd name="connsiteX5" fmla="*/ 116628 w 132291"/>
                <a:gd name="connsiteY5" fmla="*/ 200656 h 204940"/>
                <a:gd name="connsiteX6" fmla="*/ 1376 w 132291"/>
                <a:gd name="connsiteY6" fmla="*/ 13092 h 204940"/>
                <a:gd name="connsiteX7" fmla="*/ 4233 w 132291"/>
                <a:gd name="connsiteY7" fmla="*/ 714 h 204940"/>
                <a:gd name="connsiteX8" fmla="*/ 12806 w 132291"/>
                <a:gd name="connsiteY8" fmla="*/ 714 h 2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4940">
                  <a:moveTo>
                    <a:pt x="12806" y="714"/>
                  </a:moveTo>
                  <a:cubicBezTo>
                    <a:pt x="13758" y="1666"/>
                    <a:pt x="14711" y="2618"/>
                    <a:pt x="15663" y="3570"/>
                  </a:cubicBezTo>
                  <a:lnTo>
                    <a:pt x="130916" y="191135"/>
                  </a:lnTo>
                  <a:cubicBezTo>
                    <a:pt x="133773" y="194943"/>
                    <a:pt x="131868" y="200656"/>
                    <a:pt x="128058" y="203512"/>
                  </a:cubicBezTo>
                  <a:cubicBezTo>
                    <a:pt x="125201" y="205417"/>
                    <a:pt x="122343" y="205417"/>
                    <a:pt x="119486" y="203512"/>
                  </a:cubicBezTo>
                  <a:cubicBezTo>
                    <a:pt x="118533" y="202560"/>
                    <a:pt x="117581" y="201608"/>
                    <a:pt x="116628" y="200656"/>
                  </a:cubicBezTo>
                  <a:lnTo>
                    <a:pt x="1376" y="13092"/>
                  </a:lnTo>
                  <a:cubicBezTo>
                    <a:pt x="-1482" y="9283"/>
                    <a:pt x="423" y="3570"/>
                    <a:pt x="4233" y="714"/>
                  </a:cubicBezTo>
                  <a:cubicBezTo>
                    <a:pt x="7091" y="-238"/>
                    <a:pt x="9948" y="-238"/>
                    <a:pt x="12806" y="714"/>
                  </a:cubicBezTo>
                </a:path>
              </a:pathLst>
            </a:custGeom>
            <a:solidFill>
              <a:srgbClr val="FFFFFF"/>
            </a:solidFill>
            <a:ln w="9525" cap="flat">
              <a:noFill/>
              <a:prstDash val="solid"/>
              <a:miter/>
            </a:ln>
          </p:spPr>
          <p:txBody>
            <a:bodyPr rtlCol="0" anchor="ctr"/>
            <a:lstStyle/>
            <a:p>
              <a:endParaRPr lang="en-US" sz="1432"/>
            </a:p>
          </p:txBody>
        </p:sp>
        <p:sp>
          <p:nvSpPr>
            <p:cNvPr id="13" name="Freeform 12">
              <a:extLst>
                <a:ext uri="{FF2B5EF4-FFF2-40B4-BE49-F238E27FC236}">
                  <a16:creationId xmlns:a16="http://schemas.microsoft.com/office/drawing/2014/main" id="{CBD56224-8185-F800-5D98-F79C36122A84}"/>
                </a:ext>
              </a:extLst>
            </p:cNvPr>
            <p:cNvSpPr/>
            <p:nvPr/>
          </p:nvSpPr>
          <p:spPr>
            <a:xfrm>
              <a:off x="12031239" y="5564168"/>
              <a:ext cx="132291" cy="205654"/>
            </a:xfrm>
            <a:custGeom>
              <a:avLst/>
              <a:gdLst>
                <a:gd name="connsiteX0" fmla="*/ 12806 w 132291"/>
                <a:gd name="connsiteY0" fmla="*/ 1428 h 205654"/>
                <a:gd name="connsiteX1" fmla="*/ 15663 w 132291"/>
                <a:gd name="connsiteY1" fmla="*/ 4284 h 205654"/>
                <a:gd name="connsiteX2" fmla="*/ 130916 w 132291"/>
                <a:gd name="connsiteY2" fmla="*/ 191849 h 205654"/>
                <a:gd name="connsiteX3" fmla="*/ 128058 w 132291"/>
                <a:gd name="connsiteY3" fmla="*/ 204226 h 205654"/>
                <a:gd name="connsiteX4" fmla="*/ 119486 w 132291"/>
                <a:gd name="connsiteY4" fmla="*/ 204226 h 205654"/>
                <a:gd name="connsiteX5" fmla="*/ 116628 w 132291"/>
                <a:gd name="connsiteY5" fmla="*/ 201370 h 205654"/>
                <a:gd name="connsiteX6" fmla="*/ 1376 w 132291"/>
                <a:gd name="connsiteY6" fmla="*/ 13806 h 205654"/>
                <a:gd name="connsiteX7" fmla="*/ 4233 w 132291"/>
                <a:gd name="connsiteY7" fmla="*/ 1428 h 205654"/>
                <a:gd name="connsiteX8" fmla="*/ 12806 w 132291"/>
                <a:gd name="connsiteY8" fmla="*/ 1428 h 20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5654">
                  <a:moveTo>
                    <a:pt x="12806" y="1428"/>
                  </a:moveTo>
                  <a:cubicBezTo>
                    <a:pt x="13758" y="2380"/>
                    <a:pt x="14711" y="3332"/>
                    <a:pt x="15663" y="4284"/>
                  </a:cubicBezTo>
                  <a:lnTo>
                    <a:pt x="130916" y="191849"/>
                  </a:lnTo>
                  <a:cubicBezTo>
                    <a:pt x="133773" y="195658"/>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9948" y="-476"/>
                    <a:pt x="12806" y="1428"/>
                  </a:cubicBezTo>
                </a:path>
              </a:pathLst>
            </a:custGeom>
            <a:solidFill>
              <a:srgbClr val="FFFFFF"/>
            </a:solidFill>
            <a:ln w="9525" cap="flat">
              <a:noFill/>
              <a:prstDash val="solid"/>
              <a:miter/>
            </a:ln>
          </p:spPr>
          <p:txBody>
            <a:bodyPr rtlCol="0" anchor="ctr"/>
            <a:lstStyle/>
            <a:p>
              <a:endParaRPr lang="en-US" sz="1432"/>
            </a:p>
          </p:txBody>
        </p:sp>
        <p:grpSp>
          <p:nvGrpSpPr>
            <p:cNvPr id="14" name="Graphic 47">
              <a:extLst>
                <a:ext uri="{FF2B5EF4-FFF2-40B4-BE49-F238E27FC236}">
                  <a16:creationId xmlns:a16="http://schemas.microsoft.com/office/drawing/2014/main" id="{8D6712AB-B559-B023-1F10-289E693D25FE}"/>
                </a:ext>
              </a:extLst>
            </p:cNvPr>
            <p:cNvGrpSpPr/>
            <p:nvPr/>
          </p:nvGrpSpPr>
          <p:grpSpPr>
            <a:xfrm>
              <a:off x="10968672" y="5214269"/>
              <a:ext cx="912495" cy="1194891"/>
              <a:chOff x="10968672" y="5214269"/>
              <a:chExt cx="912495" cy="1194891"/>
            </a:xfrm>
            <a:solidFill>
              <a:srgbClr val="FFFFFF"/>
            </a:solidFill>
          </p:grpSpPr>
          <p:grpSp>
            <p:nvGrpSpPr>
              <p:cNvPr id="15" name="Graphic 47">
                <a:extLst>
                  <a:ext uri="{FF2B5EF4-FFF2-40B4-BE49-F238E27FC236}">
                    <a16:creationId xmlns:a16="http://schemas.microsoft.com/office/drawing/2014/main" id="{FE070AB9-028B-FBEF-FBF7-D65B104FD198}"/>
                  </a:ext>
                </a:extLst>
              </p:cNvPr>
              <p:cNvGrpSpPr/>
              <p:nvPr/>
            </p:nvGrpSpPr>
            <p:grpSpPr>
              <a:xfrm>
                <a:off x="10968672" y="5789340"/>
                <a:ext cx="751522" cy="619820"/>
                <a:chOff x="10968672" y="5789340"/>
                <a:chExt cx="751522" cy="619820"/>
              </a:xfrm>
              <a:solidFill>
                <a:srgbClr val="FFFFFF"/>
              </a:solidFill>
            </p:grpSpPr>
            <p:sp>
              <p:nvSpPr>
                <p:cNvPr id="175" name="Freeform 174">
                  <a:extLst>
                    <a:ext uri="{FF2B5EF4-FFF2-40B4-BE49-F238E27FC236}">
                      <a16:creationId xmlns:a16="http://schemas.microsoft.com/office/drawing/2014/main" id="{A8DCB712-19CE-4D40-68D0-443F637DB353}"/>
                    </a:ext>
                  </a:extLst>
                </p:cNvPr>
                <p:cNvSpPr/>
                <p:nvPr/>
              </p:nvSpPr>
              <p:spPr>
                <a:xfrm>
                  <a:off x="10968672" y="5794101"/>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3 w 202882"/>
                    <a:gd name="connsiteY6" fmla="*/ 185660 h 185660"/>
                    <a:gd name="connsiteX7" fmla="*/ 140970 w 202882"/>
                    <a:gd name="connsiteY7" fmla="*/ 185660 h 185660"/>
                    <a:gd name="connsiteX8" fmla="*/ 132397 w 202882"/>
                    <a:gd name="connsiteY8" fmla="*/ 157097 h 185660"/>
                    <a:gd name="connsiteX9" fmla="*/ 118110 w 202882"/>
                    <a:gd name="connsiteY9" fmla="*/ 113301 h 185660"/>
                    <a:gd name="connsiteX10" fmla="*/ 100965 w 202882"/>
                    <a:gd name="connsiteY10" fmla="*/ 61887 h 185660"/>
                    <a:gd name="connsiteX11" fmla="*/ 83820 w 202882"/>
                    <a:gd name="connsiteY11" fmla="*/ 113301 h 185660"/>
                    <a:gd name="connsiteX12" fmla="*/ 118110 w 202882"/>
                    <a:gd name="connsiteY12" fmla="*/ 113301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3" y="185660"/>
                      </a:lnTo>
                      <a:lnTo>
                        <a:pt x="140970" y="185660"/>
                      </a:lnTo>
                      <a:lnTo>
                        <a:pt x="132397" y="157097"/>
                      </a:lnTo>
                      <a:close/>
                      <a:moveTo>
                        <a:pt x="118110" y="113301"/>
                      </a:moveTo>
                      <a:lnTo>
                        <a:pt x="100965" y="61887"/>
                      </a:lnTo>
                      <a:lnTo>
                        <a:pt x="83820" y="113301"/>
                      </a:lnTo>
                      <a:lnTo>
                        <a:pt x="118110" y="113301"/>
                      </a:lnTo>
                      <a:close/>
                    </a:path>
                  </a:pathLst>
                </a:custGeom>
                <a:solidFill>
                  <a:srgbClr val="FFFFFF"/>
                </a:solidFill>
                <a:ln w="9525" cap="flat">
                  <a:noFill/>
                  <a:prstDash val="solid"/>
                  <a:miter/>
                </a:ln>
              </p:spPr>
              <p:txBody>
                <a:bodyPr rtlCol="0" anchor="ctr"/>
                <a:lstStyle/>
                <a:p>
                  <a:endParaRPr lang="en-US" sz="1432"/>
                </a:p>
              </p:txBody>
            </p:sp>
            <p:sp>
              <p:nvSpPr>
                <p:cNvPr id="176" name="Freeform 175">
                  <a:extLst>
                    <a:ext uri="{FF2B5EF4-FFF2-40B4-BE49-F238E27FC236}">
                      <a16:creationId xmlns:a16="http://schemas.microsoft.com/office/drawing/2014/main" id="{871161D3-598E-260E-B7E2-5F605A39FC8C}"/>
                    </a:ext>
                  </a:extLst>
                </p:cNvPr>
                <p:cNvSpPr/>
                <p:nvPr/>
              </p:nvSpPr>
              <p:spPr>
                <a:xfrm>
                  <a:off x="11180127" y="5789340"/>
                  <a:ext cx="181927" cy="190420"/>
                </a:xfrm>
                <a:custGeom>
                  <a:avLst/>
                  <a:gdLst>
                    <a:gd name="connsiteX0" fmla="*/ 119063 w 181927"/>
                    <a:gd name="connsiteY0" fmla="*/ 67599 h 190420"/>
                    <a:gd name="connsiteX1" fmla="*/ 109538 w 181927"/>
                    <a:gd name="connsiteY1" fmla="*/ 59031 h 190420"/>
                    <a:gd name="connsiteX2" fmla="*/ 94297 w 181927"/>
                    <a:gd name="connsiteY2" fmla="*/ 56174 h 190420"/>
                    <a:gd name="connsiteX3" fmla="*/ 68580 w 181927"/>
                    <a:gd name="connsiteY3" fmla="*/ 66647 h 190420"/>
                    <a:gd name="connsiteX4" fmla="*/ 59055 w 181927"/>
                    <a:gd name="connsiteY4" fmla="*/ 96163 h 190420"/>
                    <a:gd name="connsiteX5" fmla="*/ 69532 w 181927"/>
                    <a:gd name="connsiteY5" fmla="*/ 128534 h 190420"/>
                    <a:gd name="connsiteX6" fmla="*/ 100965 w 181927"/>
                    <a:gd name="connsiteY6" fmla="*/ 139007 h 190420"/>
                    <a:gd name="connsiteX7" fmla="*/ 133350 w 181927"/>
                    <a:gd name="connsiteY7" fmla="*/ 122822 h 190420"/>
                    <a:gd name="connsiteX8" fmla="*/ 86678 w 181927"/>
                    <a:gd name="connsiteY8" fmla="*/ 122822 h 190420"/>
                    <a:gd name="connsiteX9" fmla="*/ 86678 w 181927"/>
                    <a:gd name="connsiteY9" fmla="*/ 81881 h 190420"/>
                    <a:gd name="connsiteX10" fmla="*/ 181928 w 181927"/>
                    <a:gd name="connsiteY10" fmla="*/ 81881 h 190420"/>
                    <a:gd name="connsiteX11" fmla="*/ 181928 w 181927"/>
                    <a:gd name="connsiteY11" fmla="*/ 139960 h 190420"/>
                    <a:gd name="connsiteX12" fmla="*/ 148590 w 181927"/>
                    <a:gd name="connsiteY12" fmla="*/ 175187 h 190420"/>
                    <a:gd name="connsiteX13" fmla="*/ 94297 w 181927"/>
                    <a:gd name="connsiteY13" fmla="*/ 190421 h 190420"/>
                    <a:gd name="connsiteX14" fmla="*/ 43815 w 181927"/>
                    <a:gd name="connsiteY14" fmla="*/ 178044 h 190420"/>
                    <a:gd name="connsiteX15" fmla="*/ 11430 w 181927"/>
                    <a:gd name="connsiteY15" fmla="*/ 144720 h 190420"/>
                    <a:gd name="connsiteX16" fmla="*/ 0 w 181927"/>
                    <a:gd name="connsiteY16" fmla="*/ 95210 h 190420"/>
                    <a:gd name="connsiteX17" fmla="*/ 11430 w 181927"/>
                    <a:gd name="connsiteY17" fmla="*/ 45701 h 190420"/>
                    <a:gd name="connsiteX18" fmla="*/ 43815 w 181927"/>
                    <a:gd name="connsiteY18" fmla="*/ 12377 h 190420"/>
                    <a:gd name="connsiteX19" fmla="*/ 93345 w 181927"/>
                    <a:gd name="connsiteY19" fmla="*/ 0 h 190420"/>
                    <a:gd name="connsiteX20" fmla="*/ 152400 w 181927"/>
                    <a:gd name="connsiteY20" fmla="*/ 17138 h 190420"/>
                    <a:gd name="connsiteX21" fmla="*/ 180022 w 181927"/>
                    <a:gd name="connsiteY21" fmla="*/ 64743 h 190420"/>
                    <a:gd name="connsiteX22" fmla="*/ 119063 w 181927"/>
                    <a:gd name="connsiteY22" fmla="*/ 64743 h 19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0420">
                      <a:moveTo>
                        <a:pt x="119063" y="67599"/>
                      </a:moveTo>
                      <a:cubicBezTo>
                        <a:pt x="117157" y="63791"/>
                        <a:pt x="113347" y="60935"/>
                        <a:pt x="109538" y="59031"/>
                      </a:cubicBezTo>
                      <a:cubicBezTo>
                        <a:pt x="105728" y="57126"/>
                        <a:pt x="100013" y="56174"/>
                        <a:pt x="94297" y="56174"/>
                      </a:cubicBezTo>
                      <a:cubicBezTo>
                        <a:pt x="82867" y="56174"/>
                        <a:pt x="74295" y="59983"/>
                        <a:pt x="68580" y="66647"/>
                      </a:cubicBezTo>
                      <a:cubicBezTo>
                        <a:pt x="62865" y="74264"/>
                        <a:pt x="59055" y="83785"/>
                        <a:pt x="59055" y="96163"/>
                      </a:cubicBezTo>
                      <a:cubicBezTo>
                        <a:pt x="59055" y="110444"/>
                        <a:pt x="62865" y="121869"/>
                        <a:pt x="69532" y="128534"/>
                      </a:cubicBezTo>
                      <a:cubicBezTo>
                        <a:pt x="76200" y="136151"/>
                        <a:pt x="86678" y="139007"/>
                        <a:pt x="100965" y="139007"/>
                      </a:cubicBezTo>
                      <a:cubicBezTo>
                        <a:pt x="114300" y="139007"/>
                        <a:pt x="125730" y="133295"/>
                        <a:pt x="133350" y="122822"/>
                      </a:cubicBezTo>
                      <a:lnTo>
                        <a:pt x="86678" y="122822"/>
                      </a:lnTo>
                      <a:lnTo>
                        <a:pt x="86678" y="81881"/>
                      </a:lnTo>
                      <a:lnTo>
                        <a:pt x="181928" y="81881"/>
                      </a:lnTo>
                      <a:lnTo>
                        <a:pt x="181928" y="139960"/>
                      </a:lnTo>
                      <a:cubicBezTo>
                        <a:pt x="174307" y="154241"/>
                        <a:pt x="162878" y="165666"/>
                        <a:pt x="148590" y="175187"/>
                      </a:cubicBezTo>
                      <a:cubicBezTo>
                        <a:pt x="134303" y="184708"/>
                        <a:pt x="116205" y="190421"/>
                        <a:pt x="94297" y="190421"/>
                      </a:cubicBezTo>
                      <a:cubicBezTo>
                        <a:pt x="75247" y="190421"/>
                        <a:pt x="58103" y="186613"/>
                        <a:pt x="43815" y="178044"/>
                      </a:cubicBezTo>
                      <a:cubicBezTo>
                        <a:pt x="29528" y="170427"/>
                        <a:pt x="19050" y="159002"/>
                        <a:pt x="11430" y="144720"/>
                      </a:cubicBezTo>
                      <a:cubicBezTo>
                        <a:pt x="3810" y="130438"/>
                        <a:pt x="0" y="114253"/>
                        <a:pt x="0" y="95210"/>
                      </a:cubicBezTo>
                      <a:cubicBezTo>
                        <a:pt x="0" y="77121"/>
                        <a:pt x="3810" y="60935"/>
                        <a:pt x="11430" y="45701"/>
                      </a:cubicBezTo>
                      <a:cubicBezTo>
                        <a:pt x="19050" y="31419"/>
                        <a:pt x="29528" y="19994"/>
                        <a:pt x="43815" y="12377"/>
                      </a:cubicBezTo>
                      <a:cubicBezTo>
                        <a:pt x="58103" y="4761"/>
                        <a:pt x="74295" y="0"/>
                        <a:pt x="93345" y="0"/>
                      </a:cubicBezTo>
                      <a:cubicBezTo>
                        <a:pt x="118110" y="0"/>
                        <a:pt x="137160" y="5713"/>
                        <a:pt x="152400" y="17138"/>
                      </a:cubicBezTo>
                      <a:cubicBezTo>
                        <a:pt x="167640" y="28563"/>
                        <a:pt x="177165" y="44749"/>
                        <a:pt x="180022" y="64743"/>
                      </a:cubicBezTo>
                      <a:lnTo>
                        <a:pt x="119063" y="64743"/>
                      </a:lnTo>
                      <a:close/>
                    </a:path>
                  </a:pathLst>
                </a:custGeom>
                <a:solidFill>
                  <a:srgbClr val="FFFFFF"/>
                </a:solidFill>
                <a:ln w="9525" cap="flat">
                  <a:noFill/>
                  <a:prstDash val="solid"/>
                  <a:miter/>
                </a:ln>
              </p:spPr>
              <p:txBody>
                <a:bodyPr rtlCol="0" anchor="ctr"/>
                <a:lstStyle/>
                <a:p>
                  <a:endParaRPr lang="en-US" sz="1432"/>
                </a:p>
              </p:txBody>
            </p:sp>
            <p:sp>
              <p:nvSpPr>
                <p:cNvPr id="177" name="Freeform 176">
                  <a:extLst>
                    <a:ext uri="{FF2B5EF4-FFF2-40B4-BE49-F238E27FC236}">
                      <a16:creationId xmlns:a16="http://schemas.microsoft.com/office/drawing/2014/main" id="{3001EE7E-08C5-4E54-8AC7-0FB5B82E0192}"/>
                    </a:ext>
                  </a:extLst>
                </p:cNvPr>
                <p:cNvSpPr/>
                <p:nvPr/>
              </p:nvSpPr>
              <p:spPr>
                <a:xfrm>
                  <a:off x="11383009" y="5793149"/>
                  <a:ext cx="157162" cy="186612"/>
                </a:xfrm>
                <a:custGeom>
                  <a:avLst/>
                  <a:gdLst>
                    <a:gd name="connsiteX0" fmla="*/ 93345 w 157162"/>
                    <a:gd name="connsiteY0" fmla="*/ 185660 h 186612"/>
                    <a:gd name="connsiteX1" fmla="*/ 58103 w 157162"/>
                    <a:gd name="connsiteY1" fmla="*/ 119013 h 186612"/>
                    <a:gd name="connsiteX2" fmla="*/ 58103 w 157162"/>
                    <a:gd name="connsiteY2" fmla="*/ 119013 h 186612"/>
                    <a:gd name="connsiteX3" fmla="*/ 58103 w 157162"/>
                    <a:gd name="connsiteY3" fmla="*/ 185660 h 186612"/>
                    <a:gd name="connsiteX4" fmla="*/ 0 w 157162"/>
                    <a:gd name="connsiteY4" fmla="*/ 185660 h 186612"/>
                    <a:gd name="connsiteX5" fmla="*/ 0 w 157162"/>
                    <a:gd name="connsiteY5" fmla="*/ 0 h 186612"/>
                    <a:gd name="connsiteX6" fmla="*/ 86678 w 157162"/>
                    <a:gd name="connsiteY6" fmla="*/ 0 h 186612"/>
                    <a:gd name="connsiteX7" fmla="*/ 125730 w 157162"/>
                    <a:gd name="connsiteY7" fmla="*/ 7617 h 186612"/>
                    <a:gd name="connsiteX8" fmla="*/ 149543 w 157162"/>
                    <a:gd name="connsiteY8" fmla="*/ 29515 h 186612"/>
                    <a:gd name="connsiteX9" fmla="*/ 157163 w 157162"/>
                    <a:gd name="connsiteY9" fmla="*/ 60935 h 186612"/>
                    <a:gd name="connsiteX10" fmla="*/ 146685 w 157162"/>
                    <a:gd name="connsiteY10" fmla="*/ 94258 h 186612"/>
                    <a:gd name="connsiteX11" fmla="*/ 117158 w 157162"/>
                    <a:gd name="connsiteY11" fmla="*/ 115205 h 186612"/>
                    <a:gd name="connsiteX12" fmla="*/ 157163 w 157162"/>
                    <a:gd name="connsiteY12" fmla="*/ 186612 h 186612"/>
                    <a:gd name="connsiteX13" fmla="*/ 93345 w 157162"/>
                    <a:gd name="connsiteY13" fmla="*/ 186612 h 186612"/>
                    <a:gd name="connsiteX14" fmla="*/ 58103 w 157162"/>
                    <a:gd name="connsiteY14" fmla="*/ 79977 h 186612"/>
                    <a:gd name="connsiteX15" fmla="*/ 80963 w 157162"/>
                    <a:gd name="connsiteY15" fmla="*/ 79977 h 186612"/>
                    <a:gd name="connsiteX16" fmla="*/ 93345 w 157162"/>
                    <a:gd name="connsiteY16" fmla="*/ 76168 h 186612"/>
                    <a:gd name="connsiteX17" fmla="*/ 97155 w 157162"/>
                    <a:gd name="connsiteY17" fmla="*/ 63791 h 186612"/>
                    <a:gd name="connsiteX18" fmla="*/ 92393 w 157162"/>
                    <a:gd name="connsiteY18" fmla="*/ 52366 h 186612"/>
                    <a:gd name="connsiteX19" fmla="*/ 80010 w 157162"/>
                    <a:gd name="connsiteY19" fmla="*/ 48557 h 186612"/>
                    <a:gd name="connsiteX20" fmla="*/ 57150 w 157162"/>
                    <a:gd name="connsiteY20" fmla="*/ 48557 h 186612"/>
                    <a:gd name="connsiteX21" fmla="*/ 57150 w 157162"/>
                    <a:gd name="connsiteY21" fmla="*/ 79977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162" h="186612">
                      <a:moveTo>
                        <a:pt x="93345" y="185660"/>
                      </a:moveTo>
                      <a:lnTo>
                        <a:pt x="58103" y="119013"/>
                      </a:lnTo>
                      <a:lnTo>
                        <a:pt x="58103" y="119013"/>
                      </a:lnTo>
                      <a:lnTo>
                        <a:pt x="58103" y="185660"/>
                      </a:lnTo>
                      <a:lnTo>
                        <a:pt x="0" y="185660"/>
                      </a:lnTo>
                      <a:lnTo>
                        <a:pt x="0" y="0"/>
                      </a:lnTo>
                      <a:lnTo>
                        <a:pt x="86678" y="0"/>
                      </a:lnTo>
                      <a:cubicBezTo>
                        <a:pt x="101918" y="0"/>
                        <a:pt x="114300" y="2856"/>
                        <a:pt x="125730" y="7617"/>
                      </a:cubicBezTo>
                      <a:cubicBezTo>
                        <a:pt x="136208" y="13329"/>
                        <a:pt x="144780" y="19994"/>
                        <a:pt x="149543" y="29515"/>
                      </a:cubicBezTo>
                      <a:cubicBezTo>
                        <a:pt x="154305" y="39036"/>
                        <a:pt x="157163" y="49509"/>
                        <a:pt x="157163" y="60935"/>
                      </a:cubicBezTo>
                      <a:cubicBezTo>
                        <a:pt x="157163" y="73312"/>
                        <a:pt x="153353" y="84737"/>
                        <a:pt x="146685" y="94258"/>
                      </a:cubicBezTo>
                      <a:cubicBezTo>
                        <a:pt x="140018" y="103779"/>
                        <a:pt x="129540" y="110444"/>
                        <a:pt x="117158" y="115205"/>
                      </a:cubicBezTo>
                      <a:lnTo>
                        <a:pt x="157163" y="186612"/>
                      </a:lnTo>
                      <a:lnTo>
                        <a:pt x="93345" y="186612"/>
                      </a:lnTo>
                      <a:close/>
                      <a:moveTo>
                        <a:pt x="58103" y="79977"/>
                      </a:moveTo>
                      <a:lnTo>
                        <a:pt x="80963" y="79977"/>
                      </a:lnTo>
                      <a:cubicBezTo>
                        <a:pt x="86678" y="79977"/>
                        <a:pt x="90488" y="79025"/>
                        <a:pt x="93345" y="76168"/>
                      </a:cubicBezTo>
                      <a:cubicBezTo>
                        <a:pt x="96203" y="73312"/>
                        <a:pt x="97155" y="69504"/>
                        <a:pt x="97155" y="63791"/>
                      </a:cubicBezTo>
                      <a:cubicBezTo>
                        <a:pt x="97155" y="59030"/>
                        <a:pt x="95250" y="55222"/>
                        <a:pt x="92393" y="52366"/>
                      </a:cubicBezTo>
                      <a:cubicBezTo>
                        <a:pt x="89535" y="49509"/>
                        <a:pt x="85725" y="48557"/>
                        <a:pt x="80010" y="48557"/>
                      </a:cubicBezTo>
                      <a:lnTo>
                        <a:pt x="57150" y="48557"/>
                      </a:lnTo>
                      <a:lnTo>
                        <a:pt x="57150" y="79977"/>
                      </a:lnTo>
                      <a:close/>
                    </a:path>
                  </a:pathLst>
                </a:custGeom>
                <a:solidFill>
                  <a:srgbClr val="FFFFFF"/>
                </a:solidFill>
                <a:ln w="9525" cap="flat">
                  <a:noFill/>
                  <a:prstDash val="solid"/>
                  <a:miter/>
                </a:ln>
              </p:spPr>
              <p:txBody>
                <a:bodyPr rtlCol="0" anchor="ctr"/>
                <a:lstStyle/>
                <a:p>
                  <a:endParaRPr lang="en-US" sz="1432"/>
                </a:p>
              </p:txBody>
            </p:sp>
            <p:sp>
              <p:nvSpPr>
                <p:cNvPr id="178" name="Freeform 177">
                  <a:extLst>
                    <a:ext uri="{FF2B5EF4-FFF2-40B4-BE49-F238E27FC236}">
                      <a16:creationId xmlns:a16="http://schemas.microsoft.com/office/drawing/2014/main" id="{DE5CFEA2-0DBA-7B32-B22A-71FE6EC0CFC3}"/>
                    </a:ext>
                  </a:extLst>
                </p:cNvPr>
                <p:cNvSpPr/>
                <p:nvPr/>
              </p:nvSpPr>
              <p:spPr>
                <a:xfrm>
                  <a:off x="11558269" y="5793149"/>
                  <a:ext cx="58102" cy="185660"/>
                </a:xfrm>
                <a:custGeom>
                  <a:avLst/>
                  <a:gdLst>
                    <a:gd name="connsiteX0" fmla="*/ 58103 w 58102"/>
                    <a:gd name="connsiteY0" fmla="*/ 0 h 185660"/>
                    <a:gd name="connsiteX1" fmla="*/ 58103 w 58102"/>
                    <a:gd name="connsiteY1" fmla="*/ 185660 h 185660"/>
                    <a:gd name="connsiteX2" fmla="*/ 0 w 58102"/>
                    <a:gd name="connsiteY2" fmla="*/ 185660 h 185660"/>
                    <a:gd name="connsiteX3" fmla="*/ 0 w 58102"/>
                    <a:gd name="connsiteY3" fmla="*/ 0 h 185660"/>
                    <a:gd name="connsiteX4" fmla="*/ 58103 w 58102"/>
                    <a:gd name="connsiteY4" fmla="*/ 0 h 18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5660">
                      <a:moveTo>
                        <a:pt x="58103" y="0"/>
                      </a:moveTo>
                      <a:lnTo>
                        <a:pt x="58103" y="185660"/>
                      </a:lnTo>
                      <a:lnTo>
                        <a:pt x="0" y="185660"/>
                      </a:lnTo>
                      <a:lnTo>
                        <a:pt x="0" y="0"/>
                      </a:lnTo>
                      <a:lnTo>
                        <a:pt x="58103" y="0"/>
                      </a:lnTo>
                      <a:close/>
                    </a:path>
                  </a:pathLst>
                </a:custGeom>
                <a:solidFill>
                  <a:srgbClr val="FFFFFF"/>
                </a:solidFill>
                <a:ln w="9525" cap="flat">
                  <a:noFill/>
                  <a:prstDash val="solid"/>
                  <a:miter/>
                </a:ln>
              </p:spPr>
              <p:txBody>
                <a:bodyPr rtlCol="0" anchor="ctr"/>
                <a:lstStyle/>
                <a:p>
                  <a:endParaRPr lang="en-US" sz="1432"/>
                </a:p>
              </p:txBody>
            </p:sp>
            <p:sp>
              <p:nvSpPr>
                <p:cNvPr id="179" name="Freeform 178">
                  <a:extLst>
                    <a:ext uri="{FF2B5EF4-FFF2-40B4-BE49-F238E27FC236}">
                      <a16:creationId xmlns:a16="http://schemas.microsoft.com/office/drawing/2014/main" id="{762E4429-085D-6291-9250-795C2F77E95C}"/>
                    </a:ext>
                  </a:extLst>
                </p:cNvPr>
                <p:cNvSpPr/>
                <p:nvPr/>
              </p:nvSpPr>
              <p:spPr>
                <a:xfrm>
                  <a:off x="10982007" y="6007373"/>
                  <a:ext cx="131445" cy="186612"/>
                </a:xfrm>
                <a:custGeom>
                  <a:avLst/>
                  <a:gdLst>
                    <a:gd name="connsiteX0" fmla="*/ 131445 w 131445"/>
                    <a:gd name="connsiteY0" fmla="*/ 0 h 186612"/>
                    <a:gd name="connsiteX1" fmla="*/ 131445 w 131445"/>
                    <a:gd name="connsiteY1" fmla="*/ 46653 h 186612"/>
                    <a:gd name="connsiteX2" fmla="*/ 58103 w 131445"/>
                    <a:gd name="connsiteY2" fmla="*/ 46653 h 186612"/>
                    <a:gd name="connsiteX3" fmla="*/ 58103 w 131445"/>
                    <a:gd name="connsiteY3" fmla="*/ 72360 h 186612"/>
                    <a:gd name="connsiteX4" fmla="*/ 110490 w 131445"/>
                    <a:gd name="connsiteY4" fmla="*/ 72360 h 186612"/>
                    <a:gd name="connsiteX5" fmla="*/ 110490 w 131445"/>
                    <a:gd name="connsiteY5" fmla="*/ 116157 h 186612"/>
                    <a:gd name="connsiteX6" fmla="*/ 58103 w 131445"/>
                    <a:gd name="connsiteY6" fmla="*/ 116157 h 186612"/>
                    <a:gd name="connsiteX7" fmla="*/ 58103 w 131445"/>
                    <a:gd name="connsiteY7" fmla="*/ 186612 h 186612"/>
                    <a:gd name="connsiteX8" fmla="*/ 0 w 131445"/>
                    <a:gd name="connsiteY8" fmla="*/ 186612 h 186612"/>
                    <a:gd name="connsiteX9" fmla="*/ 0 w 131445"/>
                    <a:gd name="connsiteY9" fmla="*/ 952 h 186612"/>
                    <a:gd name="connsiteX10" fmla="*/ 131445 w 131445"/>
                    <a:gd name="connsiteY10"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5" h="186612">
                      <a:moveTo>
                        <a:pt x="131445" y="0"/>
                      </a:moveTo>
                      <a:lnTo>
                        <a:pt x="131445" y="46653"/>
                      </a:lnTo>
                      <a:lnTo>
                        <a:pt x="58103" y="46653"/>
                      </a:lnTo>
                      <a:lnTo>
                        <a:pt x="58103" y="72360"/>
                      </a:lnTo>
                      <a:lnTo>
                        <a:pt x="110490" y="72360"/>
                      </a:lnTo>
                      <a:lnTo>
                        <a:pt x="110490" y="116157"/>
                      </a:lnTo>
                      <a:lnTo>
                        <a:pt x="58103" y="116157"/>
                      </a:lnTo>
                      <a:lnTo>
                        <a:pt x="58103" y="186612"/>
                      </a:lnTo>
                      <a:lnTo>
                        <a:pt x="0" y="186612"/>
                      </a:lnTo>
                      <a:lnTo>
                        <a:pt x="0" y="952"/>
                      </a:lnTo>
                      <a:lnTo>
                        <a:pt x="131445" y="952"/>
                      </a:lnTo>
                      <a:close/>
                    </a:path>
                  </a:pathLst>
                </a:custGeom>
                <a:solidFill>
                  <a:srgbClr val="FFFFFF"/>
                </a:solidFill>
                <a:ln w="9525" cap="flat">
                  <a:noFill/>
                  <a:prstDash val="solid"/>
                  <a:miter/>
                </a:ln>
              </p:spPr>
              <p:txBody>
                <a:bodyPr rtlCol="0" anchor="ctr"/>
                <a:lstStyle/>
                <a:p>
                  <a:endParaRPr lang="en-US" sz="1432"/>
                </a:p>
              </p:txBody>
            </p:sp>
            <p:sp>
              <p:nvSpPr>
                <p:cNvPr id="180" name="Freeform 179">
                  <a:extLst>
                    <a:ext uri="{FF2B5EF4-FFF2-40B4-BE49-F238E27FC236}">
                      <a16:creationId xmlns:a16="http://schemas.microsoft.com/office/drawing/2014/main" id="{86208DB4-049F-300B-2910-F2EE7C7C1192}"/>
                    </a:ext>
                  </a:extLst>
                </p:cNvPr>
                <p:cNvSpPr/>
                <p:nvPr/>
              </p:nvSpPr>
              <p:spPr>
                <a:xfrm>
                  <a:off x="11126787" y="6002612"/>
                  <a:ext cx="191452" cy="192325"/>
                </a:xfrm>
                <a:custGeom>
                  <a:avLst/>
                  <a:gdLst>
                    <a:gd name="connsiteX0" fmla="*/ 48578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8" y="12377"/>
                      </a:cubicBezTo>
                      <a:cubicBezTo>
                        <a:pt x="62865" y="3808"/>
                        <a:pt x="79057" y="0"/>
                        <a:pt x="97155" y="0"/>
                      </a:cubicBezTo>
                      <a:cubicBezTo>
                        <a:pt x="115253" y="0"/>
                        <a:pt x="130493" y="3808"/>
                        <a:pt x="144780" y="12377"/>
                      </a:cubicBezTo>
                      <a:cubicBezTo>
                        <a:pt x="159068" y="20946"/>
                        <a:pt x="170497" y="31419"/>
                        <a:pt x="179070" y="46653"/>
                      </a:cubicBezTo>
                      <a:cubicBezTo>
                        <a:pt x="187643" y="60935"/>
                        <a:pt x="191453" y="77120"/>
                        <a:pt x="191453" y="96162"/>
                      </a:cubicBezTo>
                      <a:cubicBezTo>
                        <a:pt x="191453" y="114253"/>
                        <a:pt x="187643" y="130438"/>
                        <a:pt x="179070" y="145672"/>
                      </a:cubicBezTo>
                      <a:cubicBezTo>
                        <a:pt x="170497" y="159954"/>
                        <a:pt x="159068" y="171379"/>
                        <a:pt x="144780" y="179948"/>
                      </a:cubicBezTo>
                      <a:cubicBezTo>
                        <a:pt x="130493" y="188517"/>
                        <a:pt x="114300" y="192325"/>
                        <a:pt x="97155" y="192325"/>
                      </a:cubicBezTo>
                      <a:cubicBezTo>
                        <a:pt x="79057" y="192325"/>
                        <a:pt x="62865" y="188517"/>
                        <a:pt x="48578" y="179948"/>
                      </a:cubicBezTo>
                      <a:close/>
                      <a:moveTo>
                        <a:pt x="123825" y="126630"/>
                      </a:moveTo>
                      <a:cubicBezTo>
                        <a:pt x="130493" y="119013"/>
                        <a:pt x="133350" y="109492"/>
                        <a:pt x="133350" y="96162"/>
                      </a:cubicBezTo>
                      <a:cubicBezTo>
                        <a:pt x="133350" y="83785"/>
                        <a:pt x="130493" y="73312"/>
                        <a:pt x="123825" y="65695"/>
                      </a:cubicBezTo>
                      <a:cubicBezTo>
                        <a:pt x="117157" y="58078"/>
                        <a:pt x="108585" y="54270"/>
                        <a:pt x="97155" y="54270"/>
                      </a:cubicBezTo>
                      <a:cubicBezTo>
                        <a:pt x="85725" y="54270"/>
                        <a:pt x="76200" y="58078"/>
                        <a:pt x="70485" y="65695"/>
                      </a:cubicBezTo>
                      <a:cubicBezTo>
                        <a:pt x="63818" y="73312"/>
                        <a:pt x="60960" y="82833"/>
                        <a:pt x="60960" y="96162"/>
                      </a:cubicBezTo>
                      <a:cubicBezTo>
                        <a:pt x="60960" y="108540"/>
                        <a:pt x="63818" y="119013"/>
                        <a:pt x="70485" y="126630"/>
                      </a:cubicBezTo>
                      <a:cubicBezTo>
                        <a:pt x="77153"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sz="1432"/>
                </a:p>
              </p:txBody>
            </p:sp>
            <p:sp>
              <p:nvSpPr>
                <p:cNvPr id="181" name="Freeform 180">
                  <a:extLst>
                    <a:ext uri="{FF2B5EF4-FFF2-40B4-BE49-F238E27FC236}">
                      <a16:creationId xmlns:a16="http://schemas.microsoft.com/office/drawing/2014/main" id="{C8828254-0383-7640-30E6-26907B30F60C}"/>
                    </a:ext>
                  </a:extLst>
                </p:cNvPr>
                <p:cNvSpPr/>
                <p:nvPr/>
              </p:nvSpPr>
              <p:spPr>
                <a:xfrm>
                  <a:off x="11333480" y="6002612"/>
                  <a:ext cx="191452" cy="192325"/>
                </a:xfrm>
                <a:custGeom>
                  <a:avLst/>
                  <a:gdLst>
                    <a:gd name="connsiteX0" fmla="*/ 48577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7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2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7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7"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7" y="12377"/>
                      </a:cubicBezTo>
                      <a:cubicBezTo>
                        <a:pt x="62865" y="3808"/>
                        <a:pt x="79057" y="0"/>
                        <a:pt x="97155" y="0"/>
                      </a:cubicBezTo>
                      <a:cubicBezTo>
                        <a:pt x="115252" y="0"/>
                        <a:pt x="130492" y="3808"/>
                        <a:pt x="144780" y="12377"/>
                      </a:cubicBezTo>
                      <a:cubicBezTo>
                        <a:pt x="159067" y="20946"/>
                        <a:pt x="170497" y="31419"/>
                        <a:pt x="179070" y="46653"/>
                      </a:cubicBezTo>
                      <a:cubicBezTo>
                        <a:pt x="187642" y="60935"/>
                        <a:pt x="191452" y="77120"/>
                        <a:pt x="191452" y="96162"/>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2"/>
                      </a:cubicBezTo>
                      <a:cubicBezTo>
                        <a:pt x="133350" y="83785"/>
                        <a:pt x="130492" y="73312"/>
                        <a:pt x="123825" y="65695"/>
                      </a:cubicBezTo>
                      <a:cubicBezTo>
                        <a:pt x="117157" y="58078"/>
                        <a:pt x="108585" y="54270"/>
                        <a:pt x="97155" y="54270"/>
                      </a:cubicBezTo>
                      <a:cubicBezTo>
                        <a:pt x="85725" y="54270"/>
                        <a:pt x="76200" y="58078"/>
                        <a:pt x="70485" y="65695"/>
                      </a:cubicBezTo>
                      <a:cubicBezTo>
                        <a:pt x="63817" y="73312"/>
                        <a:pt x="60960" y="82833"/>
                        <a:pt x="60960" y="96162"/>
                      </a:cubicBezTo>
                      <a:cubicBezTo>
                        <a:pt x="60960" y="108540"/>
                        <a:pt x="63817" y="119013"/>
                        <a:pt x="70485" y="126630"/>
                      </a:cubicBezTo>
                      <a:cubicBezTo>
                        <a:pt x="77152"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sz="1432"/>
                </a:p>
              </p:txBody>
            </p:sp>
            <p:sp>
              <p:nvSpPr>
                <p:cNvPr id="182" name="Freeform 181">
                  <a:extLst>
                    <a:ext uri="{FF2B5EF4-FFF2-40B4-BE49-F238E27FC236}">
                      <a16:creationId xmlns:a16="http://schemas.microsoft.com/office/drawing/2014/main" id="{8640FB5F-2D24-0E45-EBED-0CF82094BD34}"/>
                    </a:ext>
                  </a:extLst>
                </p:cNvPr>
                <p:cNvSpPr/>
                <p:nvPr/>
              </p:nvSpPr>
              <p:spPr>
                <a:xfrm>
                  <a:off x="11546840" y="6006420"/>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1390"/>
                        <a:pt x="103822" y="123774"/>
                      </a:cubicBezTo>
                      <a:close/>
                    </a:path>
                  </a:pathLst>
                </a:custGeom>
                <a:solidFill>
                  <a:srgbClr val="FFFFFF"/>
                </a:solidFill>
                <a:ln w="9525" cap="flat">
                  <a:noFill/>
                  <a:prstDash val="solid"/>
                  <a:miter/>
                </a:ln>
              </p:spPr>
              <p:txBody>
                <a:bodyPr rtlCol="0" anchor="ctr"/>
                <a:lstStyle/>
                <a:p>
                  <a:endParaRPr lang="en-US" sz="1432"/>
                </a:p>
              </p:txBody>
            </p:sp>
            <p:sp>
              <p:nvSpPr>
                <p:cNvPr id="183" name="Freeform 182">
                  <a:extLst>
                    <a:ext uri="{FF2B5EF4-FFF2-40B4-BE49-F238E27FC236}">
                      <a16:creationId xmlns:a16="http://schemas.microsoft.com/office/drawing/2014/main" id="{EBD0D415-7522-D9BD-257F-07DACE37F680}"/>
                    </a:ext>
                  </a:extLst>
                </p:cNvPr>
                <p:cNvSpPr/>
                <p:nvPr/>
              </p:nvSpPr>
              <p:spPr>
                <a:xfrm>
                  <a:off x="10982007" y="6221596"/>
                  <a:ext cx="123825" cy="185660"/>
                </a:xfrm>
                <a:custGeom>
                  <a:avLst/>
                  <a:gdLst>
                    <a:gd name="connsiteX0" fmla="*/ 58103 w 123825"/>
                    <a:gd name="connsiteY0" fmla="*/ 45701 h 185660"/>
                    <a:gd name="connsiteX1" fmla="*/ 58103 w 123825"/>
                    <a:gd name="connsiteY1" fmla="*/ 68552 h 185660"/>
                    <a:gd name="connsiteX2" fmla="*/ 116205 w 123825"/>
                    <a:gd name="connsiteY2" fmla="*/ 68552 h 185660"/>
                    <a:gd name="connsiteX3" fmla="*/ 116205 w 123825"/>
                    <a:gd name="connsiteY3" fmla="*/ 112348 h 185660"/>
                    <a:gd name="connsiteX4" fmla="*/ 58103 w 123825"/>
                    <a:gd name="connsiteY4" fmla="*/ 112348 h 185660"/>
                    <a:gd name="connsiteX5" fmla="*/ 58103 w 123825"/>
                    <a:gd name="connsiteY5" fmla="*/ 139007 h 185660"/>
                    <a:gd name="connsiteX6" fmla="*/ 123825 w 123825"/>
                    <a:gd name="connsiteY6" fmla="*/ 139007 h 185660"/>
                    <a:gd name="connsiteX7" fmla="*/ 123825 w 123825"/>
                    <a:gd name="connsiteY7" fmla="*/ 185660 h 185660"/>
                    <a:gd name="connsiteX8" fmla="*/ 0 w 123825"/>
                    <a:gd name="connsiteY8" fmla="*/ 185660 h 185660"/>
                    <a:gd name="connsiteX9" fmla="*/ 0 w 123825"/>
                    <a:gd name="connsiteY9" fmla="*/ 0 h 185660"/>
                    <a:gd name="connsiteX10" fmla="*/ 123825 w 123825"/>
                    <a:gd name="connsiteY10" fmla="*/ 0 h 185660"/>
                    <a:gd name="connsiteX11" fmla="*/ 123825 w 123825"/>
                    <a:gd name="connsiteY11" fmla="*/ 46653 h 185660"/>
                    <a:gd name="connsiteX12" fmla="*/ 58103 w 123825"/>
                    <a:gd name="connsiteY12" fmla="*/ 46653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5" h="185660">
                      <a:moveTo>
                        <a:pt x="58103" y="45701"/>
                      </a:moveTo>
                      <a:lnTo>
                        <a:pt x="58103" y="68552"/>
                      </a:lnTo>
                      <a:lnTo>
                        <a:pt x="116205" y="68552"/>
                      </a:lnTo>
                      <a:lnTo>
                        <a:pt x="116205" y="112348"/>
                      </a:lnTo>
                      <a:lnTo>
                        <a:pt x="58103" y="112348"/>
                      </a:lnTo>
                      <a:lnTo>
                        <a:pt x="58103" y="139007"/>
                      </a:lnTo>
                      <a:lnTo>
                        <a:pt x="123825" y="139007"/>
                      </a:lnTo>
                      <a:lnTo>
                        <a:pt x="123825" y="185660"/>
                      </a:lnTo>
                      <a:lnTo>
                        <a:pt x="0" y="185660"/>
                      </a:lnTo>
                      <a:lnTo>
                        <a:pt x="0" y="0"/>
                      </a:lnTo>
                      <a:lnTo>
                        <a:pt x="123825" y="0"/>
                      </a:lnTo>
                      <a:lnTo>
                        <a:pt x="123825" y="46653"/>
                      </a:lnTo>
                      <a:lnTo>
                        <a:pt x="58103" y="46653"/>
                      </a:lnTo>
                      <a:close/>
                    </a:path>
                  </a:pathLst>
                </a:custGeom>
                <a:solidFill>
                  <a:srgbClr val="FFFFFF"/>
                </a:solidFill>
                <a:ln w="9525" cap="flat">
                  <a:noFill/>
                  <a:prstDash val="solid"/>
                  <a:miter/>
                </a:ln>
              </p:spPr>
              <p:txBody>
                <a:bodyPr rtlCol="0" anchor="ctr"/>
                <a:lstStyle/>
                <a:p>
                  <a:endParaRPr lang="en-US" sz="1432"/>
                </a:p>
              </p:txBody>
            </p:sp>
            <p:sp>
              <p:nvSpPr>
                <p:cNvPr id="184" name="Freeform 183">
                  <a:extLst>
                    <a:ext uri="{FF2B5EF4-FFF2-40B4-BE49-F238E27FC236}">
                      <a16:creationId xmlns:a16="http://schemas.microsoft.com/office/drawing/2014/main" id="{239F06AA-3B86-0D88-2AF7-E6C79F973344}"/>
                    </a:ext>
                  </a:extLst>
                </p:cNvPr>
                <p:cNvSpPr/>
                <p:nvPr/>
              </p:nvSpPr>
              <p:spPr>
                <a:xfrm>
                  <a:off x="11127740" y="6220644"/>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0"/>
                        <a:pt x="114300" y="3809"/>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0438"/>
                        <a:pt x="103822" y="123774"/>
                      </a:cubicBezTo>
                      <a:close/>
                    </a:path>
                  </a:pathLst>
                </a:custGeom>
                <a:solidFill>
                  <a:srgbClr val="FFFFFF"/>
                </a:solidFill>
                <a:ln w="9525" cap="flat">
                  <a:noFill/>
                  <a:prstDash val="solid"/>
                  <a:miter/>
                </a:ln>
              </p:spPr>
              <p:txBody>
                <a:bodyPr rtlCol="0" anchor="ctr"/>
                <a:lstStyle/>
                <a:p>
                  <a:endParaRPr lang="en-US" sz="1432"/>
                </a:p>
              </p:txBody>
            </p:sp>
            <p:sp>
              <p:nvSpPr>
                <p:cNvPr id="185" name="Freeform 184">
                  <a:extLst>
                    <a:ext uri="{FF2B5EF4-FFF2-40B4-BE49-F238E27FC236}">
                      <a16:creationId xmlns:a16="http://schemas.microsoft.com/office/drawing/2014/main" id="{9E69E5E4-04A2-8538-F4AD-EC7EABFA9B2B}"/>
                    </a:ext>
                  </a:extLst>
                </p:cNvPr>
                <p:cNvSpPr/>
                <p:nvPr/>
              </p:nvSpPr>
              <p:spPr>
                <a:xfrm>
                  <a:off x="11321097" y="6220644"/>
                  <a:ext cx="165734" cy="188516"/>
                </a:xfrm>
                <a:custGeom>
                  <a:avLst/>
                  <a:gdLst>
                    <a:gd name="connsiteX0" fmla="*/ 59055 w 165734"/>
                    <a:gd name="connsiteY0" fmla="*/ 0 h 188516"/>
                    <a:gd name="connsiteX1" fmla="*/ 59055 w 165734"/>
                    <a:gd name="connsiteY1" fmla="*/ 104732 h 188516"/>
                    <a:gd name="connsiteX2" fmla="*/ 64770 w 165734"/>
                    <a:gd name="connsiteY2" fmla="*/ 124726 h 188516"/>
                    <a:gd name="connsiteX3" fmla="*/ 82868 w 165734"/>
                    <a:gd name="connsiteY3" fmla="*/ 132343 h 188516"/>
                    <a:gd name="connsiteX4" fmla="*/ 101918 w 165734"/>
                    <a:gd name="connsiteY4" fmla="*/ 124726 h 188516"/>
                    <a:gd name="connsiteX5" fmla="*/ 107633 w 165734"/>
                    <a:gd name="connsiteY5" fmla="*/ 104732 h 188516"/>
                    <a:gd name="connsiteX6" fmla="*/ 107633 w 165734"/>
                    <a:gd name="connsiteY6" fmla="*/ 0 h 188516"/>
                    <a:gd name="connsiteX7" fmla="*/ 165735 w 165734"/>
                    <a:gd name="connsiteY7" fmla="*/ 0 h 188516"/>
                    <a:gd name="connsiteX8" fmla="*/ 165735 w 165734"/>
                    <a:gd name="connsiteY8" fmla="*/ 104732 h 188516"/>
                    <a:gd name="connsiteX9" fmla="*/ 154305 w 165734"/>
                    <a:gd name="connsiteY9" fmla="*/ 150433 h 188516"/>
                    <a:gd name="connsiteX10" fmla="*/ 123825 w 165734"/>
                    <a:gd name="connsiteY10" fmla="*/ 178996 h 188516"/>
                    <a:gd name="connsiteX11" fmla="*/ 80963 w 165734"/>
                    <a:gd name="connsiteY11" fmla="*/ 188517 h 188516"/>
                    <a:gd name="connsiteX12" fmla="*/ 39053 w 165734"/>
                    <a:gd name="connsiteY12" fmla="*/ 178996 h 188516"/>
                    <a:gd name="connsiteX13" fmla="*/ 10478 w 165734"/>
                    <a:gd name="connsiteY13" fmla="*/ 150433 h 188516"/>
                    <a:gd name="connsiteX14" fmla="*/ 0 w 165734"/>
                    <a:gd name="connsiteY14" fmla="*/ 104732 h 188516"/>
                    <a:gd name="connsiteX15" fmla="*/ 0 w 165734"/>
                    <a:gd name="connsiteY15" fmla="*/ 0 h 188516"/>
                    <a:gd name="connsiteX16" fmla="*/ 59055 w 165734"/>
                    <a:gd name="connsiteY16" fmla="*/ 0 h 18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34" h="188516">
                      <a:moveTo>
                        <a:pt x="59055" y="0"/>
                      </a:moveTo>
                      <a:lnTo>
                        <a:pt x="59055" y="104732"/>
                      </a:lnTo>
                      <a:cubicBezTo>
                        <a:pt x="59055" y="113301"/>
                        <a:pt x="60960" y="119965"/>
                        <a:pt x="64770" y="124726"/>
                      </a:cubicBezTo>
                      <a:cubicBezTo>
                        <a:pt x="68580" y="129486"/>
                        <a:pt x="74295" y="132343"/>
                        <a:pt x="82868" y="132343"/>
                      </a:cubicBezTo>
                      <a:cubicBezTo>
                        <a:pt x="91440" y="132343"/>
                        <a:pt x="97155" y="129486"/>
                        <a:pt x="101918" y="124726"/>
                      </a:cubicBezTo>
                      <a:cubicBezTo>
                        <a:pt x="105728" y="119965"/>
                        <a:pt x="107633" y="113301"/>
                        <a:pt x="107633" y="104732"/>
                      </a:cubicBezTo>
                      <a:lnTo>
                        <a:pt x="107633" y="0"/>
                      </a:lnTo>
                      <a:lnTo>
                        <a:pt x="165735" y="0"/>
                      </a:lnTo>
                      <a:lnTo>
                        <a:pt x="165735" y="104732"/>
                      </a:lnTo>
                      <a:cubicBezTo>
                        <a:pt x="165735" y="122822"/>
                        <a:pt x="161925" y="137103"/>
                        <a:pt x="154305" y="150433"/>
                      </a:cubicBezTo>
                      <a:cubicBezTo>
                        <a:pt x="146685" y="162810"/>
                        <a:pt x="137160" y="172331"/>
                        <a:pt x="123825" y="178996"/>
                      </a:cubicBezTo>
                      <a:cubicBezTo>
                        <a:pt x="111443" y="185660"/>
                        <a:pt x="97155" y="188517"/>
                        <a:pt x="80963" y="188517"/>
                      </a:cubicBezTo>
                      <a:cubicBezTo>
                        <a:pt x="64770" y="188517"/>
                        <a:pt x="51435" y="185660"/>
                        <a:pt x="39053" y="178996"/>
                      </a:cubicBezTo>
                      <a:cubicBezTo>
                        <a:pt x="26670" y="172331"/>
                        <a:pt x="17145" y="163762"/>
                        <a:pt x="10478" y="150433"/>
                      </a:cubicBezTo>
                      <a:cubicBezTo>
                        <a:pt x="3810" y="138055"/>
                        <a:pt x="0" y="122822"/>
                        <a:pt x="0" y="104732"/>
                      </a:cubicBezTo>
                      <a:lnTo>
                        <a:pt x="0" y="0"/>
                      </a:lnTo>
                      <a:lnTo>
                        <a:pt x="59055" y="0"/>
                      </a:lnTo>
                      <a:close/>
                    </a:path>
                  </a:pathLst>
                </a:custGeom>
                <a:solidFill>
                  <a:srgbClr val="FFFFFF"/>
                </a:solidFill>
                <a:ln w="9525" cap="flat">
                  <a:noFill/>
                  <a:prstDash val="solid"/>
                  <a:miter/>
                </a:ln>
              </p:spPr>
              <p:txBody>
                <a:bodyPr rtlCol="0" anchor="ctr"/>
                <a:lstStyle/>
                <a:p>
                  <a:endParaRPr lang="en-US" sz="1432"/>
                </a:p>
              </p:txBody>
            </p:sp>
          </p:grpSp>
          <p:grpSp>
            <p:nvGrpSpPr>
              <p:cNvPr id="17" name="Graphic 47">
                <a:extLst>
                  <a:ext uri="{FF2B5EF4-FFF2-40B4-BE49-F238E27FC236}">
                    <a16:creationId xmlns:a16="http://schemas.microsoft.com/office/drawing/2014/main" id="{6F0CE7EB-260B-AED0-7ECB-0D4111FDB8BE}"/>
                  </a:ext>
                </a:extLst>
              </p:cNvPr>
              <p:cNvGrpSpPr/>
              <p:nvPr/>
            </p:nvGrpSpPr>
            <p:grpSpPr>
              <a:xfrm>
                <a:off x="10976292" y="5214269"/>
                <a:ext cx="904875" cy="408452"/>
                <a:chOff x="10976292" y="5214269"/>
                <a:chExt cx="904875" cy="408452"/>
              </a:xfrm>
              <a:solidFill>
                <a:srgbClr val="FFFFFF"/>
              </a:solidFill>
            </p:grpSpPr>
            <p:sp>
              <p:nvSpPr>
                <p:cNvPr id="161" name="Freeform 160">
                  <a:extLst>
                    <a:ext uri="{FF2B5EF4-FFF2-40B4-BE49-F238E27FC236}">
                      <a16:creationId xmlns:a16="http://schemas.microsoft.com/office/drawing/2014/main" id="{0922034D-04F9-9E4E-66FA-10EF7CF0286B}"/>
                    </a:ext>
                  </a:extLst>
                </p:cNvPr>
                <p:cNvSpPr/>
                <p:nvPr/>
              </p:nvSpPr>
              <p:spPr>
                <a:xfrm>
                  <a:off x="10982007" y="5219030"/>
                  <a:ext cx="160020" cy="186612"/>
                </a:xfrm>
                <a:custGeom>
                  <a:avLst/>
                  <a:gdLst>
                    <a:gd name="connsiteX0" fmla="*/ 150495 w 160020"/>
                    <a:gd name="connsiteY0" fmla="*/ 106636 h 186612"/>
                    <a:gd name="connsiteX1" fmla="*/ 160020 w 160020"/>
                    <a:gd name="connsiteY1" fmla="*/ 135199 h 186612"/>
                    <a:gd name="connsiteX2" fmla="*/ 143828 w 160020"/>
                    <a:gd name="connsiteY2" fmla="*/ 173283 h 186612"/>
                    <a:gd name="connsiteX3" fmla="*/ 97155 w 160020"/>
                    <a:gd name="connsiteY3" fmla="*/ 186613 h 186612"/>
                    <a:gd name="connsiteX4" fmla="*/ 0 w 160020"/>
                    <a:gd name="connsiteY4" fmla="*/ 186613 h 186612"/>
                    <a:gd name="connsiteX5" fmla="*/ 0 w 160020"/>
                    <a:gd name="connsiteY5" fmla="*/ 0 h 186612"/>
                    <a:gd name="connsiteX6" fmla="*/ 95250 w 160020"/>
                    <a:gd name="connsiteY6" fmla="*/ 0 h 186612"/>
                    <a:gd name="connsiteX7" fmla="*/ 140018 w 160020"/>
                    <a:gd name="connsiteY7" fmla="*/ 12377 h 186612"/>
                    <a:gd name="connsiteX8" fmla="*/ 156210 w 160020"/>
                    <a:gd name="connsiteY8" fmla="*/ 48557 h 186612"/>
                    <a:gd name="connsiteX9" fmla="*/ 147638 w 160020"/>
                    <a:gd name="connsiteY9" fmla="*/ 76168 h 186612"/>
                    <a:gd name="connsiteX10" fmla="*/ 124778 w 160020"/>
                    <a:gd name="connsiteY10" fmla="*/ 91402 h 186612"/>
                    <a:gd name="connsiteX11" fmla="*/ 150495 w 160020"/>
                    <a:gd name="connsiteY11" fmla="*/ 106636 h 186612"/>
                    <a:gd name="connsiteX12" fmla="*/ 58103 w 160020"/>
                    <a:gd name="connsiteY12" fmla="*/ 72360 h 186612"/>
                    <a:gd name="connsiteX13" fmla="*/ 80963 w 160020"/>
                    <a:gd name="connsiteY13" fmla="*/ 72360 h 186612"/>
                    <a:gd name="connsiteX14" fmla="*/ 92393 w 160020"/>
                    <a:gd name="connsiteY14" fmla="*/ 69504 h 186612"/>
                    <a:gd name="connsiteX15" fmla="*/ 96203 w 160020"/>
                    <a:gd name="connsiteY15" fmla="*/ 59983 h 186612"/>
                    <a:gd name="connsiteX16" fmla="*/ 92393 w 160020"/>
                    <a:gd name="connsiteY16" fmla="*/ 49509 h 186612"/>
                    <a:gd name="connsiteX17" fmla="*/ 80963 w 160020"/>
                    <a:gd name="connsiteY17" fmla="*/ 46653 h 186612"/>
                    <a:gd name="connsiteX18" fmla="*/ 58103 w 160020"/>
                    <a:gd name="connsiteY18" fmla="*/ 46653 h 186612"/>
                    <a:gd name="connsiteX19" fmla="*/ 58103 w 160020"/>
                    <a:gd name="connsiteY19" fmla="*/ 72360 h 186612"/>
                    <a:gd name="connsiteX20" fmla="*/ 96203 w 160020"/>
                    <a:gd name="connsiteY20" fmla="*/ 136151 h 186612"/>
                    <a:gd name="connsiteX21" fmla="*/ 100013 w 160020"/>
                    <a:gd name="connsiteY21" fmla="*/ 126630 h 186612"/>
                    <a:gd name="connsiteX22" fmla="*/ 84773 w 160020"/>
                    <a:gd name="connsiteY22" fmla="*/ 113300 h 186612"/>
                    <a:gd name="connsiteX23" fmla="*/ 58103 w 160020"/>
                    <a:gd name="connsiteY23" fmla="*/ 113300 h 186612"/>
                    <a:gd name="connsiteX24" fmla="*/ 58103 w 160020"/>
                    <a:gd name="connsiteY24" fmla="*/ 139959 h 186612"/>
                    <a:gd name="connsiteX25" fmla="*/ 84773 w 160020"/>
                    <a:gd name="connsiteY25" fmla="*/ 139959 h 186612"/>
                    <a:gd name="connsiteX26" fmla="*/ 96203 w 160020"/>
                    <a:gd name="connsiteY26" fmla="*/ 136151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 h="186612">
                      <a:moveTo>
                        <a:pt x="150495" y="106636"/>
                      </a:moveTo>
                      <a:cubicBezTo>
                        <a:pt x="157163" y="115205"/>
                        <a:pt x="160020" y="123774"/>
                        <a:pt x="160020" y="135199"/>
                      </a:cubicBezTo>
                      <a:cubicBezTo>
                        <a:pt x="160020" y="151385"/>
                        <a:pt x="154305" y="163762"/>
                        <a:pt x="143828" y="173283"/>
                      </a:cubicBezTo>
                      <a:cubicBezTo>
                        <a:pt x="133350" y="181852"/>
                        <a:pt x="117158" y="186613"/>
                        <a:pt x="97155" y="186613"/>
                      </a:cubicBezTo>
                      <a:lnTo>
                        <a:pt x="0" y="186613"/>
                      </a:lnTo>
                      <a:lnTo>
                        <a:pt x="0" y="0"/>
                      </a:lnTo>
                      <a:lnTo>
                        <a:pt x="95250" y="0"/>
                      </a:lnTo>
                      <a:cubicBezTo>
                        <a:pt x="114300" y="0"/>
                        <a:pt x="128588" y="3808"/>
                        <a:pt x="140018" y="12377"/>
                      </a:cubicBezTo>
                      <a:cubicBezTo>
                        <a:pt x="150495" y="20946"/>
                        <a:pt x="156210" y="32372"/>
                        <a:pt x="156210" y="48557"/>
                      </a:cubicBezTo>
                      <a:cubicBezTo>
                        <a:pt x="156210" y="59030"/>
                        <a:pt x="153353" y="68552"/>
                        <a:pt x="147638" y="76168"/>
                      </a:cubicBezTo>
                      <a:cubicBezTo>
                        <a:pt x="141923" y="83785"/>
                        <a:pt x="134303" y="88546"/>
                        <a:pt x="124778" y="91402"/>
                      </a:cubicBezTo>
                      <a:cubicBezTo>
                        <a:pt x="135255" y="93306"/>
                        <a:pt x="143828" y="98067"/>
                        <a:pt x="150495" y="106636"/>
                      </a:cubicBezTo>
                      <a:close/>
                      <a:moveTo>
                        <a:pt x="58103" y="72360"/>
                      </a:moveTo>
                      <a:lnTo>
                        <a:pt x="80963" y="72360"/>
                      </a:lnTo>
                      <a:cubicBezTo>
                        <a:pt x="86678" y="72360"/>
                        <a:pt x="90488" y="71408"/>
                        <a:pt x="92393" y="69504"/>
                      </a:cubicBezTo>
                      <a:cubicBezTo>
                        <a:pt x="95250" y="67599"/>
                        <a:pt x="96203" y="63791"/>
                        <a:pt x="96203" y="59983"/>
                      </a:cubicBezTo>
                      <a:cubicBezTo>
                        <a:pt x="96203" y="55222"/>
                        <a:pt x="95250" y="52366"/>
                        <a:pt x="92393" y="49509"/>
                      </a:cubicBezTo>
                      <a:cubicBezTo>
                        <a:pt x="89535" y="47605"/>
                        <a:pt x="85725" y="46653"/>
                        <a:pt x="80963" y="46653"/>
                      </a:cubicBezTo>
                      <a:lnTo>
                        <a:pt x="58103" y="46653"/>
                      </a:lnTo>
                      <a:lnTo>
                        <a:pt x="58103" y="72360"/>
                      </a:lnTo>
                      <a:close/>
                      <a:moveTo>
                        <a:pt x="96203" y="136151"/>
                      </a:moveTo>
                      <a:cubicBezTo>
                        <a:pt x="99060" y="134247"/>
                        <a:pt x="100013" y="130438"/>
                        <a:pt x="100013" y="126630"/>
                      </a:cubicBezTo>
                      <a:cubicBezTo>
                        <a:pt x="100013" y="118061"/>
                        <a:pt x="95250" y="113300"/>
                        <a:pt x="84773" y="113300"/>
                      </a:cubicBezTo>
                      <a:lnTo>
                        <a:pt x="58103" y="113300"/>
                      </a:lnTo>
                      <a:lnTo>
                        <a:pt x="58103" y="139959"/>
                      </a:lnTo>
                      <a:lnTo>
                        <a:pt x="84773" y="139959"/>
                      </a:lnTo>
                      <a:cubicBezTo>
                        <a:pt x="89535" y="139007"/>
                        <a:pt x="93345" y="138055"/>
                        <a:pt x="96203" y="136151"/>
                      </a:cubicBezTo>
                      <a:close/>
                    </a:path>
                  </a:pathLst>
                </a:custGeom>
                <a:solidFill>
                  <a:srgbClr val="FFFFFF"/>
                </a:solidFill>
                <a:ln w="9525" cap="flat">
                  <a:noFill/>
                  <a:prstDash val="solid"/>
                  <a:miter/>
                </a:ln>
              </p:spPr>
              <p:txBody>
                <a:bodyPr rtlCol="0" anchor="ctr"/>
                <a:lstStyle/>
                <a:p>
                  <a:endParaRPr lang="en-US" sz="1432"/>
                </a:p>
              </p:txBody>
            </p:sp>
            <p:sp>
              <p:nvSpPr>
                <p:cNvPr id="163" name="Freeform 162">
                  <a:extLst>
                    <a:ext uri="{FF2B5EF4-FFF2-40B4-BE49-F238E27FC236}">
                      <a16:creationId xmlns:a16="http://schemas.microsoft.com/office/drawing/2014/main" id="{DAAF524A-5DDB-1879-C10D-5EDA6B9E76D2}"/>
                    </a:ext>
                  </a:extLst>
                </p:cNvPr>
                <p:cNvSpPr/>
                <p:nvPr/>
              </p:nvSpPr>
              <p:spPr>
                <a:xfrm>
                  <a:off x="11162030" y="5219030"/>
                  <a:ext cx="114300" cy="185660"/>
                </a:xfrm>
                <a:custGeom>
                  <a:avLst/>
                  <a:gdLst>
                    <a:gd name="connsiteX0" fmla="*/ 58102 w 114300"/>
                    <a:gd name="connsiteY0" fmla="*/ 141864 h 185660"/>
                    <a:gd name="connsiteX1" fmla="*/ 114300 w 114300"/>
                    <a:gd name="connsiteY1" fmla="*/ 141864 h 185660"/>
                    <a:gd name="connsiteX2" fmla="*/ 114300 w 114300"/>
                    <a:gd name="connsiteY2" fmla="*/ 185660 h 185660"/>
                    <a:gd name="connsiteX3" fmla="*/ 0 w 114300"/>
                    <a:gd name="connsiteY3" fmla="*/ 185660 h 185660"/>
                    <a:gd name="connsiteX4" fmla="*/ 0 w 114300"/>
                    <a:gd name="connsiteY4" fmla="*/ 0 h 185660"/>
                    <a:gd name="connsiteX5" fmla="*/ 58102 w 114300"/>
                    <a:gd name="connsiteY5" fmla="*/ 0 h 185660"/>
                    <a:gd name="connsiteX6" fmla="*/ 58102 w 114300"/>
                    <a:gd name="connsiteY6" fmla="*/ 14186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85660">
                      <a:moveTo>
                        <a:pt x="58102" y="141864"/>
                      </a:moveTo>
                      <a:lnTo>
                        <a:pt x="114300" y="141864"/>
                      </a:lnTo>
                      <a:lnTo>
                        <a:pt x="114300" y="185660"/>
                      </a:lnTo>
                      <a:lnTo>
                        <a:pt x="0" y="185660"/>
                      </a:lnTo>
                      <a:lnTo>
                        <a:pt x="0" y="0"/>
                      </a:lnTo>
                      <a:lnTo>
                        <a:pt x="58102" y="0"/>
                      </a:lnTo>
                      <a:lnTo>
                        <a:pt x="58102" y="141864"/>
                      </a:lnTo>
                      <a:close/>
                    </a:path>
                  </a:pathLst>
                </a:custGeom>
                <a:solidFill>
                  <a:srgbClr val="FFFFFF"/>
                </a:solidFill>
                <a:ln w="9525" cap="flat">
                  <a:noFill/>
                  <a:prstDash val="solid"/>
                  <a:miter/>
                </a:ln>
              </p:spPr>
              <p:txBody>
                <a:bodyPr rtlCol="0" anchor="ctr"/>
                <a:lstStyle/>
                <a:p>
                  <a:endParaRPr lang="en-US" sz="1432"/>
                </a:p>
              </p:txBody>
            </p:sp>
            <p:sp>
              <p:nvSpPr>
                <p:cNvPr id="164" name="Freeform 163">
                  <a:extLst>
                    <a:ext uri="{FF2B5EF4-FFF2-40B4-BE49-F238E27FC236}">
                      <a16:creationId xmlns:a16="http://schemas.microsoft.com/office/drawing/2014/main" id="{EF406C6D-8A8A-6BC2-EC3D-02505B9F9D55}"/>
                    </a:ext>
                  </a:extLst>
                </p:cNvPr>
                <p:cNvSpPr/>
                <p:nvPr/>
              </p:nvSpPr>
              <p:spPr>
                <a:xfrm>
                  <a:off x="11288712" y="5214269"/>
                  <a:ext cx="191452" cy="192325"/>
                </a:xfrm>
                <a:custGeom>
                  <a:avLst/>
                  <a:gdLst>
                    <a:gd name="connsiteX0" fmla="*/ 48578 w 191452"/>
                    <a:gd name="connsiteY0" fmla="*/ 179948 h 192325"/>
                    <a:gd name="connsiteX1" fmla="*/ 13335 w 191452"/>
                    <a:gd name="connsiteY1" fmla="*/ 145672 h 192325"/>
                    <a:gd name="connsiteX2" fmla="*/ 0 w 191452"/>
                    <a:gd name="connsiteY2" fmla="*/ 96163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3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2872 w 191452"/>
                    <a:gd name="connsiteY13" fmla="*/ 126630 h 192325"/>
                    <a:gd name="connsiteX14" fmla="*/ 132397 w 191452"/>
                    <a:gd name="connsiteY14" fmla="*/ 96163 h 192325"/>
                    <a:gd name="connsiteX15" fmla="*/ 122872 w 191452"/>
                    <a:gd name="connsiteY15" fmla="*/ 65695 h 192325"/>
                    <a:gd name="connsiteX16" fmla="*/ 96203 w 191452"/>
                    <a:gd name="connsiteY16" fmla="*/ 54270 h 192325"/>
                    <a:gd name="connsiteX17" fmla="*/ 69532 w 191452"/>
                    <a:gd name="connsiteY17" fmla="*/ 65695 h 192325"/>
                    <a:gd name="connsiteX18" fmla="*/ 60007 w 191452"/>
                    <a:gd name="connsiteY18" fmla="*/ 96163 h 192325"/>
                    <a:gd name="connsiteX19" fmla="*/ 69532 w 191452"/>
                    <a:gd name="connsiteY19" fmla="*/ 126630 h 192325"/>
                    <a:gd name="connsiteX20" fmla="*/ 96203 w 191452"/>
                    <a:gd name="connsiteY20" fmla="*/ 138055 h 192325"/>
                    <a:gd name="connsiteX21" fmla="*/ 122872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3"/>
                      </a:cubicBezTo>
                      <a:cubicBezTo>
                        <a:pt x="0" y="78073"/>
                        <a:pt x="4763" y="61887"/>
                        <a:pt x="13335" y="46653"/>
                      </a:cubicBezTo>
                      <a:cubicBezTo>
                        <a:pt x="21907" y="31419"/>
                        <a:pt x="33338" y="20946"/>
                        <a:pt x="48578" y="12377"/>
                      </a:cubicBezTo>
                      <a:cubicBezTo>
                        <a:pt x="62865" y="3808"/>
                        <a:pt x="79057" y="0"/>
                        <a:pt x="97155" y="0"/>
                      </a:cubicBezTo>
                      <a:cubicBezTo>
                        <a:pt x="114300" y="0"/>
                        <a:pt x="130493" y="3808"/>
                        <a:pt x="144780" y="12377"/>
                      </a:cubicBezTo>
                      <a:cubicBezTo>
                        <a:pt x="159068" y="20946"/>
                        <a:pt x="170497" y="31419"/>
                        <a:pt x="179070" y="46653"/>
                      </a:cubicBezTo>
                      <a:cubicBezTo>
                        <a:pt x="187643" y="61887"/>
                        <a:pt x="191453" y="77120"/>
                        <a:pt x="191453" y="96163"/>
                      </a:cubicBezTo>
                      <a:cubicBezTo>
                        <a:pt x="191453" y="114253"/>
                        <a:pt x="187643" y="130438"/>
                        <a:pt x="179070" y="145672"/>
                      </a:cubicBezTo>
                      <a:cubicBezTo>
                        <a:pt x="170497" y="160906"/>
                        <a:pt x="159068" y="171379"/>
                        <a:pt x="144780" y="179948"/>
                      </a:cubicBezTo>
                      <a:cubicBezTo>
                        <a:pt x="130493" y="188517"/>
                        <a:pt x="114300" y="192325"/>
                        <a:pt x="97155" y="192325"/>
                      </a:cubicBezTo>
                      <a:cubicBezTo>
                        <a:pt x="79057" y="192325"/>
                        <a:pt x="62865" y="188517"/>
                        <a:pt x="48578"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3"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3" y="138055"/>
                      </a:cubicBezTo>
                      <a:cubicBezTo>
                        <a:pt x="107632" y="138055"/>
                        <a:pt x="117157" y="134247"/>
                        <a:pt x="122872" y="126630"/>
                      </a:cubicBezTo>
                      <a:close/>
                    </a:path>
                  </a:pathLst>
                </a:custGeom>
                <a:solidFill>
                  <a:srgbClr val="FFFFFF"/>
                </a:solidFill>
                <a:ln w="9525" cap="flat">
                  <a:noFill/>
                  <a:prstDash val="solid"/>
                  <a:miter/>
                </a:ln>
              </p:spPr>
              <p:txBody>
                <a:bodyPr rtlCol="0" anchor="ctr"/>
                <a:lstStyle/>
                <a:p>
                  <a:endParaRPr lang="en-US" sz="1432"/>
                </a:p>
              </p:txBody>
            </p:sp>
            <p:sp>
              <p:nvSpPr>
                <p:cNvPr id="165" name="Freeform 164">
                  <a:extLst>
                    <a:ext uri="{FF2B5EF4-FFF2-40B4-BE49-F238E27FC236}">
                      <a16:creationId xmlns:a16="http://schemas.microsoft.com/office/drawing/2014/main" id="{218AA75D-B1F0-C675-17CB-A05E88DC15FC}"/>
                    </a:ext>
                  </a:extLst>
                </p:cNvPr>
                <p:cNvSpPr/>
                <p:nvPr/>
              </p:nvSpPr>
              <p:spPr>
                <a:xfrm>
                  <a:off x="11496357" y="5216174"/>
                  <a:ext cx="182880" cy="192325"/>
                </a:xfrm>
                <a:custGeom>
                  <a:avLst/>
                  <a:gdLst>
                    <a:gd name="connsiteX0" fmla="*/ 11430 w 182880"/>
                    <a:gd name="connsiteY0" fmla="*/ 45701 h 192325"/>
                    <a:gd name="connsiteX1" fmla="*/ 43815 w 182880"/>
                    <a:gd name="connsiteY1" fmla="*/ 12377 h 192325"/>
                    <a:gd name="connsiteX2" fmla="*/ 92393 w 182880"/>
                    <a:gd name="connsiteY2" fmla="*/ 0 h 192325"/>
                    <a:gd name="connsiteX3" fmla="*/ 135255 w 182880"/>
                    <a:gd name="connsiteY3" fmla="*/ 9521 h 192325"/>
                    <a:gd name="connsiteX4" fmla="*/ 166688 w 182880"/>
                    <a:gd name="connsiteY4" fmla="*/ 35228 h 192325"/>
                    <a:gd name="connsiteX5" fmla="*/ 182880 w 182880"/>
                    <a:gd name="connsiteY5" fmla="*/ 74264 h 192325"/>
                    <a:gd name="connsiteX6" fmla="*/ 120968 w 182880"/>
                    <a:gd name="connsiteY6" fmla="*/ 74264 h 192325"/>
                    <a:gd name="connsiteX7" fmla="*/ 108585 w 182880"/>
                    <a:gd name="connsiteY7" fmla="*/ 59983 h 192325"/>
                    <a:gd name="connsiteX8" fmla="*/ 90488 w 182880"/>
                    <a:gd name="connsiteY8" fmla="*/ 55222 h 192325"/>
                    <a:gd name="connsiteX9" fmla="*/ 67628 w 182880"/>
                    <a:gd name="connsiteY9" fmla="*/ 66647 h 192325"/>
                    <a:gd name="connsiteX10" fmla="*/ 59055 w 182880"/>
                    <a:gd name="connsiteY10" fmla="*/ 96163 h 192325"/>
                    <a:gd name="connsiteX11" fmla="*/ 67628 w 182880"/>
                    <a:gd name="connsiteY11" fmla="*/ 125678 h 192325"/>
                    <a:gd name="connsiteX12" fmla="*/ 90488 w 182880"/>
                    <a:gd name="connsiteY12" fmla="*/ 137103 h 192325"/>
                    <a:gd name="connsiteX13" fmla="*/ 108585 w 182880"/>
                    <a:gd name="connsiteY13" fmla="*/ 132343 h 192325"/>
                    <a:gd name="connsiteX14" fmla="*/ 120968 w 182880"/>
                    <a:gd name="connsiteY14" fmla="*/ 118061 h 192325"/>
                    <a:gd name="connsiteX15" fmla="*/ 182880 w 182880"/>
                    <a:gd name="connsiteY15" fmla="*/ 118061 h 192325"/>
                    <a:gd name="connsiteX16" fmla="*/ 166688 w 182880"/>
                    <a:gd name="connsiteY16" fmla="*/ 157097 h 192325"/>
                    <a:gd name="connsiteX17" fmla="*/ 135255 w 182880"/>
                    <a:gd name="connsiteY17" fmla="*/ 182804 h 192325"/>
                    <a:gd name="connsiteX18" fmla="*/ 92393 w 182880"/>
                    <a:gd name="connsiteY18" fmla="*/ 192325 h 192325"/>
                    <a:gd name="connsiteX19" fmla="*/ 43815 w 182880"/>
                    <a:gd name="connsiteY19" fmla="*/ 179948 h 192325"/>
                    <a:gd name="connsiteX20" fmla="*/ 11430 w 182880"/>
                    <a:gd name="connsiteY20" fmla="*/ 146624 h 192325"/>
                    <a:gd name="connsiteX21" fmla="*/ 0 w 182880"/>
                    <a:gd name="connsiteY21" fmla="*/ 97115 h 192325"/>
                    <a:gd name="connsiteX22" fmla="*/ 11430 w 182880"/>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 h="192325">
                      <a:moveTo>
                        <a:pt x="11430" y="45701"/>
                      </a:moveTo>
                      <a:cubicBezTo>
                        <a:pt x="19050" y="31419"/>
                        <a:pt x="29528" y="19994"/>
                        <a:pt x="43815" y="12377"/>
                      </a:cubicBezTo>
                      <a:cubicBezTo>
                        <a:pt x="58103" y="4761"/>
                        <a:pt x="74295" y="0"/>
                        <a:pt x="92393" y="0"/>
                      </a:cubicBezTo>
                      <a:cubicBezTo>
                        <a:pt x="108585" y="0"/>
                        <a:pt x="122873" y="2856"/>
                        <a:pt x="135255" y="9521"/>
                      </a:cubicBezTo>
                      <a:cubicBezTo>
                        <a:pt x="147638" y="15234"/>
                        <a:pt x="158115" y="23803"/>
                        <a:pt x="166688" y="35228"/>
                      </a:cubicBezTo>
                      <a:cubicBezTo>
                        <a:pt x="174308" y="46653"/>
                        <a:pt x="180023" y="59031"/>
                        <a:pt x="182880" y="74264"/>
                      </a:cubicBezTo>
                      <a:lnTo>
                        <a:pt x="120968" y="74264"/>
                      </a:lnTo>
                      <a:cubicBezTo>
                        <a:pt x="118110" y="68552"/>
                        <a:pt x="114300" y="63791"/>
                        <a:pt x="108585" y="59983"/>
                      </a:cubicBezTo>
                      <a:cubicBezTo>
                        <a:pt x="103823" y="56174"/>
                        <a:pt x="97155" y="55222"/>
                        <a:pt x="90488" y="55222"/>
                      </a:cubicBezTo>
                      <a:cubicBezTo>
                        <a:pt x="80963" y="55222"/>
                        <a:pt x="73343" y="59031"/>
                        <a:pt x="67628" y="66647"/>
                      </a:cubicBezTo>
                      <a:cubicBezTo>
                        <a:pt x="61913" y="74264"/>
                        <a:pt x="59055" y="83785"/>
                        <a:pt x="59055" y="96163"/>
                      </a:cubicBezTo>
                      <a:cubicBezTo>
                        <a:pt x="59055" y="108540"/>
                        <a:pt x="61913" y="118061"/>
                        <a:pt x="67628" y="125678"/>
                      </a:cubicBezTo>
                      <a:cubicBezTo>
                        <a:pt x="73343" y="133295"/>
                        <a:pt x="80963" y="137103"/>
                        <a:pt x="90488" y="137103"/>
                      </a:cubicBezTo>
                      <a:cubicBezTo>
                        <a:pt x="97155" y="137103"/>
                        <a:pt x="102870" y="135199"/>
                        <a:pt x="108585" y="132343"/>
                      </a:cubicBezTo>
                      <a:cubicBezTo>
                        <a:pt x="113348" y="128534"/>
                        <a:pt x="118110" y="123774"/>
                        <a:pt x="120968" y="118061"/>
                      </a:cubicBezTo>
                      <a:lnTo>
                        <a:pt x="182880" y="118061"/>
                      </a:lnTo>
                      <a:cubicBezTo>
                        <a:pt x="180023" y="132343"/>
                        <a:pt x="175260" y="145672"/>
                        <a:pt x="166688" y="157097"/>
                      </a:cubicBezTo>
                      <a:cubicBezTo>
                        <a:pt x="159068" y="168522"/>
                        <a:pt x="148590" y="177092"/>
                        <a:pt x="135255" y="182804"/>
                      </a:cubicBezTo>
                      <a:cubicBezTo>
                        <a:pt x="122873" y="188517"/>
                        <a:pt x="108585" y="192325"/>
                        <a:pt x="92393" y="192325"/>
                      </a:cubicBezTo>
                      <a:cubicBezTo>
                        <a:pt x="73343" y="192325"/>
                        <a:pt x="57150" y="188517"/>
                        <a:pt x="43815" y="179948"/>
                      </a:cubicBezTo>
                      <a:cubicBezTo>
                        <a:pt x="29528" y="172331"/>
                        <a:pt x="19050" y="160906"/>
                        <a:pt x="11430" y="146624"/>
                      </a:cubicBezTo>
                      <a:cubicBezTo>
                        <a:pt x="3810" y="132343"/>
                        <a:pt x="0" y="116157"/>
                        <a:pt x="0" y="97115"/>
                      </a:cubicBezTo>
                      <a:cubicBezTo>
                        <a:pt x="0" y="77121"/>
                        <a:pt x="3810" y="60935"/>
                        <a:pt x="11430" y="45701"/>
                      </a:cubicBezTo>
                      <a:close/>
                    </a:path>
                  </a:pathLst>
                </a:custGeom>
                <a:solidFill>
                  <a:srgbClr val="FFFFFF"/>
                </a:solidFill>
                <a:ln w="9525" cap="flat">
                  <a:noFill/>
                  <a:prstDash val="solid"/>
                  <a:miter/>
                </a:ln>
              </p:spPr>
              <p:txBody>
                <a:bodyPr rtlCol="0" anchor="ctr"/>
                <a:lstStyle/>
                <a:p>
                  <a:endParaRPr lang="en-US" sz="1432"/>
                </a:p>
              </p:txBody>
            </p:sp>
            <p:sp>
              <p:nvSpPr>
                <p:cNvPr id="166" name="Freeform 165">
                  <a:extLst>
                    <a:ext uri="{FF2B5EF4-FFF2-40B4-BE49-F238E27FC236}">
                      <a16:creationId xmlns:a16="http://schemas.microsoft.com/office/drawing/2014/main" id="{CF90E105-AC27-D620-132B-7ECE86891876}"/>
                    </a:ext>
                  </a:extLst>
                </p:cNvPr>
                <p:cNvSpPr/>
                <p:nvPr/>
              </p:nvSpPr>
              <p:spPr>
                <a:xfrm>
                  <a:off x="11699240" y="5219030"/>
                  <a:ext cx="181927" cy="186612"/>
                </a:xfrm>
                <a:custGeom>
                  <a:avLst/>
                  <a:gdLst>
                    <a:gd name="connsiteX0" fmla="*/ 112395 w 181927"/>
                    <a:gd name="connsiteY0" fmla="*/ 185660 h 186612"/>
                    <a:gd name="connsiteX1" fmla="*/ 58103 w 181927"/>
                    <a:gd name="connsiteY1" fmla="*/ 104732 h 186612"/>
                    <a:gd name="connsiteX2" fmla="*/ 58103 w 181927"/>
                    <a:gd name="connsiteY2" fmla="*/ 185660 h 186612"/>
                    <a:gd name="connsiteX3" fmla="*/ 0 w 181927"/>
                    <a:gd name="connsiteY3" fmla="*/ 185660 h 186612"/>
                    <a:gd name="connsiteX4" fmla="*/ 0 w 181927"/>
                    <a:gd name="connsiteY4" fmla="*/ 0 h 186612"/>
                    <a:gd name="connsiteX5" fmla="*/ 58103 w 181927"/>
                    <a:gd name="connsiteY5" fmla="*/ 0 h 186612"/>
                    <a:gd name="connsiteX6" fmla="*/ 58103 w 181927"/>
                    <a:gd name="connsiteY6" fmla="*/ 78073 h 186612"/>
                    <a:gd name="connsiteX7" fmla="*/ 111442 w 181927"/>
                    <a:gd name="connsiteY7" fmla="*/ 0 h 186612"/>
                    <a:gd name="connsiteX8" fmla="*/ 177165 w 181927"/>
                    <a:gd name="connsiteY8" fmla="*/ 0 h 186612"/>
                    <a:gd name="connsiteX9" fmla="*/ 113347 w 181927"/>
                    <a:gd name="connsiteY9" fmla="*/ 89498 h 186612"/>
                    <a:gd name="connsiteX10" fmla="*/ 181928 w 181927"/>
                    <a:gd name="connsiteY10" fmla="*/ 186613 h 186612"/>
                    <a:gd name="connsiteX11" fmla="*/ 112395 w 181927"/>
                    <a:gd name="connsiteY11" fmla="*/ 186613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 h="186612">
                      <a:moveTo>
                        <a:pt x="112395" y="185660"/>
                      </a:moveTo>
                      <a:lnTo>
                        <a:pt x="58103" y="104732"/>
                      </a:lnTo>
                      <a:lnTo>
                        <a:pt x="58103" y="185660"/>
                      </a:lnTo>
                      <a:lnTo>
                        <a:pt x="0" y="185660"/>
                      </a:lnTo>
                      <a:lnTo>
                        <a:pt x="0" y="0"/>
                      </a:lnTo>
                      <a:lnTo>
                        <a:pt x="58103" y="0"/>
                      </a:lnTo>
                      <a:lnTo>
                        <a:pt x="58103" y="78073"/>
                      </a:lnTo>
                      <a:lnTo>
                        <a:pt x="111442" y="0"/>
                      </a:lnTo>
                      <a:lnTo>
                        <a:pt x="177165" y="0"/>
                      </a:lnTo>
                      <a:lnTo>
                        <a:pt x="113347" y="89498"/>
                      </a:lnTo>
                      <a:lnTo>
                        <a:pt x="181928" y="186613"/>
                      </a:lnTo>
                      <a:lnTo>
                        <a:pt x="112395" y="186613"/>
                      </a:lnTo>
                      <a:close/>
                    </a:path>
                  </a:pathLst>
                </a:custGeom>
                <a:solidFill>
                  <a:srgbClr val="FFFFFF"/>
                </a:solidFill>
                <a:ln w="9525" cap="flat">
                  <a:noFill/>
                  <a:prstDash val="solid"/>
                  <a:miter/>
                </a:ln>
              </p:spPr>
              <p:txBody>
                <a:bodyPr rtlCol="0" anchor="ctr"/>
                <a:lstStyle/>
                <a:p>
                  <a:endParaRPr lang="en-US" sz="1432"/>
                </a:p>
              </p:txBody>
            </p:sp>
            <p:sp>
              <p:nvSpPr>
                <p:cNvPr id="170" name="Freeform 169">
                  <a:extLst>
                    <a:ext uri="{FF2B5EF4-FFF2-40B4-BE49-F238E27FC236}">
                      <a16:creationId xmlns:a16="http://schemas.microsoft.com/office/drawing/2014/main" id="{E0FB056C-A7B3-4416-E68A-B8BCC51A4BB7}"/>
                    </a:ext>
                  </a:extLst>
                </p:cNvPr>
                <p:cNvSpPr/>
                <p:nvPr/>
              </p:nvSpPr>
              <p:spPr>
                <a:xfrm>
                  <a:off x="10976292" y="5430397"/>
                  <a:ext cx="181927" cy="192325"/>
                </a:xfrm>
                <a:custGeom>
                  <a:avLst/>
                  <a:gdLst>
                    <a:gd name="connsiteX0" fmla="*/ 11430 w 181927"/>
                    <a:gd name="connsiteY0" fmla="*/ 45701 h 192325"/>
                    <a:gd name="connsiteX1" fmla="*/ 42863 w 181927"/>
                    <a:gd name="connsiteY1" fmla="*/ 12377 h 192325"/>
                    <a:gd name="connsiteX2" fmla="*/ 91440 w 181927"/>
                    <a:gd name="connsiteY2" fmla="*/ 0 h 192325"/>
                    <a:gd name="connsiteX3" fmla="*/ 134302 w 181927"/>
                    <a:gd name="connsiteY3" fmla="*/ 9521 h 192325"/>
                    <a:gd name="connsiteX4" fmla="*/ 165735 w 181927"/>
                    <a:gd name="connsiteY4" fmla="*/ 35228 h 192325"/>
                    <a:gd name="connsiteX5" fmla="*/ 181927 w 181927"/>
                    <a:gd name="connsiteY5" fmla="*/ 74264 h 192325"/>
                    <a:gd name="connsiteX6" fmla="*/ 120015 w 181927"/>
                    <a:gd name="connsiteY6" fmla="*/ 74264 h 192325"/>
                    <a:gd name="connsiteX7" fmla="*/ 107632 w 181927"/>
                    <a:gd name="connsiteY7" fmla="*/ 59983 h 192325"/>
                    <a:gd name="connsiteX8" fmla="*/ 89535 w 181927"/>
                    <a:gd name="connsiteY8" fmla="*/ 55222 h 192325"/>
                    <a:gd name="connsiteX9" fmla="*/ 66675 w 181927"/>
                    <a:gd name="connsiteY9" fmla="*/ 66647 h 192325"/>
                    <a:gd name="connsiteX10" fmla="*/ 58102 w 181927"/>
                    <a:gd name="connsiteY10" fmla="*/ 96163 h 192325"/>
                    <a:gd name="connsiteX11" fmla="*/ 66675 w 181927"/>
                    <a:gd name="connsiteY11" fmla="*/ 125678 h 192325"/>
                    <a:gd name="connsiteX12" fmla="*/ 89535 w 181927"/>
                    <a:gd name="connsiteY12" fmla="*/ 137103 h 192325"/>
                    <a:gd name="connsiteX13" fmla="*/ 107632 w 181927"/>
                    <a:gd name="connsiteY13" fmla="*/ 132343 h 192325"/>
                    <a:gd name="connsiteX14" fmla="*/ 120015 w 181927"/>
                    <a:gd name="connsiteY14" fmla="*/ 118061 h 192325"/>
                    <a:gd name="connsiteX15" fmla="*/ 181927 w 181927"/>
                    <a:gd name="connsiteY15" fmla="*/ 118061 h 192325"/>
                    <a:gd name="connsiteX16" fmla="*/ 165735 w 181927"/>
                    <a:gd name="connsiteY16" fmla="*/ 157097 h 192325"/>
                    <a:gd name="connsiteX17" fmla="*/ 134302 w 181927"/>
                    <a:gd name="connsiteY17" fmla="*/ 182804 h 192325"/>
                    <a:gd name="connsiteX18" fmla="*/ 91440 w 181927"/>
                    <a:gd name="connsiteY18" fmla="*/ 192325 h 192325"/>
                    <a:gd name="connsiteX19" fmla="*/ 42863 w 181927"/>
                    <a:gd name="connsiteY19" fmla="*/ 179948 h 192325"/>
                    <a:gd name="connsiteX20" fmla="*/ 11430 w 181927"/>
                    <a:gd name="connsiteY20" fmla="*/ 146624 h 192325"/>
                    <a:gd name="connsiteX21" fmla="*/ 0 w 181927"/>
                    <a:gd name="connsiteY21" fmla="*/ 97115 h 192325"/>
                    <a:gd name="connsiteX22" fmla="*/ 11430 w 181927"/>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2325">
                      <a:moveTo>
                        <a:pt x="11430" y="45701"/>
                      </a:moveTo>
                      <a:cubicBezTo>
                        <a:pt x="19050" y="31419"/>
                        <a:pt x="29527" y="19994"/>
                        <a:pt x="42863" y="12377"/>
                      </a:cubicBezTo>
                      <a:cubicBezTo>
                        <a:pt x="57150" y="4761"/>
                        <a:pt x="73342" y="0"/>
                        <a:pt x="91440" y="0"/>
                      </a:cubicBezTo>
                      <a:cubicBezTo>
                        <a:pt x="107632" y="0"/>
                        <a:pt x="121920" y="2856"/>
                        <a:pt x="134302" y="9521"/>
                      </a:cubicBezTo>
                      <a:cubicBezTo>
                        <a:pt x="146685" y="15234"/>
                        <a:pt x="157163" y="23803"/>
                        <a:pt x="165735" y="35228"/>
                      </a:cubicBezTo>
                      <a:cubicBezTo>
                        <a:pt x="173355" y="46653"/>
                        <a:pt x="179070" y="59030"/>
                        <a:pt x="181927" y="74264"/>
                      </a:cubicBezTo>
                      <a:lnTo>
                        <a:pt x="120015" y="74264"/>
                      </a:lnTo>
                      <a:cubicBezTo>
                        <a:pt x="117157" y="68552"/>
                        <a:pt x="113347" y="63791"/>
                        <a:pt x="107632" y="59983"/>
                      </a:cubicBezTo>
                      <a:cubicBezTo>
                        <a:pt x="101917" y="56174"/>
                        <a:pt x="96202" y="55222"/>
                        <a:pt x="89535" y="55222"/>
                      </a:cubicBezTo>
                      <a:cubicBezTo>
                        <a:pt x="80010" y="55222"/>
                        <a:pt x="72390" y="59030"/>
                        <a:pt x="66675" y="66647"/>
                      </a:cubicBezTo>
                      <a:cubicBezTo>
                        <a:pt x="60960" y="74264"/>
                        <a:pt x="58102" y="83785"/>
                        <a:pt x="58102" y="96163"/>
                      </a:cubicBezTo>
                      <a:cubicBezTo>
                        <a:pt x="58102" y="108540"/>
                        <a:pt x="60960" y="118061"/>
                        <a:pt x="66675" y="125678"/>
                      </a:cubicBezTo>
                      <a:cubicBezTo>
                        <a:pt x="72390" y="133295"/>
                        <a:pt x="80010" y="137103"/>
                        <a:pt x="89535" y="137103"/>
                      </a:cubicBezTo>
                      <a:cubicBezTo>
                        <a:pt x="96202" y="137103"/>
                        <a:pt x="101917" y="135199"/>
                        <a:pt x="107632" y="132343"/>
                      </a:cubicBezTo>
                      <a:cubicBezTo>
                        <a:pt x="112395" y="128534"/>
                        <a:pt x="117157" y="123774"/>
                        <a:pt x="120015" y="118061"/>
                      </a:cubicBezTo>
                      <a:lnTo>
                        <a:pt x="181927" y="118061"/>
                      </a:lnTo>
                      <a:cubicBezTo>
                        <a:pt x="179070" y="132343"/>
                        <a:pt x="174307" y="145672"/>
                        <a:pt x="165735" y="157097"/>
                      </a:cubicBezTo>
                      <a:cubicBezTo>
                        <a:pt x="158115" y="168522"/>
                        <a:pt x="147638" y="177092"/>
                        <a:pt x="134302" y="182804"/>
                      </a:cubicBezTo>
                      <a:cubicBezTo>
                        <a:pt x="121920" y="188517"/>
                        <a:pt x="107632" y="192325"/>
                        <a:pt x="91440" y="192325"/>
                      </a:cubicBezTo>
                      <a:cubicBezTo>
                        <a:pt x="72390" y="192325"/>
                        <a:pt x="56197" y="188517"/>
                        <a:pt x="42863" y="179948"/>
                      </a:cubicBezTo>
                      <a:cubicBezTo>
                        <a:pt x="28575" y="172331"/>
                        <a:pt x="18097" y="160906"/>
                        <a:pt x="11430" y="146624"/>
                      </a:cubicBezTo>
                      <a:cubicBezTo>
                        <a:pt x="3810" y="132343"/>
                        <a:pt x="0" y="116157"/>
                        <a:pt x="0" y="97115"/>
                      </a:cubicBezTo>
                      <a:cubicBezTo>
                        <a:pt x="0" y="76168"/>
                        <a:pt x="3810" y="59983"/>
                        <a:pt x="11430" y="45701"/>
                      </a:cubicBezTo>
                      <a:close/>
                    </a:path>
                  </a:pathLst>
                </a:custGeom>
                <a:solidFill>
                  <a:srgbClr val="FFFFFF"/>
                </a:solidFill>
                <a:ln w="9525" cap="flat">
                  <a:noFill/>
                  <a:prstDash val="solid"/>
                  <a:miter/>
                </a:ln>
              </p:spPr>
              <p:txBody>
                <a:bodyPr rtlCol="0" anchor="ctr"/>
                <a:lstStyle/>
                <a:p>
                  <a:endParaRPr lang="en-US" sz="1432"/>
                </a:p>
              </p:txBody>
            </p:sp>
            <p:sp>
              <p:nvSpPr>
                <p:cNvPr id="171" name="Freeform 170">
                  <a:extLst>
                    <a:ext uri="{FF2B5EF4-FFF2-40B4-BE49-F238E27FC236}">
                      <a16:creationId xmlns:a16="http://schemas.microsoft.com/office/drawing/2014/main" id="{0734F01E-02F9-2649-01A4-47FDF6E16AE4}"/>
                    </a:ext>
                  </a:extLst>
                </p:cNvPr>
                <p:cNvSpPr/>
                <p:nvPr/>
              </p:nvSpPr>
              <p:spPr>
                <a:xfrm>
                  <a:off x="11179175" y="5432301"/>
                  <a:ext cx="172402" cy="186612"/>
                </a:xfrm>
                <a:custGeom>
                  <a:avLst/>
                  <a:gdLst>
                    <a:gd name="connsiteX0" fmla="*/ 172403 w 172402"/>
                    <a:gd name="connsiteY0" fmla="*/ 0 h 186612"/>
                    <a:gd name="connsiteX1" fmla="*/ 172403 w 172402"/>
                    <a:gd name="connsiteY1" fmla="*/ 186613 h 186612"/>
                    <a:gd name="connsiteX2" fmla="*/ 114300 w 172402"/>
                    <a:gd name="connsiteY2" fmla="*/ 186613 h 186612"/>
                    <a:gd name="connsiteX3" fmla="*/ 114300 w 172402"/>
                    <a:gd name="connsiteY3" fmla="*/ 114253 h 186612"/>
                    <a:gd name="connsiteX4" fmla="*/ 59055 w 172402"/>
                    <a:gd name="connsiteY4" fmla="*/ 114253 h 186612"/>
                    <a:gd name="connsiteX5" fmla="*/ 59055 w 172402"/>
                    <a:gd name="connsiteY5" fmla="*/ 186613 h 186612"/>
                    <a:gd name="connsiteX6" fmla="*/ 0 w 172402"/>
                    <a:gd name="connsiteY6" fmla="*/ 186613 h 186612"/>
                    <a:gd name="connsiteX7" fmla="*/ 0 w 172402"/>
                    <a:gd name="connsiteY7" fmla="*/ 952 h 186612"/>
                    <a:gd name="connsiteX8" fmla="*/ 58103 w 172402"/>
                    <a:gd name="connsiteY8" fmla="*/ 952 h 186612"/>
                    <a:gd name="connsiteX9" fmla="*/ 58103 w 172402"/>
                    <a:gd name="connsiteY9" fmla="*/ 67599 h 186612"/>
                    <a:gd name="connsiteX10" fmla="*/ 113347 w 172402"/>
                    <a:gd name="connsiteY10" fmla="*/ 67599 h 186612"/>
                    <a:gd name="connsiteX11" fmla="*/ 113347 w 172402"/>
                    <a:gd name="connsiteY11" fmla="*/ 952 h 186612"/>
                    <a:gd name="connsiteX12" fmla="*/ 172403 w 172402"/>
                    <a:gd name="connsiteY12"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402" h="186612">
                      <a:moveTo>
                        <a:pt x="172403" y="0"/>
                      </a:moveTo>
                      <a:lnTo>
                        <a:pt x="172403" y="186613"/>
                      </a:lnTo>
                      <a:lnTo>
                        <a:pt x="114300" y="186613"/>
                      </a:lnTo>
                      <a:lnTo>
                        <a:pt x="114300" y="114253"/>
                      </a:lnTo>
                      <a:lnTo>
                        <a:pt x="59055" y="114253"/>
                      </a:lnTo>
                      <a:lnTo>
                        <a:pt x="59055" y="186613"/>
                      </a:lnTo>
                      <a:lnTo>
                        <a:pt x="0" y="186613"/>
                      </a:lnTo>
                      <a:lnTo>
                        <a:pt x="0" y="952"/>
                      </a:lnTo>
                      <a:lnTo>
                        <a:pt x="58103" y="952"/>
                      </a:lnTo>
                      <a:lnTo>
                        <a:pt x="58103" y="67599"/>
                      </a:lnTo>
                      <a:lnTo>
                        <a:pt x="113347" y="67599"/>
                      </a:lnTo>
                      <a:lnTo>
                        <a:pt x="113347" y="952"/>
                      </a:lnTo>
                      <a:lnTo>
                        <a:pt x="172403" y="952"/>
                      </a:lnTo>
                      <a:close/>
                    </a:path>
                  </a:pathLst>
                </a:custGeom>
                <a:solidFill>
                  <a:srgbClr val="FFFFFF"/>
                </a:solidFill>
                <a:ln w="9525" cap="flat">
                  <a:noFill/>
                  <a:prstDash val="solid"/>
                  <a:miter/>
                </a:ln>
              </p:spPr>
              <p:txBody>
                <a:bodyPr rtlCol="0" anchor="ctr"/>
                <a:lstStyle/>
                <a:p>
                  <a:endParaRPr lang="en-US" sz="1432"/>
                </a:p>
              </p:txBody>
            </p:sp>
            <p:sp>
              <p:nvSpPr>
                <p:cNvPr id="172" name="Freeform 171">
                  <a:extLst>
                    <a:ext uri="{FF2B5EF4-FFF2-40B4-BE49-F238E27FC236}">
                      <a16:creationId xmlns:a16="http://schemas.microsoft.com/office/drawing/2014/main" id="{C9C948E3-EA5F-0E19-4A8C-929C0F9C6727}"/>
                    </a:ext>
                  </a:extLst>
                </p:cNvPr>
                <p:cNvSpPr/>
                <p:nvPr/>
              </p:nvSpPr>
              <p:spPr>
                <a:xfrm>
                  <a:off x="11364912" y="5433253"/>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2 w 202882"/>
                    <a:gd name="connsiteY6" fmla="*/ 185660 h 185660"/>
                    <a:gd name="connsiteX7" fmla="*/ 140970 w 202882"/>
                    <a:gd name="connsiteY7" fmla="*/ 185660 h 185660"/>
                    <a:gd name="connsiteX8" fmla="*/ 132397 w 202882"/>
                    <a:gd name="connsiteY8" fmla="*/ 157097 h 185660"/>
                    <a:gd name="connsiteX9" fmla="*/ 118110 w 202882"/>
                    <a:gd name="connsiteY9" fmla="*/ 113300 h 185660"/>
                    <a:gd name="connsiteX10" fmla="*/ 100965 w 202882"/>
                    <a:gd name="connsiteY10" fmla="*/ 61887 h 185660"/>
                    <a:gd name="connsiteX11" fmla="*/ 83820 w 202882"/>
                    <a:gd name="connsiteY11" fmla="*/ 113300 h 185660"/>
                    <a:gd name="connsiteX12" fmla="*/ 118110 w 202882"/>
                    <a:gd name="connsiteY12" fmla="*/ 11330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2"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w="9525" cap="flat">
                  <a:noFill/>
                  <a:prstDash val="solid"/>
                  <a:miter/>
                </a:ln>
              </p:spPr>
              <p:txBody>
                <a:bodyPr rtlCol="0" anchor="ctr"/>
                <a:lstStyle/>
                <a:p>
                  <a:endParaRPr lang="en-US" sz="1432"/>
                </a:p>
              </p:txBody>
            </p:sp>
            <p:sp>
              <p:nvSpPr>
                <p:cNvPr id="173" name="Freeform 172">
                  <a:extLst>
                    <a:ext uri="{FF2B5EF4-FFF2-40B4-BE49-F238E27FC236}">
                      <a16:creationId xmlns:a16="http://schemas.microsoft.com/office/drawing/2014/main" id="{B11006F7-1969-34A2-21F5-42AA5E725902}"/>
                    </a:ext>
                  </a:extLst>
                </p:cNvPr>
                <p:cNvSpPr/>
                <p:nvPr/>
              </p:nvSpPr>
              <p:spPr>
                <a:xfrm>
                  <a:off x="11581130" y="5432301"/>
                  <a:ext cx="58102" cy="186612"/>
                </a:xfrm>
                <a:custGeom>
                  <a:avLst/>
                  <a:gdLst>
                    <a:gd name="connsiteX0" fmla="*/ 58102 w 58102"/>
                    <a:gd name="connsiteY0" fmla="*/ 0 h 186612"/>
                    <a:gd name="connsiteX1" fmla="*/ 58102 w 58102"/>
                    <a:gd name="connsiteY1" fmla="*/ 186613 h 186612"/>
                    <a:gd name="connsiteX2" fmla="*/ 0 w 58102"/>
                    <a:gd name="connsiteY2" fmla="*/ 186613 h 186612"/>
                    <a:gd name="connsiteX3" fmla="*/ 0 w 58102"/>
                    <a:gd name="connsiteY3" fmla="*/ 952 h 186612"/>
                    <a:gd name="connsiteX4" fmla="*/ 58102 w 58102"/>
                    <a:gd name="connsiteY4" fmla="*/ 952 h 18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6612">
                      <a:moveTo>
                        <a:pt x="58102" y="0"/>
                      </a:moveTo>
                      <a:lnTo>
                        <a:pt x="58102" y="186613"/>
                      </a:lnTo>
                      <a:lnTo>
                        <a:pt x="0" y="186613"/>
                      </a:lnTo>
                      <a:lnTo>
                        <a:pt x="0" y="952"/>
                      </a:lnTo>
                      <a:lnTo>
                        <a:pt x="58102" y="952"/>
                      </a:lnTo>
                      <a:close/>
                    </a:path>
                  </a:pathLst>
                </a:custGeom>
                <a:solidFill>
                  <a:srgbClr val="FFFFFF"/>
                </a:solidFill>
                <a:ln w="9525" cap="flat">
                  <a:noFill/>
                  <a:prstDash val="solid"/>
                  <a:miter/>
                </a:ln>
              </p:spPr>
              <p:txBody>
                <a:bodyPr rtlCol="0" anchor="ctr"/>
                <a:lstStyle/>
                <a:p>
                  <a:endParaRPr lang="en-US" sz="1432"/>
                </a:p>
              </p:txBody>
            </p:sp>
            <p:sp>
              <p:nvSpPr>
                <p:cNvPr id="174" name="Freeform 173">
                  <a:extLst>
                    <a:ext uri="{FF2B5EF4-FFF2-40B4-BE49-F238E27FC236}">
                      <a16:creationId xmlns:a16="http://schemas.microsoft.com/office/drawing/2014/main" id="{2536366E-3B53-47B6-4D89-77D2A09A9E96}"/>
                    </a:ext>
                  </a:extLst>
                </p:cNvPr>
                <p:cNvSpPr/>
                <p:nvPr/>
              </p:nvSpPr>
              <p:spPr>
                <a:xfrm>
                  <a:off x="11665902" y="5433253"/>
                  <a:ext cx="178117" cy="185660"/>
                </a:xfrm>
                <a:custGeom>
                  <a:avLst/>
                  <a:gdLst>
                    <a:gd name="connsiteX0" fmla="*/ 178117 w 178117"/>
                    <a:gd name="connsiteY0" fmla="*/ 185660 h 185660"/>
                    <a:gd name="connsiteX1" fmla="*/ 120015 w 178117"/>
                    <a:gd name="connsiteY1" fmla="*/ 185660 h 185660"/>
                    <a:gd name="connsiteX2" fmla="*/ 58103 w 178117"/>
                    <a:gd name="connsiteY2" fmla="*/ 92354 h 185660"/>
                    <a:gd name="connsiteX3" fmla="*/ 58103 w 178117"/>
                    <a:gd name="connsiteY3" fmla="*/ 185660 h 185660"/>
                    <a:gd name="connsiteX4" fmla="*/ 0 w 178117"/>
                    <a:gd name="connsiteY4" fmla="*/ 185660 h 185660"/>
                    <a:gd name="connsiteX5" fmla="*/ 0 w 178117"/>
                    <a:gd name="connsiteY5" fmla="*/ 0 h 185660"/>
                    <a:gd name="connsiteX6" fmla="*/ 58103 w 178117"/>
                    <a:gd name="connsiteY6" fmla="*/ 0 h 185660"/>
                    <a:gd name="connsiteX7" fmla="*/ 120015 w 178117"/>
                    <a:gd name="connsiteY7" fmla="*/ 95210 h 185660"/>
                    <a:gd name="connsiteX8" fmla="*/ 120015 w 178117"/>
                    <a:gd name="connsiteY8" fmla="*/ 0 h 185660"/>
                    <a:gd name="connsiteX9" fmla="*/ 178117 w 178117"/>
                    <a:gd name="connsiteY9" fmla="*/ 0 h 185660"/>
                    <a:gd name="connsiteX10" fmla="*/ 178117 w 178117"/>
                    <a:gd name="connsiteY10" fmla="*/ 18566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17" h="185660">
                      <a:moveTo>
                        <a:pt x="178117" y="185660"/>
                      </a:moveTo>
                      <a:lnTo>
                        <a:pt x="120015" y="185660"/>
                      </a:lnTo>
                      <a:lnTo>
                        <a:pt x="58103" y="92354"/>
                      </a:lnTo>
                      <a:lnTo>
                        <a:pt x="58103" y="185660"/>
                      </a:lnTo>
                      <a:lnTo>
                        <a:pt x="0" y="185660"/>
                      </a:lnTo>
                      <a:lnTo>
                        <a:pt x="0" y="0"/>
                      </a:lnTo>
                      <a:lnTo>
                        <a:pt x="58103" y="0"/>
                      </a:lnTo>
                      <a:lnTo>
                        <a:pt x="120015" y="95210"/>
                      </a:lnTo>
                      <a:lnTo>
                        <a:pt x="120015" y="0"/>
                      </a:lnTo>
                      <a:lnTo>
                        <a:pt x="178117" y="0"/>
                      </a:lnTo>
                      <a:lnTo>
                        <a:pt x="178117" y="185660"/>
                      </a:lnTo>
                      <a:close/>
                    </a:path>
                  </a:pathLst>
                </a:custGeom>
                <a:solidFill>
                  <a:srgbClr val="FFFFFF"/>
                </a:solidFill>
                <a:ln w="9525" cap="flat">
                  <a:noFill/>
                  <a:prstDash val="solid"/>
                  <a:miter/>
                </a:ln>
              </p:spPr>
              <p:txBody>
                <a:bodyPr rtlCol="0" anchor="ctr"/>
                <a:lstStyle/>
                <a:p>
                  <a:endParaRPr lang="en-US" sz="1432"/>
                </a:p>
              </p:txBody>
            </p:sp>
          </p:grpSp>
          <p:grpSp>
            <p:nvGrpSpPr>
              <p:cNvPr id="18" name="Graphic 47">
                <a:extLst>
                  <a:ext uri="{FF2B5EF4-FFF2-40B4-BE49-F238E27FC236}">
                    <a16:creationId xmlns:a16="http://schemas.microsoft.com/office/drawing/2014/main" id="{F189C371-8945-6FED-A350-9BD7D700359A}"/>
                  </a:ext>
                </a:extLst>
              </p:cNvPr>
              <p:cNvGrpSpPr/>
              <p:nvPr/>
            </p:nvGrpSpPr>
            <p:grpSpPr>
              <a:xfrm>
                <a:off x="11013440" y="5670327"/>
                <a:ext cx="207644" cy="85689"/>
                <a:chOff x="11013440" y="5670327"/>
                <a:chExt cx="207644" cy="85689"/>
              </a:xfrm>
              <a:solidFill>
                <a:srgbClr val="FFFFFF"/>
              </a:solidFill>
            </p:grpSpPr>
            <p:sp>
              <p:nvSpPr>
                <p:cNvPr id="19" name="Freeform 18">
                  <a:extLst>
                    <a:ext uri="{FF2B5EF4-FFF2-40B4-BE49-F238E27FC236}">
                      <a16:creationId xmlns:a16="http://schemas.microsoft.com/office/drawing/2014/main" id="{B8C3DD5D-5DD1-1AE2-3277-133F32140457}"/>
                    </a:ext>
                  </a:extLst>
                </p:cNvPr>
                <p:cNvSpPr/>
                <p:nvPr/>
              </p:nvSpPr>
              <p:spPr>
                <a:xfrm>
                  <a:off x="11013440" y="5673184"/>
                  <a:ext cx="45719" cy="81881"/>
                </a:xfrm>
                <a:custGeom>
                  <a:avLst/>
                  <a:gdLst>
                    <a:gd name="connsiteX0" fmla="*/ 45720 w 45719"/>
                    <a:gd name="connsiteY0" fmla="*/ 0 h 81881"/>
                    <a:gd name="connsiteX1" fmla="*/ 45720 w 45719"/>
                    <a:gd name="connsiteY1" fmla="*/ 8569 h 81881"/>
                    <a:gd name="connsiteX2" fmla="*/ 10478 w 45719"/>
                    <a:gd name="connsiteY2" fmla="*/ 8569 h 81881"/>
                    <a:gd name="connsiteX3" fmla="*/ 10478 w 45719"/>
                    <a:gd name="connsiteY3" fmla="*/ 36180 h 81881"/>
                    <a:gd name="connsiteX4" fmla="*/ 39053 w 45719"/>
                    <a:gd name="connsiteY4" fmla="*/ 36180 h 81881"/>
                    <a:gd name="connsiteX5" fmla="*/ 39053 w 45719"/>
                    <a:gd name="connsiteY5" fmla="*/ 44749 h 81881"/>
                    <a:gd name="connsiteX6" fmla="*/ 10478 w 45719"/>
                    <a:gd name="connsiteY6" fmla="*/ 44749 h 81881"/>
                    <a:gd name="connsiteX7" fmla="*/ 10478 w 45719"/>
                    <a:gd name="connsiteY7" fmla="*/ 81881 h 81881"/>
                    <a:gd name="connsiteX8" fmla="*/ 0 w 45719"/>
                    <a:gd name="connsiteY8" fmla="*/ 81881 h 81881"/>
                    <a:gd name="connsiteX9" fmla="*/ 0 w 45719"/>
                    <a:gd name="connsiteY9" fmla="*/ 0 h 81881"/>
                    <a:gd name="connsiteX10" fmla="*/ 45720 w 45719"/>
                    <a:gd name="connsiteY10" fmla="*/ 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81881">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w="9525" cap="flat">
                  <a:noFill/>
                  <a:prstDash val="solid"/>
                  <a:miter/>
                </a:ln>
              </p:spPr>
              <p:txBody>
                <a:bodyPr rtlCol="0" anchor="ctr"/>
                <a:lstStyle/>
                <a:p>
                  <a:endParaRPr lang="en-US" sz="1432"/>
                </a:p>
              </p:txBody>
            </p:sp>
            <p:sp>
              <p:nvSpPr>
                <p:cNvPr id="86" name="Freeform 85">
                  <a:extLst>
                    <a:ext uri="{FF2B5EF4-FFF2-40B4-BE49-F238E27FC236}">
                      <a16:creationId xmlns:a16="http://schemas.microsoft.com/office/drawing/2014/main" id="{E4CC3600-FB08-6DD3-EB8F-B241FB07DCA0}"/>
                    </a:ext>
                  </a:extLst>
                </p:cNvPr>
                <p:cNvSpPr/>
                <p:nvPr/>
              </p:nvSpPr>
              <p:spPr>
                <a:xfrm>
                  <a:off x="11066780" y="5670327"/>
                  <a:ext cx="83819" cy="85689"/>
                </a:xfrm>
                <a:custGeom>
                  <a:avLst/>
                  <a:gdLst>
                    <a:gd name="connsiteX0" fmla="*/ 20955 w 83819"/>
                    <a:gd name="connsiteY0" fmla="*/ 79977 h 85689"/>
                    <a:gd name="connsiteX1" fmla="*/ 5715 w 83819"/>
                    <a:gd name="connsiteY1" fmla="*/ 64743 h 85689"/>
                    <a:gd name="connsiteX2" fmla="*/ 0 w 83819"/>
                    <a:gd name="connsiteY2" fmla="*/ 42845 h 85689"/>
                    <a:gd name="connsiteX3" fmla="*/ 5715 w 83819"/>
                    <a:gd name="connsiteY3" fmla="*/ 20946 h 85689"/>
                    <a:gd name="connsiteX4" fmla="*/ 20955 w 83819"/>
                    <a:gd name="connsiteY4" fmla="*/ 5713 h 85689"/>
                    <a:gd name="connsiteX5" fmla="*/ 41910 w 83819"/>
                    <a:gd name="connsiteY5" fmla="*/ 0 h 85689"/>
                    <a:gd name="connsiteX6" fmla="*/ 62865 w 83819"/>
                    <a:gd name="connsiteY6" fmla="*/ 5713 h 85689"/>
                    <a:gd name="connsiteX7" fmla="*/ 78105 w 83819"/>
                    <a:gd name="connsiteY7" fmla="*/ 20946 h 85689"/>
                    <a:gd name="connsiteX8" fmla="*/ 83820 w 83819"/>
                    <a:gd name="connsiteY8" fmla="*/ 42845 h 85689"/>
                    <a:gd name="connsiteX9" fmla="*/ 78105 w 83819"/>
                    <a:gd name="connsiteY9" fmla="*/ 64743 h 85689"/>
                    <a:gd name="connsiteX10" fmla="*/ 62865 w 83819"/>
                    <a:gd name="connsiteY10" fmla="*/ 79977 h 85689"/>
                    <a:gd name="connsiteX11" fmla="*/ 41910 w 83819"/>
                    <a:gd name="connsiteY11" fmla="*/ 85689 h 85689"/>
                    <a:gd name="connsiteX12" fmla="*/ 20955 w 83819"/>
                    <a:gd name="connsiteY12" fmla="*/ 79977 h 85689"/>
                    <a:gd name="connsiteX13" fmla="*/ 58102 w 83819"/>
                    <a:gd name="connsiteY13" fmla="*/ 71408 h 85689"/>
                    <a:gd name="connsiteX14" fmla="*/ 68580 w 83819"/>
                    <a:gd name="connsiteY14" fmla="*/ 59983 h 85689"/>
                    <a:gd name="connsiteX15" fmla="*/ 72390 w 83819"/>
                    <a:gd name="connsiteY15" fmla="*/ 42845 h 85689"/>
                    <a:gd name="connsiteX16" fmla="*/ 68580 w 83819"/>
                    <a:gd name="connsiteY16" fmla="*/ 25707 h 85689"/>
                    <a:gd name="connsiteX17" fmla="*/ 58102 w 83819"/>
                    <a:gd name="connsiteY17" fmla="*/ 14282 h 85689"/>
                    <a:gd name="connsiteX18" fmla="*/ 42863 w 83819"/>
                    <a:gd name="connsiteY18" fmla="*/ 10473 h 85689"/>
                    <a:gd name="connsiteX19" fmla="*/ 27622 w 83819"/>
                    <a:gd name="connsiteY19" fmla="*/ 14282 h 85689"/>
                    <a:gd name="connsiteX20" fmla="*/ 17145 w 83819"/>
                    <a:gd name="connsiteY20" fmla="*/ 25707 h 85689"/>
                    <a:gd name="connsiteX21" fmla="*/ 13335 w 83819"/>
                    <a:gd name="connsiteY21" fmla="*/ 42845 h 85689"/>
                    <a:gd name="connsiteX22" fmla="*/ 17145 w 83819"/>
                    <a:gd name="connsiteY22" fmla="*/ 59983 h 85689"/>
                    <a:gd name="connsiteX23" fmla="*/ 27622 w 83819"/>
                    <a:gd name="connsiteY23" fmla="*/ 71408 h 85689"/>
                    <a:gd name="connsiteX24" fmla="*/ 42863 w 83819"/>
                    <a:gd name="connsiteY24" fmla="*/ 75216 h 85689"/>
                    <a:gd name="connsiteX25" fmla="*/ 58102 w 83819"/>
                    <a:gd name="connsiteY25" fmla="*/ 71408 h 8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819" h="85689">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4737"/>
                        <a:pt x="27622" y="82833"/>
                        <a:pt x="20955" y="79977"/>
                      </a:cubicBezTo>
                      <a:close/>
                      <a:moveTo>
                        <a:pt x="58102" y="71408"/>
                      </a:moveTo>
                      <a:cubicBezTo>
                        <a:pt x="62865" y="68552"/>
                        <a:pt x="66675" y="64743"/>
                        <a:pt x="68580" y="59983"/>
                      </a:cubicBezTo>
                      <a:cubicBezTo>
                        <a:pt x="71438" y="55222"/>
                        <a:pt x="72390" y="49510"/>
                        <a:pt x="72390" y="42845"/>
                      </a:cubicBezTo>
                      <a:cubicBezTo>
                        <a:pt x="72390" y="36180"/>
                        <a:pt x="71438" y="30467"/>
                        <a:pt x="68580" y="25707"/>
                      </a:cubicBezTo>
                      <a:cubicBezTo>
                        <a:pt x="65722" y="20946"/>
                        <a:pt x="61913" y="17138"/>
                        <a:pt x="58102" y="14282"/>
                      </a:cubicBezTo>
                      <a:cubicBezTo>
                        <a:pt x="53340" y="11425"/>
                        <a:pt x="48577" y="10473"/>
                        <a:pt x="42863" y="10473"/>
                      </a:cubicBezTo>
                      <a:cubicBezTo>
                        <a:pt x="37147" y="10473"/>
                        <a:pt x="31432" y="11425"/>
                        <a:pt x="27622" y="14282"/>
                      </a:cubicBezTo>
                      <a:cubicBezTo>
                        <a:pt x="22860" y="17138"/>
                        <a:pt x="19050" y="20946"/>
                        <a:pt x="17145" y="25707"/>
                      </a:cubicBezTo>
                      <a:cubicBezTo>
                        <a:pt x="14288" y="30467"/>
                        <a:pt x="13335" y="36180"/>
                        <a:pt x="13335" y="42845"/>
                      </a:cubicBezTo>
                      <a:cubicBezTo>
                        <a:pt x="13335" y="49510"/>
                        <a:pt x="14288" y="55222"/>
                        <a:pt x="17145" y="59983"/>
                      </a:cubicBezTo>
                      <a:cubicBezTo>
                        <a:pt x="20002" y="64743"/>
                        <a:pt x="23813" y="68552"/>
                        <a:pt x="27622" y="71408"/>
                      </a:cubicBezTo>
                      <a:cubicBezTo>
                        <a:pt x="32385" y="74264"/>
                        <a:pt x="37147" y="75216"/>
                        <a:pt x="42863" y="75216"/>
                      </a:cubicBezTo>
                      <a:cubicBezTo>
                        <a:pt x="48577" y="75216"/>
                        <a:pt x="53340" y="74264"/>
                        <a:pt x="58102" y="71408"/>
                      </a:cubicBezTo>
                      <a:close/>
                    </a:path>
                  </a:pathLst>
                </a:custGeom>
                <a:solidFill>
                  <a:srgbClr val="FFFFFF"/>
                </a:solidFill>
                <a:ln w="9525" cap="flat">
                  <a:noFill/>
                  <a:prstDash val="solid"/>
                  <a:miter/>
                </a:ln>
              </p:spPr>
              <p:txBody>
                <a:bodyPr rtlCol="0" anchor="ctr"/>
                <a:lstStyle/>
                <a:p>
                  <a:endParaRPr lang="en-US" sz="1432"/>
                </a:p>
              </p:txBody>
            </p:sp>
            <p:sp>
              <p:nvSpPr>
                <p:cNvPr id="87" name="Freeform 86">
                  <a:extLst>
                    <a:ext uri="{FF2B5EF4-FFF2-40B4-BE49-F238E27FC236}">
                      <a16:creationId xmlns:a16="http://schemas.microsoft.com/office/drawing/2014/main" id="{1CD92339-1DB4-A4E5-751B-5D49EA44F48D}"/>
                    </a:ext>
                  </a:extLst>
                </p:cNvPr>
                <p:cNvSpPr/>
                <p:nvPr/>
              </p:nvSpPr>
              <p:spPr>
                <a:xfrm>
                  <a:off x="11164887" y="5672232"/>
                  <a:ext cx="56197" cy="81880"/>
                </a:xfrm>
                <a:custGeom>
                  <a:avLst/>
                  <a:gdLst>
                    <a:gd name="connsiteX0" fmla="*/ 42863 w 56197"/>
                    <a:gd name="connsiteY0" fmla="*/ 81881 h 81880"/>
                    <a:gd name="connsiteX1" fmla="*/ 23813 w 56197"/>
                    <a:gd name="connsiteY1" fmla="*/ 48557 h 81880"/>
                    <a:gd name="connsiteX2" fmla="*/ 10478 w 56197"/>
                    <a:gd name="connsiteY2" fmla="*/ 48557 h 81880"/>
                    <a:gd name="connsiteX3" fmla="*/ 10478 w 56197"/>
                    <a:gd name="connsiteY3" fmla="*/ 81881 h 81880"/>
                    <a:gd name="connsiteX4" fmla="*/ 0 w 56197"/>
                    <a:gd name="connsiteY4" fmla="*/ 81881 h 81880"/>
                    <a:gd name="connsiteX5" fmla="*/ 0 w 56197"/>
                    <a:gd name="connsiteY5" fmla="*/ 0 h 81880"/>
                    <a:gd name="connsiteX6" fmla="*/ 26670 w 56197"/>
                    <a:gd name="connsiteY6" fmla="*/ 0 h 81880"/>
                    <a:gd name="connsiteX7" fmla="*/ 41910 w 56197"/>
                    <a:gd name="connsiteY7" fmla="*/ 2856 h 81880"/>
                    <a:gd name="connsiteX8" fmla="*/ 51435 w 56197"/>
                    <a:gd name="connsiteY8" fmla="*/ 11425 h 81880"/>
                    <a:gd name="connsiteX9" fmla="*/ 54293 w 56197"/>
                    <a:gd name="connsiteY9" fmla="*/ 23803 h 81880"/>
                    <a:gd name="connsiteX10" fmla="*/ 49530 w 56197"/>
                    <a:gd name="connsiteY10" fmla="*/ 39036 h 81880"/>
                    <a:gd name="connsiteX11" fmla="*/ 35243 w 56197"/>
                    <a:gd name="connsiteY11" fmla="*/ 47605 h 81880"/>
                    <a:gd name="connsiteX12" fmla="*/ 56197 w 56197"/>
                    <a:gd name="connsiteY12" fmla="*/ 81881 h 81880"/>
                    <a:gd name="connsiteX13" fmla="*/ 42863 w 56197"/>
                    <a:gd name="connsiteY13" fmla="*/ 81881 h 81880"/>
                    <a:gd name="connsiteX14" fmla="*/ 10478 w 56197"/>
                    <a:gd name="connsiteY14" fmla="*/ 39988 h 81880"/>
                    <a:gd name="connsiteX15" fmla="*/ 26670 w 56197"/>
                    <a:gd name="connsiteY15" fmla="*/ 39988 h 81880"/>
                    <a:gd name="connsiteX16" fmla="*/ 40005 w 56197"/>
                    <a:gd name="connsiteY16" fmla="*/ 36180 h 81880"/>
                    <a:gd name="connsiteX17" fmla="*/ 44768 w 56197"/>
                    <a:gd name="connsiteY17" fmla="*/ 24755 h 81880"/>
                    <a:gd name="connsiteX18" fmla="*/ 40957 w 56197"/>
                    <a:gd name="connsiteY18" fmla="*/ 13329 h 81880"/>
                    <a:gd name="connsiteX19" fmla="*/ 27622 w 56197"/>
                    <a:gd name="connsiteY19" fmla="*/ 9521 h 81880"/>
                    <a:gd name="connsiteX20" fmla="*/ 11430 w 56197"/>
                    <a:gd name="connsiteY20" fmla="*/ 9521 h 81880"/>
                    <a:gd name="connsiteX21" fmla="*/ 11430 w 56197"/>
                    <a:gd name="connsiteY21" fmla="*/ 39988 h 8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197" h="81880">
                      <a:moveTo>
                        <a:pt x="42863" y="81881"/>
                      </a:moveTo>
                      <a:lnTo>
                        <a:pt x="23813" y="48557"/>
                      </a:lnTo>
                      <a:lnTo>
                        <a:pt x="10478" y="48557"/>
                      </a:lnTo>
                      <a:lnTo>
                        <a:pt x="10478" y="81881"/>
                      </a:lnTo>
                      <a:lnTo>
                        <a:pt x="0" y="81881"/>
                      </a:lnTo>
                      <a:lnTo>
                        <a:pt x="0" y="0"/>
                      </a:lnTo>
                      <a:lnTo>
                        <a:pt x="26670" y="0"/>
                      </a:lnTo>
                      <a:cubicBezTo>
                        <a:pt x="32385" y="0"/>
                        <a:pt x="38100" y="952"/>
                        <a:pt x="41910" y="2856"/>
                      </a:cubicBezTo>
                      <a:cubicBezTo>
                        <a:pt x="45720" y="4761"/>
                        <a:pt x="49530" y="7617"/>
                        <a:pt x="51435" y="11425"/>
                      </a:cubicBezTo>
                      <a:cubicBezTo>
                        <a:pt x="53340" y="15234"/>
                        <a:pt x="54293" y="19042"/>
                        <a:pt x="54293" y="23803"/>
                      </a:cubicBezTo>
                      <a:cubicBezTo>
                        <a:pt x="54293" y="29515"/>
                        <a:pt x="52388" y="34276"/>
                        <a:pt x="49530" y="39036"/>
                      </a:cubicBezTo>
                      <a:cubicBezTo>
                        <a:pt x="46672" y="43797"/>
                        <a:pt x="40957" y="46653"/>
                        <a:pt x="35243" y="47605"/>
                      </a:cubicBezTo>
                      <a:lnTo>
                        <a:pt x="56197" y="81881"/>
                      </a:lnTo>
                      <a:lnTo>
                        <a:pt x="42863" y="81881"/>
                      </a:lnTo>
                      <a:close/>
                      <a:moveTo>
                        <a:pt x="10478" y="39988"/>
                      </a:moveTo>
                      <a:lnTo>
                        <a:pt x="26670" y="39988"/>
                      </a:lnTo>
                      <a:cubicBezTo>
                        <a:pt x="32385" y="39988"/>
                        <a:pt x="37147" y="39036"/>
                        <a:pt x="40005" y="36180"/>
                      </a:cubicBezTo>
                      <a:cubicBezTo>
                        <a:pt x="42863" y="33324"/>
                        <a:pt x="44768" y="29515"/>
                        <a:pt x="44768" y="24755"/>
                      </a:cubicBezTo>
                      <a:cubicBezTo>
                        <a:pt x="44768" y="19994"/>
                        <a:pt x="42863" y="16186"/>
                        <a:pt x="40957" y="13329"/>
                      </a:cubicBezTo>
                      <a:cubicBezTo>
                        <a:pt x="38100" y="10473"/>
                        <a:pt x="33338" y="9521"/>
                        <a:pt x="27622" y="9521"/>
                      </a:cubicBezTo>
                      <a:lnTo>
                        <a:pt x="11430" y="9521"/>
                      </a:lnTo>
                      <a:lnTo>
                        <a:pt x="11430" y="39988"/>
                      </a:lnTo>
                      <a:close/>
                    </a:path>
                  </a:pathLst>
                </a:custGeom>
                <a:solidFill>
                  <a:srgbClr val="FFFFFF"/>
                </a:solidFill>
                <a:ln w="9525" cap="flat">
                  <a:noFill/>
                  <a:prstDash val="solid"/>
                  <a:miter/>
                </a:ln>
              </p:spPr>
              <p:txBody>
                <a:bodyPr rtlCol="0" anchor="ctr"/>
                <a:lstStyle/>
                <a:p>
                  <a:endParaRPr lang="en-US" sz="1432"/>
                </a:p>
              </p:txBody>
            </p:sp>
          </p:grpSp>
        </p:grpSp>
      </p:grpSp>
      <p:sp>
        <p:nvSpPr>
          <p:cNvPr id="200" name="Text Placeholder 32">
            <a:extLst>
              <a:ext uri="{FF2B5EF4-FFF2-40B4-BE49-F238E27FC236}">
                <a16:creationId xmlns:a16="http://schemas.microsoft.com/office/drawing/2014/main" id="{F051E687-1A34-CAAD-989D-122ABB88D2EE}"/>
              </a:ext>
            </a:extLst>
          </p:cNvPr>
          <p:cNvSpPr>
            <a:spLocks noGrp="1"/>
          </p:cNvSpPr>
          <p:nvPr>
            <p:ph type="body" sz="quarter" idx="19" hasCustomPrompt="1"/>
          </p:nvPr>
        </p:nvSpPr>
        <p:spPr>
          <a:xfrm>
            <a:off x="926524" y="4210795"/>
            <a:ext cx="3335229" cy="756631"/>
          </a:xfrm>
          <a:prstGeom prst="rect">
            <a:avLst/>
          </a:prstGeom>
          <a:gradFill>
            <a:gsLst>
              <a:gs pos="0">
                <a:srgbClr val="6A9D56"/>
              </a:gs>
              <a:gs pos="56000">
                <a:srgbClr val="2D8784"/>
              </a:gs>
              <a:gs pos="100000">
                <a:srgbClr val="263D94"/>
              </a:gs>
            </a:gsLst>
            <a:lin ang="0" scaled="0"/>
          </a:gradFill>
        </p:spPr>
        <p:txBody>
          <a:bodyPr anchor="ctr">
            <a:noAutofit/>
          </a:bodyPr>
          <a:lstStyle>
            <a:lvl1pPr marL="0" indent="0" algn="l">
              <a:lnSpc>
                <a:spcPct val="100000"/>
              </a:lnSpc>
              <a:spcBef>
                <a:spcPts val="0"/>
              </a:spcBef>
              <a:buNone/>
              <a:defRPr sz="3102"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84842" indent="0">
              <a:buNone/>
              <a:defRPr sz="4105">
                <a:solidFill>
                  <a:srgbClr val="011E3B"/>
                </a:solidFill>
                <a:latin typeface="Montserrat" pitchFamily="2" charset="77"/>
              </a:defRPr>
            </a:lvl2pPr>
            <a:lvl3pPr marL="969684" indent="0">
              <a:buNone/>
              <a:defRPr sz="4105">
                <a:solidFill>
                  <a:srgbClr val="011E3B"/>
                </a:solidFill>
                <a:latin typeface="Montserrat" pitchFamily="2" charset="77"/>
              </a:defRPr>
            </a:lvl3pPr>
            <a:lvl4pPr marL="1454526" indent="0">
              <a:buNone/>
              <a:defRPr sz="4105">
                <a:solidFill>
                  <a:srgbClr val="011E3B"/>
                </a:solidFill>
                <a:latin typeface="Montserrat" pitchFamily="2" charset="77"/>
              </a:defRPr>
            </a:lvl4pPr>
            <a:lvl5pPr marL="1939371" indent="0">
              <a:buNone/>
              <a:defRPr sz="4105">
                <a:solidFill>
                  <a:srgbClr val="011E3B"/>
                </a:solidFill>
                <a:latin typeface="Montserrat" pitchFamily="2" charset="77"/>
              </a:defRPr>
            </a:lvl5pPr>
          </a:lstStyle>
          <a:p>
            <a:pPr lvl="0"/>
            <a:r>
              <a:rPr lang="en-GB"/>
              <a:t>Your Guide to </a:t>
            </a:r>
          </a:p>
        </p:txBody>
      </p:sp>
      <p:sp>
        <p:nvSpPr>
          <p:cNvPr id="202" name="Text Placeholder 32">
            <a:extLst>
              <a:ext uri="{FF2B5EF4-FFF2-40B4-BE49-F238E27FC236}">
                <a16:creationId xmlns:a16="http://schemas.microsoft.com/office/drawing/2014/main" id="{F961FD57-F4AF-47CF-D2F7-BF7FB3131E95}"/>
              </a:ext>
            </a:extLst>
          </p:cNvPr>
          <p:cNvSpPr>
            <a:spLocks noGrp="1"/>
          </p:cNvSpPr>
          <p:nvPr>
            <p:ph type="body" sz="quarter" idx="21" hasCustomPrompt="1"/>
          </p:nvPr>
        </p:nvSpPr>
        <p:spPr>
          <a:xfrm>
            <a:off x="883984" y="5335741"/>
            <a:ext cx="3629734" cy="1038225"/>
          </a:xfrm>
          <a:prstGeom prst="rect">
            <a:avLst/>
          </a:prstGeom>
        </p:spPr>
        <p:txBody>
          <a:bodyPr>
            <a:noAutofit/>
          </a:bodyPr>
          <a:lstStyle>
            <a:lvl1pPr marL="0" indent="0">
              <a:lnSpc>
                <a:spcPts val="2482"/>
              </a:lnSpc>
              <a:spcBef>
                <a:spcPts val="0"/>
              </a:spcBef>
              <a:buNone/>
              <a:defRPr sz="3102" b="1" i="0">
                <a:solidFill>
                  <a:srgbClr val="262626"/>
                </a:solidFill>
                <a:latin typeface="Calibri" panose="020F0502020204030204" pitchFamily="34" charset="0"/>
                <a:cs typeface="Calibri" panose="020F0502020204030204" pitchFamily="34" charset="0"/>
              </a:defRPr>
            </a:lvl1pPr>
            <a:lvl2pPr marL="300618" indent="0">
              <a:buNone/>
              <a:defRPr sz="2545">
                <a:solidFill>
                  <a:srgbClr val="011E3B"/>
                </a:solidFill>
                <a:latin typeface="Montserrat" pitchFamily="2" charset="77"/>
              </a:defRPr>
            </a:lvl2pPr>
            <a:lvl3pPr marL="601236" indent="0">
              <a:buNone/>
              <a:defRPr sz="2545">
                <a:solidFill>
                  <a:srgbClr val="011E3B"/>
                </a:solidFill>
                <a:latin typeface="Montserrat" pitchFamily="2" charset="77"/>
              </a:defRPr>
            </a:lvl3pPr>
            <a:lvl4pPr marL="901853" indent="0">
              <a:buNone/>
              <a:defRPr sz="2545">
                <a:solidFill>
                  <a:srgbClr val="011E3B"/>
                </a:solidFill>
                <a:latin typeface="Montserrat" pitchFamily="2" charset="77"/>
              </a:defRPr>
            </a:lvl4pPr>
            <a:lvl5pPr marL="1202471" indent="0">
              <a:buNone/>
              <a:defRPr sz="2545">
                <a:solidFill>
                  <a:srgbClr val="011E3B"/>
                </a:solidFill>
                <a:latin typeface="Montserrat" pitchFamily="2" charset="77"/>
              </a:defRPr>
            </a:lvl5pPr>
          </a:lstStyle>
          <a:p>
            <a:pPr lvl="0"/>
            <a:r>
              <a:rPr lang="en-GB"/>
              <a:t>Blockchain for Agri Food Edu</a:t>
            </a:r>
            <a:endParaRPr lang="en-US"/>
          </a:p>
        </p:txBody>
      </p:sp>
    </p:spTree>
    <p:extLst>
      <p:ext uri="{BB962C8B-B14F-4D97-AF65-F5344CB8AC3E}">
        <p14:creationId xmlns:p14="http://schemas.microsoft.com/office/powerpoint/2010/main" val="95448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ster Page">
  <p:cSld name="Master Page">
    <p:spTree>
      <p:nvGrpSpPr>
        <p:cNvPr id="1" name="Shape 33"/>
        <p:cNvGrpSpPr/>
        <p:nvPr/>
      </p:nvGrpSpPr>
      <p:grpSpPr>
        <a:xfrm>
          <a:off x="0" y="0"/>
          <a:ext cx="0" cy="0"/>
          <a:chOff x="0" y="0"/>
          <a:chExt cx="0" cy="0"/>
        </a:xfrm>
      </p:grpSpPr>
      <p:sp>
        <p:nvSpPr>
          <p:cNvPr id="34" name="Google Shape;34;p66"/>
          <p:cNvSpPr/>
          <p:nvPr/>
        </p:nvSpPr>
        <p:spPr>
          <a:xfrm>
            <a:off x="0" y="-1"/>
            <a:ext cx="12192000" cy="1010562"/>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35" name="Google Shape;35;p66"/>
          <p:cNvSpPr txBox="1">
            <a:spLocks noGrp="1"/>
          </p:cNvSpPr>
          <p:nvPr>
            <p:ph type="body" idx="1"/>
          </p:nvPr>
        </p:nvSpPr>
        <p:spPr>
          <a:xfrm>
            <a:off x="497804" y="1606538"/>
            <a:ext cx="5225401" cy="251183"/>
          </a:xfrm>
          <a:prstGeom prst="rect">
            <a:avLst/>
          </a:prstGeom>
          <a:noFill/>
          <a:ln>
            <a:noFill/>
          </a:ln>
        </p:spPr>
        <p:txBody>
          <a:bodyPr spcFirstLastPara="1" wrap="square" lIns="91425" tIns="45700" rIns="91425" bIns="45700" anchor="t" anchorCtr="0">
            <a:normAutofit/>
          </a:bodyPr>
          <a:lstStyle>
            <a:lvl1pPr marL="414589" lvl="0" indent="-207294" algn="l">
              <a:lnSpc>
                <a:spcPct val="90000"/>
              </a:lnSpc>
              <a:spcBef>
                <a:spcPts val="907"/>
              </a:spcBef>
              <a:spcAft>
                <a:spcPts val="0"/>
              </a:spcAft>
              <a:buClr>
                <a:schemeClr val="dk1"/>
              </a:buClr>
              <a:buSzPts val="1800"/>
              <a:buNone/>
              <a:defRPr sz="1632" b="1">
                <a:solidFill>
                  <a:schemeClr val="dk1"/>
                </a:solidFill>
                <a:latin typeface="Open Sans"/>
                <a:ea typeface="Open Sans"/>
                <a:cs typeface="Open Sans"/>
                <a:sym typeface="Open Sans"/>
              </a:defRPr>
            </a:lvl1pPr>
            <a:lvl2pPr marL="829178" lvl="1" indent="-310942" algn="l">
              <a:lnSpc>
                <a:spcPct val="90000"/>
              </a:lnSpc>
              <a:spcBef>
                <a:spcPts val="453"/>
              </a:spcBef>
              <a:spcAft>
                <a:spcPts val="0"/>
              </a:spcAft>
              <a:buClr>
                <a:schemeClr val="dk1"/>
              </a:buClr>
              <a:buSzPts val="1800"/>
              <a:buChar char="•"/>
              <a:defRPr/>
            </a:lvl2pPr>
            <a:lvl3pPr marL="1243767" lvl="2" indent="-310942" algn="l">
              <a:lnSpc>
                <a:spcPct val="90000"/>
              </a:lnSpc>
              <a:spcBef>
                <a:spcPts val="453"/>
              </a:spcBef>
              <a:spcAft>
                <a:spcPts val="0"/>
              </a:spcAft>
              <a:buClr>
                <a:schemeClr val="dk1"/>
              </a:buClr>
              <a:buSzPts val="1800"/>
              <a:buChar char="•"/>
              <a:defRPr/>
            </a:lvl3pPr>
            <a:lvl4pPr marL="1658356" lvl="3" indent="-310942" algn="l">
              <a:lnSpc>
                <a:spcPct val="90000"/>
              </a:lnSpc>
              <a:spcBef>
                <a:spcPts val="453"/>
              </a:spcBef>
              <a:spcAft>
                <a:spcPts val="0"/>
              </a:spcAft>
              <a:buClr>
                <a:schemeClr val="dk1"/>
              </a:buClr>
              <a:buSzPts val="1800"/>
              <a:buChar char="•"/>
              <a:defRPr/>
            </a:lvl4pPr>
            <a:lvl5pPr marL="2072945" lvl="4" indent="-310942" algn="l">
              <a:lnSpc>
                <a:spcPct val="90000"/>
              </a:lnSpc>
              <a:spcBef>
                <a:spcPts val="453"/>
              </a:spcBef>
              <a:spcAft>
                <a:spcPts val="0"/>
              </a:spcAft>
              <a:buClr>
                <a:schemeClr val="dk1"/>
              </a:buClr>
              <a:buSzPts val="1800"/>
              <a:buChar char="•"/>
              <a:defRPr/>
            </a:lvl5pPr>
            <a:lvl6pPr marL="2487534" lvl="5" indent="-310942" algn="l">
              <a:lnSpc>
                <a:spcPct val="90000"/>
              </a:lnSpc>
              <a:spcBef>
                <a:spcPts val="453"/>
              </a:spcBef>
              <a:spcAft>
                <a:spcPts val="0"/>
              </a:spcAft>
              <a:buClr>
                <a:schemeClr val="dk1"/>
              </a:buClr>
              <a:buSzPts val="1800"/>
              <a:buChar char="•"/>
              <a:defRPr/>
            </a:lvl6pPr>
            <a:lvl7pPr marL="2902123" lvl="6" indent="-310942" algn="l">
              <a:lnSpc>
                <a:spcPct val="90000"/>
              </a:lnSpc>
              <a:spcBef>
                <a:spcPts val="453"/>
              </a:spcBef>
              <a:spcAft>
                <a:spcPts val="0"/>
              </a:spcAft>
              <a:buClr>
                <a:schemeClr val="dk1"/>
              </a:buClr>
              <a:buSzPts val="1800"/>
              <a:buChar char="•"/>
              <a:defRPr/>
            </a:lvl7pPr>
            <a:lvl8pPr marL="3316712" lvl="7" indent="-310942" algn="l">
              <a:lnSpc>
                <a:spcPct val="90000"/>
              </a:lnSpc>
              <a:spcBef>
                <a:spcPts val="453"/>
              </a:spcBef>
              <a:spcAft>
                <a:spcPts val="0"/>
              </a:spcAft>
              <a:buClr>
                <a:schemeClr val="dk1"/>
              </a:buClr>
              <a:buSzPts val="1800"/>
              <a:buChar char="•"/>
              <a:defRPr/>
            </a:lvl8pPr>
            <a:lvl9pPr marL="3731301" lvl="8" indent="-310942" algn="l">
              <a:lnSpc>
                <a:spcPct val="90000"/>
              </a:lnSpc>
              <a:spcBef>
                <a:spcPts val="453"/>
              </a:spcBef>
              <a:spcAft>
                <a:spcPts val="0"/>
              </a:spcAft>
              <a:buClr>
                <a:schemeClr val="dk1"/>
              </a:buClr>
              <a:buSzPts val="1800"/>
              <a:buChar char="•"/>
              <a:defRPr/>
            </a:lvl9pPr>
          </a:lstStyle>
          <a:p>
            <a:endParaRPr/>
          </a:p>
        </p:txBody>
      </p:sp>
      <p:sp>
        <p:nvSpPr>
          <p:cNvPr id="36" name="Google Shape;36;p66"/>
          <p:cNvSpPr txBox="1"/>
          <p:nvPr/>
        </p:nvSpPr>
        <p:spPr>
          <a:xfrm>
            <a:off x="620821" y="523541"/>
            <a:ext cx="3563844" cy="113365"/>
          </a:xfrm>
          <a:prstGeom prst="rect">
            <a:avLst/>
          </a:prstGeom>
          <a:noFill/>
          <a:ln>
            <a:noFill/>
          </a:ln>
        </p:spPr>
        <p:txBody>
          <a:bodyPr spcFirstLastPara="1" wrap="square" lIns="0" tIns="11516" rIns="0" bIns="0" anchor="t" anchorCtr="0">
            <a:spAutoFit/>
          </a:bodyPr>
          <a:lstStyle/>
          <a:p>
            <a:pPr marL="11516" marR="0" lvl="0" indent="0" algn="l" rtl="0">
              <a:lnSpc>
                <a:spcPct val="100000"/>
              </a:lnSpc>
              <a:spcBef>
                <a:spcPts val="0"/>
              </a:spcBef>
              <a:spcAft>
                <a:spcPts val="0"/>
              </a:spcAft>
              <a:buNone/>
            </a:pPr>
            <a:r>
              <a:rPr lang="en-GB" sz="907" b="0">
                <a:solidFill>
                  <a:schemeClr val="lt1"/>
                </a:solidFill>
                <a:latin typeface="Open Sans"/>
                <a:ea typeface="Open Sans"/>
                <a:cs typeface="Open Sans"/>
                <a:sym typeface="Open Sans"/>
              </a:rPr>
              <a:t>Brand manual for </a:t>
            </a:r>
            <a:r>
              <a:rPr lang="en-GB" sz="907" b="1">
                <a:solidFill>
                  <a:schemeClr val="lt1"/>
                </a:solidFill>
                <a:latin typeface="Open Sans"/>
                <a:ea typeface="Open Sans"/>
                <a:cs typeface="Open Sans"/>
                <a:sym typeface="Open Sans"/>
              </a:rPr>
              <a:t>Blockchain for Agri Food  Edu</a:t>
            </a:r>
            <a:endParaRPr sz="907" b="1">
              <a:solidFill>
                <a:schemeClr val="lt1"/>
              </a:solidFill>
              <a:latin typeface="Open Sans"/>
              <a:ea typeface="Open Sans"/>
              <a:cs typeface="Open Sans"/>
              <a:sym typeface="Open Sans"/>
            </a:endParaRPr>
          </a:p>
        </p:txBody>
      </p:sp>
      <p:sp>
        <p:nvSpPr>
          <p:cNvPr id="37" name="Google Shape;37;p66"/>
          <p:cNvSpPr txBox="1">
            <a:spLocks noGrp="1"/>
          </p:cNvSpPr>
          <p:nvPr>
            <p:ph type="body" idx="2"/>
          </p:nvPr>
        </p:nvSpPr>
        <p:spPr>
          <a:xfrm>
            <a:off x="9294227" y="523542"/>
            <a:ext cx="2188262" cy="210627"/>
          </a:xfrm>
          <a:prstGeom prst="rect">
            <a:avLst/>
          </a:prstGeom>
          <a:noFill/>
          <a:ln>
            <a:noFill/>
          </a:ln>
        </p:spPr>
        <p:txBody>
          <a:bodyPr spcFirstLastPara="1" wrap="square" lIns="91425" tIns="45700" rIns="91425" bIns="45700" anchor="t" anchorCtr="0">
            <a:noAutofit/>
          </a:bodyPr>
          <a:lstStyle>
            <a:lvl1pPr marL="414589" lvl="0" indent="-207294" algn="r">
              <a:lnSpc>
                <a:spcPct val="90000"/>
              </a:lnSpc>
              <a:spcBef>
                <a:spcPts val="907"/>
              </a:spcBef>
              <a:spcAft>
                <a:spcPts val="0"/>
              </a:spcAft>
              <a:buClr>
                <a:schemeClr val="lt1"/>
              </a:buClr>
              <a:buSzPts val="1000"/>
              <a:buNone/>
              <a:defRPr sz="907" b="0">
                <a:solidFill>
                  <a:schemeClr val="lt1"/>
                </a:solidFill>
                <a:latin typeface="Open Sans"/>
                <a:ea typeface="Open Sans"/>
                <a:cs typeface="Open Sans"/>
                <a:sym typeface="Open Sans"/>
              </a:defRPr>
            </a:lvl1pPr>
            <a:lvl2pPr marL="829178" lvl="1" indent="-207294" algn="r">
              <a:lnSpc>
                <a:spcPct val="90000"/>
              </a:lnSpc>
              <a:spcBef>
                <a:spcPts val="453"/>
              </a:spcBef>
              <a:spcAft>
                <a:spcPts val="0"/>
              </a:spcAft>
              <a:buClr>
                <a:schemeClr val="dk1"/>
              </a:buClr>
              <a:buSzPts val="800"/>
              <a:buNone/>
              <a:defRPr sz="725"/>
            </a:lvl2pPr>
            <a:lvl3pPr marL="1243767" lvl="2" indent="-207294" algn="r">
              <a:lnSpc>
                <a:spcPct val="90000"/>
              </a:lnSpc>
              <a:spcBef>
                <a:spcPts val="453"/>
              </a:spcBef>
              <a:spcAft>
                <a:spcPts val="0"/>
              </a:spcAft>
              <a:buClr>
                <a:schemeClr val="dk1"/>
              </a:buClr>
              <a:buSzPts val="800"/>
              <a:buNone/>
              <a:defRPr sz="725"/>
            </a:lvl3pPr>
            <a:lvl4pPr marL="1658356" lvl="3" indent="-207294" algn="r">
              <a:lnSpc>
                <a:spcPct val="90000"/>
              </a:lnSpc>
              <a:spcBef>
                <a:spcPts val="453"/>
              </a:spcBef>
              <a:spcAft>
                <a:spcPts val="0"/>
              </a:spcAft>
              <a:buClr>
                <a:schemeClr val="dk1"/>
              </a:buClr>
              <a:buSzPts val="800"/>
              <a:buNone/>
              <a:defRPr sz="725"/>
            </a:lvl4pPr>
            <a:lvl5pPr marL="2072945" lvl="4" indent="-207294" algn="r">
              <a:lnSpc>
                <a:spcPct val="90000"/>
              </a:lnSpc>
              <a:spcBef>
                <a:spcPts val="453"/>
              </a:spcBef>
              <a:spcAft>
                <a:spcPts val="0"/>
              </a:spcAft>
              <a:buClr>
                <a:schemeClr val="dk1"/>
              </a:buClr>
              <a:buSzPts val="800"/>
              <a:buNone/>
              <a:defRPr sz="725"/>
            </a:lvl5pPr>
            <a:lvl6pPr marL="2487534" lvl="5" indent="-310942" algn="l">
              <a:lnSpc>
                <a:spcPct val="90000"/>
              </a:lnSpc>
              <a:spcBef>
                <a:spcPts val="453"/>
              </a:spcBef>
              <a:spcAft>
                <a:spcPts val="0"/>
              </a:spcAft>
              <a:buClr>
                <a:schemeClr val="dk1"/>
              </a:buClr>
              <a:buSzPts val="1800"/>
              <a:buChar char="•"/>
              <a:defRPr/>
            </a:lvl6pPr>
            <a:lvl7pPr marL="2902123" lvl="6" indent="-310942" algn="l">
              <a:lnSpc>
                <a:spcPct val="90000"/>
              </a:lnSpc>
              <a:spcBef>
                <a:spcPts val="453"/>
              </a:spcBef>
              <a:spcAft>
                <a:spcPts val="0"/>
              </a:spcAft>
              <a:buClr>
                <a:schemeClr val="dk1"/>
              </a:buClr>
              <a:buSzPts val="1800"/>
              <a:buChar char="•"/>
              <a:defRPr/>
            </a:lvl7pPr>
            <a:lvl8pPr marL="3316712" lvl="7" indent="-310942" algn="l">
              <a:lnSpc>
                <a:spcPct val="90000"/>
              </a:lnSpc>
              <a:spcBef>
                <a:spcPts val="453"/>
              </a:spcBef>
              <a:spcAft>
                <a:spcPts val="0"/>
              </a:spcAft>
              <a:buClr>
                <a:schemeClr val="dk1"/>
              </a:buClr>
              <a:buSzPts val="1800"/>
              <a:buChar char="•"/>
              <a:defRPr/>
            </a:lvl8pPr>
            <a:lvl9pPr marL="3731301" lvl="8" indent="-310942" algn="l">
              <a:lnSpc>
                <a:spcPct val="90000"/>
              </a:lnSpc>
              <a:spcBef>
                <a:spcPts val="453"/>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67"/>
          <p:cNvSpPr txBox="1">
            <a:spLocks noGrp="1"/>
          </p:cNvSpPr>
          <p:nvPr>
            <p:ph type="title"/>
          </p:nvPr>
        </p:nvSpPr>
        <p:spPr>
          <a:xfrm>
            <a:off x="839829" y="457776"/>
            <a:ext cx="3933079" cy="15993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90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7"/>
          <p:cNvSpPr txBox="1">
            <a:spLocks noGrp="1"/>
          </p:cNvSpPr>
          <p:nvPr>
            <p:ph type="body" idx="1"/>
          </p:nvPr>
        </p:nvSpPr>
        <p:spPr>
          <a:xfrm>
            <a:off x="5183773" y="987529"/>
            <a:ext cx="6172019" cy="4872866"/>
          </a:xfrm>
          <a:prstGeom prst="rect">
            <a:avLst/>
          </a:prstGeom>
          <a:noFill/>
          <a:ln>
            <a:noFill/>
          </a:ln>
        </p:spPr>
        <p:txBody>
          <a:bodyPr spcFirstLastPara="1" wrap="square" lIns="91425" tIns="45700" rIns="91425" bIns="45700" anchor="t" anchorCtr="0">
            <a:normAutofit/>
          </a:bodyPr>
          <a:lstStyle>
            <a:lvl1pPr marL="414589" lvl="0" indent="-391556" algn="l">
              <a:lnSpc>
                <a:spcPct val="90000"/>
              </a:lnSpc>
              <a:spcBef>
                <a:spcPts val="907"/>
              </a:spcBef>
              <a:spcAft>
                <a:spcPts val="0"/>
              </a:spcAft>
              <a:buClr>
                <a:schemeClr val="dk1"/>
              </a:buClr>
              <a:buSzPts val="3200"/>
              <a:buChar char="•"/>
              <a:defRPr sz="2902"/>
            </a:lvl1pPr>
            <a:lvl2pPr marL="829178" lvl="1" indent="-368524" algn="l">
              <a:lnSpc>
                <a:spcPct val="90000"/>
              </a:lnSpc>
              <a:spcBef>
                <a:spcPts val="453"/>
              </a:spcBef>
              <a:spcAft>
                <a:spcPts val="0"/>
              </a:spcAft>
              <a:buClr>
                <a:schemeClr val="dk1"/>
              </a:buClr>
              <a:buSzPts val="2800"/>
              <a:buChar char="•"/>
              <a:defRPr sz="2539"/>
            </a:lvl2pPr>
            <a:lvl3pPr marL="1243767" lvl="2" indent="-345491" algn="l">
              <a:lnSpc>
                <a:spcPct val="90000"/>
              </a:lnSpc>
              <a:spcBef>
                <a:spcPts val="453"/>
              </a:spcBef>
              <a:spcAft>
                <a:spcPts val="0"/>
              </a:spcAft>
              <a:buClr>
                <a:schemeClr val="dk1"/>
              </a:buClr>
              <a:buSzPts val="2400"/>
              <a:buChar char="•"/>
              <a:defRPr sz="2176"/>
            </a:lvl3pPr>
            <a:lvl4pPr marL="1658356" lvl="3" indent="-322458" algn="l">
              <a:lnSpc>
                <a:spcPct val="90000"/>
              </a:lnSpc>
              <a:spcBef>
                <a:spcPts val="453"/>
              </a:spcBef>
              <a:spcAft>
                <a:spcPts val="0"/>
              </a:spcAft>
              <a:buClr>
                <a:schemeClr val="dk1"/>
              </a:buClr>
              <a:buSzPts val="2000"/>
              <a:buChar char="•"/>
              <a:defRPr sz="1814"/>
            </a:lvl4pPr>
            <a:lvl5pPr marL="2072945" lvl="4" indent="-322458" algn="l">
              <a:lnSpc>
                <a:spcPct val="90000"/>
              </a:lnSpc>
              <a:spcBef>
                <a:spcPts val="453"/>
              </a:spcBef>
              <a:spcAft>
                <a:spcPts val="0"/>
              </a:spcAft>
              <a:buClr>
                <a:schemeClr val="dk1"/>
              </a:buClr>
              <a:buSzPts val="2000"/>
              <a:buChar char="•"/>
              <a:defRPr sz="1814"/>
            </a:lvl5pPr>
            <a:lvl6pPr marL="2487534" lvl="5" indent="-322458" algn="l">
              <a:lnSpc>
                <a:spcPct val="90000"/>
              </a:lnSpc>
              <a:spcBef>
                <a:spcPts val="453"/>
              </a:spcBef>
              <a:spcAft>
                <a:spcPts val="0"/>
              </a:spcAft>
              <a:buClr>
                <a:schemeClr val="dk1"/>
              </a:buClr>
              <a:buSzPts val="2000"/>
              <a:buChar char="•"/>
              <a:defRPr sz="1814"/>
            </a:lvl6pPr>
            <a:lvl7pPr marL="2902123" lvl="6" indent="-322458" algn="l">
              <a:lnSpc>
                <a:spcPct val="90000"/>
              </a:lnSpc>
              <a:spcBef>
                <a:spcPts val="453"/>
              </a:spcBef>
              <a:spcAft>
                <a:spcPts val="0"/>
              </a:spcAft>
              <a:buClr>
                <a:schemeClr val="dk1"/>
              </a:buClr>
              <a:buSzPts val="2000"/>
              <a:buChar char="•"/>
              <a:defRPr sz="1814"/>
            </a:lvl7pPr>
            <a:lvl8pPr marL="3316712" lvl="7" indent="-322458" algn="l">
              <a:lnSpc>
                <a:spcPct val="90000"/>
              </a:lnSpc>
              <a:spcBef>
                <a:spcPts val="453"/>
              </a:spcBef>
              <a:spcAft>
                <a:spcPts val="0"/>
              </a:spcAft>
              <a:buClr>
                <a:schemeClr val="dk1"/>
              </a:buClr>
              <a:buSzPts val="2000"/>
              <a:buChar char="•"/>
              <a:defRPr sz="1814"/>
            </a:lvl8pPr>
            <a:lvl9pPr marL="3731301" lvl="8" indent="-322458" algn="l">
              <a:lnSpc>
                <a:spcPct val="90000"/>
              </a:lnSpc>
              <a:spcBef>
                <a:spcPts val="453"/>
              </a:spcBef>
              <a:spcAft>
                <a:spcPts val="0"/>
              </a:spcAft>
              <a:buClr>
                <a:schemeClr val="dk1"/>
              </a:buClr>
              <a:buSzPts val="2000"/>
              <a:buChar char="•"/>
              <a:defRPr sz="1814"/>
            </a:lvl9pPr>
          </a:lstStyle>
          <a:p>
            <a:endParaRPr/>
          </a:p>
        </p:txBody>
      </p:sp>
      <p:sp>
        <p:nvSpPr>
          <p:cNvPr id="41" name="Google Shape;41;p67"/>
          <p:cNvSpPr txBox="1">
            <a:spLocks noGrp="1"/>
          </p:cNvSpPr>
          <p:nvPr>
            <p:ph type="body" idx="2"/>
          </p:nvPr>
        </p:nvSpPr>
        <p:spPr>
          <a:xfrm>
            <a:off x="839829" y="2057113"/>
            <a:ext cx="3933079" cy="3811919"/>
          </a:xfrm>
          <a:prstGeom prst="rect">
            <a:avLst/>
          </a:prstGeom>
          <a:noFill/>
          <a:ln>
            <a:noFill/>
          </a:ln>
        </p:spPr>
        <p:txBody>
          <a:bodyPr spcFirstLastPara="1" wrap="square" lIns="91425" tIns="45700" rIns="91425" bIns="45700" anchor="t" anchorCtr="0">
            <a:normAutofit/>
          </a:bodyPr>
          <a:lstStyle>
            <a:lvl1pPr marL="414589" lvl="0" indent="-207294" algn="l">
              <a:lnSpc>
                <a:spcPct val="90000"/>
              </a:lnSpc>
              <a:spcBef>
                <a:spcPts val="907"/>
              </a:spcBef>
              <a:spcAft>
                <a:spcPts val="0"/>
              </a:spcAft>
              <a:buClr>
                <a:schemeClr val="dk1"/>
              </a:buClr>
              <a:buSzPts val="1600"/>
              <a:buNone/>
              <a:defRPr sz="1451"/>
            </a:lvl1pPr>
            <a:lvl2pPr marL="829178" lvl="1" indent="-207294" algn="l">
              <a:lnSpc>
                <a:spcPct val="90000"/>
              </a:lnSpc>
              <a:spcBef>
                <a:spcPts val="453"/>
              </a:spcBef>
              <a:spcAft>
                <a:spcPts val="0"/>
              </a:spcAft>
              <a:buClr>
                <a:schemeClr val="dk1"/>
              </a:buClr>
              <a:buSzPts val="1400"/>
              <a:buNone/>
              <a:defRPr sz="1270"/>
            </a:lvl2pPr>
            <a:lvl3pPr marL="1243767" lvl="2" indent="-207294" algn="l">
              <a:lnSpc>
                <a:spcPct val="90000"/>
              </a:lnSpc>
              <a:spcBef>
                <a:spcPts val="453"/>
              </a:spcBef>
              <a:spcAft>
                <a:spcPts val="0"/>
              </a:spcAft>
              <a:buClr>
                <a:schemeClr val="dk1"/>
              </a:buClr>
              <a:buSzPts val="1200"/>
              <a:buNone/>
              <a:defRPr sz="1088"/>
            </a:lvl3pPr>
            <a:lvl4pPr marL="1658356" lvl="3" indent="-207294" algn="l">
              <a:lnSpc>
                <a:spcPct val="90000"/>
              </a:lnSpc>
              <a:spcBef>
                <a:spcPts val="453"/>
              </a:spcBef>
              <a:spcAft>
                <a:spcPts val="0"/>
              </a:spcAft>
              <a:buClr>
                <a:schemeClr val="dk1"/>
              </a:buClr>
              <a:buSzPts val="1000"/>
              <a:buNone/>
              <a:defRPr sz="907"/>
            </a:lvl4pPr>
            <a:lvl5pPr marL="2072945" lvl="4" indent="-207294" algn="l">
              <a:lnSpc>
                <a:spcPct val="90000"/>
              </a:lnSpc>
              <a:spcBef>
                <a:spcPts val="453"/>
              </a:spcBef>
              <a:spcAft>
                <a:spcPts val="0"/>
              </a:spcAft>
              <a:buClr>
                <a:schemeClr val="dk1"/>
              </a:buClr>
              <a:buSzPts val="1000"/>
              <a:buNone/>
              <a:defRPr sz="907"/>
            </a:lvl5pPr>
            <a:lvl6pPr marL="2487534" lvl="5" indent="-207294" algn="l">
              <a:lnSpc>
                <a:spcPct val="90000"/>
              </a:lnSpc>
              <a:spcBef>
                <a:spcPts val="453"/>
              </a:spcBef>
              <a:spcAft>
                <a:spcPts val="0"/>
              </a:spcAft>
              <a:buClr>
                <a:schemeClr val="dk1"/>
              </a:buClr>
              <a:buSzPts val="1000"/>
              <a:buNone/>
              <a:defRPr sz="907"/>
            </a:lvl6pPr>
            <a:lvl7pPr marL="2902123" lvl="6" indent="-207294" algn="l">
              <a:lnSpc>
                <a:spcPct val="90000"/>
              </a:lnSpc>
              <a:spcBef>
                <a:spcPts val="453"/>
              </a:spcBef>
              <a:spcAft>
                <a:spcPts val="0"/>
              </a:spcAft>
              <a:buClr>
                <a:schemeClr val="dk1"/>
              </a:buClr>
              <a:buSzPts val="1000"/>
              <a:buNone/>
              <a:defRPr sz="907"/>
            </a:lvl7pPr>
            <a:lvl8pPr marL="3316712" lvl="7" indent="-207294" algn="l">
              <a:lnSpc>
                <a:spcPct val="90000"/>
              </a:lnSpc>
              <a:spcBef>
                <a:spcPts val="453"/>
              </a:spcBef>
              <a:spcAft>
                <a:spcPts val="0"/>
              </a:spcAft>
              <a:buClr>
                <a:schemeClr val="dk1"/>
              </a:buClr>
              <a:buSzPts val="1000"/>
              <a:buNone/>
              <a:defRPr sz="907"/>
            </a:lvl8pPr>
            <a:lvl9pPr marL="3731301" lvl="8" indent="-207294" algn="l">
              <a:lnSpc>
                <a:spcPct val="90000"/>
              </a:lnSpc>
              <a:spcBef>
                <a:spcPts val="453"/>
              </a:spcBef>
              <a:spcAft>
                <a:spcPts val="0"/>
              </a:spcAft>
              <a:buClr>
                <a:schemeClr val="dk1"/>
              </a:buClr>
              <a:buSzPts val="1000"/>
              <a:buNone/>
              <a:defRPr sz="907"/>
            </a:lvl9pPr>
          </a:lstStyle>
          <a:p>
            <a:endParaRPr/>
          </a:p>
        </p:txBody>
      </p:sp>
      <p:sp>
        <p:nvSpPr>
          <p:cNvPr id="42" name="Google Shape;42;p67"/>
          <p:cNvSpPr txBox="1">
            <a:spLocks noGrp="1"/>
          </p:cNvSpPr>
          <p:nvPr>
            <p:ph type="dt" idx="10"/>
          </p:nvPr>
        </p:nvSpPr>
        <p:spPr>
          <a:xfrm>
            <a:off x="838020" y="6357038"/>
            <a:ext cx="2743924" cy="36420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7"/>
          <p:cNvSpPr txBox="1">
            <a:spLocks noGrp="1"/>
          </p:cNvSpPr>
          <p:nvPr>
            <p:ph type="ftr" idx="11"/>
          </p:nvPr>
        </p:nvSpPr>
        <p:spPr>
          <a:xfrm>
            <a:off x="4038058" y="6357038"/>
            <a:ext cx="4115886" cy="36420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7"/>
          <p:cNvSpPr txBox="1">
            <a:spLocks noGrp="1"/>
          </p:cNvSpPr>
          <p:nvPr>
            <p:ph type="sldNum" idx="12"/>
          </p:nvPr>
        </p:nvSpPr>
        <p:spPr>
          <a:xfrm>
            <a:off x="8610058" y="6357038"/>
            <a:ext cx="2743924" cy="3642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
        <p:cNvGrpSpPr/>
        <p:nvPr/>
      </p:nvGrpSpPr>
      <p:grpSpPr>
        <a:xfrm>
          <a:off x="0" y="0"/>
          <a:ext cx="0" cy="0"/>
          <a:chOff x="0" y="0"/>
          <a:chExt cx="0" cy="0"/>
        </a:xfrm>
      </p:grpSpPr>
      <p:sp>
        <p:nvSpPr>
          <p:cNvPr id="46" name="Google Shape;46;p68"/>
          <p:cNvSpPr txBox="1">
            <a:spLocks noGrp="1"/>
          </p:cNvSpPr>
          <p:nvPr>
            <p:ph type="title"/>
          </p:nvPr>
        </p:nvSpPr>
        <p:spPr>
          <a:xfrm>
            <a:off x="839829" y="457776"/>
            <a:ext cx="3933079" cy="15993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90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8"/>
          <p:cNvSpPr>
            <a:spLocks noGrp="1"/>
          </p:cNvSpPr>
          <p:nvPr>
            <p:ph type="pic" idx="2"/>
          </p:nvPr>
        </p:nvSpPr>
        <p:spPr>
          <a:xfrm>
            <a:off x="5183773" y="987529"/>
            <a:ext cx="6172019" cy="4872866"/>
          </a:xfrm>
          <a:prstGeom prst="rect">
            <a:avLst/>
          </a:prstGeom>
          <a:noFill/>
          <a:ln>
            <a:noFill/>
          </a:ln>
        </p:spPr>
      </p:sp>
      <p:sp>
        <p:nvSpPr>
          <p:cNvPr id="48" name="Google Shape;48;p68"/>
          <p:cNvSpPr txBox="1">
            <a:spLocks noGrp="1"/>
          </p:cNvSpPr>
          <p:nvPr>
            <p:ph type="body" idx="1"/>
          </p:nvPr>
        </p:nvSpPr>
        <p:spPr>
          <a:xfrm>
            <a:off x="839829" y="2057113"/>
            <a:ext cx="3933079" cy="3811919"/>
          </a:xfrm>
          <a:prstGeom prst="rect">
            <a:avLst/>
          </a:prstGeom>
          <a:noFill/>
          <a:ln>
            <a:noFill/>
          </a:ln>
        </p:spPr>
        <p:txBody>
          <a:bodyPr spcFirstLastPara="1" wrap="square" lIns="91425" tIns="45700" rIns="91425" bIns="45700" anchor="t" anchorCtr="0">
            <a:normAutofit/>
          </a:bodyPr>
          <a:lstStyle>
            <a:lvl1pPr marL="414589" lvl="0" indent="-207294" algn="l">
              <a:lnSpc>
                <a:spcPct val="90000"/>
              </a:lnSpc>
              <a:spcBef>
                <a:spcPts val="907"/>
              </a:spcBef>
              <a:spcAft>
                <a:spcPts val="0"/>
              </a:spcAft>
              <a:buClr>
                <a:schemeClr val="dk1"/>
              </a:buClr>
              <a:buSzPts val="1600"/>
              <a:buNone/>
              <a:defRPr sz="1451"/>
            </a:lvl1pPr>
            <a:lvl2pPr marL="829178" lvl="1" indent="-207294" algn="l">
              <a:lnSpc>
                <a:spcPct val="90000"/>
              </a:lnSpc>
              <a:spcBef>
                <a:spcPts val="453"/>
              </a:spcBef>
              <a:spcAft>
                <a:spcPts val="0"/>
              </a:spcAft>
              <a:buClr>
                <a:schemeClr val="dk1"/>
              </a:buClr>
              <a:buSzPts val="1400"/>
              <a:buNone/>
              <a:defRPr sz="1270"/>
            </a:lvl2pPr>
            <a:lvl3pPr marL="1243767" lvl="2" indent="-207294" algn="l">
              <a:lnSpc>
                <a:spcPct val="90000"/>
              </a:lnSpc>
              <a:spcBef>
                <a:spcPts val="453"/>
              </a:spcBef>
              <a:spcAft>
                <a:spcPts val="0"/>
              </a:spcAft>
              <a:buClr>
                <a:schemeClr val="dk1"/>
              </a:buClr>
              <a:buSzPts val="1200"/>
              <a:buNone/>
              <a:defRPr sz="1088"/>
            </a:lvl3pPr>
            <a:lvl4pPr marL="1658356" lvl="3" indent="-207294" algn="l">
              <a:lnSpc>
                <a:spcPct val="90000"/>
              </a:lnSpc>
              <a:spcBef>
                <a:spcPts val="453"/>
              </a:spcBef>
              <a:spcAft>
                <a:spcPts val="0"/>
              </a:spcAft>
              <a:buClr>
                <a:schemeClr val="dk1"/>
              </a:buClr>
              <a:buSzPts val="1000"/>
              <a:buNone/>
              <a:defRPr sz="907"/>
            </a:lvl4pPr>
            <a:lvl5pPr marL="2072945" lvl="4" indent="-207294" algn="l">
              <a:lnSpc>
                <a:spcPct val="90000"/>
              </a:lnSpc>
              <a:spcBef>
                <a:spcPts val="453"/>
              </a:spcBef>
              <a:spcAft>
                <a:spcPts val="0"/>
              </a:spcAft>
              <a:buClr>
                <a:schemeClr val="dk1"/>
              </a:buClr>
              <a:buSzPts val="1000"/>
              <a:buNone/>
              <a:defRPr sz="907"/>
            </a:lvl5pPr>
            <a:lvl6pPr marL="2487534" lvl="5" indent="-207294" algn="l">
              <a:lnSpc>
                <a:spcPct val="90000"/>
              </a:lnSpc>
              <a:spcBef>
                <a:spcPts val="453"/>
              </a:spcBef>
              <a:spcAft>
                <a:spcPts val="0"/>
              </a:spcAft>
              <a:buClr>
                <a:schemeClr val="dk1"/>
              </a:buClr>
              <a:buSzPts val="1000"/>
              <a:buNone/>
              <a:defRPr sz="907"/>
            </a:lvl6pPr>
            <a:lvl7pPr marL="2902123" lvl="6" indent="-207294" algn="l">
              <a:lnSpc>
                <a:spcPct val="90000"/>
              </a:lnSpc>
              <a:spcBef>
                <a:spcPts val="453"/>
              </a:spcBef>
              <a:spcAft>
                <a:spcPts val="0"/>
              </a:spcAft>
              <a:buClr>
                <a:schemeClr val="dk1"/>
              </a:buClr>
              <a:buSzPts val="1000"/>
              <a:buNone/>
              <a:defRPr sz="907"/>
            </a:lvl7pPr>
            <a:lvl8pPr marL="3316712" lvl="7" indent="-207294" algn="l">
              <a:lnSpc>
                <a:spcPct val="90000"/>
              </a:lnSpc>
              <a:spcBef>
                <a:spcPts val="453"/>
              </a:spcBef>
              <a:spcAft>
                <a:spcPts val="0"/>
              </a:spcAft>
              <a:buClr>
                <a:schemeClr val="dk1"/>
              </a:buClr>
              <a:buSzPts val="1000"/>
              <a:buNone/>
              <a:defRPr sz="907"/>
            </a:lvl8pPr>
            <a:lvl9pPr marL="3731301" lvl="8" indent="-207294" algn="l">
              <a:lnSpc>
                <a:spcPct val="90000"/>
              </a:lnSpc>
              <a:spcBef>
                <a:spcPts val="453"/>
              </a:spcBef>
              <a:spcAft>
                <a:spcPts val="0"/>
              </a:spcAft>
              <a:buClr>
                <a:schemeClr val="dk1"/>
              </a:buClr>
              <a:buSzPts val="1000"/>
              <a:buNone/>
              <a:defRPr sz="907"/>
            </a:lvl9pPr>
          </a:lstStyle>
          <a:p>
            <a:endParaRPr/>
          </a:p>
        </p:txBody>
      </p:sp>
      <p:sp>
        <p:nvSpPr>
          <p:cNvPr id="49" name="Google Shape;49;p68"/>
          <p:cNvSpPr txBox="1">
            <a:spLocks noGrp="1"/>
          </p:cNvSpPr>
          <p:nvPr>
            <p:ph type="dt" idx="10"/>
          </p:nvPr>
        </p:nvSpPr>
        <p:spPr>
          <a:xfrm>
            <a:off x="838020" y="6357038"/>
            <a:ext cx="2743924" cy="36420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8"/>
          <p:cNvSpPr txBox="1">
            <a:spLocks noGrp="1"/>
          </p:cNvSpPr>
          <p:nvPr>
            <p:ph type="ftr" idx="11"/>
          </p:nvPr>
        </p:nvSpPr>
        <p:spPr>
          <a:xfrm>
            <a:off x="4038058" y="6357038"/>
            <a:ext cx="4115886" cy="36420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8"/>
          <p:cNvSpPr txBox="1">
            <a:spLocks noGrp="1"/>
          </p:cNvSpPr>
          <p:nvPr>
            <p:ph type="sldNum" idx="12"/>
          </p:nvPr>
        </p:nvSpPr>
        <p:spPr>
          <a:xfrm>
            <a:off x="8610058" y="6357038"/>
            <a:ext cx="2743924" cy="3642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Master Page">
  <p:cSld name="1_Master Page">
    <p:spTree>
      <p:nvGrpSpPr>
        <p:cNvPr id="1" name="Shape 52"/>
        <p:cNvGrpSpPr/>
        <p:nvPr/>
      </p:nvGrpSpPr>
      <p:grpSpPr>
        <a:xfrm>
          <a:off x="0" y="0"/>
          <a:ext cx="0" cy="0"/>
          <a:chOff x="0" y="0"/>
          <a:chExt cx="0" cy="0"/>
        </a:xfrm>
      </p:grpSpPr>
      <p:sp>
        <p:nvSpPr>
          <p:cNvPr id="53" name="Google Shape;53;p71"/>
          <p:cNvSpPr/>
          <p:nvPr/>
        </p:nvSpPr>
        <p:spPr>
          <a:xfrm>
            <a:off x="0" y="-1"/>
            <a:ext cx="12192000" cy="1010562"/>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54" name="Google Shape;54;p71"/>
          <p:cNvSpPr txBox="1"/>
          <p:nvPr/>
        </p:nvSpPr>
        <p:spPr>
          <a:xfrm>
            <a:off x="620821" y="523541"/>
            <a:ext cx="3563844" cy="113365"/>
          </a:xfrm>
          <a:prstGeom prst="rect">
            <a:avLst/>
          </a:prstGeom>
          <a:noFill/>
          <a:ln>
            <a:noFill/>
          </a:ln>
        </p:spPr>
        <p:txBody>
          <a:bodyPr spcFirstLastPara="1" wrap="square" lIns="0" tIns="11516" rIns="0" bIns="0" anchor="t" anchorCtr="0">
            <a:spAutoFit/>
          </a:bodyPr>
          <a:lstStyle/>
          <a:p>
            <a:pPr marL="11516" marR="0" lvl="0" indent="0" algn="l" rtl="0">
              <a:lnSpc>
                <a:spcPct val="100000"/>
              </a:lnSpc>
              <a:spcBef>
                <a:spcPts val="0"/>
              </a:spcBef>
              <a:spcAft>
                <a:spcPts val="0"/>
              </a:spcAft>
              <a:buNone/>
            </a:pPr>
            <a:r>
              <a:rPr lang="en-GB" sz="907" b="0">
                <a:solidFill>
                  <a:schemeClr val="lt1"/>
                </a:solidFill>
                <a:latin typeface="Open Sans"/>
                <a:ea typeface="Open Sans"/>
                <a:cs typeface="Open Sans"/>
                <a:sym typeface="Open Sans"/>
              </a:rPr>
              <a:t>Brand manual for </a:t>
            </a:r>
            <a:r>
              <a:rPr lang="en-GB" sz="907" b="1">
                <a:solidFill>
                  <a:schemeClr val="lt1"/>
                </a:solidFill>
                <a:latin typeface="Open Sans"/>
                <a:ea typeface="Open Sans"/>
                <a:cs typeface="Open Sans"/>
                <a:sym typeface="Open Sans"/>
              </a:rPr>
              <a:t>Blockchain for Agri Food Edu</a:t>
            </a:r>
            <a:endParaRPr sz="907" b="1">
              <a:solidFill>
                <a:schemeClr val="lt1"/>
              </a:solidFill>
              <a:latin typeface="Open Sans"/>
              <a:ea typeface="Open Sans"/>
              <a:cs typeface="Open Sans"/>
              <a:sym typeface="Open Sans"/>
            </a:endParaRPr>
          </a:p>
        </p:txBody>
      </p:sp>
      <p:sp>
        <p:nvSpPr>
          <p:cNvPr id="55" name="Google Shape;55;p71"/>
          <p:cNvSpPr txBox="1">
            <a:spLocks noGrp="1"/>
          </p:cNvSpPr>
          <p:nvPr>
            <p:ph type="body" idx="1"/>
          </p:nvPr>
        </p:nvSpPr>
        <p:spPr>
          <a:xfrm>
            <a:off x="9294227" y="523542"/>
            <a:ext cx="2188262" cy="210627"/>
          </a:xfrm>
          <a:prstGeom prst="rect">
            <a:avLst/>
          </a:prstGeom>
          <a:noFill/>
          <a:ln>
            <a:noFill/>
          </a:ln>
        </p:spPr>
        <p:txBody>
          <a:bodyPr spcFirstLastPara="1" wrap="square" lIns="91425" tIns="45700" rIns="91425" bIns="45700" anchor="t" anchorCtr="0">
            <a:noAutofit/>
          </a:bodyPr>
          <a:lstStyle>
            <a:lvl1pPr marL="414589" lvl="0" indent="-207294" algn="r">
              <a:lnSpc>
                <a:spcPct val="90000"/>
              </a:lnSpc>
              <a:spcBef>
                <a:spcPts val="907"/>
              </a:spcBef>
              <a:spcAft>
                <a:spcPts val="0"/>
              </a:spcAft>
              <a:buClr>
                <a:schemeClr val="lt1"/>
              </a:buClr>
              <a:buSzPts val="1000"/>
              <a:buNone/>
              <a:defRPr sz="907" b="0">
                <a:solidFill>
                  <a:schemeClr val="lt1"/>
                </a:solidFill>
                <a:latin typeface="Open Sans"/>
                <a:ea typeface="Open Sans"/>
                <a:cs typeface="Open Sans"/>
                <a:sym typeface="Open Sans"/>
              </a:defRPr>
            </a:lvl1pPr>
            <a:lvl2pPr marL="829178" lvl="1" indent="-207294" algn="r">
              <a:lnSpc>
                <a:spcPct val="90000"/>
              </a:lnSpc>
              <a:spcBef>
                <a:spcPts val="453"/>
              </a:spcBef>
              <a:spcAft>
                <a:spcPts val="0"/>
              </a:spcAft>
              <a:buClr>
                <a:schemeClr val="dk1"/>
              </a:buClr>
              <a:buSzPts val="800"/>
              <a:buNone/>
              <a:defRPr sz="725"/>
            </a:lvl2pPr>
            <a:lvl3pPr marL="1243767" lvl="2" indent="-207294" algn="r">
              <a:lnSpc>
                <a:spcPct val="90000"/>
              </a:lnSpc>
              <a:spcBef>
                <a:spcPts val="453"/>
              </a:spcBef>
              <a:spcAft>
                <a:spcPts val="0"/>
              </a:spcAft>
              <a:buClr>
                <a:schemeClr val="dk1"/>
              </a:buClr>
              <a:buSzPts val="800"/>
              <a:buNone/>
              <a:defRPr sz="725"/>
            </a:lvl3pPr>
            <a:lvl4pPr marL="1658356" lvl="3" indent="-207294" algn="r">
              <a:lnSpc>
                <a:spcPct val="90000"/>
              </a:lnSpc>
              <a:spcBef>
                <a:spcPts val="453"/>
              </a:spcBef>
              <a:spcAft>
                <a:spcPts val="0"/>
              </a:spcAft>
              <a:buClr>
                <a:schemeClr val="dk1"/>
              </a:buClr>
              <a:buSzPts val="800"/>
              <a:buNone/>
              <a:defRPr sz="725"/>
            </a:lvl4pPr>
            <a:lvl5pPr marL="2072945" lvl="4" indent="-207294" algn="r">
              <a:lnSpc>
                <a:spcPct val="90000"/>
              </a:lnSpc>
              <a:spcBef>
                <a:spcPts val="453"/>
              </a:spcBef>
              <a:spcAft>
                <a:spcPts val="0"/>
              </a:spcAft>
              <a:buClr>
                <a:schemeClr val="dk1"/>
              </a:buClr>
              <a:buSzPts val="800"/>
              <a:buNone/>
              <a:defRPr sz="725"/>
            </a:lvl5pPr>
            <a:lvl6pPr marL="2487534" lvl="5" indent="-310942" algn="l">
              <a:lnSpc>
                <a:spcPct val="90000"/>
              </a:lnSpc>
              <a:spcBef>
                <a:spcPts val="453"/>
              </a:spcBef>
              <a:spcAft>
                <a:spcPts val="0"/>
              </a:spcAft>
              <a:buClr>
                <a:schemeClr val="dk1"/>
              </a:buClr>
              <a:buSzPts val="1800"/>
              <a:buChar char="•"/>
              <a:defRPr/>
            </a:lvl6pPr>
            <a:lvl7pPr marL="2902123" lvl="6" indent="-310942" algn="l">
              <a:lnSpc>
                <a:spcPct val="90000"/>
              </a:lnSpc>
              <a:spcBef>
                <a:spcPts val="453"/>
              </a:spcBef>
              <a:spcAft>
                <a:spcPts val="0"/>
              </a:spcAft>
              <a:buClr>
                <a:schemeClr val="dk1"/>
              </a:buClr>
              <a:buSzPts val="1800"/>
              <a:buChar char="•"/>
              <a:defRPr/>
            </a:lvl7pPr>
            <a:lvl8pPr marL="3316712" lvl="7" indent="-310942" algn="l">
              <a:lnSpc>
                <a:spcPct val="90000"/>
              </a:lnSpc>
              <a:spcBef>
                <a:spcPts val="453"/>
              </a:spcBef>
              <a:spcAft>
                <a:spcPts val="0"/>
              </a:spcAft>
              <a:buClr>
                <a:schemeClr val="dk1"/>
              </a:buClr>
              <a:buSzPts val="1800"/>
              <a:buChar char="•"/>
              <a:defRPr/>
            </a:lvl8pPr>
            <a:lvl9pPr marL="3731301" lvl="8" indent="-310942" algn="l">
              <a:lnSpc>
                <a:spcPct val="90000"/>
              </a:lnSpc>
              <a:spcBef>
                <a:spcPts val="453"/>
              </a:spcBef>
              <a:spcAft>
                <a:spcPts val="0"/>
              </a:spcAft>
              <a:buClr>
                <a:schemeClr val="dk1"/>
              </a:buClr>
              <a:buSzPts val="1800"/>
              <a:buChar char="•"/>
              <a:defRPr/>
            </a:lvl9pPr>
          </a:lstStyle>
          <a:p>
            <a:endParaRPr/>
          </a:p>
        </p:txBody>
      </p:sp>
      <p:grpSp>
        <p:nvGrpSpPr>
          <p:cNvPr id="56" name="Google Shape;56;p71"/>
          <p:cNvGrpSpPr/>
          <p:nvPr/>
        </p:nvGrpSpPr>
        <p:grpSpPr>
          <a:xfrm flipH="1">
            <a:off x="4441" y="4310168"/>
            <a:ext cx="2056076" cy="2547832"/>
            <a:chOff x="12708052" y="5708395"/>
            <a:chExt cx="760808" cy="1185370"/>
          </a:xfrm>
        </p:grpSpPr>
        <p:sp>
          <p:nvSpPr>
            <p:cNvPr id="57" name="Google Shape;57;p71"/>
            <p:cNvSpPr/>
            <p:nvPr/>
          </p:nvSpPr>
          <p:spPr>
            <a:xfrm>
              <a:off x="12953796" y="5708395"/>
              <a:ext cx="372189" cy="429161"/>
            </a:xfrm>
            <a:custGeom>
              <a:avLst/>
              <a:gdLst/>
              <a:ahLst/>
              <a:cxnLst/>
              <a:rect l="l" t="t" r="r" b="b"/>
              <a:pathLst>
                <a:path w="372189" h="429161" extrusionOk="0">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58" name="Google Shape;58;p71"/>
            <p:cNvSpPr/>
            <p:nvPr/>
          </p:nvSpPr>
          <p:spPr>
            <a:xfrm>
              <a:off x="13245262" y="6153980"/>
              <a:ext cx="221694" cy="317050"/>
            </a:xfrm>
            <a:custGeom>
              <a:avLst/>
              <a:gdLst/>
              <a:ahLst/>
              <a:cxnLst/>
              <a:rect l="l" t="t" r="r" b="b"/>
              <a:pathLst>
                <a:path w="221694" h="317050" extrusionOk="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59" name="Google Shape;59;p71"/>
            <p:cNvSpPr/>
            <p:nvPr/>
          </p:nvSpPr>
          <p:spPr>
            <a:xfrm>
              <a:off x="12999517" y="6484393"/>
              <a:ext cx="372189" cy="409372"/>
            </a:xfrm>
            <a:custGeom>
              <a:avLst/>
              <a:gdLst/>
              <a:ahLst/>
              <a:cxnLst/>
              <a:rect l="l" t="t" r="r" b="b"/>
              <a:pathLst>
                <a:path w="372189" h="409372" extrusionOk="0">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60" name="Google Shape;60;p71"/>
            <p:cNvSpPr/>
            <p:nvPr/>
          </p:nvSpPr>
          <p:spPr>
            <a:xfrm>
              <a:off x="13344083" y="5857876"/>
              <a:ext cx="124777" cy="19994"/>
            </a:xfrm>
            <a:custGeom>
              <a:avLst/>
              <a:gdLst/>
              <a:ahLst/>
              <a:cxnLst/>
              <a:rect l="l" t="t" r="r" b="b"/>
              <a:pathLst>
                <a:path w="124777" h="19994" extrusionOk="0">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61" name="Google Shape;61;p71"/>
            <p:cNvSpPr/>
            <p:nvPr/>
          </p:nvSpPr>
          <p:spPr>
            <a:xfrm>
              <a:off x="13413616" y="6760471"/>
              <a:ext cx="54292" cy="18089"/>
            </a:xfrm>
            <a:custGeom>
              <a:avLst/>
              <a:gdLst/>
              <a:ahLst/>
              <a:cxnLst/>
              <a:rect l="l" t="t" r="r" b="b"/>
              <a:pathLst>
                <a:path w="54292" h="18089" extrusionOk="0">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62" name="Google Shape;62;p71"/>
            <p:cNvSpPr/>
            <p:nvPr/>
          </p:nvSpPr>
          <p:spPr>
            <a:xfrm>
              <a:off x="12708052" y="6043569"/>
              <a:ext cx="371236" cy="540524"/>
            </a:xfrm>
            <a:custGeom>
              <a:avLst/>
              <a:gdLst/>
              <a:ahLst/>
              <a:cxnLst/>
              <a:rect l="l" t="t" r="r" b="b"/>
              <a:pathLst>
                <a:path w="371236" h="540524" extrusionOk="0">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1935426" y="1438502"/>
            <a:ext cx="8321149" cy="278638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600" b="1" i="0" u="none" strike="noStrike" cap="none">
                <a:solidFill>
                  <a:srgbClr val="7CACD2"/>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1935426" y="1438502"/>
            <a:ext cx="8321149" cy="2786386"/>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4600" b="1" i="0" u="none" strike="noStrike" cap="none">
                <a:solidFill>
                  <a:srgbClr val="7CACD2"/>
                </a:solidFill>
                <a:latin typeface="Open Sans"/>
                <a:ea typeface="Open Sans"/>
                <a:cs typeface="Open Sans"/>
                <a:sym typeface="Open Sans"/>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 name="Google Shape;12;p63"/>
          <p:cNvSpPr txBox="1">
            <a:spLocks noGrp="1"/>
          </p:cNvSpPr>
          <p:nvPr>
            <p:ph type="ftr" idx="11"/>
          </p:nvPr>
        </p:nvSpPr>
        <p:spPr>
          <a:xfrm>
            <a:off x="4145280" y="6377939"/>
            <a:ext cx="390144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63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9pPr>
          </a:lstStyle>
          <a:p>
            <a:endParaRPr/>
          </a:p>
        </p:txBody>
      </p:sp>
      <p:sp>
        <p:nvSpPr>
          <p:cNvPr id="13" name="Google Shape;13;p63"/>
          <p:cNvSpPr txBox="1">
            <a:spLocks noGrp="1"/>
          </p:cNvSpPr>
          <p:nvPr>
            <p:ph type="dt" idx="10"/>
          </p:nvPr>
        </p:nvSpPr>
        <p:spPr>
          <a:xfrm>
            <a:off x="609600" y="6377939"/>
            <a:ext cx="280416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63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9pPr>
          </a:lstStyle>
          <a:p>
            <a:endParaRPr/>
          </a:p>
        </p:txBody>
      </p:sp>
      <p:sp>
        <p:nvSpPr>
          <p:cNvPr id="14" name="Google Shape;14;p63"/>
          <p:cNvSpPr txBox="1">
            <a:spLocks noGrp="1"/>
          </p:cNvSpPr>
          <p:nvPr>
            <p:ph type="sldNum" idx="12"/>
          </p:nvPr>
        </p:nvSpPr>
        <p:spPr>
          <a:xfrm>
            <a:off x="8778240" y="6377939"/>
            <a:ext cx="2804160" cy="188385"/>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632" b="0" i="0" u="none" strike="noStrike" cap="none">
                <a:solidFill>
                  <a:srgbClr val="888888"/>
                </a:solidFill>
                <a:latin typeface="Calibri"/>
                <a:ea typeface="Calibri"/>
                <a:cs typeface="Calibri"/>
                <a:sym typeface="Calibri"/>
              </a:defRPr>
            </a:lvl1pPr>
            <a:lvl2pPr marL="0" marR="0" lvl="1" indent="0" algn="r" rtl="0">
              <a:spcBef>
                <a:spcPts val="0"/>
              </a:spcBef>
              <a:buNone/>
              <a:defRPr sz="1632" b="0" i="0" u="none" strike="noStrike" cap="none">
                <a:solidFill>
                  <a:srgbClr val="888888"/>
                </a:solidFill>
                <a:latin typeface="Calibri"/>
                <a:ea typeface="Calibri"/>
                <a:cs typeface="Calibri"/>
                <a:sym typeface="Calibri"/>
              </a:defRPr>
            </a:lvl2pPr>
            <a:lvl3pPr marL="0" marR="0" lvl="2" indent="0" algn="r" rtl="0">
              <a:spcBef>
                <a:spcPts val="0"/>
              </a:spcBef>
              <a:buNone/>
              <a:defRPr sz="1632" b="0" i="0" u="none" strike="noStrike" cap="none">
                <a:solidFill>
                  <a:srgbClr val="888888"/>
                </a:solidFill>
                <a:latin typeface="Calibri"/>
                <a:ea typeface="Calibri"/>
                <a:cs typeface="Calibri"/>
                <a:sym typeface="Calibri"/>
              </a:defRPr>
            </a:lvl3pPr>
            <a:lvl4pPr marL="0" marR="0" lvl="3" indent="0" algn="r" rtl="0">
              <a:spcBef>
                <a:spcPts val="0"/>
              </a:spcBef>
              <a:buNone/>
              <a:defRPr sz="1632" b="0" i="0" u="none" strike="noStrike" cap="none">
                <a:solidFill>
                  <a:srgbClr val="888888"/>
                </a:solidFill>
                <a:latin typeface="Calibri"/>
                <a:ea typeface="Calibri"/>
                <a:cs typeface="Calibri"/>
                <a:sym typeface="Calibri"/>
              </a:defRPr>
            </a:lvl4pPr>
            <a:lvl5pPr marL="0" marR="0" lvl="4" indent="0" algn="r" rtl="0">
              <a:spcBef>
                <a:spcPts val="0"/>
              </a:spcBef>
              <a:buNone/>
              <a:defRPr sz="1632" b="0" i="0" u="none" strike="noStrike" cap="none">
                <a:solidFill>
                  <a:srgbClr val="888888"/>
                </a:solidFill>
                <a:latin typeface="Calibri"/>
                <a:ea typeface="Calibri"/>
                <a:cs typeface="Calibri"/>
                <a:sym typeface="Calibri"/>
              </a:defRPr>
            </a:lvl5pPr>
            <a:lvl6pPr marL="0" marR="0" lvl="5" indent="0" algn="r" rtl="0">
              <a:spcBef>
                <a:spcPts val="0"/>
              </a:spcBef>
              <a:buNone/>
              <a:defRPr sz="1632" b="0" i="0" u="none" strike="noStrike" cap="none">
                <a:solidFill>
                  <a:srgbClr val="888888"/>
                </a:solidFill>
                <a:latin typeface="Calibri"/>
                <a:ea typeface="Calibri"/>
                <a:cs typeface="Calibri"/>
                <a:sym typeface="Calibri"/>
              </a:defRPr>
            </a:lvl6pPr>
            <a:lvl7pPr marL="0" marR="0" lvl="6" indent="0" algn="r" rtl="0">
              <a:spcBef>
                <a:spcPts val="0"/>
              </a:spcBef>
              <a:buNone/>
              <a:defRPr sz="1632" b="0" i="0" u="none" strike="noStrike" cap="none">
                <a:solidFill>
                  <a:srgbClr val="888888"/>
                </a:solidFill>
                <a:latin typeface="Calibri"/>
                <a:ea typeface="Calibri"/>
                <a:cs typeface="Calibri"/>
                <a:sym typeface="Calibri"/>
              </a:defRPr>
            </a:lvl7pPr>
            <a:lvl8pPr marL="0" marR="0" lvl="7" indent="0" algn="r" rtl="0">
              <a:spcBef>
                <a:spcPts val="0"/>
              </a:spcBef>
              <a:buNone/>
              <a:defRPr sz="1632" b="0" i="0" u="none" strike="noStrike" cap="none">
                <a:solidFill>
                  <a:srgbClr val="888888"/>
                </a:solidFill>
                <a:latin typeface="Calibri"/>
                <a:ea typeface="Calibri"/>
                <a:cs typeface="Calibri"/>
                <a:sym typeface="Calibri"/>
              </a:defRPr>
            </a:lvl8pPr>
            <a:lvl9pPr marL="0" marR="0" lvl="8" indent="0" algn="r" rtl="0">
              <a:spcBef>
                <a:spcPts val="0"/>
              </a:spcBef>
              <a:buNone/>
              <a:defRPr sz="163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8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Google Shape;28;p65"/>
          <p:cNvSpPr txBox="1">
            <a:spLocks noGrp="1"/>
          </p:cNvSpPr>
          <p:nvPr>
            <p:ph type="title"/>
          </p:nvPr>
        </p:nvSpPr>
        <p:spPr>
          <a:xfrm>
            <a:off x="838020" y="365645"/>
            <a:ext cx="10515962" cy="13243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65"/>
          <p:cNvSpPr txBox="1">
            <a:spLocks noGrp="1"/>
          </p:cNvSpPr>
          <p:nvPr>
            <p:ph type="body" idx="1"/>
          </p:nvPr>
        </p:nvSpPr>
        <p:spPr>
          <a:xfrm>
            <a:off x="838020" y="1825345"/>
            <a:ext cx="10515962" cy="435175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65"/>
          <p:cNvSpPr txBox="1">
            <a:spLocks noGrp="1"/>
          </p:cNvSpPr>
          <p:nvPr>
            <p:ph type="dt" idx="10"/>
          </p:nvPr>
        </p:nvSpPr>
        <p:spPr>
          <a:xfrm>
            <a:off x="838020" y="6357038"/>
            <a:ext cx="2743924" cy="36420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88">
                <a:solidFill>
                  <a:srgbClr val="888888"/>
                </a:solidFill>
                <a:latin typeface="Calibri"/>
                <a:ea typeface="Calibri"/>
                <a:cs typeface="Calibri"/>
                <a:sym typeface="Calibri"/>
              </a:defRPr>
            </a:lvl1pPr>
            <a:lvl2pPr marR="0" lvl="1"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9pPr>
          </a:lstStyle>
          <a:p>
            <a:endParaRPr/>
          </a:p>
        </p:txBody>
      </p:sp>
      <p:sp>
        <p:nvSpPr>
          <p:cNvPr id="31" name="Google Shape;31;p65"/>
          <p:cNvSpPr txBox="1">
            <a:spLocks noGrp="1"/>
          </p:cNvSpPr>
          <p:nvPr>
            <p:ph type="ftr" idx="11"/>
          </p:nvPr>
        </p:nvSpPr>
        <p:spPr>
          <a:xfrm>
            <a:off x="4038058" y="6357038"/>
            <a:ext cx="4115886" cy="36420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88">
                <a:solidFill>
                  <a:srgbClr val="888888"/>
                </a:solidFill>
                <a:latin typeface="Calibri"/>
                <a:ea typeface="Calibri"/>
                <a:cs typeface="Calibri"/>
                <a:sym typeface="Calibri"/>
              </a:defRPr>
            </a:lvl1pPr>
            <a:lvl2pPr marR="0" lvl="1"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9pPr>
          </a:lstStyle>
          <a:p>
            <a:endParaRPr/>
          </a:p>
        </p:txBody>
      </p:sp>
      <p:sp>
        <p:nvSpPr>
          <p:cNvPr id="32" name="Google Shape;32;p65"/>
          <p:cNvSpPr txBox="1">
            <a:spLocks noGrp="1"/>
          </p:cNvSpPr>
          <p:nvPr>
            <p:ph type="sldNum" idx="12"/>
          </p:nvPr>
        </p:nvSpPr>
        <p:spPr>
          <a:xfrm>
            <a:off x="8610058" y="6357038"/>
            <a:ext cx="2743924" cy="36420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88">
                <a:solidFill>
                  <a:srgbClr val="888888"/>
                </a:solidFill>
                <a:latin typeface="Calibri"/>
                <a:ea typeface="Calibri"/>
                <a:cs typeface="Calibri"/>
                <a:sym typeface="Calibri"/>
              </a:defRPr>
            </a:lvl1pPr>
            <a:lvl2pPr marL="0" marR="0" lvl="1" indent="0" algn="r" rtl="0">
              <a:spcBef>
                <a:spcPts val="0"/>
              </a:spcBef>
              <a:buNone/>
              <a:defRPr sz="1088">
                <a:solidFill>
                  <a:srgbClr val="888888"/>
                </a:solidFill>
                <a:latin typeface="Calibri"/>
                <a:ea typeface="Calibri"/>
                <a:cs typeface="Calibri"/>
                <a:sym typeface="Calibri"/>
              </a:defRPr>
            </a:lvl2pPr>
            <a:lvl3pPr marL="0" marR="0" lvl="2" indent="0" algn="r" rtl="0">
              <a:spcBef>
                <a:spcPts val="0"/>
              </a:spcBef>
              <a:buNone/>
              <a:defRPr sz="1088">
                <a:solidFill>
                  <a:srgbClr val="888888"/>
                </a:solidFill>
                <a:latin typeface="Calibri"/>
                <a:ea typeface="Calibri"/>
                <a:cs typeface="Calibri"/>
                <a:sym typeface="Calibri"/>
              </a:defRPr>
            </a:lvl3pPr>
            <a:lvl4pPr marL="0" marR="0" lvl="3" indent="0" algn="r" rtl="0">
              <a:spcBef>
                <a:spcPts val="0"/>
              </a:spcBef>
              <a:buNone/>
              <a:defRPr sz="1088">
                <a:solidFill>
                  <a:srgbClr val="888888"/>
                </a:solidFill>
                <a:latin typeface="Calibri"/>
                <a:ea typeface="Calibri"/>
                <a:cs typeface="Calibri"/>
                <a:sym typeface="Calibri"/>
              </a:defRPr>
            </a:lvl4pPr>
            <a:lvl5pPr marL="0" marR="0" lvl="4" indent="0" algn="r" rtl="0">
              <a:spcBef>
                <a:spcPts val="0"/>
              </a:spcBef>
              <a:buNone/>
              <a:defRPr sz="1088">
                <a:solidFill>
                  <a:srgbClr val="888888"/>
                </a:solidFill>
                <a:latin typeface="Calibri"/>
                <a:ea typeface="Calibri"/>
                <a:cs typeface="Calibri"/>
                <a:sym typeface="Calibri"/>
              </a:defRPr>
            </a:lvl5pPr>
            <a:lvl6pPr marL="0" marR="0" lvl="5" indent="0" algn="r" rtl="0">
              <a:spcBef>
                <a:spcPts val="0"/>
              </a:spcBef>
              <a:buNone/>
              <a:defRPr sz="1088">
                <a:solidFill>
                  <a:srgbClr val="888888"/>
                </a:solidFill>
                <a:latin typeface="Calibri"/>
                <a:ea typeface="Calibri"/>
                <a:cs typeface="Calibri"/>
                <a:sym typeface="Calibri"/>
              </a:defRPr>
            </a:lvl6pPr>
            <a:lvl7pPr marL="0" marR="0" lvl="6" indent="0" algn="r" rtl="0">
              <a:spcBef>
                <a:spcPts val="0"/>
              </a:spcBef>
              <a:buNone/>
              <a:defRPr sz="1088">
                <a:solidFill>
                  <a:srgbClr val="888888"/>
                </a:solidFill>
                <a:latin typeface="Calibri"/>
                <a:ea typeface="Calibri"/>
                <a:cs typeface="Calibri"/>
                <a:sym typeface="Calibri"/>
              </a:defRPr>
            </a:lvl7pPr>
            <a:lvl8pPr marL="0" marR="0" lvl="7" indent="0" algn="r" rtl="0">
              <a:spcBef>
                <a:spcPts val="0"/>
              </a:spcBef>
              <a:buNone/>
              <a:defRPr sz="1088">
                <a:solidFill>
                  <a:srgbClr val="888888"/>
                </a:solidFill>
                <a:latin typeface="Calibri"/>
                <a:ea typeface="Calibri"/>
                <a:cs typeface="Calibri"/>
                <a:sym typeface="Calibri"/>
              </a:defRPr>
            </a:lvl8pPr>
            <a:lvl9pPr marL="0" marR="0" lvl="8" indent="0" algn="r" rtl="0">
              <a:spcBef>
                <a:spcPts val="0"/>
              </a:spcBef>
              <a:buNone/>
              <a:defRPr sz="1088">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g281fc3c1766_0_414"/>
          <p:cNvSpPr txBox="1">
            <a:spLocks noGrp="1"/>
          </p:cNvSpPr>
          <p:nvPr>
            <p:ph type="title"/>
          </p:nvPr>
        </p:nvSpPr>
        <p:spPr>
          <a:xfrm>
            <a:off x="1935425" y="1438501"/>
            <a:ext cx="8321216" cy="278650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600" b="1" i="0" u="none" strike="noStrike" cap="none">
                <a:solidFill>
                  <a:srgbClr val="7CACD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 name="Google Shape;109;g281fc3c1766_0_414"/>
          <p:cNvSpPr txBox="1">
            <a:spLocks noGrp="1"/>
          </p:cNvSpPr>
          <p:nvPr>
            <p:ph type="body" idx="1"/>
          </p:nvPr>
        </p:nvSpPr>
        <p:spPr>
          <a:xfrm>
            <a:off x="1935425" y="1438501"/>
            <a:ext cx="8321216" cy="278650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4600" b="1" i="0" u="none" strike="noStrike" cap="none">
                <a:solidFill>
                  <a:srgbClr val="7CACD2"/>
                </a:solidFill>
                <a:latin typeface="Open Sans"/>
                <a:ea typeface="Open Sans"/>
                <a:cs typeface="Open Sans"/>
                <a:sym typeface="Open Sans"/>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10" name="Google Shape;110;g281fc3c1766_0_414"/>
          <p:cNvSpPr txBox="1">
            <a:spLocks noGrp="1"/>
          </p:cNvSpPr>
          <p:nvPr>
            <p:ph type="ftr" idx="11"/>
          </p:nvPr>
        </p:nvSpPr>
        <p:spPr>
          <a:xfrm>
            <a:off x="4145280" y="6377939"/>
            <a:ext cx="3901340" cy="342771"/>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632"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9pPr>
          </a:lstStyle>
          <a:p>
            <a:endParaRPr/>
          </a:p>
        </p:txBody>
      </p:sp>
      <p:sp>
        <p:nvSpPr>
          <p:cNvPr id="111" name="Google Shape;111;g281fc3c1766_0_414"/>
          <p:cNvSpPr txBox="1">
            <a:spLocks noGrp="1"/>
          </p:cNvSpPr>
          <p:nvPr>
            <p:ph type="dt" idx="10"/>
          </p:nvPr>
        </p:nvSpPr>
        <p:spPr>
          <a:xfrm>
            <a:off x="609600" y="6377939"/>
            <a:ext cx="2804067" cy="34277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632"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9pPr>
          </a:lstStyle>
          <a:p>
            <a:endParaRPr/>
          </a:p>
        </p:txBody>
      </p:sp>
      <p:sp>
        <p:nvSpPr>
          <p:cNvPr id="112" name="Google Shape;112;g281fc3c1766_0_414"/>
          <p:cNvSpPr txBox="1">
            <a:spLocks noGrp="1"/>
          </p:cNvSpPr>
          <p:nvPr>
            <p:ph type="sldNum" idx="12"/>
          </p:nvPr>
        </p:nvSpPr>
        <p:spPr>
          <a:xfrm>
            <a:off x="8778240" y="6377940"/>
            <a:ext cx="2804067" cy="188385"/>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63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g281fc3c1766_0_432"/>
          <p:cNvSpPr txBox="1">
            <a:spLocks noGrp="1"/>
          </p:cNvSpPr>
          <p:nvPr>
            <p:ph type="title"/>
          </p:nvPr>
        </p:nvSpPr>
        <p:spPr>
          <a:xfrm>
            <a:off x="838019" y="365645"/>
            <a:ext cx="10516105" cy="132429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7" name="Google Shape;127;g281fc3c1766_0_432"/>
          <p:cNvSpPr txBox="1">
            <a:spLocks noGrp="1"/>
          </p:cNvSpPr>
          <p:nvPr>
            <p:ph type="body" idx="1"/>
          </p:nvPr>
        </p:nvSpPr>
        <p:spPr>
          <a:xfrm>
            <a:off x="838019" y="1825345"/>
            <a:ext cx="10516105" cy="435182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g281fc3c1766_0_432"/>
          <p:cNvSpPr txBox="1">
            <a:spLocks noGrp="1"/>
          </p:cNvSpPr>
          <p:nvPr>
            <p:ph type="dt" idx="10"/>
          </p:nvPr>
        </p:nvSpPr>
        <p:spPr>
          <a:xfrm>
            <a:off x="838020" y="6357038"/>
            <a:ext cx="2743867" cy="36426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88"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9pPr>
          </a:lstStyle>
          <a:p>
            <a:endParaRPr/>
          </a:p>
        </p:txBody>
      </p:sp>
      <p:sp>
        <p:nvSpPr>
          <p:cNvPr id="129" name="Google Shape;129;g281fc3c1766_0_432"/>
          <p:cNvSpPr txBox="1">
            <a:spLocks noGrp="1"/>
          </p:cNvSpPr>
          <p:nvPr>
            <p:ph type="ftr" idx="11"/>
          </p:nvPr>
        </p:nvSpPr>
        <p:spPr>
          <a:xfrm>
            <a:off x="4038058" y="6357038"/>
            <a:ext cx="4115800" cy="364262"/>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88"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Calibri"/>
                <a:ea typeface="Calibri"/>
                <a:cs typeface="Calibri"/>
                <a:sym typeface="Calibri"/>
              </a:defRPr>
            </a:lvl9pPr>
          </a:lstStyle>
          <a:p>
            <a:endParaRPr/>
          </a:p>
        </p:txBody>
      </p:sp>
      <p:sp>
        <p:nvSpPr>
          <p:cNvPr id="130" name="Google Shape;130;g281fc3c1766_0_432"/>
          <p:cNvSpPr txBox="1">
            <a:spLocks noGrp="1"/>
          </p:cNvSpPr>
          <p:nvPr>
            <p:ph type="sldNum" idx="12"/>
          </p:nvPr>
        </p:nvSpPr>
        <p:spPr>
          <a:xfrm>
            <a:off x="8610058" y="6357038"/>
            <a:ext cx="2743867" cy="364262"/>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088"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https://creativecommons.org/licenses/by-sa/4.0/?ref=chooser-v1"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hyperlink" Target="https://www.geeksforgeeks.org/how-does-the-blockchain-work/" TargetMode="Externa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hyperlink" Target="https://mediacenter.ibm.com/media/Atea%20+%20IBM:%20Setting%C3%A2%C2%80%C2%8B%20the%20industry%20standard%20for%20seafood%C3%A2%C2%80%C2%8B%20%C3%A2%C2%80%C2%8Bproducts%20with%20blockchain/1_6xdqoo4x" TargetMode="Externa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hyperlink" Target="https://www.google.com/url?sa=i&amp;url=https%3A%2F%2Fmoyeecoffee.ie%2F&amp;psig=AOvVaw37FdnD0mxwZhqhgNAbc2Di&amp;ust=1692701868267000&amp;source=images&amp;cd=vfe&amp;opi=89978449&amp;ved=0CBIQjhxqFwoTCLimkf_L7YADFQAAAAAdAAAAABAl" TargetMode="Externa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hyperlink" Target="https://wemakegood.ie/cdn/shop/products/Semira_Burjajo-_sorting_woman_1200x_92228584-0c42-4bd6-9e08-39b56ad7b004.webp?v=1672851193&amp;width=1445" TargetMode="Externa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hyperlink" Target="https://www.carrefour.com/en/group/food-transition/food-blockchain" TargetMode="Externa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retailwire.com/discussion/carrefour-uses-blockchain-to-offer-consumers-greater-supply-chain-transparenc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www.foodunfolded.com/article/blockchain-in-agriculture-digitalising-the-food-system#ref3"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s://www.provenance.org/" TargetMode="Externa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hyperlink" Target="https://techcrunch.com/2015/09/21/provenance-aims-to-use-blockchain-technology-to-prove-authenticit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hyperlink" Target="http://www.youtube.com/watch?v=QWkAx7Qw5v8"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hyperlink" Target="https://belu.org/impact-repor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hyperlink" Target="https://belu.org/green-credentials-not-greenwash/" TargetMode="External"/><Relationship Id="rId4" Type="http://schemas.openxmlformats.org/officeDocument/2006/relationships/hyperlink" Target="https://www.provenance.org/case-studies/bel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hyperlink" Target="https://www.agmatix.com/blog/importance-of-data-standardization-and-harmonization-in-agriculture/" TargetMode="External"/><Relationship Id="rId13" Type="http://schemas.openxmlformats.org/officeDocument/2006/relationships/hyperlink" Target="https://www.techtarget.com/searchcio/feature/Top-9-blockchain-platforms-to-consider" TargetMode="External"/><Relationship Id="rId3" Type="http://schemas.openxmlformats.org/officeDocument/2006/relationships/image" Target="../media/image5.png"/><Relationship Id="rId7" Type="http://schemas.openxmlformats.org/officeDocument/2006/relationships/hyperlink" Target="https://www.pcmag.com/how-to/what-is-the-blockchain-and-whats-it-used-for" TargetMode="External"/><Relationship Id="rId12" Type="http://schemas.openxmlformats.org/officeDocument/2006/relationships/hyperlink" Target="https://www.bcg.com/capabilities/digital-technology-data/blockchain"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s://doi.org/10.3390/bdcc7020086" TargetMode="External"/><Relationship Id="rId11" Type="http://schemas.openxmlformats.org/officeDocument/2006/relationships/hyperlink" Target="https://www.sciencedirect.com/science/article/pii/S0360835221000346?via%3Dihub" TargetMode="External"/><Relationship Id="rId5" Type="http://schemas.openxmlformats.org/officeDocument/2006/relationships/hyperlink" Target="https://doi.org/10.3390/agriculture12091333" TargetMode="External"/><Relationship Id="rId10" Type="http://schemas.openxmlformats.org/officeDocument/2006/relationships/hyperlink" Target="https://101blockchains.com/permissioned-vs-permissionless-blockchains/" TargetMode="External"/><Relationship Id="rId4" Type="http://schemas.openxmlformats.org/officeDocument/2006/relationships/hyperlink" Target="https://doi.org/10.1155/2022/8011525" TargetMode="External"/><Relationship Id="rId9" Type="http://schemas.openxmlformats.org/officeDocument/2006/relationships/hyperlink" Target="https://www.scnsoft.com/blockchain/food-supply-chain"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researchgate.net/publication/343090613_Improving_Farmers'_Participation_in_Agri_Supply_Chains_with_Blockchain_and_Smart_Contracts" TargetMode="External"/><Relationship Id="rId13" Type="http://schemas.openxmlformats.org/officeDocument/2006/relationships/hyperlink" Target="https://techcrunch.com/2015/09/21/provenance-aims-to-use-blockchain-technology-to-prove-authenticity/" TargetMode="External"/><Relationship Id="rId3" Type="http://schemas.openxmlformats.org/officeDocument/2006/relationships/image" Target="../media/image5.png"/><Relationship Id="rId7" Type="http://schemas.openxmlformats.org/officeDocument/2006/relationships/hyperlink" Target="https://www.nature.com/articles/s41599-023-01658-2.pdf" TargetMode="External"/><Relationship Id="rId12" Type="http://schemas.openxmlformats.org/officeDocument/2006/relationships/hyperlink" Target="https://www.provenance.org/"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hyperlink" Target="https://www.sciencedirect.com/science/article/pii/S2772390922000609" TargetMode="External"/><Relationship Id="rId11" Type="http://schemas.openxmlformats.org/officeDocument/2006/relationships/hyperlink" Target="https://retailwire.com/discussion/carrefour-uses-blockchain-to-offer-consumers-greater-supply-chain-transparency/" TargetMode="External"/><Relationship Id="rId5" Type="http://schemas.openxmlformats.org/officeDocument/2006/relationships/hyperlink" Target="https://www.sciencedirect.com/science/article/abs/pii/S0959652620347752" TargetMode="External"/><Relationship Id="rId15" Type="http://schemas.openxmlformats.org/officeDocument/2006/relationships/hyperlink" Target="https://www.provenance.org/case-studies/belu" TargetMode="External"/><Relationship Id="rId10" Type="http://schemas.openxmlformats.org/officeDocument/2006/relationships/hyperlink" Target="https://www.carrefour.com/en/group/food-transition/food-blockchain" TargetMode="External"/><Relationship Id="rId4" Type="http://schemas.openxmlformats.org/officeDocument/2006/relationships/hyperlink" Target="https://www.undp.org/sites/g/files/zskgke326/files/2021-11/UNDP-Blockchain-for-Agri-Food-Traceability.pdf" TargetMode="External"/><Relationship Id="rId9" Type="http://schemas.openxmlformats.org/officeDocument/2006/relationships/hyperlink" Target="https://papers.ssrn.com/sol3/papers.cfm?abstract_id=3028164" TargetMode="External"/><Relationship Id="rId14" Type="http://schemas.openxmlformats.org/officeDocument/2006/relationships/hyperlink" Target="https://belu.org/green-credentials-not-greenwash/"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sciencedirect.com/science/article/pii/S2096248723000279" TargetMode="External"/><Relationship Id="rId3" Type="http://schemas.openxmlformats.org/officeDocument/2006/relationships/image" Target="../media/image5.png"/><Relationship Id="rId7" Type="http://schemas.openxmlformats.org/officeDocument/2006/relationships/hyperlink" Target="https://ift.onlinelibrary.wiley.com/doi/full/10.1111/1750-3841.15477"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hyperlink" Target="https://dl.acm.org/doi/10.1145/1349822.1349842" TargetMode="External"/><Relationship Id="rId5" Type="http://schemas.openxmlformats.org/officeDocument/2006/relationships/hyperlink" Target="https://www.researchgate.net/publication/220580421_Trust_In_and_Adoption_of_Online_Recommendation_Agents" TargetMode="External"/><Relationship Id="rId4" Type="http://schemas.openxmlformats.org/officeDocument/2006/relationships/hyperlink" Target="https://aisel.aisnet.org/jais/vol16/iss10/1/" TargetMode="External"/><Relationship Id="rId9" Type="http://schemas.openxmlformats.org/officeDocument/2006/relationships/hyperlink" Target="https://www.mdpi.com/2673-4591/40/1/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AE138943-35EB-F8A4-9BDB-2FC7DEA15CE7}"/>
              </a:ext>
            </a:extLst>
          </p:cNvPr>
          <p:cNvPicPr>
            <a:picLocks noGrp="1" noChangeAspect="1"/>
          </p:cNvPicPr>
          <p:nvPr>
            <p:ph type="pic" sz="quarter" idx="44"/>
          </p:nvPr>
        </p:nvPicPr>
        <p:blipFill>
          <a:blip r:embed="rId3"/>
          <a:srcRect t="19078" b="19078"/>
          <a:stretch>
            <a:fillRect/>
          </a:stretch>
        </p:blipFill>
        <p:spPr/>
      </p:pic>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9"/>
          </p:nvPr>
        </p:nvSpPr>
        <p:spPr>
          <a:prstGeom prst="rect">
            <a:avLst/>
          </a:prstGeom>
        </p:spPr>
        <p:txBody>
          <a:bodyPr lIns="72726" tIns="36363" rIns="72726" bIns="36363" anchor="ctr">
            <a:noAutofit/>
          </a:bodyPr>
          <a:lstStyle/>
          <a:p>
            <a:r>
              <a:rPr lang="en-IE" sz="3100" b="0">
                <a:latin typeface="Calibri"/>
                <a:ea typeface="Open Sans"/>
                <a:cs typeface="Calibri"/>
              </a:rPr>
              <a:t>Module </a:t>
            </a:r>
            <a:r>
              <a:rPr lang="en-IE" sz="3100">
                <a:latin typeface="Calibri"/>
                <a:ea typeface="Open Sans"/>
                <a:cs typeface="Calibri"/>
              </a:rPr>
              <a:t>6</a:t>
            </a:r>
            <a:endParaRPr lang="en-GB" sz="3100" b="0">
              <a:latin typeface="Calibri"/>
              <a:ea typeface="Open Sans"/>
              <a:cs typeface="Calibri"/>
            </a:endParaRP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21"/>
          </p:nvPr>
        </p:nvSpPr>
        <p:spPr>
          <a:xfrm>
            <a:off x="830873" y="5160228"/>
            <a:ext cx="6861759" cy="825742"/>
          </a:xfrm>
          <a:prstGeom prst="rect">
            <a:avLst/>
          </a:prstGeom>
        </p:spPr>
        <p:txBody>
          <a:bodyPr lIns="72726" tIns="36363" rIns="72726" bIns="36363" anchor="t">
            <a:noAutofit/>
          </a:bodyPr>
          <a:lstStyle/>
          <a:p>
            <a:r>
              <a:rPr lang="en-GB" sz="3100" dirty="0">
                <a:latin typeface="Calibri"/>
                <a:ea typeface="Calibri"/>
                <a:cs typeface="Calibri"/>
              </a:rPr>
              <a:t>OVERVIEW OF BLOCKCHAIN IN AGRIFOOD</a:t>
            </a:r>
          </a:p>
          <a:p>
            <a:endParaRPr lang="en-GB" sz="3100" dirty="0">
              <a:latin typeface="Calibri"/>
              <a:cs typeface="Calibri"/>
            </a:endParaRPr>
          </a:p>
        </p:txBody>
      </p:sp>
      <p:sp>
        <p:nvSpPr>
          <p:cNvPr id="3" name="TextBox 2">
            <a:extLst>
              <a:ext uri="{FF2B5EF4-FFF2-40B4-BE49-F238E27FC236}">
                <a16:creationId xmlns:a16="http://schemas.microsoft.com/office/drawing/2014/main" id="{7CDE6165-2A07-AEDD-2720-B5CDE9EA9631}"/>
              </a:ext>
            </a:extLst>
          </p:cNvPr>
          <p:cNvSpPr txBox="1"/>
          <p:nvPr/>
        </p:nvSpPr>
        <p:spPr>
          <a:xfrm>
            <a:off x="9478027" y="5824602"/>
            <a:ext cx="2306876" cy="67849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2" name="Picture 1" descr="Blue text on a black background&#10;&#10;Description automatically generated">
            <a:extLst>
              <a:ext uri="{FF2B5EF4-FFF2-40B4-BE49-F238E27FC236}">
                <a16:creationId xmlns:a16="http://schemas.microsoft.com/office/drawing/2014/main" id="{FB769856-E729-292C-4C82-4704C74EC8D7}"/>
              </a:ext>
            </a:extLst>
          </p:cNvPr>
          <p:cNvPicPr>
            <a:picLocks noChangeAspect="1"/>
          </p:cNvPicPr>
          <p:nvPr/>
        </p:nvPicPr>
        <p:blipFill>
          <a:blip r:embed="rId4"/>
          <a:stretch>
            <a:fillRect/>
          </a:stretch>
        </p:blipFill>
        <p:spPr>
          <a:xfrm>
            <a:off x="9787553" y="5322214"/>
            <a:ext cx="2017929" cy="356937"/>
          </a:xfrm>
          <a:prstGeom prst="rect">
            <a:avLst/>
          </a:prstGeom>
        </p:spPr>
      </p:pic>
      <p:sp>
        <p:nvSpPr>
          <p:cNvPr id="4" name="Rectangle 3">
            <a:extLst>
              <a:ext uri="{FF2B5EF4-FFF2-40B4-BE49-F238E27FC236}">
                <a16:creationId xmlns:a16="http://schemas.microsoft.com/office/drawing/2014/main" id="{01FEA7E9-3526-98EA-49C2-8F8DB04C2D6E}"/>
              </a:ext>
            </a:extLst>
          </p:cNvPr>
          <p:cNvSpPr>
            <a:spLocks noChangeArrowheads="1"/>
          </p:cNvSpPr>
          <p:nvPr/>
        </p:nvSpPr>
        <p:spPr bwMode="auto">
          <a:xfrm>
            <a:off x="830873" y="6163848"/>
            <a:ext cx="3180284" cy="6001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33333"/>
                </a:solidFill>
                <a:effectLst/>
                <a:latin typeface="Source Sans Pro" panose="020B0503030403020204" pitchFamily="34" charset="0"/>
              </a:rPr>
              <a:t>Blockchain for </a:t>
            </a:r>
            <a:r>
              <a:rPr kumimoji="0" lang="en-US" altLang="en-US" sz="1100" b="0" i="0" u="none" strike="noStrike" cap="none" normalizeH="0" baseline="0" dirty="0" err="1">
                <a:ln>
                  <a:noFill/>
                </a:ln>
                <a:solidFill>
                  <a:srgbClr val="333333"/>
                </a:solidFill>
                <a:effectLst/>
                <a:latin typeface="Source Sans Pro" panose="020B0503030403020204" pitchFamily="34" charset="0"/>
              </a:rPr>
              <a:t>AgriFood</a:t>
            </a:r>
            <a:r>
              <a:rPr kumimoji="0" lang="en-US" altLang="en-US" sz="1100" b="0" i="0" u="none" strike="noStrike" cap="none" normalizeH="0" baseline="0" dirty="0">
                <a:ln>
                  <a:noFill/>
                </a:ln>
                <a:solidFill>
                  <a:srgbClr val="333333"/>
                </a:solidFill>
                <a:effectLst/>
                <a:latin typeface="Source Sans Pro" panose="020B0503030403020204" pitchFamily="34" charset="0"/>
              </a:rPr>
              <a:t> Open Educational Resources © 2023/2024 by Blockchain for </a:t>
            </a:r>
            <a:r>
              <a:rPr kumimoji="0" lang="en-US" altLang="en-US" sz="1100" b="0" i="0" u="none" strike="noStrike" cap="none" normalizeH="0" baseline="0" dirty="0" err="1">
                <a:ln>
                  <a:noFill/>
                </a:ln>
                <a:solidFill>
                  <a:srgbClr val="333333"/>
                </a:solidFill>
                <a:effectLst/>
                <a:latin typeface="Source Sans Pro" panose="020B0503030403020204" pitchFamily="34" charset="0"/>
              </a:rPr>
              <a:t>AgriFood</a:t>
            </a:r>
            <a:r>
              <a:rPr kumimoji="0" lang="en-US" altLang="en-US" sz="1100" b="0" i="0" u="none" strike="noStrike" cap="none" normalizeH="0" baseline="0" dirty="0">
                <a:ln>
                  <a:noFill/>
                </a:ln>
                <a:solidFill>
                  <a:srgbClr val="333333"/>
                </a:solidFill>
                <a:effectLst/>
                <a:latin typeface="Source Sans Pro" panose="020B0503030403020204" pitchFamily="34" charset="0"/>
              </a:rPr>
              <a:t> Consortium is licensed under </a:t>
            </a:r>
            <a:r>
              <a:rPr kumimoji="0" lang="en-US" altLang="en-US" sz="1100" b="0" i="0" u="none" strike="noStrike" cap="none" normalizeH="0" baseline="0" dirty="0">
                <a:ln>
                  <a:noFill/>
                </a:ln>
                <a:solidFill>
                  <a:srgbClr val="D14500"/>
                </a:solidFill>
                <a:effectLst/>
                <a:latin typeface="Source Sans Pro" panose="020B0503030403020204" pitchFamily="34" charset="0"/>
                <a:hlinkClick r:id="rId5"/>
              </a:rPr>
              <a:t>CC BY-SA 4.0  </a:t>
            </a:r>
            <a:r>
              <a:rPr kumimoji="0" lang="en-US" altLang="en-US" sz="1100" b="0" i="0" u="none" strike="noStrike" cap="none" normalizeH="0" baseline="0" dirty="0">
                <a:ln>
                  <a:noFill/>
                </a:ln>
                <a:solidFill>
                  <a:srgbClr val="D14500"/>
                </a:solidFill>
                <a:effectLst/>
                <a:latin typeface="Source Sans Pro" panose="020B0503030403020204" pitchFamily="34" charset="0"/>
              </a:rPr>
              <a:t>  </a:t>
            </a:r>
            <a:r>
              <a:rPr kumimoji="0" lang="en-US" altLang="en-US" sz="700" b="0" i="0" u="none" strike="noStrike" cap="none" normalizeH="0" baseline="0" dirty="0">
                <a:ln>
                  <a:noFill/>
                </a:ln>
                <a:solidFill>
                  <a:schemeClr val="tx1"/>
                </a:solidFill>
                <a:effectLst/>
              </a:rPr>
              <a:t>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5" name="Picture 6">
            <a:extLst>
              <a:ext uri="{FF2B5EF4-FFF2-40B4-BE49-F238E27FC236}">
                <a16:creationId xmlns:a16="http://schemas.microsoft.com/office/drawing/2014/main" id="{C6D9F546-6157-09C4-AFAF-97BFD4048B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691" y="6344972"/>
            <a:ext cx="903881" cy="316246"/>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349;g281fc3c1766_0_264">
            <a:extLst>
              <a:ext uri="{FF2B5EF4-FFF2-40B4-BE49-F238E27FC236}">
                <a16:creationId xmlns:a16="http://schemas.microsoft.com/office/drawing/2014/main" id="{047D0453-B556-55D5-857F-9B164C3FE8F4}"/>
              </a:ext>
            </a:extLst>
          </p:cNvPr>
          <p:cNvSpPr txBox="1"/>
          <p:nvPr/>
        </p:nvSpPr>
        <p:spPr>
          <a:xfrm>
            <a:off x="7692632" y="5727766"/>
            <a:ext cx="4139209" cy="920780"/>
          </a:xfrm>
          <a:prstGeom prst="rect">
            <a:avLst/>
          </a:prstGeom>
          <a:noFill/>
          <a:ln>
            <a:noFill/>
          </a:ln>
        </p:spPr>
        <p:txBody>
          <a:bodyPr spcFirstLastPara="1" wrap="square" lIns="82904" tIns="41441" rIns="82904" bIns="41441"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GB" sz="1088" dirty="0">
                <a:solidFill>
                  <a:schemeClr val="dk1"/>
                </a:solidFill>
                <a:latin typeface="Open Sans"/>
                <a:ea typeface="Open Sans"/>
                <a:cs typeface="Open Sans"/>
                <a:sym typeface="Open Sans"/>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270" dirty="0"/>
          </a:p>
        </p:txBody>
      </p:sp>
    </p:spTree>
    <p:extLst>
      <p:ext uri="{BB962C8B-B14F-4D97-AF65-F5344CB8AC3E}">
        <p14:creationId xmlns:p14="http://schemas.microsoft.com/office/powerpoint/2010/main" val="389429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g283a1922f65_0_10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400" name="Google Shape;400;g283a1922f65_0_109"/>
          <p:cNvSpPr txBox="1"/>
          <p:nvPr/>
        </p:nvSpPr>
        <p:spPr>
          <a:xfrm>
            <a:off x="1604615" y="391625"/>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BLOCKCHAIN IN AGRIFOOD: CHALLENGES</a:t>
            </a:r>
            <a:endParaRPr sz="1270">
              <a:solidFill>
                <a:schemeClr val="lt1"/>
              </a:solidFill>
              <a:latin typeface="Open Sans"/>
              <a:ea typeface="Open Sans"/>
              <a:cs typeface="Open Sans"/>
              <a:sym typeface="Open Sans"/>
            </a:endParaRPr>
          </a:p>
        </p:txBody>
      </p:sp>
      <p:sp>
        <p:nvSpPr>
          <p:cNvPr id="401" name="Google Shape;401;g283a1922f65_0_109"/>
          <p:cNvSpPr txBox="1"/>
          <p:nvPr/>
        </p:nvSpPr>
        <p:spPr>
          <a:xfrm>
            <a:off x="1723292" y="1501391"/>
            <a:ext cx="8900887"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Data Standardisation​</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Data Privacy and Security​</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Infrastructure and Connectivity​</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Cost of Implementation​</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Education and Training​</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Interoperability​</a:t>
            </a:r>
            <a:endParaRPr sz="1995">
              <a:latin typeface="Calibri"/>
              <a:ea typeface="Calibri"/>
              <a:cs typeface="Calibri"/>
              <a:sym typeface="Calibri"/>
            </a:endParaRPr>
          </a:p>
          <a:p>
            <a:pPr marL="414589" marR="0" lvl="0" indent="0" algn="l" rtl="0">
              <a:lnSpc>
                <a:spcPct val="100000"/>
              </a:lnSpc>
              <a:spcBef>
                <a:spcPts val="0"/>
              </a:spcBef>
              <a:spcAft>
                <a:spcPts val="0"/>
              </a:spcAft>
              <a:buNone/>
            </a:pPr>
            <a:endParaRPr sz="1995">
              <a:latin typeface="Calibri"/>
              <a:ea typeface="Calibri"/>
              <a:cs typeface="Calibri"/>
              <a:sym typeface="Calibri"/>
            </a:endParaRPr>
          </a:p>
        </p:txBody>
      </p:sp>
      <p:pic>
        <p:nvPicPr>
          <p:cNvPr id="402" name="Google Shape;402;g283a1922f65_0_109"/>
          <p:cNvPicPr preferRelativeResize="0"/>
          <p:nvPr/>
        </p:nvPicPr>
        <p:blipFill>
          <a:blip r:embed="rId4">
            <a:alphaModFix/>
          </a:blip>
          <a:stretch>
            <a:fillRect/>
          </a:stretch>
        </p:blipFill>
        <p:spPr>
          <a:xfrm>
            <a:off x="5903101" y="1054451"/>
            <a:ext cx="5041291" cy="5803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g283a1922f65_0_116"/>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409" name="Google Shape;409;g283a1922f65_0_116"/>
          <p:cNvSpPr txBox="1"/>
          <p:nvPr/>
        </p:nvSpPr>
        <p:spPr>
          <a:xfrm>
            <a:off x="1604615" y="391625"/>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CHALLENGE IN FOCUS: DATA STANDARDISATION</a:t>
            </a:r>
            <a:endParaRPr sz="1270">
              <a:solidFill>
                <a:schemeClr val="lt1"/>
              </a:solidFill>
              <a:latin typeface="Open Sans"/>
              <a:ea typeface="Open Sans"/>
              <a:cs typeface="Open Sans"/>
              <a:sym typeface="Open Sans"/>
            </a:endParaRPr>
          </a:p>
        </p:txBody>
      </p:sp>
      <p:sp>
        <p:nvSpPr>
          <p:cNvPr id="410" name="Google Shape;410;g283a1922f65_0_116"/>
          <p:cNvSpPr txBox="1"/>
          <p:nvPr/>
        </p:nvSpPr>
        <p:spPr>
          <a:xfrm>
            <a:off x="1645557" y="1475479"/>
            <a:ext cx="8900887"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Data standardisation in agriculture refers to the process of creating </a:t>
            </a:r>
            <a:r>
              <a:rPr lang="en-GB" sz="1995" b="1">
                <a:latin typeface="Calibri"/>
                <a:ea typeface="Calibri"/>
                <a:cs typeface="Calibri"/>
                <a:sym typeface="Calibri"/>
              </a:rPr>
              <a:t>uniform structures and formats</a:t>
            </a:r>
            <a:r>
              <a:rPr lang="en-GB" sz="1995">
                <a:latin typeface="Calibri"/>
                <a:ea typeface="Calibri"/>
                <a:cs typeface="Calibri"/>
                <a:sym typeface="Calibri"/>
              </a:rPr>
              <a:t> for collecting, storing, and sharing agricultural data. It plays a pivotal role in enhancing efficiency, accuracy, and transparency within the industry. ​</a:t>
            </a: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Several factors underline the significance of data standardization in agriculture:​</a:t>
            </a: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Interoperability</a:t>
            </a: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Informed Decision-Making</a:t>
            </a: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Supply Chain Efficiency</a:t>
            </a: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Market Access</a:t>
            </a: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Research and Development</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1">
                <a:solidFill>
                  <a:schemeClr val="dk1"/>
                </a:solidFill>
                <a:latin typeface="Calibri"/>
                <a:ea typeface="Calibri"/>
                <a:cs typeface="Calibri"/>
                <a:sym typeface="Calibri"/>
              </a:rPr>
              <a:t>Collaboration among stakeholders</a:t>
            </a:r>
            <a:r>
              <a:rPr lang="en-GB" sz="1995">
                <a:solidFill>
                  <a:schemeClr val="dk1"/>
                </a:solidFill>
                <a:latin typeface="Calibri"/>
                <a:ea typeface="Calibri"/>
                <a:cs typeface="Calibri"/>
                <a:sym typeface="Calibri"/>
              </a:rPr>
              <a:t>, including governments, agricultural organizations, and technology providers, is crucial to overcoming these challenges and advancing the adoption of Blockchain in the agrifood sector.​</a:t>
            </a:r>
            <a:endParaRPr sz="1995">
              <a:solidFill>
                <a:schemeClr val="dk1"/>
              </a:solidFill>
              <a:latin typeface="Calibri"/>
              <a:ea typeface="Calibri"/>
              <a:cs typeface="Calibri"/>
              <a:sym typeface="Calibri"/>
            </a:endParaRPr>
          </a:p>
          <a:p>
            <a:pPr marL="1658356"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g283a1922f65_0_134"/>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417" name="Google Shape;417;g283a1922f65_0_134"/>
          <p:cNvSpPr txBox="1"/>
          <p:nvPr/>
        </p:nvSpPr>
        <p:spPr>
          <a:xfrm>
            <a:off x="1604614" y="391625"/>
            <a:ext cx="9299426"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APPLICATIONS OF BLOCKCHAIN IN AGRIFOOD</a:t>
            </a:r>
            <a:endParaRPr sz="1270">
              <a:solidFill>
                <a:schemeClr val="lt1"/>
              </a:solidFill>
              <a:latin typeface="Open Sans"/>
              <a:ea typeface="Open Sans"/>
              <a:cs typeface="Open Sans"/>
              <a:sym typeface="Open Sans"/>
            </a:endParaRPr>
          </a:p>
        </p:txBody>
      </p:sp>
      <p:sp>
        <p:nvSpPr>
          <p:cNvPr id="418" name="Google Shape;418;g283a1922f65_0_134"/>
          <p:cNvSpPr txBox="1"/>
          <p:nvPr/>
        </p:nvSpPr>
        <p:spPr>
          <a:xfrm>
            <a:off x="1489451" y="1203620"/>
            <a:ext cx="8900887" cy="1628705"/>
          </a:xfrm>
          <a:prstGeom prst="rect">
            <a:avLst/>
          </a:prstGeom>
          <a:noFill/>
          <a:ln>
            <a:noFill/>
          </a:ln>
        </p:spPr>
        <p:txBody>
          <a:bodyPr spcFirstLastPara="1" wrap="square" lIns="82904" tIns="82904" rIns="82904" bIns="82904" anchor="t" anchorCtr="0">
            <a:noAutofit/>
          </a:bodyPr>
          <a:lstStyle/>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Applications of Blockchain in agrifood can be grouped into four main categories:</a:t>
            </a:r>
            <a:endParaRPr sz="1995">
              <a:solidFill>
                <a:schemeClr val="dk1"/>
              </a:solidFill>
              <a:latin typeface="Calibri"/>
              <a:ea typeface="Calibri"/>
              <a:cs typeface="Calibri"/>
              <a:sym typeface="Calibri"/>
            </a:endParaRPr>
          </a:p>
          <a:p>
            <a:pPr marL="414589" lvl="0" indent="0" algn="l" rtl="0">
              <a:spcBef>
                <a:spcPts val="0"/>
              </a:spcBef>
              <a:spcAft>
                <a:spcPts val="0"/>
              </a:spcAft>
              <a:buNone/>
            </a:pPr>
            <a:endParaRPr sz="1995">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1. Provenance of </a:t>
            </a:r>
            <a:r>
              <a:rPr lang="en-GB" sz="1995" b="1">
                <a:solidFill>
                  <a:schemeClr val="dk1"/>
                </a:solidFill>
                <a:latin typeface="Calibri"/>
                <a:ea typeface="Calibri"/>
                <a:cs typeface="Calibri"/>
                <a:sym typeface="Calibri"/>
              </a:rPr>
              <a:t>traceability</a:t>
            </a:r>
            <a:r>
              <a:rPr lang="en-GB" sz="1995">
                <a:solidFill>
                  <a:schemeClr val="dk1"/>
                </a:solidFill>
                <a:latin typeface="Calibri"/>
                <a:ea typeface="Calibri"/>
                <a:cs typeface="Calibri"/>
                <a:sym typeface="Calibri"/>
              </a:rPr>
              <a:t> and </a:t>
            </a:r>
            <a:r>
              <a:rPr lang="en-GB" sz="1995" b="1">
                <a:solidFill>
                  <a:schemeClr val="dk1"/>
                </a:solidFill>
                <a:latin typeface="Calibri"/>
                <a:ea typeface="Calibri"/>
                <a:cs typeface="Calibri"/>
                <a:sym typeface="Calibri"/>
              </a:rPr>
              <a:t>food authenticity</a:t>
            </a:r>
            <a:endParaRPr sz="1995" b="1">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2​. </a:t>
            </a:r>
            <a:r>
              <a:rPr lang="en-GB" sz="1995" b="1">
                <a:solidFill>
                  <a:schemeClr val="dk1"/>
                </a:solidFill>
                <a:latin typeface="Calibri"/>
                <a:ea typeface="Calibri"/>
                <a:cs typeface="Calibri"/>
                <a:sym typeface="Calibri"/>
              </a:rPr>
              <a:t>Smart agricultural data management</a:t>
            </a:r>
            <a:endParaRPr sz="1995" b="1">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3​. Trading </a:t>
            </a:r>
            <a:r>
              <a:rPr lang="en-GB" sz="1995" b="1">
                <a:solidFill>
                  <a:schemeClr val="dk1"/>
                </a:solidFill>
                <a:latin typeface="Calibri"/>
                <a:ea typeface="Calibri"/>
                <a:cs typeface="Calibri"/>
                <a:sym typeface="Calibri"/>
              </a:rPr>
              <a:t>finance</a:t>
            </a:r>
            <a:r>
              <a:rPr lang="en-GB" sz="1995">
                <a:solidFill>
                  <a:schemeClr val="dk1"/>
                </a:solidFill>
                <a:latin typeface="Calibri"/>
                <a:ea typeface="Calibri"/>
                <a:cs typeface="Calibri"/>
                <a:sym typeface="Calibri"/>
              </a:rPr>
              <a:t> in supply chain management​</a:t>
            </a:r>
            <a:endParaRPr sz="1995">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4​. Other information management systems</a:t>
            </a:r>
            <a:endParaRPr sz="1995">
              <a:solidFill>
                <a:schemeClr val="dk1"/>
              </a:solidFill>
              <a:latin typeface="Calibri"/>
              <a:ea typeface="Calibri"/>
              <a:cs typeface="Calibri"/>
              <a:sym typeface="Calibri"/>
            </a:endParaRPr>
          </a:p>
          <a:p>
            <a:pPr marL="0" lvl="0" indent="0" algn="l" rtl="0">
              <a:spcBef>
                <a:spcPts val="0"/>
              </a:spcBef>
              <a:spcAft>
                <a:spcPts val="0"/>
              </a:spcAft>
              <a:buNone/>
            </a:pPr>
            <a:endParaRPr sz="1995">
              <a:solidFill>
                <a:schemeClr val="dk1"/>
              </a:solidFill>
              <a:latin typeface="Calibri"/>
              <a:ea typeface="Calibri"/>
              <a:cs typeface="Calibri"/>
              <a:sym typeface="Calibri"/>
            </a:endParaRPr>
          </a:p>
          <a:p>
            <a:pPr marL="0" lvl="0" indent="0" algn="l" rtl="0">
              <a:spcBef>
                <a:spcPts val="0"/>
              </a:spcBef>
              <a:spcAft>
                <a:spcPts val="0"/>
              </a:spcAft>
              <a:buNone/>
            </a:pPr>
            <a:endParaRPr sz="1995">
              <a:solidFill>
                <a:schemeClr val="dk1"/>
              </a:solidFill>
              <a:latin typeface="Calibri"/>
              <a:ea typeface="Calibri"/>
              <a:cs typeface="Calibri"/>
              <a:sym typeface="Calibri"/>
            </a:endParaRPr>
          </a:p>
          <a:p>
            <a:pPr marL="829178" lvl="0" indent="0" algn="l" rtl="0">
              <a:spcBef>
                <a:spcPts val="0"/>
              </a:spcBef>
              <a:spcAft>
                <a:spcPts val="0"/>
              </a:spcAft>
              <a:buNone/>
            </a:pPr>
            <a:endParaRPr sz="1995">
              <a:solidFill>
                <a:schemeClr val="dk1"/>
              </a:solidFill>
              <a:latin typeface="Calibri"/>
              <a:ea typeface="Calibri"/>
              <a:cs typeface="Calibri"/>
              <a:sym typeface="Calibri"/>
            </a:endParaRPr>
          </a:p>
          <a:p>
            <a:pPr marL="1658356"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p:txBody>
      </p:sp>
      <p:pic>
        <p:nvPicPr>
          <p:cNvPr id="419" name="Google Shape;419;g283a1922f65_0_134"/>
          <p:cNvPicPr preferRelativeResize="0"/>
          <p:nvPr/>
        </p:nvPicPr>
        <p:blipFill>
          <a:blip r:embed="rId4">
            <a:alphaModFix/>
          </a:blip>
          <a:stretch>
            <a:fillRect/>
          </a:stretch>
        </p:blipFill>
        <p:spPr>
          <a:xfrm>
            <a:off x="6239909" y="3898043"/>
            <a:ext cx="4664131" cy="2760885"/>
          </a:xfrm>
          <a:prstGeom prst="rect">
            <a:avLst/>
          </a:prstGeom>
          <a:noFill/>
          <a:ln>
            <a:noFill/>
          </a:ln>
        </p:spPr>
      </p:pic>
      <p:sp>
        <p:nvSpPr>
          <p:cNvPr id="420" name="Google Shape;420;g283a1922f65_0_134"/>
          <p:cNvSpPr txBox="1"/>
          <p:nvPr/>
        </p:nvSpPr>
        <p:spPr>
          <a:xfrm>
            <a:off x="1489451" y="3238640"/>
            <a:ext cx="4664131" cy="3308010"/>
          </a:xfrm>
          <a:prstGeom prst="rect">
            <a:avLst/>
          </a:prstGeom>
          <a:noFill/>
          <a:ln>
            <a:noFill/>
          </a:ln>
        </p:spPr>
        <p:txBody>
          <a:bodyPr spcFirstLastPara="1" wrap="square" lIns="82904" tIns="82904" rIns="82904" bIns="82904" anchor="t" anchorCtr="0">
            <a:noAutofit/>
          </a:bodyPr>
          <a:lstStyle/>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Example: </a:t>
            </a:r>
            <a:r>
              <a:rPr lang="en-GB" sz="1995" b="1">
                <a:solidFill>
                  <a:schemeClr val="dk1"/>
                </a:solidFill>
                <a:latin typeface="Calibri"/>
                <a:ea typeface="Calibri"/>
                <a:cs typeface="Calibri"/>
                <a:sym typeface="Calibri"/>
              </a:rPr>
              <a:t>AgriDigital</a:t>
            </a:r>
            <a:endParaRPr sz="1995" b="1">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AgriDigital, a leading independent digital grain firm, completed the world’s first settlement sale on a Blockchain in 2016 for 23.46 tons of grain</a:t>
            </a:r>
            <a:endParaRPr sz="1995">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Since then, more than 1,300 customers have used the cloud-based system to process approximately 1.6 million tons of grain and $360 million in producer payments</a:t>
            </a:r>
            <a:endParaRPr sz="1995">
              <a:latin typeface="Calibri"/>
              <a:ea typeface="Calibri"/>
              <a:cs typeface="Calibri"/>
              <a:sym typeface="Calibri"/>
            </a:endParaRPr>
          </a:p>
        </p:txBody>
      </p:sp>
      <p:pic>
        <p:nvPicPr>
          <p:cNvPr id="421" name="Google Shape;421;g283a1922f65_0_134"/>
          <p:cNvPicPr preferRelativeResize="0"/>
          <p:nvPr/>
        </p:nvPicPr>
        <p:blipFill>
          <a:blip r:embed="rId5">
            <a:alphaModFix/>
          </a:blip>
          <a:stretch>
            <a:fillRect/>
          </a:stretch>
        </p:blipFill>
        <p:spPr>
          <a:xfrm>
            <a:off x="7886774" y="3089541"/>
            <a:ext cx="2939579" cy="6789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25"/>
        <p:cNvGrpSpPr/>
        <p:nvPr/>
      </p:nvGrpSpPr>
      <p:grpSpPr>
        <a:xfrm>
          <a:off x="0" y="0"/>
          <a:ext cx="0" cy="0"/>
          <a:chOff x="0" y="0"/>
          <a:chExt cx="0" cy="0"/>
        </a:xfrm>
      </p:grpSpPr>
      <p:sp>
        <p:nvSpPr>
          <p:cNvPr id="426" name="Google Shape;426;g283a1922f65_0_0"/>
          <p:cNvSpPr/>
          <p:nvPr/>
        </p:nvSpPr>
        <p:spPr>
          <a:xfrm>
            <a:off x="1247607" y="882938"/>
            <a:ext cx="9707531" cy="4653015"/>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27" name="Google Shape;427;g283a1922f65_0_0"/>
          <p:cNvSpPr txBox="1"/>
          <p:nvPr/>
        </p:nvSpPr>
        <p:spPr>
          <a:xfrm>
            <a:off x="5764904" y="2040620"/>
            <a:ext cx="4944877" cy="2107055"/>
          </a:xfrm>
          <a:prstGeom prst="rect">
            <a:avLst/>
          </a:prstGeom>
          <a:noFill/>
          <a:ln>
            <a:noFill/>
          </a:ln>
        </p:spPr>
        <p:txBody>
          <a:bodyPr spcFirstLastPara="1" wrap="square" lIns="0" tIns="10927" rIns="0" bIns="0" anchor="t" anchorCtr="0">
            <a:spAutoFit/>
          </a:bodyPr>
          <a:lstStyle/>
          <a:p>
            <a:pPr marL="11516" marR="4607" lvl="0" indent="0" algn="r" rtl="0">
              <a:lnSpc>
                <a:spcPct val="109130"/>
              </a:lnSpc>
              <a:spcBef>
                <a:spcPts val="0"/>
              </a:spcBef>
              <a:spcAft>
                <a:spcPts val="0"/>
              </a:spcAft>
              <a:buClr>
                <a:srgbClr val="000000"/>
              </a:buClr>
              <a:buSzPts val="4600"/>
              <a:buFont typeface="Arial"/>
              <a:buNone/>
            </a:pPr>
            <a:r>
              <a:rPr lang="en-GB" sz="4171">
                <a:solidFill>
                  <a:schemeClr val="lt1"/>
                </a:solidFill>
                <a:latin typeface="Calibri"/>
                <a:ea typeface="Calibri"/>
                <a:cs typeface="Calibri"/>
                <a:sym typeface="Calibri"/>
              </a:rPr>
              <a:t>THE BUILDING BLOCKS OF BLOCKCHAIN </a:t>
            </a:r>
            <a:endParaRPr sz="4171">
              <a:solidFill>
                <a:schemeClr val="lt1"/>
              </a:solidFill>
              <a:latin typeface="Calibri"/>
              <a:ea typeface="Calibri"/>
              <a:cs typeface="Calibri"/>
              <a:sym typeface="Calibri"/>
            </a:endParaRPr>
          </a:p>
          <a:p>
            <a:pPr marL="11516" marR="4607" lvl="0" indent="0" algn="r" rtl="0">
              <a:lnSpc>
                <a:spcPct val="109130"/>
              </a:lnSpc>
              <a:spcBef>
                <a:spcPts val="0"/>
              </a:spcBef>
              <a:spcAft>
                <a:spcPts val="0"/>
              </a:spcAft>
              <a:buClr>
                <a:srgbClr val="000000"/>
              </a:buClr>
              <a:buSzPts val="4600"/>
              <a:buFont typeface="Arial"/>
              <a:buNone/>
            </a:pPr>
            <a:r>
              <a:rPr lang="en-GB" sz="4171">
                <a:solidFill>
                  <a:schemeClr val="lt1"/>
                </a:solidFill>
                <a:latin typeface="Calibri"/>
                <a:ea typeface="Calibri"/>
                <a:cs typeface="Calibri"/>
                <a:sym typeface="Calibri"/>
              </a:rPr>
              <a:t>AND THE BLOCKCHAIN MECHANISM</a:t>
            </a:r>
            <a:endParaRPr sz="4171">
              <a:solidFill>
                <a:schemeClr val="lt1"/>
              </a:solidFill>
              <a:latin typeface="Calibri"/>
              <a:ea typeface="Calibri"/>
              <a:cs typeface="Calibri"/>
              <a:sym typeface="Calibri"/>
            </a:endParaRPr>
          </a:p>
        </p:txBody>
      </p:sp>
      <p:grpSp>
        <p:nvGrpSpPr>
          <p:cNvPr id="429" name="Google Shape;429;g283a1922f65_0_0"/>
          <p:cNvGrpSpPr/>
          <p:nvPr/>
        </p:nvGrpSpPr>
        <p:grpSpPr>
          <a:xfrm>
            <a:off x="1743066" y="2062397"/>
            <a:ext cx="2617371" cy="2551478"/>
            <a:chOff x="2262504" y="2609557"/>
            <a:chExt cx="1345882" cy="1311999"/>
          </a:xfrm>
        </p:grpSpPr>
        <p:grpSp>
          <p:nvGrpSpPr>
            <p:cNvPr id="430" name="Google Shape;430;g283a1922f65_0_0"/>
            <p:cNvGrpSpPr/>
            <p:nvPr/>
          </p:nvGrpSpPr>
          <p:grpSpPr>
            <a:xfrm>
              <a:off x="2847815" y="2734283"/>
              <a:ext cx="760571" cy="1187273"/>
              <a:chOff x="2847815" y="2734283"/>
              <a:chExt cx="760571" cy="1187273"/>
            </a:xfrm>
          </p:grpSpPr>
          <p:grpSp>
            <p:nvGrpSpPr>
              <p:cNvPr id="431" name="Google Shape;431;g283a1922f65_0_0"/>
              <p:cNvGrpSpPr/>
              <p:nvPr/>
            </p:nvGrpSpPr>
            <p:grpSpPr>
              <a:xfrm>
                <a:off x="3093560" y="2734283"/>
                <a:ext cx="373380" cy="316098"/>
                <a:chOff x="3093560" y="2734283"/>
                <a:chExt cx="373380" cy="316098"/>
              </a:xfrm>
            </p:grpSpPr>
            <p:sp>
              <p:nvSpPr>
                <p:cNvPr id="432" name="Google Shape;432;g283a1922f65_0_0"/>
                <p:cNvSpPr/>
                <p:nvPr/>
              </p:nvSpPr>
              <p:spPr>
                <a:xfrm>
                  <a:off x="3190477" y="2884715"/>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33" name="Google Shape;433;g283a1922f65_0_0"/>
                <p:cNvSpPr/>
                <p:nvPr/>
              </p:nvSpPr>
              <p:spPr>
                <a:xfrm>
                  <a:off x="3093560" y="2734283"/>
                  <a:ext cx="194310" cy="316098"/>
                </a:xfrm>
                <a:custGeom>
                  <a:avLst/>
                  <a:gdLst/>
                  <a:ahLst/>
                  <a:cxnLst/>
                  <a:rect l="l" t="t" r="r" b="b"/>
                  <a:pathLst>
                    <a:path w="194310" h="316098" extrusionOk="0">
                      <a:moveTo>
                        <a:pt x="100489" y="315147"/>
                      </a:moveTo>
                      <a:cubicBezTo>
                        <a:pt x="99536" y="314195"/>
                        <a:pt x="98584" y="313243"/>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1"/>
                      </a:lnTo>
                      <a:lnTo>
                        <a:pt x="16669"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34" name="Google Shape;434;g283a1922f65_0_0"/>
                <p:cNvSpPr/>
                <p:nvPr/>
              </p:nvSpPr>
              <p:spPr>
                <a:xfrm>
                  <a:off x="3175475" y="2734283"/>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435" name="Google Shape;435;g283a1922f65_0_0"/>
              <p:cNvGrpSpPr/>
              <p:nvPr/>
            </p:nvGrpSpPr>
            <p:grpSpPr>
              <a:xfrm>
                <a:off x="2847815" y="3185580"/>
                <a:ext cx="373380" cy="316099"/>
                <a:chOff x="2847815" y="3185580"/>
                <a:chExt cx="373380" cy="316099"/>
              </a:xfrm>
            </p:grpSpPr>
            <p:sp>
              <p:nvSpPr>
                <p:cNvPr id="436" name="Google Shape;436;g283a1922f65_0_0"/>
                <p:cNvSpPr/>
                <p:nvPr/>
              </p:nvSpPr>
              <p:spPr>
                <a:xfrm>
                  <a:off x="2944732" y="3336013"/>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4" y="3809"/>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5666"/>
                        <a:pt x="3572" y="164714"/>
                      </a:cubicBezTo>
                      <a:close/>
                      <a:moveTo>
                        <a:pt x="93107" y="15234"/>
                      </a:moveTo>
                      <a:lnTo>
                        <a:pt x="18812" y="150433"/>
                      </a:lnTo>
                      <a:lnTo>
                        <a:pt x="180737" y="150433"/>
                      </a:lnTo>
                      <a:lnTo>
                        <a:pt x="255032" y="15234"/>
                      </a:lnTo>
                      <a:lnTo>
                        <a:pt x="93107"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37" name="Google Shape;437;g283a1922f65_0_0"/>
                <p:cNvSpPr/>
                <p:nvPr/>
              </p:nvSpPr>
              <p:spPr>
                <a:xfrm>
                  <a:off x="2847815" y="3185580"/>
                  <a:ext cx="194309" cy="316098"/>
                </a:xfrm>
                <a:custGeom>
                  <a:avLst/>
                  <a:gdLst/>
                  <a:ahLst/>
                  <a:cxnLst/>
                  <a:rect l="l" t="t" r="r" b="b"/>
                  <a:pathLst>
                    <a:path w="194309" h="316098" extrusionOk="0">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6099"/>
                        <a:pt x="100489" y="315147"/>
                      </a:cubicBezTo>
                      <a:close/>
                      <a:moveTo>
                        <a:pt x="15716" y="158049"/>
                      </a:moveTo>
                      <a:lnTo>
                        <a:pt x="103346" y="294200"/>
                      </a:lnTo>
                      <a:lnTo>
                        <a:pt x="177641" y="159001"/>
                      </a:lnTo>
                      <a:lnTo>
                        <a:pt x="90011" y="22850"/>
                      </a:lnTo>
                      <a:lnTo>
                        <a:pt x="15716"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38" name="Google Shape;438;g283a1922f65_0_0"/>
                <p:cNvSpPr/>
                <p:nvPr/>
              </p:nvSpPr>
              <p:spPr>
                <a:xfrm>
                  <a:off x="2929730" y="3185580"/>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4714"/>
                        <a:pt x="100489" y="164714"/>
                      </a:cubicBezTo>
                      <a:close/>
                      <a:moveTo>
                        <a:pt x="21431" y="15234"/>
                      </a:moveTo>
                      <a:lnTo>
                        <a:pt x="108109" y="150432"/>
                      </a:lnTo>
                      <a:lnTo>
                        <a:pt x="269081" y="150432"/>
                      </a:lnTo>
                      <a:lnTo>
                        <a:pt x="182404" y="15234"/>
                      </a:lnTo>
                      <a:lnTo>
                        <a:pt x="21431"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439" name="Google Shape;439;g283a1922f65_0_0"/>
              <p:cNvGrpSpPr/>
              <p:nvPr/>
            </p:nvGrpSpPr>
            <p:grpSpPr>
              <a:xfrm>
                <a:off x="3385025" y="3181772"/>
                <a:ext cx="222409" cy="316098"/>
                <a:chOff x="3385025" y="3181772"/>
                <a:chExt cx="222409" cy="316098"/>
              </a:xfrm>
            </p:grpSpPr>
            <p:sp>
              <p:nvSpPr>
                <p:cNvPr id="440" name="Google Shape;440;g283a1922f65_0_0"/>
                <p:cNvSpPr/>
                <p:nvPr/>
              </p:nvSpPr>
              <p:spPr>
                <a:xfrm>
                  <a:off x="3385025" y="3181772"/>
                  <a:ext cx="194309" cy="316098"/>
                </a:xfrm>
                <a:custGeom>
                  <a:avLst/>
                  <a:gdLst/>
                  <a:ahLst/>
                  <a:cxnLst/>
                  <a:rect l="l" t="t" r="r" b="b"/>
                  <a:pathLst>
                    <a:path w="194309" h="316098" extrusionOk="0">
                      <a:moveTo>
                        <a:pt x="100489" y="315147"/>
                      </a:moveTo>
                      <a:cubicBezTo>
                        <a:pt x="99536" y="314195"/>
                        <a:pt x="98584" y="313243"/>
                        <a:pt x="97631" y="312290"/>
                      </a:cubicBezTo>
                      <a:lnTo>
                        <a:pt x="1429" y="161858"/>
                      </a:lnTo>
                      <a:cubicBezTo>
                        <a:pt x="-476" y="159954"/>
                        <a:pt x="-476" y="156145"/>
                        <a:pt x="1429" y="154241"/>
                      </a:cubicBezTo>
                      <a:lnTo>
                        <a:pt x="83344" y="3809"/>
                      </a:lnTo>
                      <a:cubicBezTo>
                        <a:pt x="84296" y="1904"/>
                        <a:pt x="87154" y="0"/>
                        <a:pt x="90011" y="0"/>
                      </a:cubicBezTo>
                      <a:cubicBezTo>
                        <a:pt x="92869" y="0"/>
                        <a:pt x="94774" y="952"/>
                        <a:pt x="96679" y="3809"/>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6099"/>
                        <a:pt x="100489" y="315147"/>
                      </a:cubicBezTo>
                      <a:close/>
                      <a:moveTo>
                        <a:pt x="15716" y="158049"/>
                      </a:moveTo>
                      <a:lnTo>
                        <a:pt x="103346" y="294200"/>
                      </a:lnTo>
                      <a:lnTo>
                        <a:pt x="177641" y="159001"/>
                      </a:lnTo>
                      <a:lnTo>
                        <a:pt x="90011" y="22851"/>
                      </a:lnTo>
                      <a:lnTo>
                        <a:pt x="15716"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41" name="Google Shape;441;g283a1922f65_0_0"/>
                <p:cNvSpPr/>
                <p:nvPr/>
              </p:nvSpPr>
              <p:spPr>
                <a:xfrm>
                  <a:off x="3481942" y="3332204"/>
                  <a:ext cx="125491" cy="165666"/>
                </a:xfrm>
                <a:custGeom>
                  <a:avLst/>
                  <a:gdLst/>
                  <a:ahLst/>
                  <a:cxnLst/>
                  <a:rect l="l" t="t" r="r" b="b"/>
                  <a:pathLst>
                    <a:path w="125491" h="165666" extrusionOk="0">
                      <a:moveTo>
                        <a:pt x="125492" y="150433"/>
                      </a:moveTo>
                      <a:lnTo>
                        <a:pt x="19764" y="150433"/>
                      </a:lnTo>
                      <a:lnTo>
                        <a:pt x="94059" y="15234"/>
                      </a:lnTo>
                      <a:lnTo>
                        <a:pt x="125492" y="15234"/>
                      </a:lnTo>
                      <a:lnTo>
                        <a:pt x="125492" y="0"/>
                      </a:lnTo>
                      <a:lnTo>
                        <a:pt x="89297" y="0"/>
                      </a:lnTo>
                      <a:cubicBezTo>
                        <a:pt x="86439" y="0"/>
                        <a:pt x="83582" y="1904"/>
                        <a:pt x="82629" y="3808"/>
                      </a:cubicBezTo>
                      <a:lnTo>
                        <a:pt x="714" y="154241"/>
                      </a:lnTo>
                      <a:cubicBezTo>
                        <a:pt x="-238" y="156145"/>
                        <a:pt x="-238" y="159001"/>
                        <a:pt x="714" y="161858"/>
                      </a:cubicBezTo>
                      <a:cubicBezTo>
                        <a:pt x="1667" y="162810"/>
                        <a:pt x="2619" y="163762"/>
                        <a:pt x="3572" y="164714"/>
                      </a:cubicBezTo>
                      <a:cubicBezTo>
                        <a:pt x="4524" y="165666"/>
                        <a:pt x="5477" y="165666"/>
                        <a:pt x="7382" y="165666"/>
                      </a:cubicBezTo>
                      <a:lnTo>
                        <a:pt x="125492" y="165666"/>
                      </a:lnTo>
                      <a:lnTo>
                        <a:pt x="125492" y="15043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42" name="Google Shape;442;g283a1922f65_0_0"/>
                <p:cNvSpPr/>
                <p:nvPr/>
              </p:nvSpPr>
              <p:spPr>
                <a:xfrm>
                  <a:off x="3467655" y="3181772"/>
                  <a:ext cx="139779" cy="165666"/>
                </a:xfrm>
                <a:custGeom>
                  <a:avLst/>
                  <a:gdLst/>
                  <a:ahLst/>
                  <a:cxnLst/>
                  <a:rect l="l" t="t" r="r" b="b"/>
                  <a:pathLst>
                    <a:path w="139779" h="165666" extrusionOk="0">
                      <a:moveTo>
                        <a:pt x="139779" y="150433"/>
                      </a:moveTo>
                      <a:lnTo>
                        <a:pt x="107394" y="150433"/>
                      </a:lnTo>
                      <a:lnTo>
                        <a:pt x="20717" y="15234"/>
                      </a:lnTo>
                      <a:lnTo>
                        <a:pt x="139779" y="15234"/>
                      </a:lnTo>
                      <a:lnTo>
                        <a:pt x="139779" y="0"/>
                      </a:lnTo>
                      <a:lnTo>
                        <a:pt x="7382" y="0"/>
                      </a:lnTo>
                      <a:cubicBezTo>
                        <a:pt x="4524" y="0"/>
                        <a:pt x="1667" y="1904"/>
                        <a:pt x="714" y="3809"/>
                      </a:cubicBezTo>
                      <a:cubicBezTo>
                        <a:pt x="-238" y="6665"/>
                        <a:pt x="-238" y="9521"/>
                        <a:pt x="714" y="11425"/>
                      </a:cubicBezTo>
                      <a:lnTo>
                        <a:pt x="96917" y="161858"/>
                      </a:lnTo>
                      <a:cubicBezTo>
                        <a:pt x="97869" y="162810"/>
                        <a:pt x="98822" y="163762"/>
                        <a:pt x="99774" y="164714"/>
                      </a:cubicBezTo>
                      <a:cubicBezTo>
                        <a:pt x="100727" y="165666"/>
                        <a:pt x="101679" y="165666"/>
                        <a:pt x="103584" y="165666"/>
                      </a:cubicBezTo>
                      <a:lnTo>
                        <a:pt x="139779" y="165666"/>
                      </a:lnTo>
                      <a:lnTo>
                        <a:pt x="139779" y="15043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443" name="Google Shape;443;g283a1922f65_0_0"/>
              <p:cNvGrpSpPr/>
              <p:nvPr/>
            </p:nvGrpSpPr>
            <p:grpSpPr>
              <a:xfrm>
                <a:off x="3139042" y="3633069"/>
                <a:ext cx="373618" cy="288487"/>
                <a:chOff x="3139042" y="3633069"/>
                <a:chExt cx="373618" cy="288487"/>
              </a:xfrm>
            </p:grpSpPr>
            <p:sp>
              <p:nvSpPr>
                <p:cNvPr id="444" name="Google Shape;444;g283a1922f65_0_0"/>
                <p:cNvSpPr/>
                <p:nvPr/>
              </p:nvSpPr>
              <p:spPr>
                <a:xfrm>
                  <a:off x="3139042" y="3633069"/>
                  <a:ext cx="194786" cy="288487"/>
                </a:xfrm>
                <a:custGeom>
                  <a:avLst/>
                  <a:gdLst/>
                  <a:ahLst/>
                  <a:cxnLst/>
                  <a:rect l="l" t="t" r="r" b="b"/>
                  <a:pathLst>
                    <a:path w="194786" h="288487" extrusionOk="0">
                      <a:moveTo>
                        <a:pt x="81677" y="287536"/>
                      </a:moveTo>
                      <a:lnTo>
                        <a:pt x="99774" y="287536"/>
                      </a:lnTo>
                      <a:lnTo>
                        <a:pt x="16907" y="158049"/>
                      </a:lnTo>
                      <a:lnTo>
                        <a:pt x="91202" y="22850"/>
                      </a:lnTo>
                      <a:lnTo>
                        <a:pt x="178832" y="159001"/>
                      </a:lnTo>
                      <a:lnTo>
                        <a:pt x="108347" y="288488"/>
                      </a:lnTo>
                      <a:lnTo>
                        <a:pt x="125492" y="288488"/>
                      </a:lnTo>
                      <a:lnTo>
                        <a:pt x="194072" y="162810"/>
                      </a:lnTo>
                      <a:cubicBezTo>
                        <a:pt x="195024" y="159953"/>
                        <a:pt x="195024" y="157097"/>
                        <a:pt x="194072" y="155193"/>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81677" y="287536"/>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45" name="Google Shape;445;g283a1922f65_0_0"/>
                <p:cNvSpPr/>
                <p:nvPr/>
              </p:nvSpPr>
              <p:spPr>
                <a:xfrm>
                  <a:off x="3245484" y="3783502"/>
                  <a:ext cx="265509" cy="137103"/>
                </a:xfrm>
                <a:custGeom>
                  <a:avLst/>
                  <a:gdLst/>
                  <a:ahLst/>
                  <a:cxnLst/>
                  <a:rect l="l" t="t" r="r" b="b"/>
                  <a:pathLst>
                    <a:path w="265509" h="137103" extrusionOk="0">
                      <a:moveTo>
                        <a:pt x="17145" y="137103"/>
                      </a:moveTo>
                      <a:lnTo>
                        <a:pt x="83820" y="15234"/>
                      </a:lnTo>
                      <a:lnTo>
                        <a:pt x="245745" y="15234"/>
                      </a:lnTo>
                      <a:lnTo>
                        <a:pt x="179070" y="137103"/>
                      </a:lnTo>
                      <a:lnTo>
                        <a:pt x="196215" y="137103"/>
                      </a:lnTo>
                      <a:lnTo>
                        <a:pt x="264795" y="11425"/>
                      </a:lnTo>
                      <a:cubicBezTo>
                        <a:pt x="265747" y="9521"/>
                        <a:pt x="265747" y="6665"/>
                        <a:pt x="264795" y="3809"/>
                      </a:cubicBezTo>
                      <a:cubicBezTo>
                        <a:pt x="263843" y="1904"/>
                        <a:pt x="260985" y="0"/>
                        <a:pt x="258128" y="0"/>
                      </a:cubicBezTo>
                      <a:lnTo>
                        <a:pt x="79058" y="0"/>
                      </a:lnTo>
                      <a:cubicBezTo>
                        <a:pt x="76200" y="0"/>
                        <a:pt x="73343" y="1904"/>
                        <a:pt x="72390" y="3809"/>
                      </a:cubicBezTo>
                      <a:lnTo>
                        <a:pt x="0" y="137103"/>
                      </a:lnTo>
                      <a:lnTo>
                        <a:pt x="17145" y="13710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46" name="Google Shape;446;g283a1922f65_0_0"/>
                <p:cNvSpPr/>
                <p:nvPr/>
              </p:nvSpPr>
              <p:spPr>
                <a:xfrm>
                  <a:off x="3221195" y="3633069"/>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5666"/>
                        <a:pt x="100489" y="164714"/>
                      </a:cubicBezTo>
                      <a:close/>
                      <a:moveTo>
                        <a:pt x="20479" y="15234"/>
                      </a:moveTo>
                      <a:lnTo>
                        <a:pt x="107156" y="150432"/>
                      </a:lnTo>
                      <a:lnTo>
                        <a:pt x="268129" y="150432"/>
                      </a:lnTo>
                      <a:lnTo>
                        <a:pt x="181451" y="15234"/>
                      </a:lnTo>
                      <a:lnTo>
                        <a:pt x="20479"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sp>
            <p:nvSpPr>
              <p:cNvPr id="447" name="Google Shape;447;g283a1922f65_0_0"/>
              <p:cNvSpPr/>
              <p:nvPr/>
            </p:nvSpPr>
            <p:spPr>
              <a:xfrm>
                <a:off x="3358831" y="3511762"/>
                <a:ext cx="122667" cy="209647"/>
              </a:xfrm>
              <a:custGeom>
                <a:avLst/>
                <a:gdLst/>
                <a:ahLst/>
                <a:cxnLst/>
                <a:rect l="l" t="t" r="r" b="b"/>
                <a:pathLst>
                  <a:path w="122667" h="209647" extrusionOk="0">
                    <a:moveTo>
                      <a:pt x="118110" y="1342"/>
                    </a:moveTo>
                    <a:cubicBezTo>
                      <a:pt x="121920" y="3246"/>
                      <a:pt x="123825" y="8959"/>
                      <a:pt x="121920" y="12767"/>
                    </a:cubicBezTo>
                    <a:lnTo>
                      <a:pt x="16193" y="205092"/>
                    </a:lnTo>
                    <a:cubicBezTo>
                      <a:pt x="14288" y="208901"/>
                      <a:pt x="8573"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7633" y="390"/>
                      <a:pt x="113348" y="-1514"/>
                      <a:pt x="118110" y="1342"/>
                    </a:cubicBezTo>
                    <a:cubicBezTo>
                      <a:pt x="117158" y="390"/>
                      <a:pt x="117158" y="1342"/>
                      <a:pt x="118110" y="1342"/>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48" name="Google Shape;448;g283a1922f65_0_0"/>
              <p:cNvSpPr/>
              <p:nvPr/>
            </p:nvSpPr>
            <p:spPr>
              <a:xfrm>
                <a:off x="3063557" y="3070408"/>
                <a:ext cx="123619" cy="209225"/>
              </a:xfrm>
              <a:custGeom>
                <a:avLst/>
                <a:gdLst/>
                <a:ahLst/>
                <a:cxnLst/>
                <a:rect l="l" t="t" r="r" b="b"/>
                <a:pathLst>
                  <a:path w="123619" h="209225" extrusionOk="0">
                    <a:moveTo>
                      <a:pt x="119062" y="920"/>
                    </a:moveTo>
                    <a:cubicBezTo>
                      <a:pt x="122873" y="2824"/>
                      <a:pt x="124777" y="8536"/>
                      <a:pt x="122873" y="12345"/>
                    </a:cubicBezTo>
                    <a:lnTo>
                      <a:pt x="16192" y="204670"/>
                    </a:lnTo>
                    <a:cubicBezTo>
                      <a:pt x="14288" y="208478"/>
                      <a:pt x="8572" y="210383"/>
                      <a:pt x="4763" y="208478"/>
                    </a:cubicBezTo>
                    <a:cubicBezTo>
                      <a:pt x="4763" y="208478"/>
                      <a:pt x="4763" y="208478"/>
                      <a:pt x="4763" y="208478"/>
                    </a:cubicBezTo>
                    <a:cubicBezTo>
                      <a:pt x="1905" y="206574"/>
                      <a:pt x="0" y="204670"/>
                      <a:pt x="0" y="200862"/>
                    </a:cubicBezTo>
                    <a:cubicBezTo>
                      <a:pt x="0" y="199909"/>
                      <a:pt x="0" y="198005"/>
                      <a:pt x="952" y="197053"/>
                    </a:cubicBezTo>
                    <a:lnTo>
                      <a:pt x="106680" y="4728"/>
                    </a:lnTo>
                    <a:cubicBezTo>
                      <a:pt x="109537" y="-33"/>
                      <a:pt x="115252" y="-985"/>
                      <a:pt x="119062" y="920"/>
                    </a:cubicBezTo>
                    <a:cubicBezTo>
                      <a:pt x="119062" y="920"/>
                      <a:pt x="119062" y="920"/>
                      <a:pt x="119062" y="920"/>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49" name="Google Shape;449;g283a1922f65_0_0"/>
              <p:cNvSpPr/>
              <p:nvPr/>
            </p:nvSpPr>
            <p:spPr>
              <a:xfrm>
                <a:off x="3483609" y="2884715"/>
                <a:ext cx="124777" cy="19994"/>
              </a:xfrm>
              <a:custGeom>
                <a:avLst/>
                <a:gdLst/>
                <a:ahLst/>
                <a:cxnLst/>
                <a:rect l="l" t="t" r="r" b="b"/>
                <a:pathLst>
                  <a:path w="124777" h="19994" extrusionOk="0">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50" name="Google Shape;450;g283a1922f65_0_0"/>
              <p:cNvSpPr/>
              <p:nvPr/>
            </p:nvSpPr>
            <p:spPr>
              <a:xfrm>
                <a:off x="3553142" y="3787310"/>
                <a:ext cx="54292" cy="18089"/>
              </a:xfrm>
              <a:custGeom>
                <a:avLst/>
                <a:gdLst/>
                <a:ahLst/>
                <a:cxnLst/>
                <a:rect l="l" t="t" r="r" b="b"/>
                <a:pathLst>
                  <a:path w="54292" h="18089" extrusionOk="0">
                    <a:moveTo>
                      <a:pt x="54292" y="0"/>
                    </a:moveTo>
                    <a:lnTo>
                      <a:pt x="8572" y="952"/>
                    </a:lnTo>
                    <a:cubicBezTo>
                      <a:pt x="3810" y="952"/>
                      <a:pt x="0" y="4761"/>
                      <a:pt x="0" y="9521"/>
                    </a:cubicBezTo>
                    <a:cubicBezTo>
                      <a:pt x="0" y="12377"/>
                      <a:pt x="1905" y="15234"/>
                      <a:pt x="4763" y="17138"/>
                    </a:cubicBezTo>
                    <a:cubicBezTo>
                      <a:pt x="5715" y="18090"/>
                      <a:pt x="7620" y="18090"/>
                      <a:pt x="8572" y="18090"/>
                    </a:cubicBezTo>
                    <a:lnTo>
                      <a:pt x="54292" y="17138"/>
                    </a:lnTo>
                    <a:lnTo>
                      <a:pt x="54292"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51" name="Google Shape;451;g283a1922f65_0_0"/>
              <p:cNvSpPr/>
              <p:nvPr/>
            </p:nvSpPr>
            <p:spPr>
              <a:xfrm>
                <a:off x="3081231" y="3406944"/>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52" name="Google Shape;452;g283a1922f65_0_0"/>
              <p:cNvSpPr/>
              <p:nvPr/>
            </p:nvSpPr>
            <p:spPr>
              <a:xfrm>
                <a:off x="3325071" y="2959455"/>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453" name="Google Shape;453;g283a1922f65_0_0"/>
            <p:cNvGrpSpPr/>
            <p:nvPr/>
          </p:nvGrpSpPr>
          <p:grpSpPr>
            <a:xfrm>
              <a:off x="2262504" y="2609557"/>
              <a:ext cx="912494" cy="1194890"/>
              <a:chOff x="2262504" y="2609557"/>
              <a:chExt cx="912494" cy="1194890"/>
            </a:xfrm>
          </p:grpSpPr>
          <p:grpSp>
            <p:nvGrpSpPr>
              <p:cNvPr id="454" name="Google Shape;454;g283a1922f65_0_0"/>
              <p:cNvGrpSpPr/>
              <p:nvPr/>
            </p:nvGrpSpPr>
            <p:grpSpPr>
              <a:xfrm>
                <a:off x="2262504" y="3184628"/>
                <a:ext cx="751522" cy="619819"/>
                <a:chOff x="2262504" y="3184628"/>
                <a:chExt cx="751522" cy="619819"/>
              </a:xfrm>
            </p:grpSpPr>
            <p:sp>
              <p:nvSpPr>
                <p:cNvPr id="455" name="Google Shape;455;g283a1922f65_0_0"/>
                <p:cNvSpPr/>
                <p:nvPr/>
              </p:nvSpPr>
              <p:spPr>
                <a:xfrm>
                  <a:off x="2262504" y="3189389"/>
                  <a:ext cx="202882" cy="185660"/>
                </a:xfrm>
                <a:custGeom>
                  <a:avLst/>
                  <a:gdLst/>
                  <a:ahLst/>
                  <a:cxnLst/>
                  <a:rect l="l" t="t" r="r" b="b"/>
                  <a:pathLst>
                    <a:path w="202882" h="185660" extrusionOk="0">
                      <a:moveTo>
                        <a:pt x="132398" y="157097"/>
                      </a:moveTo>
                      <a:lnTo>
                        <a:pt x="70485" y="157097"/>
                      </a:lnTo>
                      <a:lnTo>
                        <a:pt x="60960" y="185660"/>
                      </a:lnTo>
                      <a:lnTo>
                        <a:pt x="0" y="185660"/>
                      </a:lnTo>
                      <a:lnTo>
                        <a:pt x="67628" y="0"/>
                      </a:lnTo>
                      <a:lnTo>
                        <a:pt x="135255" y="0"/>
                      </a:lnTo>
                      <a:lnTo>
                        <a:pt x="202883" y="185660"/>
                      </a:lnTo>
                      <a:lnTo>
                        <a:pt x="140970" y="185660"/>
                      </a:lnTo>
                      <a:lnTo>
                        <a:pt x="132398"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56" name="Google Shape;456;g283a1922f65_0_0"/>
                <p:cNvSpPr/>
                <p:nvPr/>
              </p:nvSpPr>
              <p:spPr>
                <a:xfrm>
                  <a:off x="2473959" y="3184628"/>
                  <a:ext cx="181927" cy="190420"/>
                </a:xfrm>
                <a:custGeom>
                  <a:avLst/>
                  <a:gdLst/>
                  <a:ahLst/>
                  <a:cxnLst/>
                  <a:rect l="l" t="t" r="r" b="b"/>
                  <a:pathLst>
                    <a:path w="181927" h="190420" extrusionOk="0">
                      <a:moveTo>
                        <a:pt x="119063" y="67599"/>
                      </a:moveTo>
                      <a:cubicBezTo>
                        <a:pt x="117158" y="63791"/>
                        <a:pt x="113348" y="60935"/>
                        <a:pt x="109538" y="59030"/>
                      </a:cubicBezTo>
                      <a:cubicBezTo>
                        <a:pt x="105728" y="57126"/>
                        <a:pt x="100013" y="56174"/>
                        <a:pt x="94298" y="56174"/>
                      </a:cubicBezTo>
                      <a:cubicBezTo>
                        <a:pt x="82868" y="56174"/>
                        <a:pt x="74295" y="59983"/>
                        <a:pt x="68580" y="66647"/>
                      </a:cubicBezTo>
                      <a:cubicBezTo>
                        <a:pt x="62865" y="73312"/>
                        <a:pt x="59055" y="83785"/>
                        <a:pt x="59055" y="96163"/>
                      </a:cubicBezTo>
                      <a:cubicBezTo>
                        <a:pt x="59055" y="110444"/>
                        <a:pt x="62865" y="121869"/>
                        <a:pt x="69533" y="128534"/>
                      </a:cubicBezTo>
                      <a:cubicBezTo>
                        <a:pt x="76200" y="136151"/>
                        <a:pt x="86678" y="139007"/>
                        <a:pt x="100965" y="139007"/>
                      </a:cubicBezTo>
                      <a:cubicBezTo>
                        <a:pt x="114300" y="139007"/>
                        <a:pt x="125730" y="133295"/>
                        <a:pt x="133350" y="122821"/>
                      </a:cubicBezTo>
                      <a:lnTo>
                        <a:pt x="86678" y="122821"/>
                      </a:lnTo>
                      <a:lnTo>
                        <a:pt x="86678" y="81881"/>
                      </a:lnTo>
                      <a:lnTo>
                        <a:pt x="181928" y="81881"/>
                      </a:lnTo>
                      <a:lnTo>
                        <a:pt x="181928" y="139959"/>
                      </a:lnTo>
                      <a:cubicBezTo>
                        <a:pt x="174308" y="154241"/>
                        <a:pt x="162878" y="165666"/>
                        <a:pt x="148590" y="175187"/>
                      </a:cubicBezTo>
                      <a:cubicBezTo>
                        <a:pt x="134303" y="184708"/>
                        <a:pt x="116205" y="190421"/>
                        <a:pt x="94298" y="190421"/>
                      </a:cubicBezTo>
                      <a:cubicBezTo>
                        <a:pt x="75248" y="190421"/>
                        <a:pt x="58103" y="186613"/>
                        <a:pt x="43815" y="178044"/>
                      </a:cubicBezTo>
                      <a:cubicBezTo>
                        <a:pt x="29528" y="170427"/>
                        <a:pt x="19050" y="159001"/>
                        <a:pt x="11430" y="144720"/>
                      </a:cubicBezTo>
                      <a:cubicBezTo>
                        <a:pt x="3810" y="130438"/>
                        <a:pt x="0" y="114253"/>
                        <a:pt x="0" y="95210"/>
                      </a:cubicBezTo>
                      <a:cubicBezTo>
                        <a:pt x="0" y="77121"/>
                        <a:pt x="3810" y="60935"/>
                        <a:pt x="11430" y="45701"/>
                      </a:cubicBezTo>
                      <a:cubicBezTo>
                        <a:pt x="19050" y="30467"/>
                        <a:pt x="29528" y="19994"/>
                        <a:pt x="43815" y="12377"/>
                      </a:cubicBezTo>
                      <a:cubicBezTo>
                        <a:pt x="58103" y="4761"/>
                        <a:pt x="74295" y="0"/>
                        <a:pt x="93345" y="0"/>
                      </a:cubicBezTo>
                      <a:cubicBezTo>
                        <a:pt x="118110" y="0"/>
                        <a:pt x="137160" y="5713"/>
                        <a:pt x="152400" y="17138"/>
                      </a:cubicBezTo>
                      <a:cubicBezTo>
                        <a:pt x="167640" y="28563"/>
                        <a:pt x="177165" y="44749"/>
                        <a:pt x="180023" y="64743"/>
                      </a:cubicBezTo>
                      <a:lnTo>
                        <a:pt x="119063" y="6474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57" name="Google Shape;457;g283a1922f65_0_0"/>
                <p:cNvSpPr/>
                <p:nvPr/>
              </p:nvSpPr>
              <p:spPr>
                <a:xfrm>
                  <a:off x="2676841" y="3188436"/>
                  <a:ext cx="157162" cy="186612"/>
                </a:xfrm>
                <a:custGeom>
                  <a:avLst/>
                  <a:gdLst/>
                  <a:ahLst/>
                  <a:cxnLst/>
                  <a:rect l="l" t="t" r="r" b="b"/>
                  <a:pathLst>
                    <a:path w="157162" h="186612" extrusionOk="0">
                      <a:moveTo>
                        <a:pt x="93345" y="185660"/>
                      </a:moveTo>
                      <a:lnTo>
                        <a:pt x="58103" y="119013"/>
                      </a:lnTo>
                      <a:lnTo>
                        <a:pt x="58103" y="119013"/>
                      </a:lnTo>
                      <a:lnTo>
                        <a:pt x="58103" y="185660"/>
                      </a:lnTo>
                      <a:lnTo>
                        <a:pt x="0" y="185660"/>
                      </a:lnTo>
                      <a:lnTo>
                        <a:pt x="0" y="0"/>
                      </a:lnTo>
                      <a:lnTo>
                        <a:pt x="86678" y="0"/>
                      </a:lnTo>
                      <a:cubicBezTo>
                        <a:pt x="101917" y="0"/>
                        <a:pt x="114300" y="2856"/>
                        <a:pt x="125730" y="7617"/>
                      </a:cubicBezTo>
                      <a:cubicBezTo>
                        <a:pt x="136208" y="13330"/>
                        <a:pt x="144780" y="19994"/>
                        <a:pt x="149542" y="29515"/>
                      </a:cubicBezTo>
                      <a:cubicBezTo>
                        <a:pt x="154305" y="39036"/>
                        <a:pt x="157163" y="49510"/>
                        <a:pt x="157163" y="60935"/>
                      </a:cubicBezTo>
                      <a:cubicBezTo>
                        <a:pt x="157163" y="73312"/>
                        <a:pt x="153353" y="84737"/>
                        <a:pt x="146685" y="94258"/>
                      </a:cubicBezTo>
                      <a:cubicBezTo>
                        <a:pt x="140017" y="103779"/>
                        <a:pt x="129540" y="110444"/>
                        <a:pt x="117158" y="115205"/>
                      </a:cubicBezTo>
                      <a:lnTo>
                        <a:pt x="157163" y="186613"/>
                      </a:lnTo>
                      <a:lnTo>
                        <a:pt x="93345" y="186613"/>
                      </a:lnTo>
                      <a:close/>
                      <a:moveTo>
                        <a:pt x="58103" y="80929"/>
                      </a:moveTo>
                      <a:lnTo>
                        <a:pt x="80963" y="80929"/>
                      </a:lnTo>
                      <a:cubicBezTo>
                        <a:pt x="86678" y="80929"/>
                        <a:pt x="90488" y="79977"/>
                        <a:pt x="93345" y="77121"/>
                      </a:cubicBezTo>
                      <a:cubicBezTo>
                        <a:pt x="96203" y="74264"/>
                        <a:pt x="97155" y="70456"/>
                        <a:pt x="97155" y="64743"/>
                      </a:cubicBezTo>
                      <a:cubicBezTo>
                        <a:pt x="97155" y="59983"/>
                        <a:pt x="95250" y="56174"/>
                        <a:pt x="92392" y="53318"/>
                      </a:cubicBezTo>
                      <a:cubicBezTo>
                        <a:pt x="89535" y="50462"/>
                        <a:pt x="85725" y="49510"/>
                        <a:pt x="80010" y="49510"/>
                      </a:cubicBezTo>
                      <a:lnTo>
                        <a:pt x="57150" y="49510"/>
                      </a:lnTo>
                      <a:lnTo>
                        <a:pt x="57150" y="8092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58" name="Google Shape;458;g283a1922f65_0_0"/>
                <p:cNvSpPr/>
                <p:nvPr/>
              </p:nvSpPr>
              <p:spPr>
                <a:xfrm>
                  <a:off x="2853054" y="3188436"/>
                  <a:ext cx="58102" cy="185660"/>
                </a:xfrm>
                <a:custGeom>
                  <a:avLst/>
                  <a:gdLst/>
                  <a:ahLst/>
                  <a:cxnLst/>
                  <a:rect l="l" t="t" r="r" b="b"/>
                  <a:pathLst>
                    <a:path w="58102" h="185660" extrusionOk="0">
                      <a:moveTo>
                        <a:pt x="58103" y="0"/>
                      </a:moveTo>
                      <a:lnTo>
                        <a:pt x="58103" y="185660"/>
                      </a:lnTo>
                      <a:lnTo>
                        <a:pt x="0" y="185660"/>
                      </a:lnTo>
                      <a:lnTo>
                        <a:pt x="0" y="0"/>
                      </a:lnTo>
                      <a:lnTo>
                        <a:pt x="58103"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59" name="Google Shape;459;g283a1922f65_0_0"/>
                <p:cNvSpPr/>
                <p:nvPr/>
              </p:nvSpPr>
              <p:spPr>
                <a:xfrm>
                  <a:off x="2275839" y="3402660"/>
                  <a:ext cx="131444" cy="186612"/>
                </a:xfrm>
                <a:custGeom>
                  <a:avLst/>
                  <a:gdLst/>
                  <a:ahLst/>
                  <a:cxnLst/>
                  <a:rect l="l" t="t" r="r" b="b"/>
                  <a:pathLst>
                    <a:path w="131444" h="186612" extrusionOk="0">
                      <a:moveTo>
                        <a:pt x="131445" y="0"/>
                      </a:moveTo>
                      <a:lnTo>
                        <a:pt x="131445" y="46653"/>
                      </a:lnTo>
                      <a:lnTo>
                        <a:pt x="58102" y="46653"/>
                      </a:lnTo>
                      <a:lnTo>
                        <a:pt x="58102" y="72360"/>
                      </a:lnTo>
                      <a:lnTo>
                        <a:pt x="110490" y="72360"/>
                      </a:lnTo>
                      <a:lnTo>
                        <a:pt x="110490" y="116157"/>
                      </a:lnTo>
                      <a:lnTo>
                        <a:pt x="58102" y="116157"/>
                      </a:lnTo>
                      <a:lnTo>
                        <a:pt x="58102" y="186613"/>
                      </a:lnTo>
                      <a:lnTo>
                        <a:pt x="0" y="186613"/>
                      </a:lnTo>
                      <a:lnTo>
                        <a:pt x="0" y="952"/>
                      </a:lnTo>
                      <a:lnTo>
                        <a:pt x="131445" y="952"/>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60" name="Google Shape;460;g283a1922f65_0_0"/>
                <p:cNvSpPr/>
                <p:nvPr/>
              </p:nvSpPr>
              <p:spPr>
                <a:xfrm>
                  <a:off x="2420619" y="3397899"/>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9"/>
                        <a:pt x="79058"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61" name="Google Shape;461;g283a1922f65_0_0"/>
                <p:cNvSpPr/>
                <p:nvPr/>
              </p:nvSpPr>
              <p:spPr>
                <a:xfrm>
                  <a:off x="2628264" y="3397899"/>
                  <a:ext cx="191452" cy="192325"/>
                </a:xfrm>
                <a:custGeom>
                  <a:avLst/>
                  <a:gdLst/>
                  <a:ahLst/>
                  <a:cxnLst/>
                  <a:rect l="l" t="t" r="r" b="b"/>
                  <a:pathLst>
                    <a:path w="191452" h="192325" extrusionOk="0">
                      <a:moveTo>
                        <a:pt x="48577" y="179948"/>
                      </a:moveTo>
                      <a:cubicBezTo>
                        <a:pt x="34290" y="171379"/>
                        <a:pt x="21907" y="159954"/>
                        <a:pt x="13335" y="145672"/>
                      </a:cubicBezTo>
                      <a:cubicBezTo>
                        <a:pt x="4763" y="131390"/>
                        <a:pt x="0" y="115205"/>
                        <a:pt x="0" y="96163"/>
                      </a:cubicBezTo>
                      <a:cubicBezTo>
                        <a:pt x="0" y="78073"/>
                        <a:pt x="4763" y="61887"/>
                        <a:pt x="13335" y="46653"/>
                      </a:cubicBezTo>
                      <a:cubicBezTo>
                        <a:pt x="21907" y="32372"/>
                        <a:pt x="33338" y="20946"/>
                        <a:pt x="48577" y="12377"/>
                      </a:cubicBezTo>
                      <a:cubicBezTo>
                        <a:pt x="62865" y="3809"/>
                        <a:pt x="79057"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7" y="192325"/>
                        <a:pt x="62865" y="188517"/>
                        <a:pt x="48577"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2"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2" y="138055"/>
                      </a:cubicBezTo>
                      <a:cubicBezTo>
                        <a:pt x="107632" y="138055"/>
                        <a:pt x="117157" y="134247"/>
                        <a:pt x="122872"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62" name="Google Shape;462;g283a1922f65_0_0"/>
                <p:cNvSpPr/>
                <p:nvPr/>
              </p:nvSpPr>
              <p:spPr>
                <a:xfrm>
                  <a:off x="2840671" y="3401708"/>
                  <a:ext cx="173355" cy="185660"/>
                </a:xfrm>
                <a:custGeom>
                  <a:avLst/>
                  <a:gdLst/>
                  <a:ahLst/>
                  <a:cxnLst/>
                  <a:rect l="l" t="t" r="r" b="b"/>
                  <a:pathLst>
                    <a:path w="173355"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3" y="123774"/>
                      </a:moveTo>
                      <a:cubicBezTo>
                        <a:pt x="111443" y="116157"/>
                        <a:pt x="115253" y="106636"/>
                        <a:pt x="115253" y="93306"/>
                      </a:cubicBezTo>
                      <a:cubicBezTo>
                        <a:pt x="115253" y="79977"/>
                        <a:pt x="111443" y="69504"/>
                        <a:pt x="103823" y="62839"/>
                      </a:cubicBezTo>
                      <a:cubicBezTo>
                        <a:pt x="96203" y="55222"/>
                        <a:pt x="85725" y="52366"/>
                        <a:pt x="72390" y="52366"/>
                      </a:cubicBezTo>
                      <a:lnTo>
                        <a:pt x="58103" y="52366"/>
                      </a:lnTo>
                      <a:lnTo>
                        <a:pt x="58103" y="135199"/>
                      </a:lnTo>
                      <a:lnTo>
                        <a:pt x="72390" y="135199"/>
                      </a:lnTo>
                      <a:cubicBezTo>
                        <a:pt x="85725" y="134247"/>
                        <a:pt x="96203" y="131390"/>
                        <a:pt x="103823" y="123774"/>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63" name="Google Shape;463;g283a1922f65_0_0"/>
                <p:cNvSpPr/>
                <p:nvPr/>
              </p:nvSpPr>
              <p:spPr>
                <a:xfrm>
                  <a:off x="2275839" y="3616883"/>
                  <a:ext cx="123825" cy="185660"/>
                </a:xfrm>
                <a:custGeom>
                  <a:avLst/>
                  <a:gdLst/>
                  <a:ahLst/>
                  <a:cxnLst/>
                  <a:rect l="l" t="t" r="r" b="b"/>
                  <a:pathLst>
                    <a:path w="123825" h="185660" extrusionOk="0">
                      <a:moveTo>
                        <a:pt x="58102" y="45701"/>
                      </a:moveTo>
                      <a:lnTo>
                        <a:pt x="58102" y="68552"/>
                      </a:lnTo>
                      <a:lnTo>
                        <a:pt x="116205" y="68552"/>
                      </a:lnTo>
                      <a:lnTo>
                        <a:pt x="116205" y="112348"/>
                      </a:lnTo>
                      <a:lnTo>
                        <a:pt x="58102" y="112348"/>
                      </a:lnTo>
                      <a:lnTo>
                        <a:pt x="58102" y="139007"/>
                      </a:lnTo>
                      <a:lnTo>
                        <a:pt x="123825" y="139007"/>
                      </a:lnTo>
                      <a:lnTo>
                        <a:pt x="123825" y="185660"/>
                      </a:lnTo>
                      <a:lnTo>
                        <a:pt x="0" y="185660"/>
                      </a:lnTo>
                      <a:lnTo>
                        <a:pt x="0" y="0"/>
                      </a:lnTo>
                      <a:lnTo>
                        <a:pt x="123825" y="0"/>
                      </a:lnTo>
                      <a:lnTo>
                        <a:pt x="123825" y="46653"/>
                      </a:lnTo>
                      <a:lnTo>
                        <a:pt x="58102" y="4665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64" name="Google Shape;464;g283a1922f65_0_0"/>
                <p:cNvSpPr/>
                <p:nvPr/>
              </p:nvSpPr>
              <p:spPr>
                <a:xfrm>
                  <a:off x="2422524" y="3615931"/>
                  <a:ext cx="173354" cy="185660"/>
                </a:xfrm>
                <a:custGeom>
                  <a:avLst/>
                  <a:gdLst/>
                  <a:ahLst/>
                  <a:cxnLst/>
                  <a:rect l="l" t="t" r="r" b="b"/>
                  <a:pathLst>
                    <a:path w="173354"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6203" y="0"/>
                        <a:pt x="113347" y="4761"/>
                        <a:pt x="128588" y="12377"/>
                      </a:cubicBezTo>
                      <a:close/>
                      <a:moveTo>
                        <a:pt x="102870" y="123774"/>
                      </a:moveTo>
                      <a:cubicBezTo>
                        <a:pt x="110490" y="116157"/>
                        <a:pt x="114300" y="106636"/>
                        <a:pt x="114300" y="93306"/>
                      </a:cubicBezTo>
                      <a:cubicBezTo>
                        <a:pt x="114300" y="79977"/>
                        <a:pt x="110490" y="69504"/>
                        <a:pt x="102870" y="62839"/>
                      </a:cubicBezTo>
                      <a:cubicBezTo>
                        <a:pt x="95250" y="55222"/>
                        <a:pt x="84772" y="52366"/>
                        <a:pt x="71438" y="52366"/>
                      </a:cubicBezTo>
                      <a:lnTo>
                        <a:pt x="57150" y="52366"/>
                      </a:lnTo>
                      <a:lnTo>
                        <a:pt x="57150" y="135199"/>
                      </a:lnTo>
                      <a:lnTo>
                        <a:pt x="71438" y="135199"/>
                      </a:lnTo>
                      <a:cubicBezTo>
                        <a:pt x="84772" y="134247"/>
                        <a:pt x="95250" y="130438"/>
                        <a:pt x="102870" y="123774"/>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65" name="Google Shape;465;g283a1922f65_0_0"/>
                <p:cNvSpPr/>
                <p:nvPr/>
              </p:nvSpPr>
              <p:spPr>
                <a:xfrm>
                  <a:off x="2614929" y="3615931"/>
                  <a:ext cx="165735" cy="188516"/>
                </a:xfrm>
                <a:custGeom>
                  <a:avLst/>
                  <a:gdLst/>
                  <a:ahLst/>
                  <a:cxnLst/>
                  <a:rect l="l" t="t" r="r" b="b"/>
                  <a:pathLst>
                    <a:path w="165735" h="188516" extrusionOk="0">
                      <a:moveTo>
                        <a:pt x="59055" y="0"/>
                      </a:moveTo>
                      <a:lnTo>
                        <a:pt x="59055" y="104732"/>
                      </a:lnTo>
                      <a:cubicBezTo>
                        <a:pt x="59055" y="113300"/>
                        <a:pt x="60960" y="119965"/>
                        <a:pt x="64770" y="124726"/>
                      </a:cubicBezTo>
                      <a:cubicBezTo>
                        <a:pt x="68580" y="129486"/>
                        <a:pt x="74295" y="132342"/>
                        <a:pt x="82867" y="132342"/>
                      </a:cubicBezTo>
                      <a:cubicBezTo>
                        <a:pt x="91440" y="132342"/>
                        <a:pt x="97155" y="129486"/>
                        <a:pt x="101917" y="124726"/>
                      </a:cubicBezTo>
                      <a:cubicBezTo>
                        <a:pt x="105728" y="119965"/>
                        <a:pt x="107633" y="113300"/>
                        <a:pt x="107633" y="104732"/>
                      </a:cubicBezTo>
                      <a:lnTo>
                        <a:pt x="107633" y="0"/>
                      </a:lnTo>
                      <a:lnTo>
                        <a:pt x="165735" y="0"/>
                      </a:lnTo>
                      <a:lnTo>
                        <a:pt x="165735" y="104732"/>
                      </a:lnTo>
                      <a:cubicBezTo>
                        <a:pt x="165735" y="122821"/>
                        <a:pt x="161925" y="137103"/>
                        <a:pt x="154305" y="150433"/>
                      </a:cubicBezTo>
                      <a:cubicBezTo>
                        <a:pt x="146685" y="162810"/>
                        <a:pt x="137160" y="172331"/>
                        <a:pt x="123825" y="178996"/>
                      </a:cubicBezTo>
                      <a:cubicBezTo>
                        <a:pt x="111442" y="185660"/>
                        <a:pt x="97155" y="188517"/>
                        <a:pt x="80963" y="188517"/>
                      </a:cubicBezTo>
                      <a:cubicBezTo>
                        <a:pt x="64770" y="188517"/>
                        <a:pt x="51435" y="185660"/>
                        <a:pt x="39053" y="178996"/>
                      </a:cubicBezTo>
                      <a:cubicBezTo>
                        <a:pt x="26670" y="172331"/>
                        <a:pt x="17145" y="163762"/>
                        <a:pt x="10478" y="150433"/>
                      </a:cubicBezTo>
                      <a:cubicBezTo>
                        <a:pt x="3810" y="138055"/>
                        <a:pt x="0" y="122821"/>
                        <a:pt x="0" y="104732"/>
                      </a:cubicBezTo>
                      <a:lnTo>
                        <a:pt x="0" y="0"/>
                      </a:lnTo>
                      <a:lnTo>
                        <a:pt x="59055"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466" name="Google Shape;466;g283a1922f65_0_0"/>
              <p:cNvGrpSpPr/>
              <p:nvPr/>
            </p:nvGrpSpPr>
            <p:grpSpPr>
              <a:xfrm>
                <a:off x="2270124" y="2609557"/>
                <a:ext cx="904874" cy="408453"/>
                <a:chOff x="2270124" y="2609557"/>
                <a:chExt cx="904874" cy="408453"/>
              </a:xfrm>
            </p:grpSpPr>
            <p:sp>
              <p:nvSpPr>
                <p:cNvPr id="467" name="Google Shape;467;g283a1922f65_0_0"/>
                <p:cNvSpPr/>
                <p:nvPr/>
              </p:nvSpPr>
              <p:spPr>
                <a:xfrm>
                  <a:off x="2275839" y="2615269"/>
                  <a:ext cx="160019" cy="185660"/>
                </a:xfrm>
                <a:custGeom>
                  <a:avLst/>
                  <a:gdLst/>
                  <a:ahLst/>
                  <a:cxnLst/>
                  <a:rect l="l" t="t" r="r" b="b"/>
                  <a:pathLst>
                    <a:path w="160019" h="185660" extrusionOk="0">
                      <a:moveTo>
                        <a:pt x="150495" y="105684"/>
                      </a:moveTo>
                      <a:cubicBezTo>
                        <a:pt x="157163" y="114253"/>
                        <a:pt x="160020" y="122822"/>
                        <a:pt x="160020" y="134247"/>
                      </a:cubicBezTo>
                      <a:cubicBezTo>
                        <a:pt x="160020" y="150433"/>
                        <a:pt x="154305" y="162810"/>
                        <a:pt x="143827" y="172331"/>
                      </a:cubicBezTo>
                      <a:cubicBezTo>
                        <a:pt x="133350" y="180900"/>
                        <a:pt x="117157" y="185660"/>
                        <a:pt x="97155" y="185660"/>
                      </a:cubicBezTo>
                      <a:lnTo>
                        <a:pt x="0" y="185660"/>
                      </a:lnTo>
                      <a:lnTo>
                        <a:pt x="0" y="0"/>
                      </a:lnTo>
                      <a:lnTo>
                        <a:pt x="95250" y="0"/>
                      </a:lnTo>
                      <a:cubicBezTo>
                        <a:pt x="114300" y="0"/>
                        <a:pt x="128588" y="3808"/>
                        <a:pt x="140017" y="12377"/>
                      </a:cubicBezTo>
                      <a:cubicBezTo>
                        <a:pt x="150495" y="20946"/>
                        <a:pt x="156210" y="32372"/>
                        <a:pt x="156210" y="48557"/>
                      </a:cubicBezTo>
                      <a:cubicBezTo>
                        <a:pt x="156210" y="59031"/>
                        <a:pt x="153352" y="68552"/>
                        <a:pt x="147638" y="76168"/>
                      </a:cubicBezTo>
                      <a:cubicBezTo>
                        <a:pt x="141922" y="83785"/>
                        <a:pt x="134302" y="88546"/>
                        <a:pt x="124777" y="91402"/>
                      </a:cubicBezTo>
                      <a:cubicBezTo>
                        <a:pt x="136207" y="92354"/>
                        <a:pt x="144780" y="97115"/>
                        <a:pt x="150495" y="105684"/>
                      </a:cubicBezTo>
                      <a:close/>
                      <a:moveTo>
                        <a:pt x="58102" y="71408"/>
                      </a:moveTo>
                      <a:lnTo>
                        <a:pt x="80963" y="71408"/>
                      </a:lnTo>
                      <a:cubicBezTo>
                        <a:pt x="86677" y="71408"/>
                        <a:pt x="90488" y="70456"/>
                        <a:pt x="92392" y="68552"/>
                      </a:cubicBezTo>
                      <a:cubicBezTo>
                        <a:pt x="94297" y="66647"/>
                        <a:pt x="96202" y="62839"/>
                        <a:pt x="96202" y="59031"/>
                      </a:cubicBezTo>
                      <a:cubicBezTo>
                        <a:pt x="96202" y="54270"/>
                        <a:pt x="95250" y="51414"/>
                        <a:pt x="92392" y="48557"/>
                      </a:cubicBezTo>
                      <a:cubicBezTo>
                        <a:pt x="89535" y="45701"/>
                        <a:pt x="85725" y="45701"/>
                        <a:pt x="80963" y="45701"/>
                      </a:cubicBezTo>
                      <a:lnTo>
                        <a:pt x="58102" y="45701"/>
                      </a:lnTo>
                      <a:lnTo>
                        <a:pt x="58102" y="71408"/>
                      </a:lnTo>
                      <a:close/>
                      <a:moveTo>
                        <a:pt x="96202" y="135199"/>
                      </a:moveTo>
                      <a:cubicBezTo>
                        <a:pt x="99060" y="133295"/>
                        <a:pt x="100013" y="129486"/>
                        <a:pt x="100013" y="125678"/>
                      </a:cubicBezTo>
                      <a:cubicBezTo>
                        <a:pt x="100013" y="117109"/>
                        <a:pt x="95250" y="112348"/>
                        <a:pt x="84772" y="112348"/>
                      </a:cubicBezTo>
                      <a:lnTo>
                        <a:pt x="58102" y="112348"/>
                      </a:lnTo>
                      <a:lnTo>
                        <a:pt x="58102" y="139007"/>
                      </a:lnTo>
                      <a:lnTo>
                        <a:pt x="84772" y="139007"/>
                      </a:lnTo>
                      <a:cubicBezTo>
                        <a:pt x="90488" y="138055"/>
                        <a:pt x="94297" y="137103"/>
                        <a:pt x="96202" y="135199"/>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68" name="Google Shape;468;g283a1922f65_0_0"/>
                <p:cNvSpPr/>
                <p:nvPr/>
              </p:nvSpPr>
              <p:spPr>
                <a:xfrm>
                  <a:off x="2455862" y="2614317"/>
                  <a:ext cx="114300" cy="185660"/>
                </a:xfrm>
                <a:custGeom>
                  <a:avLst/>
                  <a:gdLst/>
                  <a:ahLst/>
                  <a:cxnLst/>
                  <a:rect l="l" t="t" r="r" b="b"/>
                  <a:pathLst>
                    <a:path w="114300" h="185660" extrusionOk="0">
                      <a:moveTo>
                        <a:pt x="58103" y="141864"/>
                      </a:moveTo>
                      <a:lnTo>
                        <a:pt x="114300" y="141864"/>
                      </a:lnTo>
                      <a:lnTo>
                        <a:pt x="114300" y="185660"/>
                      </a:lnTo>
                      <a:lnTo>
                        <a:pt x="0" y="185660"/>
                      </a:lnTo>
                      <a:lnTo>
                        <a:pt x="0" y="0"/>
                      </a:lnTo>
                      <a:lnTo>
                        <a:pt x="58103" y="0"/>
                      </a:lnTo>
                      <a:lnTo>
                        <a:pt x="58103" y="14186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69" name="Google Shape;469;g283a1922f65_0_0"/>
                <p:cNvSpPr/>
                <p:nvPr/>
              </p:nvSpPr>
              <p:spPr>
                <a:xfrm>
                  <a:off x="2582544" y="2609557"/>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8"/>
                        <a:pt x="79058" y="0"/>
                        <a:pt x="97155" y="0"/>
                      </a:cubicBezTo>
                      <a:cubicBezTo>
                        <a:pt x="114300" y="0"/>
                        <a:pt x="130492" y="3808"/>
                        <a:pt x="144780" y="12377"/>
                      </a:cubicBezTo>
                      <a:cubicBezTo>
                        <a:pt x="159067" y="20946"/>
                        <a:pt x="170497" y="31419"/>
                        <a:pt x="179070" y="46653"/>
                      </a:cubicBezTo>
                      <a:cubicBezTo>
                        <a:pt x="187642" y="60935"/>
                        <a:pt x="191452" y="77120"/>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8" y="192325"/>
                        <a:pt x="62865"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70" name="Google Shape;470;g283a1922f65_0_0"/>
                <p:cNvSpPr/>
                <p:nvPr/>
              </p:nvSpPr>
              <p:spPr>
                <a:xfrm>
                  <a:off x="2790189" y="2612413"/>
                  <a:ext cx="182879" cy="192325"/>
                </a:xfrm>
                <a:custGeom>
                  <a:avLst/>
                  <a:gdLst/>
                  <a:ahLst/>
                  <a:cxnLst/>
                  <a:rect l="l" t="t" r="r" b="b"/>
                  <a:pathLst>
                    <a:path w="182879" h="192325" extrusionOk="0">
                      <a:moveTo>
                        <a:pt x="11430" y="45701"/>
                      </a:moveTo>
                      <a:cubicBezTo>
                        <a:pt x="19050" y="31419"/>
                        <a:pt x="29527" y="19994"/>
                        <a:pt x="43815" y="12377"/>
                      </a:cubicBezTo>
                      <a:cubicBezTo>
                        <a:pt x="58102" y="4761"/>
                        <a:pt x="74295" y="0"/>
                        <a:pt x="92392" y="0"/>
                      </a:cubicBezTo>
                      <a:cubicBezTo>
                        <a:pt x="108585" y="0"/>
                        <a:pt x="122872" y="2856"/>
                        <a:pt x="135255" y="9521"/>
                      </a:cubicBezTo>
                      <a:cubicBezTo>
                        <a:pt x="147638" y="16186"/>
                        <a:pt x="158115" y="23803"/>
                        <a:pt x="166688" y="35228"/>
                      </a:cubicBezTo>
                      <a:cubicBezTo>
                        <a:pt x="174307"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7" y="66647"/>
                      </a:cubicBezTo>
                      <a:cubicBezTo>
                        <a:pt x="61913" y="74264"/>
                        <a:pt x="59055" y="83785"/>
                        <a:pt x="59055" y="96163"/>
                      </a:cubicBezTo>
                      <a:cubicBezTo>
                        <a:pt x="59055" y="108540"/>
                        <a:pt x="61913" y="118061"/>
                        <a:pt x="67627" y="125678"/>
                      </a:cubicBezTo>
                      <a:cubicBezTo>
                        <a:pt x="73342" y="133295"/>
                        <a:pt x="80963" y="137103"/>
                        <a:pt x="90488" y="137103"/>
                      </a:cubicBezTo>
                      <a:cubicBezTo>
                        <a:pt x="97155" y="137103"/>
                        <a:pt x="102870" y="135199"/>
                        <a:pt x="108585" y="132343"/>
                      </a:cubicBezTo>
                      <a:cubicBezTo>
                        <a:pt x="113347" y="128534"/>
                        <a:pt x="118110" y="123774"/>
                        <a:pt x="120967" y="118061"/>
                      </a:cubicBezTo>
                      <a:lnTo>
                        <a:pt x="182880" y="118061"/>
                      </a:lnTo>
                      <a:cubicBezTo>
                        <a:pt x="180022" y="132343"/>
                        <a:pt x="175260" y="145672"/>
                        <a:pt x="166688" y="157097"/>
                      </a:cubicBezTo>
                      <a:cubicBezTo>
                        <a:pt x="159067" y="168523"/>
                        <a:pt x="148590" y="177091"/>
                        <a:pt x="135255" y="182804"/>
                      </a:cubicBezTo>
                      <a:cubicBezTo>
                        <a:pt x="122872" y="188517"/>
                        <a:pt x="108585" y="192325"/>
                        <a:pt x="92392" y="192325"/>
                      </a:cubicBezTo>
                      <a:cubicBezTo>
                        <a:pt x="73342" y="192325"/>
                        <a:pt x="57150" y="188517"/>
                        <a:pt x="43815" y="179948"/>
                      </a:cubicBezTo>
                      <a:cubicBezTo>
                        <a:pt x="29527" y="172331"/>
                        <a:pt x="19050" y="160906"/>
                        <a:pt x="11430" y="146624"/>
                      </a:cubicBezTo>
                      <a:cubicBezTo>
                        <a:pt x="3810" y="132343"/>
                        <a:pt x="0" y="116157"/>
                        <a:pt x="0" y="97115"/>
                      </a:cubicBezTo>
                      <a:cubicBezTo>
                        <a:pt x="0" y="76168"/>
                        <a:pt x="3810" y="59983"/>
                        <a:pt x="11430" y="45701"/>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71" name="Google Shape;471;g283a1922f65_0_0"/>
                <p:cNvSpPr/>
                <p:nvPr/>
              </p:nvSpPr>
              <p:spPr>
                <a:xfrm>
                  <a:off x="2993071" y="2614317"/>
                  <a:ext cx="181927" cy="186612"/>
                </a:xfrm>
                <a:custGeom>
                  <a:avLst/>
                  <a:gdLst/>
                  <a:ahLst/>
                  <a:cxnLst/>
                  <a:rect l="l" t="t" r="r" b="b"/>
                  <a:pathLst>
                    <a:path w="181927" h="186612" extrusionOk="0">
                      <a:moveTo>
                        <a:pt x="112395" y="185660"/>
                      </a:moveTo>
                      <a:lnTo>
                        <a:pt x="58103" y="104732"/>
                      </a:lnTo>
                      <a:lnTo>
                        <a:pt x="58103" y="185660"/>
                      </a:lnTo>
                      <a:lnTo>
                        <a:pt x="0" y="185660"/>
                      </a:lnTo>
                      <a:lnTo>
                        <a:pt x="0" y="0"/>
                      </a:lnTo>
                      <a:lnTo>
                        <a:pt x="58103" y="0"/>
                      </a:lnTo>
                      <a:lnTo>
                        <a:pt x="58103" y="78073"/>
                      </a:lnTo>
                      <a:lnTo>
                        <a:pt x="111443" y="0"/>
                      </a:lnTo>
                      <a:lnTo>
                        <a:pt x="177165" y="0"/>
                      </a:lnTo>
                      <a:lnTo>
                        <a:pt x="113347" y="89498"/>
                      </a:lnTo>
                      <a:lnTo>
                        <a:pt x="181928" y="186612"/>
                      </a:lnTo>
                      <a:lnTo>
                        <a:pt x="112395" y="186612"/>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72" name="Google Shape;472;g283a1922f65_0_0"/>
                <p:cNvSpPr/>
                <p:nvPr/>
              </p:nvSpPr>
              <p:spPr>
                <a:xfrm>
                  <a:off x="2270124" y="2825685"/>
                  <a:ext cx="182879" cy="192325"/>
                </a:xfrm>
                <a:custGeom>
                  <a:avLst/>
                  <a:gdLst/>
                  <a:ahLst/>
                  <a:cxnLst/>
                  <a:rect l="l" t="t" r="r" b="b"/>
                  <a:pathLst>
                    <a:path w="182879" h="192325" extrusionOk="0">
                      <a:moveTo>
                        <a:pt x="11430" y="45701"/>
                      </a:moveTo>
                      <a:cubicBezTo>
                        <a:pt x="19050" y="31419"/>
                        <a:pt x="29528" y="19994"/>
                        <a:pt x="43815" y="12377"/>
                      </a:cubicBezTo>
                      <a:cubicBezTo>
                        <a:pt x="58103" y="4761"/>
                        <a:pt x="74295" y="0"/>
                        <a:pt x="92392" y="0"/>
                      </a:cubicBezTo>
                      <a:cubicBezTo>
                        <a:pt x="108585" y="0"/>
                        <a:pt x="122872" y="2856"/>
                        <a:pt x="135255" y="9521"/>
                      </a:cubicBezTo>
                      <a:cubicBezTo>
                        <a:pt x="147638" y="16186"/>
                        <a:pt x="158115" y="23803"/>
                        <a:pt x="166688" y="35228"/>
                      </a:cubicBezTo>
                      <a:cubicBezTo>
                        <a:pt x="174308"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8" y="66647"/>
                      </a:cubicBezTo>
                      <a:cubicBezTo>
                        <a:pt x="61913" y="74264"/>
                        <a:pt x="59055" y="83785"/>
                        <a:pt x="59055" y="96162"/>
                      </a:cubicBezTo>
                      <a:cubicBezTo>
                        <a:pt x="59055" y="108540"/>
                        <a:pt x="61913" y="118061"/>
                        <a:pt x="67628" y="125678"/>
                      </a:cubicBezTo>
                      <a:cubicBezTo>
                        <a:pt x="73342" y="133295"/>
                        <a:pt x="80963" y="137103"/>
                        <a:pt x="90488" y="137103"/>
                      </a:cubicBezTo>
                      <a:cubicBezTo>
                        <a:pt x="97155" y="137103"/>
                        <a:pt x="102870" y="135199"/>
                        <a:pt x="108585" y="132342"/>
                      </a:cubicBezTo>
                      <a:cubicBezTo>
                        <a:pt x="113347" y="128534"/>
                        <a:pt x="118110" y="123774"/>
                        <a:pt x="120967" y="118061"/>
                      </a:cubicBezTo>
                      <a:lnTo>
                        <a:pt x="182880" y="118061"/>
                      </a:lnTo>
                      <a:cubicBezTo>
                        <a:pt x="180022" y="132342"/>
                        <a:pt x="175260" y="145672"/>
                        <a:pt x="166688" y="157097"/>
                      </a:cubicBezTo>
                      <a:cubicBezTo>
                        <a:pt x="159067" y="168522"/>
                        <a:pt x="148590" y="177091"/>
                        <a:pt x="135255" y="182804"/>
                      </a:cubicBezTo>
                      <a:cubicBezTo>
                        <a:pt x="122872" y="188517"/>
                        <a:pt x="108585" y="192325"/>
                        <a:pt x="92392" y="192325"/>
                      </a:cubicBezTo>
                      <a:cubicBezTo>
                        <a:pt x="73342" y="192325"/>
                        <a:pt x="57150" y="188517"/>
                        <a:pt x="43815" y="179948"/>
                      </a:cubicBezTo>
                      <a:cubicBezTo>
                        <a:pt x="29528" y="172331"/>
                        <a:pt x="19050" y="160906"/>
                        <a:pt x="11430" y="146624"/>
                      </a:cubicBezTo>
                      <a:cubicBezTo>
                        <a:pt x="3810" y="132342"/>
                        <a:pt x="0" y="116157"/>
                        <a:pt x="0" y="97115"/>
                      </a:cubicBezTo>
                      <a:cubicBezTo>
                        <a:pt x="953" y="77120"/>
                        <a:pt x="4763" y="59983"/>
                        <a:pt x="11430" y="45701"/>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73" name="Google Shape;473;g283a1922f65_0_0"/>
                <p:cNvSpPr/>
                <p:nvPr/>
              </p:nvSpPr>
              <p:spPr>
                <a:xfrm>
                  <a:off x="2473959" y="2827589"/>
                  <a:ext cx="171450" cy="186612"/>
                </a:xfrm>
                <a:custGeom>
                  <a:avLst/>
                  <a:gdLst/>
                  <a:ahLst/>
                  <a:cxnLst/>
                  <a:rect l="l" t="t" r="r" b="b"/>
                  <a:pathLst>
                    <a:path w="171450" h="186612" extrusionOk="0">
                      <a:moveTo>
                        <a:pt x="171450" y="0"/>
                      </a:moveTo>
                      <a:lnTo>
                        <a:pt x="171450" y="185660"/>
                      </a:lnTo>
                      <a:lnTo>
                        <a:pt x="113348" y="185660"/>
                      </a:lnTo>
                      <a:lnTo>
                        <a:pt x="113348" y="114253"/>
                      </a:lnTo>
                      <a:lnTo>
                        <a:pt x="58103" y="114253"/>
                      </a:lnTo>
                      <a:lnTo>
                        <a:pt x="58103" y="186613"/>
                      </a:lnTo>
                      <a:lnTo>
                        <a:pt x="0" y="186613"/>
                      </a:lnTo>
                      <a:lnTo>
                        <a:pt x="0" y="0"/>
                      </a:lnTo>
                      <a:lnTo>
                        <a:pt x="58103" y="0"/>
                      </a:lnTo>
                      <a:lnTo>
                        <a:pt x="58103" y="66647"/>
                      </a:lnTo>
                      <a:lnTo>
                        <a:pt x="113348" y="66647"/>
                      </a:lnTo>
                      <a:lnTo>
                        <a:pt x="113348" y="0"/>
                      </a:lnTo>
                      <a:lnTo>
                        <a:pt x="171450"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74" name="Google Shape;474;g283a1922f65_0_0"/>
                <p:cNvSpPr/>
                <p:nvPr/>
              </p:nvSpPr>
              <p:spPr>
                <a:xfrm>
                  <a:off x="2658744" y="2828541"/>
                  <a:ext cx="202882" cy="185660"/>
                </a:xfrm>
                <a:custGeom>
                  <a:avLst/>
                  <a:gdLst/>
                  <a:ahLst/>
                  <a:cxnLst/>
                  <a:rect l="l" t="t" r="r" b="b"/>
                  <a:pathLst>
                    <a:path w="202882" h="185660" extrusionOk="0">
                      <a:moveTo>
                        <a:pt x="132397" y="157097"/>
                      </a:moveTo>
                      <a:lnTo>
                        <a:pt x="70485" y="157097"/>
                      </a:lnTo>
                      <a:lnTo>
                        <a:pt x="60960" y="185660"/>
                      </a:lnTo>
                      <a:lnTo>
                        <a:pt x="0" y="185660"/>
                      </a:lnTo>
                      <a:lnTo>
                        <a:pt x="67627" y="0"/>
                      </a:lnTo>
                      <a:lnTo>
                        <a:pt x="135255" y="0"/>
                      </a:lnTo>
                      <a:lnTo>
                        <a:pt x="202883"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75" name="Google Shape;475;g283a1922f65_0_0"/>
                <p:cNvSpPr/>
                <p:nvPr/>
              </p:nvSpPr>
              <p:spPr>
                <a:xfrm>
                  <a:off x="2874962" y="2827589"/>
                  <a:ext cx="59054" cy="185660"/>
                </a:xfrm>
                <a:custGeom>
                  <a:avLst/>
                  <a:gdLst/>
                  <a:ahLst/>
                  <a:cxnLst/>
                  <a:rect l="l" t="t" r="r" b="b"/>
                  <a:pathLst>
                    <a:path w="59054" h="185660" extrusionOk="0">
                      <a:moveTo>
                        <a:pt x="59055" y="0"/>
                      </a:moveTo>
                      <a:lnTo>
                        <a:pt x="59055" y="185660"/>
                      </a:lnTo>
                      <a:lnTo>
                        <a:pt x="0" y="185660"/>
                      </a:lnTo>
                      <a:lnTo>
                        <a:pt x="0" y="0"/>
                      </a:lnTo>
                      <a:lnTo>
                        <a:pt x="59055"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76" name="Google Shape;476;g283a1922f65_0_0"/>
                <p:cNvSpPr/>
                <p:nvPr/>
              </p:nvSpPr>
              <p:spPr>
                <a:xfrm>
                  <a:off x="2959734" y="2827589"/>
                  <a:ext cx="178117" cy="186612"/>
                </a:xfrm>
                <a:custGeom>
                  <a:avLst/>
                  <a:gdLst/>
                  <a:ahLst/>
                  <a:cxnLst/>
                  <a:rect l="l" t="t" r="r" b="b"/>
                  <a:pathLst>
                    <a:path w="178117" h="186612" extrusionOk="0">
                      <a:moveTo>
                        <a:pt x="178118" y="186613"/>
                      </a:moveTo>
                      <a:lnTo>
                        <a:pt x="120015" y="186613"/>
                      </a:lnTo>
                      <a:lnTo>
                        <a:pt x="58103" y="93306"/>
                      </a:lnTo>
                      <a:lnTo>
                        <a:pt x="58103" y="186613"/>
                      </a:lnTo>
                      <a:lnTo>
                        <a:pt x="0" y="186613"/>
                      </a:lnTo>
                      <a:lnTo>
                        <a:pt x="0" y="0"/>
                      </a:lnTo>
                      <a:lnTo>
                        <a:pt x="58103" y="0"/>
                      </a:lnTo>
                      <a:lnTo>
                        <a:pt x="120015" y="95210"/>
                      </a:lnTo>
                      <a:lnTo>
                        <a:pt x="120015" y="0"/>
                      </a:lnTo>
                      <a:lnTo>
                        <a:pt x="178118" y="0"/>
                      </a:lnTo>
                      <a:lnTo>
                        <a:pt x="178118" y="18661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477" name="Google Shape;477;g283a1922f65_0_0"/>
              <p:cNvGrpSpPr/>
              <p:nvPr/>
            </p:nvGrpSpPr>
            <p:grpSpPr>
              <a:xfrm>
                <a:off x="2307271" y="3065615"/>
                <a:ext cx="207645" cy="85689"/>
                <a:chOff x="2307271" y="3065615"/>
                <a:chExt cx="207645" cy="85689"/>
              </a:xfrm>
            </p:grpSpPr>
            <p:sp>
              <p:nvSpPr>
                <p:cNvPr id="478" name="Google Shape;478;g283a1922f65_0_0"/>
                <p:cNvSpPr/>
                <p:nvPr/>
              </p:nvSpPr>
              <p:spPr>
                <a:xfrm>
                  <a:off x="2307271" y="3068471"/>
                  <a:ext cx="45720" cy="81880"/>
                </a:xfrm>
                <a:custGeom>
                  <a:avLst/>
                  <a:gdLst/>
                  <a:ahLst/>
                  <a:cxnLst/>
                  <a:rect l="l" t="t" r="r" b="b"/>
                  <a:pathLst>
                    <a:path w="45720" h="81880" extrusionOk="0">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79" name="Google Shape;479;g283a1922f65_0_0"/>
                <p:cNvSpPr/>
                <p:nvPr/>
              </p:nvSpPr>
              <p:spPr>
                <a:xfrm>
                  <a:off x="2361564" y="3065615"/>
                  <a:ext cx="83819" cy="85689"/>
                </a:xfrm>
                <a:custGeom>
                  <a:avLst/>
                  <a:gdLst/>
                  <a:ahLst/>
                  <a:cxnLst/>
                  <a:rect l="l" t="t" r="r" b="b"/>
                  <a:pathLst>
                    <a:path w="83819" h="85689" extrusionOk="0">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5689"/>
                        <a:pt x="26670" y="83785"/>
                        <a:pt x="20955" y="79977"/>
                      </a:cubicBezTo>
                      <a:close/>
                      <a:moveTo>
                        <a:pt x="57150" y="72360"/>
                      </a:moveTo>
                      <a:cubicBezTo>
                        <a:pt x="61913" y="69504"/>
                        <a:pt x="65722" y="65695"/>
                        <a:pt x="67627" y="60935"/>
                      </a:cubicBezTo>
                      <a:cubicBezTo>
                        <a:pt x="70485" y="56174"/>
                        <a:pt x="71438" y="50462"/>
                        <a:pt x="71438" y="43797"/>
                      </a:cubicBezTo>
                      <a:cubicBezTo>
                        <a:pt x="71438" y="37132"/>
                        <a:pt x="70485" y="31419"/>
                        <a:pt x="67627" y="26659"/>
                      </a:cubicBezTo>
                      <a:cubicBezTo>
                        <a:pt x="64770" y="21898"/>
                        <a:pt x="60960" y="18090"/>
                        <a:pt x="57150" y="15234"/>
                      </a:cubicBezTo>
                      <a:cubicBezTo>
                        <a:pt x="52388" y="12377"/>
                        <a:pt x="47625" y="11425"/>
                        <a:pt x="41910" y="11425"/>
                      </a:cubicBezTo>
                      <a:cubicBezTo>
                        <a:pt x="36195" y="11425"/>
                        <a:pt x="30480" y="12377"/>
                        <a:pt x="26670" y="15234"/>
                      </a:cubicBezTo>
                      <a:cubicBezTo>
                        <a:pt x="21907" y="18090"/>
                        <a:pt x="18097" y="21898"/>
                        <a:pt x="16192" y="26659"/>
                      </a:cubicBezTo>
                      <a:cubicBezTo>
                        <a:pt x="13335" y="31419"/>
                        <a:pt x="12382" y="37132"/>
                        <a:pt x="12382" y="43797"/>
                      </a:cubicBezTo>
                      <a:cubicBezTo>
                        <a:pt x="12382" y="50462"/>
                        <a:pt x="13335" y="56174"/>
                        <a:pt x="16192" y="60935"/>
                      </a:cubicBezTo>
                      <a:cubicBezTo>
                        <a:pt x="19050" y="65695"/>
                        <a:pt x="22860" y="69504"/>
                        <a:pt x="26670" y="72360"/>
                      </a:cubicBezTo>
                      <a:cubicBezTo>
                        <a:pt x="31432" y="75216"/>
                        <a:pt x="36195" y="76168"/>
                        <a:pt x="41910" y="76168"/>
                      </a:cubicBezTo>
                      <a:cubicBezTo>
                        <a:pt x="47625" y="76168"/>
                        <a:pt x="52388" y="74264"/>
                        <a:pt x="57150" y="7236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480" name="Google Shape;480;g283a1922f65_0_0"/>
                <p:cNvSpPr/>
                <p:nvPr/>
              </p:nvSpPr>
              <p:spPr>
                <a:xfrm>
                  <a:off x="2458719" y="3068471"/>
                  <a:ext cx="56197" cy="81880"/>
                </a:xfrm>
                <a:custGeom>
                  <a:avLst/>
                  <a:gdLst/>
                  <a:ahLst/>
                  <a:cxnLst/>
                  <a:rect l="l" t="t" r="r" b="b"/>
                  <a:pathLst>
                    <a:path w="56197" h="81880" extrusionOk="0">
                      <a:moveTo>
                        <a:pt x="42863" y="81881"/>
                      </a:moveTo>
                      <a:lnTo>
                        <a:pt x="23813" y="48557"/>
                      </a:lnTo>
                      <a:lnTo>
                        <a:pt x="10477" y="48557"/>
                      </a:lnTo>
                      <a:lnTo>
                        <a:pt x="10477" y="81881"/>
                      </a:lnTo>
                      <a:lnTo>
                        <a:pt x="0" y="81881"/>
                      </a:lnTo>
                      <a:lnTo>
                        <a:pt x="0" y="0"/>
                      </a:lnTo>
                      <a:lnTo>
                        <a:pt x="26670" y="0"/>
                      </a:lnTo>
                      <a:cubicBezTo>
                        <a:pt x="32385" y="0"/>
                        <a:pt x="38100" y="952"/>
                        <a:pt x="41910" y="2856"/>
                      </a:cubicBezTo>
                      <a:cubicBezTo>
                        <a:pt x="45720" y="4761"/>
                        <a:pt x="49530" y="7617"/>
                        <a:pt x="51435" y="11425"/>
                      </a:cubicBezTo>
                      <a:cubicBezTo>
                        <a:pt x="53340" y="15234"/>
                        <a:pt x="54292" y="19042"/>
                        <a:pt x="54292" y="23803"/>
                      </a:cubicBezTo>
                      <a:cubicBezTo>
                        <a:pt x="54292" y="29515"/>
                        <a:pt x="52388" y="34276"/>
                        <a:pt x="49530" y="39036"/>
                      </a:cubicBezTo>
                      <a:cubicBezTo>
                        <a:pt x="46672" y="43797"/>
                        <a:pt x="40958" y="46653"/>
                        <a:pt x="35242" y="47605"/>
                      </a:cubicBezTo>
                      <a:lnTo>
                        <a:pt x="56197" y="81881"/>
                      </a:lnTo>
                      <a:lnTo>
                        <a:pt x="42863" y="81881"/>
                      </a:lnTo>
                      <a:close/>
                      <a:moveTo>
                        <a:pt x="10477" y="39988"/>
                      </a:moveTo>
                      <a:lnTo>
                        <a:pt x="26670" y="39988"/>
                      </a:lnTo>
                      <a:cubicBezTo>
                        <a:pt x="32385" y="39988"/>
                        <a:pt x="37147" y="39036"/>
                        <a:pt x="40005" y="36180"/>
                      </a:cubicBezTo>
                      <a:cubicBezTo>
                        <a:pt x="42863" y="33324"/>
                        <a:pt x="44767" y="29515"/>
                        <a:pt x="44767" y="24755"/>
                      </a:cubicBezTo>
                      <a:cubicBezTo>
                        <a:pt x="44767" y="19994"/>
                        <a:pt x="42863" y="16186"/>
                        <a:pt x="40005" y="13329"/>
                      </a:cubicBezTo>
                      <a:cubicBezTo>
                        <a:pt x="37147" y="10473"/>
                        <a:pt x="32385" y="9521"/>
                        <a:pt x="26670" y="9521"/>
                      </a:cubicBezTo>
                      <a:lnTo>
                        <a:pt x="10477" y="9521"/>
                      </a:lnTo>
                      <a:lnTo>
                        <a:pt x="10477" y="39988"/>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grpSp>
      <p:sp>
        <p:nvSpPr>
          <p:cNvPr id="481" name="Google Shape;481;g283a1922f65_0_0"/>
          <p:cNvSpPr txBox="1"/>
          <p:nvPr/>
        </p:nvSpPr>
        <p:spPr>
          <a:xfrm>
            <a:off x="1380470" y="5741802"/>
            <a:ext cx="7064887" cy="439411"/>
          </a:xfrm>
          <a:prstGeom prst="rect">
            <a:avLst/>
          </a:prstGeom>
          <a:noFill/>
          <a:ln>
            <a:noFill/>
          </a:ln>
        </p:spPr>
        <p:txBody>
          <a:bodyPr spcFirstLastPara="1" wrap="square" lIns="82904" tIns="41441" rIns="82904" bIns="41441"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GB" sz="1088">
                <a:solidFill>
                  <a:schemeClr val="dk1"/>
                </a:solidFill>
                <a:latin typeface="Open Sans"/>
                <a:ea typeface="Open Sans"/>
                <a:cs typeface="Open Sans"/>
                <a:sym typeface="Open Sans"/>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270"/>
          </a:p>
        </p:txBody>
      </p:sp>
      <p:sp>
        <p:nvSpPr>
          <p:cNvPr id="482" name="Google Shape;482;g283a1922f65_0_0"/>
          <p:cNvSpPr txBox="1">
            <a:spLocks noGrp="1"/>
          </p:cNvSpPr>
          <p:nvPr>
            <p:ph type="sldNum" idx="12"/>
          </p:nvPr>
        </p:nvSpPr>
        <p:spPr>
          <a:xfrm>
            <a:off x="8229293" y="6377940"/>
            <a:ext cx="2230186" cy="188385"/>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1800"/>
              <a:buNone/>
            </a:pPr>
            <a:fld id="{00000000-1234-1234-1234-123412341234}" type="slidenum">
              <a:rPr lang="en-GB"/>
              <a:pPr marL="0" lvl="0" indent="0" algn="r" rtl="0">
                <a:lnSpc>
                  <a:spcPct val="100000"/>
                </a:lnSpc>
                <a:spcBef>
                  <a:spcPts val="0"/>
                </a:spcBef>
                <a:spcAft>
                  <a:spcPts val="0"/>
                </a:spcAft>
                <a:buSzPts val="1800"/>
                <a:buNone/>
              </a:pPr>
              <a:t>13</a:t>
            </a:fld>
            <a:endParaRPr/>
          </a:p>
        </p:txBody>
      </p:sp>
      <p:pic>
        <p:nvPicPr>
          <p:cNvPr id="3" name="Picture 2" descr="Blue text on a black background&#10;&#10;Description automatically generated">
            <a:extLst>
              <a:ext uri="{FF2B5EF4-FFF2-40B4-BE49-F238E27FC236}">
                <a16:creationId xmlns:a16="http://schemas.microsoft.com/office/drawing/2014/main" id="{30EE36EC-46CC-A2A1-5BDA-221EC144187D}"/>
              </a:ext>
            </a:extLst>
          </p:cNvPr>
          <p:cNvPicPr>
            <a:picLocks noChangeAspect="1"/>
          </p:cNvPicPr>
          <p:nvPr/>
        </p:nvPicPr>
        <p:blipFill>
          <a:blip r:embed="rId3"/>
          <a:stretch>
            <a:fillRect/>
          </a:stretch>
        </p:blipFill>
        <p:spPr>
          <a:xfrm>
            <a:off x="8782210" y="5868544"/>
            <a:ext cx="1835950" cy="35000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g281fc3c1766_0_324"/>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489" name="Google Shape;489;g281fc3c1766_0_324"/>
          <p:cNvSpPr txBox="1"/>
          <p:nvPr/>
        </p:nvSpPr>
        <p:spPr>
          <a:xfrm>
            <a:off x="1604615" y="391625"/>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INTRODUCTION</a:t>
            </a:r>
            <a:endParaRPr sz="1270"/>
          </a:p>
        </p:txBody>
      </p:sp>
      <p:sp>
        <p:nvSpPr>
          <p:cNvPr id="490" name="Google Shape;490;g281fc3c1766_0_324"/>
          <p:cNvSpPr txBox="1"/>
          <p:nvPr/>
        </p:nvSpPr>
        <p:spPr>
          <a:xfrm>
            <a:off x="1678179" y="1492753"/>
            <a:ext cx="8900887" cy="1628705"/>
          </a:xfrm>
          <a:prstGeom prst="rect">
            <a:avLst/>
          </a:prstGeom>
          <a:noFill/>
          <a:ln>
            <a:noFill/>
          </a:ln>
        </p:spPr>
        <p:txBody>
          <a:bodyPr spcFirstLastPara="1" wrap="square" lIns="82904" tIns="82904" rIns="82904" bIns="82904" anchor="t" anchorCtr="0">
            <a:noAutofit/>
          </a:bodyPr>
          <a:lstStyle/>
          <a:p>
            <a:pPr marL="414589" lvl="0" indent="-333974" algn="l" rtl="0">
              <a:lnSpc>
                <a:spcPct val="90000"/>
              </a:lnSpc>
              <a:spcBef>
                <a:spcPts val="0"/>
              </a:spcBef>
              <a:spcAft>
                <a:spcPts val="0"/>
              </a:spcAft>
              <a:buSzPts val="2200"/>
              <a:buFont typeface="Open Sans"/>
              <a:buChar char="●"/>
            </a:pPr>
            <a:r>
              <a:rPr lang="en-GB" sz="1995">
                <a:solidFill>
                  <a:schemeClr val="dk1"/>
                </a:solidFill>
                <a:latin typeface="Calibri"/>
                <a:ea typeface="Calibri"/>
                <a:cs typeface="Calibri"/>
                <a:sym typeface="Calibri"/>
              </a:rPr>
              <a:t>The basic building blocks of blockchain are the following elements: ​</a:t>
            </a:r>
            <a:endParaRPr sz="1995">
              <a:solidFill>
                <a:schemeClr val="dk1"/>
              </a:solidFill>
              <a:latin typeface="Calibri"/>
              <a:ea typeface="Calibri"/>
              <a:cs typeface="Calibri"/>
              <a:sym typeface="Calibri"/>
            </a:endParaRPr>
          </a:p>
          <a:p>
            <a:pPr marL="414589" lvl="0" indent="0" algn="l" rtl="0">
              <a:lnSpc>
                <a:spcPct val="90000"/>
              </a:lnSpc>
              <a:spcBef>
                <a:spcPts val="0"/>
              </a:spcBef>
              <a:spcAft>
                <a:spcPts val="0"/>
              </a:spcAft>
              <a:buNone/>
            </a:pPr>
            <a:endParaRPr sz="1995">
              <a:solidFill>
                <a:schemeClr val="dk1"/>
              </a:solidFill>
              <a:latin typeface="Calibri"/>
              <a:ea typeface="Calibri"/>
              <a:cs typeface="Calibri"/>
              <a:sym typeface="Calibri"/>
            </a:endParaRPr>
          </a:p>
          <a:p>
            <a:pPr marL="414589" lvl="0" indent="-333974" algn="l" rtl="0">
              <a:lnSpc>
                <a:spcPct val="90000"/>
              </a:lnSpc>
              <a:spcBef>
                <a:spcPts val="0"/>
              </a:spcBef>
              <a:spcAft>
                <a:spcPts val="0"/>
              </a:spcAft>
              <a:buSzPts val="2200"/>
              <a:buFont typeface="Open Sans"/>
              <a:buChar char="●"/>
            </a:pPr>
            <a:r>
              <a:rPr lang="en-GB" sz="1995" b="1">
                <a:solidFill>
                  <a:schemeClr val="dk1"/>
                </a:solidFill>
                <a:latin typeface="Calibri"/>
                <a:ea typeface="Calibri"/>
                <a:cs typeface="Calibri"/>
                <a:sym typeface="Calibri"/>
              </a:rPr>
              <a:t>Blocks</a:t>
            </a:r>
            <a:r>
              <a:rPr lang="en-GB" sz="1995">
                <a:solidFill>
                  <a:schemeClr val="dk1"/>
                </a:solidFill>
                <a:latin typeface="Calibri"/>
                <a:ea typeface="Calibri"/>
                <a:cs typeface="Calibri"/>
                <a:sym typeface="Calibri"/>
              </a:rPr>
              <a:t>​ : each ‘block’ of data in the chain contains a list of transactions and a unique identifier (hash) from the previous block.</a:t>
            </a:r>
            <a:endParaRPr sz="1995">
              <a:solidFill>
                <a:schemeClr val="dk1"/>
              </a:solidFill>
              <a:latin typeface="Calibri"/>
              <a:ea typeface="Calibri"/>
              <a:cs typeface="Calibri"/>
              <a:sym typeface="Calibri"/>
            </a:endParaRPr>
          </a:p>
          <a:p>
            <a:pPr marL="414589" lvl="0" indent="0" algn="l" rtl="0">
              <a:lnSpc>
                <a:spcPct val="90000"/>
              </a:lnSpc>
              <a:spcBef>
                <a:spcPts val="0"/>
              </a:spcBef>
              <a:spcAft>
                <a:spcPts val="0"/>
              </a:spcAft>
              <a:buNone/>
            </a:pPr>
            <a:endParaRPr sz="1995">
              <a:solidFill>
                <a:schemeClr val="dk1"/>
              </a:solidFill>
              <a:latin typeface="Calibri"/>
              <a:ea typeface="Calibri"/>
              <a:cs typeface="Calibri"/>
              <a:sym typeface="Calibri"/>
            </a:endParaRPr>
          </a:p>
          <a:p>
            <a:pPr marL="414589" lvl="0" indent="-333974" algn="l" rtl="0">
              <a:lnSpc>
                <a:spcPct val="90000"/>
              </a:lnSpc>
              <a:spcBef>
                <a:spcPts val="0"/>
              </a:spcBef>
              <a:spcAft>
                <a:spcPts val="0"/>
              </a:spcAft>
              <a:buSzPts val="2200"/>
              <a:buFont typeface="Open Sans"/>
              <a:buChar char="●"/>
            </a:pPr>
            <a:r>
              <a:rPr lang="en-GB" sz="1995" b="1">
                <a:solidFill>
                  <a:schemeClr val="dk1"/>
                </a:solidFill>
                <a:latin typeface="Calibri"/>
                <a:ea typeface="Calibri"/>
                <a:cs typeface="Calibri"/>
                <a:sym typeface="Calibri"/>
              </a:rPr>
              <a:t>Distributed ledger</a:t>
            </a:r>
            <a:r>
              <a:rPr lang="en-GB" sz="1995">
                <a:solidFill>
                  <a:schemeClr val="dk1"/>
                </a:solidFill>
                <a:latin typeface="Calibri"/>
                <a:ea typeface="Calibri"/>
                <a:cs typeface="Calibri"/>
                <a:sym typeface="Calibri"/>
              </a:rPr>
              <a:t> : identical copies of the information recorded on the Blockchain are stored on thousands of computers (nodes) around the world.</a:t>
            </a:r>
            <a:endParaRPr sz="1995">
              <a:solidFill>
                <a:schemeClr val="dk1"/>
              </a:solidFill>
              <a:latin typeface="Calibri"/>
              <a:ea typeface="Calibri"/>
              <a:cs typeface="Calibri"/>
              <a:sym typeface="Calibri"/>
            </a:endParaRPr>
          </a:p>
          <a:p>
            <a:pPr marL="414589" lvl="0" indent="0" algn="l" rtl="0">
              <a:lnSpc>
                <a:spcPct val="90000"/>
              </a:lnSpc>
              <a:spcBef>
                <a:spcPts val="0"/>
              </a:spcBef>
              <a:spcAft>
                <a:spcPts val="0"/>
              </a:spcAft>
              <a:buNone/>
            </a:pPr>
            <a:r>
              <a:rPr lang="en-GB" sz="1995">
                <a:solidFill>
                  <a:schemeClr val="dk1"/>
                </a:solidFill>
                <a:latin typeface="Calibri"/>
                <a:ea typeface="Calibri"/>
                <a:cs typeface="Calibri"/>
                <a:sym typeface="Calibri"/>
              </a:rPr>
              <a:t> </a:t>
            </a:r>
            <a:endParaRPr sz="1995">
              <a:solidFill>
                <a:schemeClr val="dk1"/>
              </a:solidFill>
              <a:latin typeface="Calibri"/>
              <a:ea typeface="Calibri"/>
              <a:cs typeface="Calibri"/>
              <a:sym typeface="Calibri"/>
            </a:endParaRPr>
          </a:p>
          <a:p>
            <a:pPr marL="414589" lvl="0" indent="-333974" algn="l" rtl="0">
              <a:lnSpc>
                <a:spcPct val="90000"/>
              </a:lnSpc>
              <a:spcBef>
                <a:spcPts val="0"/>
              </a:spcBef>
              <a:spcAft>
                <a:spcPts val="0"/>
              </a:spcAft>
              <a:buSzPts val="2200"/>
              <a:buFont typeface="Open Sans"/>
              <a:buChar char="●"/>
            </a:pPr>
            <a:r>
              <a:rPr lang="en-GB" sz="1995" b="1">
                <a:solidFill>
                  <a:schemeClr val="dk1"/>
                </a:solidFill>
                <a:latin typeface="Calibri"/>
                <a:ea typeface="Calibri"/>
                <a:cs typeface="Calibri"/>
                <a:sym typeface="Calibri"/>
              </a:rPr>
              <a:t>Cryptography​:</a:t>
            </a:r>
            <a:r>
              <a:rPr lang="en-GB" sz="1995">
                <a:solidFill>
                  <a:schemeClr val="dk1"/>
                </a:solidFill>
                <a:latin typeface="Calibri"/>
                <a:ea typeface="Calibri"/>
                <a:cs typeface="Calibri"/>
                <a:sym typeface="Calibri"/>
              </a:rPr>
              <a:t> Cryptographic functions, known as hash functions, secure the information stored on the Blockchain. Each member of the Blockchain has a public and private key, which enable the verification and signing of transactions.</a:t>
            </a:r>
            <a:endParaRPr sz="1995">
              <a:solidFill>
                <a:schemeClr val="dk1"/>
              </a:solidFill>
              <a:latin typeface="Calibri"/>
              <a:ea typeface="Calibri"/>
              <a:cs typeface="Calibri"/>
              <a:sym typeface="Calibri"/>
            </a:endParaRPr>
          </a:p>
          <a:p>
            <a:pPr marL="414589" lvl="0" indent="0" algn="l" rtl="0">
              <a:lnSpc>
                <a:spcPct val="90000"/>
              </a:lnSpc>
              <a:spcBef>
                <a:spcPts val="0"/>
              </a:spcBef>
              <a:spcAft>
                <a:spcPts val="0"/>
              </a:spcAft>
              <a:buNone/>
            </a:pPr>
            <a:endParaRPr sz="1995">
              <a:solidFill>
                <a:schemeClr val="dk1"/>
              </a:solidFill>
              <a:latin typeface="Calibri"/>
              <a:ea typeface="Calibri"/>
              <a:cs typeface="Calibri"/>
              <a:sym typeface="Calibri"/>
            </a:endParaRPr>
          </a:p>
          <a:p>
            <a:pPr marL="414589" lvl="0" indent="-333974" algn="l" rtl="0">
              <a:lnSpc>
                <a:spcPct val="90000"/>
              </a:lnSpc>
              <a:spcBef>
                <a:spcPts val="0"/>
              </a:spcBef>
              <a:spcAft>
                <a:spcPts val="0"/>
              </a:spcAft>
              <a:buSzPts val="2200"/>
              <a:buFont typeface="Open Sans"/>
              <a:buChar char="●"/>
            </a:pPr>
            <a:r>
              <a:rPr lang="en-GB" sz="1995" b="1">
                <a:solidFill>
                  <a:schemeClr val="dk1"/>
                </a:solidFill>
                <a:latin typeface="Calibri"/>
                <a:ea typeface="Calibri"/>
                <a:cs typeface="Calibri"/>
                <a:sym typeface="Calibri"/>
              </a:rPr>
              <a:t>Consensus Mechanism</a:t>
            </a:r>
            <a:r>
              <a:rPr lang="en-GB" sz="1995">
                <a:solidFill>
                  <a:schemeClr val="dk1"/>
                </a:solidFill>
                <a:latin typeface="Calibri"/>
                <a:ea typeface="Calibri"/>
                <a:cs typeface="Calibri"/>
                <a:sym typeface="Calibri"/>
              </a:rPr>
              <a:t>​: Blockchain requires all nodes to reach consensus on valid transactions. This is usually achieved through various consensus algorithms such as Proof of Work (PoW) or Proof of Stake (PoS).​</a:t>
            </a:r>
            <a:endParaRPr sz="1995">
              <a:solidFill>
                <a:schemeClr val="dk1"/>
              </a:solidFill>
              <a:latin typeface="Calibri"/>
              <a:ea typeface="Calibri"/>
              <a:cs typeface="Calibri"/>
              <a:sym typeface="Calibri"/>
            </a:endParaRPr>
          </a:p>
          <a:p>
            <a:pPr marL="414589" lvl="0" indent="0" algn="l" rtl="0">
              <a:lnSpc>
                <a:spcPct val="90000"/>
              </a:lnSpc>
              <a:spcBef>
                <a:spcPts val="0"/>
              </a:spcBef>
              <a:spcAft>
                <a:spcPts val="0"/>
              </a:spcAft>
              <a:buNone/>
            </a:pPr>
            <a:endParaRPr sz="1995">
              <a:solidFill>
                <a:schemeClr val="dk1"/>
              </a:solidFill>
              <a:latin typeface="Calibri"/>
              <a:ea typeface="Calibri"/>
              <a:cs typeface="Calibri"/>
              <a:sym typeface="Calibri"/>
            </a:endParaRPr>
          </a:p>
          <a:p>
            <a:pPr marL="414589" lvl="0" indent="-333974" algn="l" rtl="0">
              <a:lnSpc>
                <a:spcPct val="90000"/>
              </a:lnSpc>
              <a:spcBef>
                <a:spcPts val="0"/>
              </a:spcBef>
              <a:spcAft>
                <a:spcPts val="0"/>
              </a:spcAft>
              <a:buSzPts val="2200"/>
              <a:buFont typeface="Open Sans"/>
              <a:buChar char="●"/>
            </a:pPr>
            <a:r>
              <a:rPr lang="en-GB" sz="1995" b="1">
                <a:solidFill>
                  <a:schemeClr val="dk1"/>
                </a:solidFill>
                <a:latin typeface="Calibri"/>
                <a:ea typeface="Calibri"/>
                <a:cs typeface="Calibri"/>
                <a:sym typeface="Calibri"/>
              </a:rPr>
              <a:t>Immutability</a:t>
            </a:r>
            <a:r>
              <a:rPr lang="en-GB" sz="1995">
                <a:solidFill>
                  <a:schemeClr val="dk1"/>
                </a:solidFill>
                <a:latin typeface="Calibri"/>
                <a:ea typeface="Calibri"/>
                <a:cs typeface="Calibri"/>
                <a:sym typeface="Calibri"/>
              </a:rPr>
              <a:t>​: Once data is stored in the blockchain, it cannot be easily changed.</a:t>
            </a:r>
            <a:endParaRPr sz="1995">
              <a:solidFill>
                <a:schemeClr val="dk1"/>
              </a:solidFill>
              <a:latin typeface="Calibri"/>
              <a:ea typeface="Calibri"/>
              <a:cs typeface="Calibri"/>
              <a:sym typeface="Calibri"/>
            </a:endParaRPr>
          </a:p>
          <a:p>
            <a:pPr marL="414589" lvl="0" indent="0" algn="l" rtl="0">
              <a:lnSpc>
                <a:spcPct val="90000"/>
              </a:lnSpc>
              <a:spcBef>
                <a:spcPts val="0"/>
              </a:spcBef>
              <a:spcAft>
                <a:spcPts val="0"/>
              </a:spcAft>
              <a:buNone/>
            </a:pPr>
            <a:endParaRPr sz="1995" b="1">
              <a:solidFill>
                <a:schemeClr val="dk1"/>
              </a:solidFill>
              <a:latin typeface="Calibri"/>
              <a:ea typeface="Calibri"/>
              <a:cs typeface="Calibri"/>
              <a:sym typeface="Calibri"/>
            </a:endParaRPr>
          </a:p>
          <a:p>
            <a:pPr marL="414589" marR="0" lvl="0" indent="0" algn="l" rtl="0">
              <a:lnSpc>
                <a:spcPct val="100000"/>
              </a:lnSpc>
              <a:spcBef>
                <a:spcPts val="0"/>
              </a:spcBef>
              <a:spcAft>
                <a:spcPts val="0"/>
              </a:spcAft>
              <a:buNone/>
            </a:pPr>
            <a:endParaRPr sz="1995">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g283a1922f65_2_72"/>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497" name="Google Shape;497;g283a1922f65_2_72"/>
          <p:cNvSpPr txBox="1"/>
          <p:nvPr/>
        </p:nvSpPr>
        <p:spPr>
          <a:xfrm>
            <a:off x="1604615" y="391625"/>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HOW DOES A BLOCKCHAIN WORK?</a:t>
            </a:r>
            <a:endParaRPr sz="1270"/>
          </a:p>
        </p:txBody>
      </p:sp>
      <p:sp>
        <p:nvSpPr>
          <p:cNvPr id="498" name="Google Shape;498;g283a1922f65_2_72"/>
          <p:cNvSpPr txBox="1"/>
          <p:nvPr/>
        </p:nvSpPr>
        <p:spPr>
          <a:xfrm>
            <a:off x="1678179" y="1492753"/>
            <a:ext cx="8900887"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Each transaction or data entry, known as a "</a:t>
            </a:r>
            <a:r>
              <a:rPr lang="en-GB" sz="1995" b="1">
                <a:latin typeface="Calibri"/>
                <a:ea typeface="Calibri"/>
                <a:cs typeface="Calibri"/>
                <a:sym typeface="Calibri"/>
              </a:rPr>
              <a:t>block</a:t>
            </a:r>
            <a:r>
              <a:rPr lang="en-GB" sz="1995">
                <a:latin typeface="Calibri"/>
                <a:ea typeface="Calibri"/>
                <a:cs typeface="Calibri"/>
                <a:sym typeface="Calibri"/>
              </a:rPr>
              <a:t>", is securely </a:t>
            </a:r>
            <a:r>
              <a:rPr lang="en-GB" sz="1995" b="1">
                <a:latin typeface="Calibri"/>
                <a:ea typeface="Calibri"/>
                <a:cs typeface="Calibri"/>
                <a:sym typeface="Calibri"/>
              </a:rPr>
              <a:t>linked</a:t>
            </a:r>
            <a:r>
              <a:rPr lang="en-GB" sz="1995">
                <a:latin typeface="Calibri"/>
                <a:ea typeface="Calibri"/>
                <a:cs typeface="Calibri"/>
                <a:sym typeface="Calibri"/>
              </a:rPr>
              <a:t> to the previous one through </a:t>
            </a:r>
            <a:r>
              <a:rPr lang="en-GB" sz="1995" b="1">
                <a:latin typeface="Calibri"/>
                <a:ea typeface="Calibri"/>
                <a:cs typeface="Calibri"/>
                <a:sym typeface="Calibri"/>
              </a:rPr>
              <a:t>cryptographic hashing</a:t>
            </a:r>
            <a:r>
              <a:rPr lang="en-GB" sz="1995">
                <a:latin typeface="Calibri"/>
                <a:ea typeface="Calibri"/>
                <a:cs typeface="Calibri"/>
                <a:sym typeface="Calibri"/>
              </a:rPr>
              <a:t>, creating a continuous and tamper-resistant </a:t>
            </a:r>
            <a:r>
              <a:rPr lang="en-GB" sz="1995" b="1">
                <a:latin typeface="Calibri"/>
                <a:ea typeface="Calibri"/>
                <a:cs typeface="Calibri"/>
                <a:sym typeface="Calibri"/>
              </a:rPr>
              <a:t>chain</a:t>
            </a:r>
            <a:r>
              <a:rPr lang="en-GB" sz="1995">
                <a:latin typeface="Calibri"/>
                <a:ea typeface="Calibri"/>
                <a:cs typeface="Calibri"/>
                <a:sym typeface="Calibri"/>
              </a:rPr>
              <a:t> of information. ​</a:t>
            </a: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Because there is </a:t>
            </a:r>
            <a:r>
              <a:rPr lang="en-GB" sz="1995" b="1">
                <a:latin typeface="Calibri"/>
                <a:ea typeface="Calibri"/>
                <a:cs typeface="Calibri"/>
                <a:sym typeface="Calibri"/>
              </a:rPr>
              <a:t>no way to change a block</a:t>
            </a:r>
            <a:r>
              <a:rPr lang="en-GB" sz="1995">
                <a:latin typeface="Calibri"/>
                <a:ea typeface="Calibri"/>
                <a:cs typeface="Calibri"/>
                <a:sym typeface="Calibri"/>
              </a:rPr>
              <a:t>, the only trust needed is at the point where a user or program enters data. This aspect reduces the need for trusted third parties or intermediaries, such as auditors, that can create additional costs and/or increase the risk of human error. ​</a:t>
            </a: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p:txBody>
      </p:sp>
      <p:pic>
        <p:nvPicPr>
          <p:cNvPr id="499" name="Google Shape;499;g283a1922f65_2_72"/>
          <p:cNvPicPr preferRelativeResize="0"/>
          <p:nvPr/>
        </p:nvPicPr>
        <p:blipFill>
          <a:blip r:embed="rId4">
            <a:alphaModFix/>
          </a:blip>
          <a:stretch>
            <a:fillRect/>
          </a:stretch>
        </p:blipFill>
        <p:spPr>
          <a:xfrm>
            <a:off x="7164144" y="3850028"/>
            <a:ext cx="2902125" cy="2902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g283a1922f65_2_126"/>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506" name="Google Shape;506;g283a1922f65_2_126"/>
          <p:cNvSpPr txBox="1"/>
          <p:nvPr/>
        </p:nvSpPr>
        <p:spPr>
          <a:xfrm>
            <a:off x="1678179" y="365713"/>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BLOCKCHAIN ARCHITECTURE</a:t>
            </a:r>
            <a:endParaRPr sz="1270"/>
          </a:p>
        </p:txBody>
      </p:sp>
      <p:sp>
        <p:nvSpPr>
          <p:cNvPr id="507" name="Google Shape;507;g283a1922f65_2_126"/>
          <p:cNvSpPr txBox="1"/>
          <p:nvPr/>
        </p:nvSpPr>
        <p:spPr>
          <a:xfrm>
            <a:off x="1469229" y="1250909"/>
            <a:ext cx="9475164" cy="1628705"/>
          </a:xfrm>
          <a:prstGeom prst="rect">
            <a:avLst/>
          </a:prstGeom>
          <a:noFill/>
          <a:ln>
            <a:noFill/>
          </a:ln>
        </p:spPr>
        <p:txBody>
          <a:bodyPr spcFirstLastPara="1" wrap="square" lIns="82904" tIns="82904" rIns="82904" bIns="82904" anchor="t" anchorCtr="0">
            <a:noAutofit/>
          </a:bodyPr>
          <a:lstStyle/>
          <a:p>
            <a:pPr marL="414589" marR="0" lvl="0" indent="-328216" algn="l" rtl="0">
              <a:lnSpc>
                <a:spcPct val="100000"/>
              </a:lnSpc>
              <a:spcBef>
                <a:spcPts val="0"/>
              </a:spcBef>
              <a:spcAft>
                <a:spcPts val="0"/>
              </a:spcAft>
              <a:buSzPts val="2100"/>
              <a:buFont typeface="Calibri"/>
              <a:buChar char="●"/>
            </a:pPr>
            <a:r>
              <a:rPr lang="en-GB" sz="1904">
                <a:latin typeface="Calibri"/>
                <a:ea typeface="Calibri"/>
                <a:cs typeface="Calibri"/>
                <a:sym typeface="Calibri"/>
              </a:rPr>
              <a:t>Blockchain architecture has the following main components:​</a:t>
            </a:r>
            <a:endParaRPr sz="1904">
              <a:latin typeface="Calibri"/>
              <a:ea typeface="Calibri"/>
              <a:cs typeface="Calibri"/>
              <a:sym typeface="Calibri"/>
            </a:endParaRPr>
          </a:p>
          <a:p>
            <a:pPr marL="1658356" marR="0" lvl="0" indent="0" algn="l" rtl="0">
              <a:lnSpc>
                <a:spcPct val="100000"/>
              </a:lnSpc>
              <a:spcBef>
                <a:spcPts val="0"/>
              </a:spcBef>
              <a:spcAft>
                <a:spcPts val="0"/>
              </a:spcAft>
              <a:buNone/>
            </a:pPr>
            <a:endParaRPr sz="1904">
              <a:latin typeface="Calibri"/>
              <a:ea typeface="Calibri"/>
              <a:cs typeface="Calibri"/>
              <a:sym typeface="Calibri"/>
            </a:endParaRPr>
          </a:p>
          <a:p>
            <a:pPr marL="414589" marR="0" lvl="0" indent="-328216" algn="l" rtl="0">
              <a:lnSpc>
                <a:spcPct val="100000"/>
              </a:lnSpc>
              <a:spcBef>
                <a:spcPts val="0"/>
              </a:spcBef>
              <a:spcAft>
                <a:spcPts val="0"/>
              </a:spcAft>
              <a:buSzPts val="2100"/>
              <a:buFont typeface="Calibri"/>
              <a:buAutoNum type="arabicPeriod"/>
            </a:pPr>
            <a:r>
              <a:rPr lang="en-GB" sz="1904">
                <a:latin typeface="Calibri"/>
                <a:ea typeface="Calibri"/>
                <a:cs typeface="Calibri"/>
                <a:sym typeface="Calibri"/>
              </a:rPr>
              <a:t>A </a:t>
            </a:r>
            <a:r>
              <a:rPr lang="en-GB" sz="1904" b="1">
                <a:latin typeface="Calibri"/>
                <a:ea typeface="Calibri"/>
                <a:cs typeface="Calibri"/>
                <a:sym typeface="Calibri"/>
              </a:rPr>
              <a:t>distributed ledger​</a:t>
            </a:r>
            <a:endParaRPr sz="1904" b="1">
              <a:latin typeface="Calibri"/>
              <a:ea typeface="Calibri"/>
              <a:cs typeface="Calibri"/>
              <a:sym typeface="Calibri"/>
            </a:endParaRPr>
          </a:p>
          <a:p>
            <a:pPr marL="414589" marR="0" lvl="0" indent="-328216" algn="l" rtl="0">
              <a:lnSpc>
                <a:spcPct val="100000"/>
              </a:lnSpc>
              <a:spcBef>
                <a:spcPts val="0"/>
              </a:spcBef>
              <a:spcAft>
                <a:spcPts val="0"/>
              </a:spcAft>
              <a:buSzPts val="2100"/>
              <a:buFont typeface="Calibri"/>
              <a:buChar char="-"/>
            </a:pPr>
            <a:r>
              <a:rPr lang="en-GB" sz="1904">
                <a:latin typeface="Calibri"/>
                <a:ea typeface="Calibri"/>
                <a:cs typeface="Calibri"/>
                <a:sym typeface="Calibri"/>
              </a:rPr>
              <a:t>A shared database in the Blockchain network that stores the transactions. However, distributed ledger technologies have strict rules about who can edit and how to edit. Entries, once recorded, cannot be deleted.​</a:t>
            </a:r>
            <a:endParaRPr sz="1904">
              <a:latin typeface="Calibri"/>
              <a:ea typeface="Calibri"/>
              <a:cs typeface="Calibri"/>
              <a:sym typeface="Calibri"/>
            </a:endParaRPr>
          </a:p>
          <a:p>
            <a:pPr marL="829178" marR="0" lvl="0" indent="0" algn="l" rtl="0">
              <a:lnSpc>
                <a:spcPct val="100000"/>
              </a:lnSpc>
              <a:spcBef>
                <a:spcPts val="0"/>
              </a:spcBef>
              <a:spcAft>
                <a:spcPts val="0"/>
              </a:spcAft>
              <a:buNone/>
            </a:pPr>
            <a:endParaRPr sz="1904">
              <a:latin typeface="Calibri"/>
              <a:ea typeface="Calibri"/>
              <a:cs typeface="Calibri"/>
              <a:sym typeface="Calibri"/>
            </a:endParaRPr>
          </a:p>
          <a:p>
            <a:pPr marL="86373">
              <a:buSzPts val="2100"/>
            </a:pPr>
            <a:r>
              <a:rPr lang="en-GB" sz="1904" b="1">
                <a:latin typeface="Calibri"/>
                <a:ea typeface="Calibri"/>
                <a:cs typeface="Calibri"/>
                <a:sym typeface="Calibri"/>
              </a:rPr>
              <a:t>2. Smart contracts</a:t>
            </a:r>
            <a:r>
              <a:rPr lang="en-GB" sz="1904">
                <a:latin typeface="Calibri"/>
                <a:ea typeface="Calibri"/>
                <a:cs typeface="Calibri"/>
                <a:sym typeface="Calibri"/>
              </a:rPr>
              <a:t>​</a:t>
            </a:r>
            <a:endParaRPr sz="1904">
              <a:latin typeface="Calibri"/>
              <a:ea typeface="Calibri"/>
              <a:cs typeface="Calibri"/>
            </a:endParaRPr>
          </a:p>
          <a:p>
            <a:pPr marL="414589" marR="0" lvl="0" indent="-328216" algn="l" rtl="0">
              <a:lnSpc>
                <a:spcPct val="100000"/>
              </a:lnSpc>
              <a:spcBef>
                <a:spcPts val="0"/>
              </a:spcBef>
              <a:spcAft>
                <a:spcPts val="0"/>
              </a:spcAft>
              <a:buSzPts val="2100"/>
              <a:buFont typeface="Calibri"/>
              <a:buChar char="-"/>
            </a:pPr>
            <a:r>
              <a:rPr lang="en-GB" sz="1904">
                <a:latin typeface="Calibri"/>
                <a:ea typeface="Calibri"/>
                <a:cs typeface="Calibri"/>
                <a:sym typeface="Calibri"/>
              </a:rPr>
              <a:t>Smart contracts can be used to self-manage business contracts without the need for an assisting third party. They are programs stored on the blockchain system that run automatically when predetermined conditions are met. They run if-then checks so that transactions can be completed confidently.</a:t>
            </a:r>
            <a:endParaRPr sz="1904">
              <a:latin typeface="Calibri"/>
              <a:ea typeface="Calibri"/>
              <a:cs typeface="Calibri"/>
              <a:sym typeface="Calibri"/>
            </a:endParaRPr>
          </a:p>
          <a:p>
            <a:pPr marL="829178"/>
            <a:endParaRPr lang="en-GB" sz="1904">
              <a:latin typeface="Calibri"/>
              <a:ea typeface="Calibri"/>
              <a:cs typeface="Calibri"/>
              <a:sym typeface="Calibri"/>
            </a:endParaRPr>
          </a:p>
          <a:p>
            <a:pPr marL="86373">
              <a:buSzPts val="2100"/>
              <a:buFont typeface="Calibri"/>
            </a:pPr>
            <a:r>
              <a:rPr lang="en-GB" sz="1904" b="1">
                <a:latin typeface="Calibri"/>
                <a:ea typeface="Calibri"/>
                <a:cs typeface="Calibri"/>
                <a:sym typeface="Calibri"/>
              </a:rPr>
              <a:t>3. Public key cryptography</a:t>
            </a:r>
            <a:endParaRPr sz="1904" b="1">
              <a:latin typeface="Calibri"/>
              <a:ea typeface="Calibri"/>
              <a:cs typeface="Calibri"/>
            </a:endParaRPr>
          </a:p>
          <a:p>
            <a:pPr marL="414589" marR="0" lvl="0" indent="-328216" algn="l" rtl="0">
              <a:lnSpc>
                <a:spcPct val="100000"/>
              </a:lnSpc>
              <a:spcBef>
                <a:spcPts val="0"/>
              </a:spcBef>
              <a:spcAft>
                <a:spcPts val="0"/>
              </a:spcAft>
              <a:buSzPts val="2100"/>
              <a:buFont typeface="Calibri"/>
              <a:buChar char="-"/>
            </a:pPr>
            <a:r>
              <a:rPr lang="en-GB" sz="1904">
                <a:latin typeface="Calibri"/>
                <a:ea typeface="Calibri"/>
                <a:cs typeface="Calibri"/>
                <a:sym typeface="Calibri"/>
              </a:rPr>
              <a:t>​A security feature to uniquely identify participants in the blockchain network. This mechanism generates two sets of keys for network members. One key is a public key that is common to everyone in the network. The other is a private key that is unique to every member. The private and public keys work together to unlock the data in the ledger.</a:t>
            </a:r>
            <a:endParaRPr sz="1904">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g283a1922f65_2_85"/>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514" name="Google Shape;514;g283a1922f65_2_85"/>
          <p:cNvSpPr txBox="1"/>
          <p:nvPr/>
        </p:nvSpPr>
        <p:spPr>
          <a:xfrm>
            <a:off x="1604615" y="391625"/>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HOW DOES A BLOCKCHAIN WORK?</a:t>
            </a:r>
            <a:endParaRPr sz="1270"/>
          </a:p>
        </p:txBody>
      </p:sp>
      <p:sp>
        <p:nvSpPr>
          <p:cNvPr id="515" name="Google Shape;515;g283a1922f65_2_85"/>
          <p:cNvSpPr txBox="1"/>
          <p:nvPr/>
        </p:nvSpPr>
        <p:spPr>
          <a:xfrm>
            <a:off x="1678179" y="1492753"/>
            <a:ext cx="8900887" cy="1628705"/>
          </a:xfrm>
          <a:prstGeom prst="rect">
            <a:avLst/>
          </a:prstGeom>
          <a:noFill/>
          <a:ln>
            <a:noFill/>
          </a:ln>
        </p:spPr>
        <p:txBody>
          <a:bodyPr spcFirstLastPara="1" wrap="square" lIns="82904" tIns="82904" rIns="82904" bIns="82904" anchor="t" anchorCtr="0">
            <a:noAutofit/>
          </a:bodyPr>
          <a:lstStyle/>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p:txBody>
      </p:sp>
      <p:pic>
        <p:nvPicPr>
          <p:cNvPr id="516" name="Google Shape;516;g283a1922f65_2_85" descr="Blockchain Working"/>
          <p:cNvPicPr preferRelativeResize="0"/>
          <p:nvPr/>
        </p:nvPicPr>
        <p:blipFill>
          <a:blip r:embed="rId4">
            <a:alphaModFix/>
          </a:blip>
          <a:stretch>
            <a:fillRect/>
          </a:stretch>
        </p:blipFill>
        <p:spPr>
          <a:xfrm>
            <a:off x="1414255" y="1580623"/>
            <a:ext cx="9428736" cy="4508659"/>
          </a:xfrm>
          <a:prstGeom prst="rect">
            <a:avLst/>
          </a:prstGeom>
          <a:noFill/>
          <a:ln>
            <a:noFill/>
          </a:ln>
        </p:spPr>
      </p:pic>
      <p:sp>
        <p:nvSpPr>
          <p:cNvPr id="517" name="Google Shape;517;g283a1922f65_2_85"/>
          <p:cNvSpPr txBox="1"/>
          <p:nvPr/>
        </p:nvSpPr>
        <p:spPr>
          <a:xfrm>
            <a:off x="1524000" y="276393"/>
            <a:ext cx="2720403" cy="2720403"/>
          </a:xfrm>
          <a:prstGeom prst="rect">
            <a:avLst/>
          </a:prstGeom>
          <a:noFill/>
          <a:ln>
            <a:noFill/>
          </a:ln>
        </p:spPr>
        <p:txBody>
          <a:bodyPr spcFirstLastPara="1" wrap="square" lIns="82904" tIns="82904" rIns="82904" bIns="82904" anchor="ctr" anchorCtr="0">
            <a:noAutofit/>
          </a:bodyPr>
          <a:lstStyle/>
          <a:p>
            <a:pPr marL="0" lvl="0" indent="0" algn="l" rtl="0">
              <a:spcBef>
                <a:spcPts val="0"/>
              </a:spcBef>
              <a:spcAft>
                <a:spcPts val="0"/>
              </a:spcAft>
              <a:buNone/>
            </a:pPr>
            <a:r>
              <a:rPr lang="en-GB" sz="1270"/>
              <a:t> </a:t>
            </a:r>
            <a:endParaRPr sz="1270"/>
          </a:p>
        </p:txBody>
      </p:sp>
      <p:sp>
        <p:nvSpPr>
          <p:cNvPr id="518" name="Google Shape;518;g283a1922f65_2_85"/>
          <p:cNvSpPr txBox="1"/>
          <p:nvPr/>
        </p:nvSpPr>
        <p:spPr>
          <a:xfrm>
            <a:off x="9755328" y="6503872"/>
            <a:ext cx="1001924" cy="164040"/>
          </a:xfrm>
          <a:prstGeom prst="rect">
            <a:avLst/>
          </a:prstGeom>
          <a:noFill/>
          <a:ln>
            <a:noFill/>
          </a:ln>
        </p:spPr>
        <p:txBody>
          <a:bodyPr spcFirstLastPara="1" wrap="square" lIns="82904" tIns="82904" rIns="82904" bIns="82904" anchor="t" anchorCtr="0">
            <a:noAutofit/>
          </a:bodyPr>
          <a:lstStyle/>
          <a:p>
            <a:pPr marL="0" lvl="0" indent="0" algn="l" rtl="0">
              <a:spcBef>
                <a:spcPts val="0"/>
              </a:spcBef>
              <a:spcAft>
                <a:spcPts val="0"/>
              </a:spcAft>
              <a:buNone/>
            </a:pPr>
            <a:r>
              <a:rPr lang="en-GB" sz="363">
                <a:latin typeface="Open Sans"/>
                <a:ea typeface="Open Sans"/>
                <a:cs typeface="Open Sans"/>
                <a:sym typeface="Open Sans"/>
              </a:rPr>
              <a:t>Source: </a:t>
            </a:r>
            <a:r>
              <a:rPr lang="en-GB" sz="363" u="sng">
                <a:solidFill>
                  <a:schemeClr val="hlink"/>
                </a:solidFill>
                <a:latin typeface="Open Sans"/>
                <a:ea typeface="Open Sans"/>
                <a:cs typeface="Open Sans"/>
                <a:sym typeface="Open Sans"/>
                <a:hlinkClick r:id="rId5"/>
              </a:rPr>
              <a:t>geeksforgeeks.org</a:t>
            </a:r>
            <a:endParaRPr sz="363">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g283a1922f65_2_104"/>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525" name="Google Shape;525;g283a1922f65_2_104"/>
          <p:cNvSpPr txBox="1"/>
          <p:nvPr/>
        </p:nvSpPr>
        <p:spPr>
          <a:xfrm>
            <a:off x="1678179" y="365713"/>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HASH FUNCTIONS</a:t>
            </a:r>
            <a:endParaRPr sz="1270"/>
          </a:p>
        </p:txBody>
      </p:sp>
      <p:sp>
        <p:nvSpPr>
          <p:cNvPr id="526" name="Google Shape;526;g283a1922f65_2_104"/>
          <p:cNvSpPr txBox="1"/>
          <p:nvPr/>
        </p:nvSpPr>
        <p:spPr>
          <a:xfrm>
            <a:off x="1678179" y="1492753"/>
            <a:ext cx="8900887"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A hash function is a mathematical function that converts input value into another compressed value. The input to the hash function is of arbitrary length but output is always of fixed length</a:t>
            </a:r>
            <a:endParaRPr sz="1995">
              <a:latin typeface="Calibri"/>
              <a:ea typeface="Calibri"/>
              <a:cs typeface="Calibri"/>
              <a:sym typeface="Calibri"/>
            </a:endParaRPr>
          </a:p>
          <a:p>
            <a:pPr marL="1658356"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Hash functions are extremely useful and appear in almost all information security applications</a:t>
            </a: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p:txBody>
      </p:sp>
      <p:pic>
        <p:nvPicPr>
          <p:cNvPr id="527" name="Google Shape;527;g283a1922f65_2_104"/>
          <p:cNvPicPr preferRelativeResize="0"/>
          <p:nvPr/>
        </p:nvPicPr>
        <p:blipFill rotWithShape="1">
          <a:blip r:embed="rId4">
            <a:alphaModFix/>
          </a:blip>
          <a:srcRect t="5935" r="5213" b="16975"/>
          <a:stretch/>
        </p:blipFill>
        <p:spPr>
          <a:xfrm>
            <a:off x="2745177" y="3639877"/>
            <a:ext cx="6766888" cy="3095568"/>
          </a:xfrm>
          <a:prstGeom prst="rect">
            <a:avLst/>
          </a:prstGeom>
          <a:noFill/>
          <a:ln>
            <a:noFill/>
          </a:ln>
        </p:spPr>
      </p:pic>
      <p:sp>
        <p:nvSpPr>
          <p:cNvPr id="528" name="Google Shape;528;g283a1922f65_2_104"/>
          <p:cNvSpPr txBox="1"/>
          <p:nvPr/>
        </p:nvSpPr>
        <p:spPr>
          <a:xfrm>
            <a:off x="2862778" y="509600"/>
            <a:ext cx="2720403" cy="2720403"/>
          </a:xfrm>
          <a:prstGeom prst="rect">
            <a:avLst/>
          </a:prstGeom>
          <a:noFill/>
          <a:ln>
            <a:noFill/>
          </a:ln>
        </p:spPr>
        <p:txBody>
          <a:bodyPr spcFirstLastPara="1" wrap="square" lIns="82904" tIns="82904" rIns="82904" bIns="82904" anchor="ctr" anchorCtr="0">
            <a:noAutofit/>
          </a:bodyPr>
          <a:lstStyle/>
          <a:p>
            <a:pPr marL="0" lvl="0" indent="0" algn="l" rtl="0">
              <a:spcBef>
                <a:spcPts val="0"/>
              </a:spcBef>
              <a:spcAft>
                <a:spcPts val="0"/>
              </a:spcAft>
              <a:buNone/>
            </a:pPr>
            <a:r>
              <a:rPr lang="en-GB" sz="1270"/>
              <a:t> </a:t>
            </a:r>
            <a:endParaRPr sz="127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g283a1922f65_2_96"/>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535" name="Google Shape;535;g283a1922f65_2_96"/>
          <p:cNvSpPr txBox="1"/>
          <p:nvPr/>
        </p:nvSpPr>
        <p:spPr>
          <a:xfrm>
            <a:off x="1678179" y="365713"/>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COMPARISON TO A TRADITIONAL DATABASE</a:t>
            </a:r>
            <a:endParaRPr sz="1270"/>
          </a:p>
        </p:txBody>
      </p:sp>
      <p:sp>
        <p:nvSpPr>
          <p:cNvPr id="536" name="Google Shape;536;g283a1922f65_2_96"/>
          <p:cNvSpPr txBox="1"/>
          <p:nvPr/>
        </p:nvSpPr>
        <p:spPr>
          <a:xfrm>
            <a:off x="1678179" y="1492753"/>
            <a:ext cx="8900887"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Blockchain is a special type of database management system that has more features than a regular database. We describe some significant differences between a traditional database and a blockchain in the following list:​</a:t>
            </a:r>
            <a:endParaRPr sz="1995">
              <a:latin typeface="Calibri"/>
              <a:ea typeface="Calibri"/>
              <a:cs typeface="Calibri"/>
              <a:sym typeface="Calibri"/>
            </a:endParaRPr>
          </a:p>
          <a:p>
            <a:pPr marL="1658356"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Blockchains </a:t>
            </a:r>
            <a:r>
              <a:rPr lang="en-GB" sz="1995" b="1">
                <a:latin typeface="Calibri"/>
                <a:ea typeface="Calibri"/>
                <a:cs typeface="Calibri"/>
                <a:sym typeface="Calibri"/>
              </a:rPr>
              <a:t>decentralize control without damaging trust</a:t>
            </a:r>
            <a:r>
              <a:rPr lang="en-GB" sz="1995">
                <a:latin typeface="Calibri"/>
                <a:ea typeface="Calibri"/>
                <a:cs typeface="Calibri"/>
                <a:sym typeface="Calibri"/>
              </a:rPr>
              <a:t> in the existing data. This is not possible in other database systems.​</a:t>
            </a:r>
            <a:endParaRPr sz="1995">
              <a:latin typeface="Calibri"/>
              <a:ea typeface="Calibri"/>
              <a:cs typeface="Calibri"/>
              <a:sym typeface="Calibri"/>
            </a:endParaRPr>
          </a:p>
          <a:p>
            <a:pPr marL="1658356"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Companies involved in a transaction cannot share their entire database. But in blockchain networks, each company has its copy of the ledger, and the system automatically maintains consistency between the two ledgers.​</a:t>
            </a:r>
            <a:endParaRPr sz="1995">
              <a:latin typeface="Calibri"/>
              <a:ea typeface="Calibri"/>
              <a:cs typeface="Calibri"/>
              <a:sym typeface="Calibri"/>
            </a:endParaRPr>
          </a:p>
          <a:p>
            <a:pPr marL="1658356"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Although in most database systems you can edit or delete data, in blockchain you can only insert data.</a:t>
            </a:r>
            <a:endParaRPr sz="1995">
              <a:latin typeface="Calibri"/>
              <a:ea typeface="Calibri"/>
              <a:cs typeface="Calibri"/>
              <a:sym typeface="Calibri"/>
            </a:endParaRPr>
          </a:p>
          <a:p>
            <a:pPr marL="1658356" marR="0" lvl="0" indent="0" algn="l" rtl="0">
              <a:lnSpc>
                <a:spcPct val="100000"/>
              </a:lnSpc>
              <a:spcBef>
                <a:spcPts val="0"/>
              </a:spcBef>
              <a:spcAft>
                <a:spcPts val="0"/>
              </a:spcAft>
              <a:buNone/>
            </a:pPr>
            <a:r>
              <a:rPr lang="en-GB" sz="1995">
                <a:latin typeface="Calibri"/>
                <a:ea typeface="Calibri"/>
                <a:cs typeface="Calibri"/>
                <a:sym typeface="Calibri"/>
              </a:rPr>
              <a:t>​</a:t>
            </a: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
          <p:cNvSpPr/>
          <p:nvPr/>
        </p:nvSpPr>
        <p:spPr>
          <a:xfrm flipH="1">
            <a:off x="1247607" y="0"/>
            <a:ext cx="2429956" cy="6858000"/>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272" name="Google Shape;272;p2"/>
          <p:cNvSpPr txBox="1"/>
          <p:nvPr/>
        </p:nvSpPr>
        <p:spPr>
          <a:xfrm rot="16200000">
            <a:off x="339967" y="3116834"/>
            <a:ext cx="2896685" cy="624341"/>
          </a:xfrm>
          <a:prstGeom prst="rect">
            <a:avLst/>
          </a:prstGeom>
          <a:noFill/>
          <a:ln>
            <a:noFill/>
          </a:ln>
        </p:spPr>
        <p:txBody>
          <a:bodyPr spcFirstLastPara="1" wrap="square" lIns="0" tIns="10927" rIns="0" bIns="0" anchor="t" anchorCtr="0">
            <a:spAutoFit/>
          </a:bodyPr>
          <a:lstStyle/>
          <a:p>
            <a:pPr marL="11516" marR="4607" lvl="0" indent="0" algn="l" rtl="0">
              <a:lnSpc>
                <a:spcPct val="108700"/>
              </a:lnSpc>
              <a:spcBef>
                <a:spcPts val="0"/>
              </a:spcBef>
              <a:spcAft>
                <a:spcPts val="0"/>
              </a:spcAft>
              <a:buNone/>
            </a:pPr>
            <a:r>
              <a:rPr lang="en-GB" sz="4897" b="1">
                <a:solidFill>
                  <a:schemeClr val="lt1"/>
                </a:solidFill>
                <a:latin typeface="Calibri"/>
                <a:ea typeface="Calibri"/>
                <a:cs typeface="Calibri"/>
                <a:sym typeface="Calibri"/>
              </a:rPr>
              <a:t>CONTENTS</a:t>
            </a:r>
            <a:endParaRPr sz="4897">
              <a:solidFill>
                <a:schemeClr val="lt1"/>
              </a:solidFill>
              <a:latin typeface="Calibri"/>
              <a:ea typeface="Calibri"/>
              <a:cs typeface="Calibri"/>
              <a:sym typeface="Calibri"/>
            </a:endParaRPr>
          </a:p>
        </p:txBody>
      </p:sp>
      <p:sp>
        <p:nvSpPr>
          <p:cNvPr id="273" name="Google Shape;273;p2"/>
          <p:cNvSpPr txBox="1"/>
          <p:nvPr/>
        </p:nvSpPr>
        <p:spPr>
          <a:xfrm>
            <a:off x="2301355" y="650244"/>
            <a:ext cx="9653184" cy="4851488"/>
          </a:xfrm>
          <a:prstGeom prst="rect">
            <a:avLst/>
          </a:prstGeom>
          <a:noFill/>
          <a:ln>
            <a:noFill/>
          </a:ln>
        </p:spPr>
        <p:txBody>
          <a:bodyPr spcFirstLastPara="1" wrap="square" lIns="0" tIns="98456" rIns="0" bIns="0" anchor="t" anchorCtr="0">
            <a:spAutoFit/>
          </a:bodyPr>
          <a:lstStyle/>
          <a:p>
            <a:pPr marL="11430" marR="0" lvl="0" indent="0" algn="l" rtl="0">
              <a:spcBef>
                <a:spcPts val="0"/>
              </a:spcBef>
              <a:spcAft>
                <a:spcPts val="0"/>
              </a:spcAft>
              <a:buNone/>
            </a:pPr>
            <a:r>
              <a:rPr lang="en-GB" sz="1250" b="1">
                <a:solidFill>
                  <a:schemeClr val="dk1"/>
                </a:solidFill>
                <a:latin typeface="Open Sans"/>
                <a:ea typeface="Open Sans"/>
                <a:cs typeface="Open Sans"/>
                <a:sym typeface="Open Sans"/>
              </a:rPr>
              <a:t>		</a:t>
            </a:r>
            <a:endParaRPr lang="en-US" sz="1250" b="1">
              <a:solidFill>
                <a:schemeClr val="dk1"/>
              </a:solidFill>
              <a:latin typeface="Open Sans"/>
              <a:ea typeface="Open Sans"/>
              <a:cs typeface="Open Sans"/>
            </a:endParaRPr>
          </a:p>
          <a:p>
            <a:pPr marL="11430" marR="0" lvl="0" indent="0" algn="l" rtl="0">
              <a:spcBef>
                <a:spcPts val="775"/>
              </a:spcBef>
              <a:spcAft>
                <a:spcPts val="0"/>
              </a:spcAft>
              <a:buNone/>
            </a:pPr>
            <a:endParaRPr sz="1270" b="1">
              <a:solidFill>
                <a:schemeClr val="dk1"/>
              </a:solidFill>
              <a:latin typeface="Open Sans"/>
              <a:ea typeface="Open Sans"/>
              <a:cs typeface="Open Sans"/>
            </a:endParaRPr>
          </a:p>
          <a:p>
            <a:pPr marL="11430" marR="0" lvl="0" indent="0" algn="l" rtl="0">
              <a:spcBef>
                <a:spcPts val="775"/>
              </a:spcBef>
              <a:spcAft>
                <a:spcPts val="0"/>
              </a:spcAft>
              <a:buNone/>
            </a:pPr>
            <a:r>
              <a:rPr lang="en-GB" sz="1950" b="1">
                <a:solidFill>
                  <a:schemeClr val="dk1"/>
                </a:solidFill>
                <a:latin typeface="Calibri"/>
                <a:ea typeface="Calibri"/>
                <a:cs typeface="Calibri"/>
                <a:sym typeface="Calibri"/>
              </a:rPr>
              <a:t>		</a:t>
            </a:r>
            <a:endParaRPr sz="1950" b="1">
              <a:solidFill>
                <a:schemeClr val="dk1"/>
              </a:solidFill>
              <a:latin typeface="Calibri"/>
              <a:ea typeface="Calibri"/>
              <a:cs typeface="Calibri"/>
            </a:endParaRPr>
          </a:p>
          <a:p>
            <a:pPr marL="11430">
              <a:lnSpc>
                <a:spcPct val="218571"/>
              </a:lnSpc>
            </a:pPr>
            <a:r>
              <a:rPr lang="en-GB" sz="1950" b="1">
                <a:solidFill>
                  <a:schemeClr val="lt1"/>
                </a:solidFill>
                <a:latin typeface="Calibri"/>
                <a:ea typeface="Calibri"/>
                <a:cs typeface="Calibri"/>
                <a:sym typeface="Calibri"/>
              </a:rPr>
              <a:t>SECTION 01 </a:t>
            </a:r>
            <a:r>
              <a:rPr lang="en-GB" sz="1950" b="1">
                <a:solidFill>
                  <a:schemeClr val="dk1"/>
                </a:solidFill>
                <a:latin typeface="Calibri"/>
                <a:ea typeface="Calibri"/>
                <a:cs typeface="Calibri"/>
                <a:sym typeface="Calibri"/>
              </a:rPr>
              <a:t>	  INTRODUCTION TO BLOCKCHAIN IN THE AGRIFOOD CHAIN	</a:t>
            </a:r>
            <a:endParaRPr sz="1950" b="1">
              <a:solidFill>
                <a:schemeClr val="dk1"/>
              </a:solidFill>
              <a:latin typeface="Calibri"/>
              <a:ea typeface="Calibri"/>
              <a:cs typeface="Calibri"/>
            </a:endParaRPr>
          </a:p>
          <a:p>
            <a:pPr marL="11430">
              <a:lnSpc>
                <a:spcPct val="218571"/>
              </a:lnSpc>
            </a:pPr>
            <a:r>
              <a:rPr lang="en-GB" sz="1950" b="1">
                <a:solidFill>
                  <a:schemeClr val="lt1"/>
                </a:solidFill>
                <a:latin typeface="Calibri"/>
                <a:ea typeface="Calibri"/>
                <a:cs typeface="Calibri"/>
                <a:sym typeface="Calibri"/>
              </a:rPr>
              <a:t>SECTION 02 </a:t>
            </a:r>
            <a:r>
              <a:rPr lang="en-GB" sz="1950" b="1">
                <a:solidFill>
                  <a:schemeClr val="dk1"/>
                </a:solidFill>
                <a:latin typeface="Calibri"/>
                <a:ea typeface="Calibri"/>
                <a:cs typeface="Calibri"/>
                <a:sym typeface="Calibri"/>
              </a:rPr>
              <a:t>  THE BUILDING BLOCKS OF BLOCKCHAIN	</a:t>
            </a:r>
            <a:endParaRPr sz="1995" b="1">
              <a:solidFill>
                <a:schemeClr val="dk1"/>
              </a:solidFill>
              <a:latin typeface="Calibri"/>
              <a:ea typeface="Calibri"/>
              <a:cs typeface="Calibri"/>
            </a:endParaRPr>
          </a:p>
          <a:p>
            <a:pPr marL="11430">
              <a:lnSpc>
                <a:spcPct val="218571"/>
              </a:lnSpc>
            </a:pPr>
            <a:r>
              <a:rPr lang="en-GB" sz="1950" b="1">
                <a:solidFill>
                  <a:schemeClr val="lt1"/>
                </a:solidFill>
                <a:latin typeface="Calibri"/>
                <a:ea typeface="Calibri"/>
                <a:cs typeface="Calibri"/>
                <a:sym typeface="Calibri"/>
              </a:rPr>
              <a:t>SECTION 03 </a:t>
            </a:r>
            <a:r>
              <a:rPr lang="en-GB" sz="1950" b="1">
                <a:solidFill>
                  <a:schemeClr val="dk1"/>
                </a:solidFill>
                <a:latin typeface="Calibri"/>
                <a:ea typeface="Calibri"/>
                <a:cs typeface="Calibri"/>
                <a:sym typeface="Calibri"/>
              </a:rPr>
              <a:t>  HOW TO USE BLOCKCHAIN WITHIN THE AGRIFOOD SECTOR	</a:t>
            </a:r>
            <a:endParaRPr sz="1950" b="1">
              <a:solidFill>
                <a:schemeClr val="dk1"/>
              </a:solidFill>
              <a:latin typeface="Calibri"/>
              <a:ea typeface="Calibri"/>
              <a:cs typeface="Calibri"/>
            </a:endParaRPr>
          </a:p>
          <a:p>
            <a:pPr marL="11430">
              <a:lnSpc>
                <a:spcPct val="218571"/>
              </a:lnSpc>
            </a:pPr>
            <a:r>
              <a:rPr lang="en-GB" sz="1950" b="1">
                <a:solidFill>
                  <a:schemeClr val="lt1"/>
                </a:solidFill>
                <a:latin typeface="Calibri"/>
                <a:ea typeface="Calibri"/>
                <a:cs typeface="Calibri"/>
                <a:sym typeface="Calibri"/>
              </a:rPr>
              <a:t>SECTION 04</a:t>
            </a:r>
            <a:r>
              <a:rPr lang="en-GB" sz="1950" b="1">
                <a:solidFill>
                  <a:schemeClr val="dk1"/>
                </a:solidFill>
                <a:latin typeface="Calibri"/>
                <a:ea typeface="Calibri"/>
                <a:cs typeface="Calibri"/>
                <a:sym typeface="Calibri"/>
              </a:rPr>
              <a:t>         BLOCKCHAIN IN PRACTICE</a:t>
            </a:r>
            <a:endParaRPr sz="1950" b="1">
              <a:solidFill>
                <a:schemeClr val="dk1"/>
              </a:solidFill>
              <a:latin typeface="Calibri"/>
              <a:ea typeface="Calibri"/>
              <a:cs typeface="Calibri"/>
            </a:endParaRPr>
          </a:p>
          <a:p>
            <a:pPr marL="11430">
              <a:lnSpc>
                <a:spcPct val="218571"/>
              </a:lnSpc>
            </a:pPr>
            <a:r>
              <a:rPr lang="en-GB" sz="1950" b="1">
                <a:solidFill>
                  <a:schemeClr val="lt1"/>
                </a:solidFill>
                <a:latin typeface="Calibri"/>
                <a:ea typeface="Calibri"/>
                <a:cs typeface="Calibri"/>
                <a:sym typeface="Calibri"/>
              </a:rPr>
              <a:t>SECTION 05 </a:t>
            </a:r>
            <a:r>
              <a:rPr lang="en-GB" sz="1950">
                <a:solidFill>
                  <a:schemeClr val="dk1"/>
                </a:solidFill>
                <a:latin typeface="Calibri"/>
                <a:ea typeface="Calibri"/>
                <a:cs typeface="Calibri"/>
                <a:sym typeface="Calibri"/>
              </a:rPr>
              <a:t>	</a:t>
            </a:r>
            <a:r>
              <a:rPr lang="en-GB" sz="1950" b="1">
                <a:solidFill>
                  <a:schemeClr val="dk1"/>
                </a:solidFill>
                <a:latin typeface="Calibri"/>
                <a:ea typeface="Calibri"/>
                <a:cs typeface="Calibri"/>
                <a:sym typeface="Calibri"/>
              </a:rPr>
              <a:t>  TRUSTWORTHY BLOCKCHAIN SOURCES - WHO TO TRUST?</a:t>
            </a:r>
            <a:endParaRPr sz="1950" b="1">
              <a:solidFill>
                <a:schemeClr val="dk1"/>
              </a:solidFill>
              <a:latin typeface="Calibri"/>
              <a:ea typeface="Calibri"/>
              <a:cs typeface="Calibri"/>
            </a:endParaRPr>
          </a:p>
          <a:p>
            <a:pPr marL="11430">
              <a:lnSpc>
                <a:spcPct val="191250"/>
              </a:lnSpc>
            </a:pPr>
            <a:r>
              <a:rPr lang="en-GB" sz="1950" b="1">
                <a:solidFill>
                  <a:schemeClr val="lt1"/>
                </a:solidFill>
                <a:latin typeface="Calibri"/>
                <a:ea typeface="Calibri"/>
                <a:cs typeface="Calibri"/>
                <a:sym typeface="Calibri"/>
              </a:rPr>
              <a:t>SECTION 06      </a:t>
            </a:r>
            <a:r>
              <a:rPr lang="en-GB" sz="1950" b="1">
                <a:solidFill>
                  <a:schemeClr val="dk1"/>
                </a:solidFill>
                <a:latin typeface="Calibri"/>
                <a:ea typeface="Calibri"/>
                <a:cs typeface="Calibri"/>
                <a:sym typeface="Calibri"/>
              </a:rPr>
              <a:t>    CONCLUSIONS</a:t>
            </a:r>
            <a:endParaRPr sz="1950" b="1">
              <a:solidFill>
                <a:schemeClr val="dk1"/>
              </a:solidFill>
              <a:latin typeface="Calibri"/>
              <a:ea typeface="Calibri"/>
              <a:cs typeface="Calibri"/>
            </a:endParaRPr>
          </a:p>
        </p:txBody>
      </p:sp>
      <p:sp>
        <p:nvSpPr>
          <p:cNvPr id="3" name="Google Shape;349;g281fc3c1766_0_264">
            <a:extLst>
              <a:ext uri="{FF2B5EF4-FFF2-40B4-BE49-F238E27FC236}">
                <a16:creationId xmlns:a16="http://schemas.microsoft.com/office/drawing/2014/main" id="{233C087D-929B-66C0-A8D1-5CF466EDEB39}"/>
              </a:ext>
            </a:extLst>
          </p:cNvPr>
          <p:cNvSpPr txBox="1"/>
          <p:nvPr/>
        </p:nvSpPr>
        <p:spPr>
          <a:xfrm>
            <a:off x="3958744" y="5992323"/>
            <a:ext cx="5749655" cy="753362"/>
          </a:xfrm>
          <a:prstGeom prst="rect">
            <a:avLst/>
          </a:prstGeom>
          <a:noFill/>
          <a:ln>
            <a:noFill/>
          </a:ln>
        </p:spPr>
        <p:txBody>
          <a:bodyPr spcFirstLastPara="1" wrap="square" lIns="82904" tIns="41441" rIns="82904" bIns="41441"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GB" sz="1088" dirty="0">
                <a:solidFill>
                  <a:schemeClr val="dk1"/>
                </a:solidFill>
                <a:latin typeface="Open Sans"/>
                <a:ea typeface="Open Sans"/>
                <a:cs typeface="Open Sans"/>
                <a:sym typeface="Open Sans"/>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270" dirty="0"/>
          </a:p>
        </p:txBody>
      </p:sp>
      <p:pic>
        <p:nvPicPr>
          <p:cNvPr id="5" name="Picture 4" descr="Blue text on a black background&#10;&#10;Description automatically generated">
            <a:extLst>
              <a:ext uri="{FF2B5EF4-FFF2-40B4-BE49-F238E27FC236}">
                <a16:creationId xmlns:a16="http://schemas.microsoft.com/office/drawing/2014/main" id="{34E4C4FA-0816-D571-17CE-B828581FCCCB}"/>
              </a:ext>
            </a:extLst>
          </p:cNvPr>
          <p:cNvPicPr>
            <a:picLocks noChangeAspect="1"/>
          </p:cNvPicPr>
          <p:nvPr/>
        </p:nvPicPr>
        <p:blipFill>
          <a:blip r:embed="rId3"/>
          <a:stretch>
            <a:fillRect/>
          </a:stretch>
        </p:blipFill>
        <p:spPr>
          <a:xfrm>
            <a:off x="9982621" y="6192133"/>
            <a:ext cx="1835950" cy="35000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g283a1922f65_2_134"/>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543" name="Google Shape;543;g283a1922f65_2_134"/>
          <p:cNvSpPr txBox="1"/>
          <p:nvPr/>
        </p:nvSpPr>
        <p:spPr>
          <a:xfrm>
            <a:off x="1678179" y="365713"/>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COMPARISON TO A TRADITIONAL DATABASE</a:t>
            </a:r>
            <a:endParaRPr sz="1270"/>
          </a:p>
        </p:txBody>
      </p:sp>
      <p:sp>
        <p:nvSpPr>
          <p:cNvPr id="544" name="Google Shape;544;g283a1922f65_2_134"/>
          <p:cNvSpPr txBox="1"/>
          <p:nvPr/>
        </p:nvSpPr>
        <p:spPr>
          <a:xfrm>
            <a:off x="1678179" y="1492753"/>
            <a:ext cx="8900887"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Key difference: </a:t>
            </a:r>
            <a:r>
              <a:rPr lang="en-GB" sz="1995" b="1">
                <a:latin typeface="Calibri"/>
                <a:ea typeface="Calibri"/>
                <a:cs typeface="Calibri"/>
                <a:sym typeface="Calibri"/>
              </a:rPr>
              <a:t>centralization</a:t>
            </a:r>
            <a:r>
              <a:rPr lang="en-GB" sz="1995">
                <a:latin typeface="Calibri"/>
                <a:ea typeface="Calibri"/>
                <a:cs typeface="Calibri"/>
                <a:sym typeface="Calibri"/>
              </a:rPr>
              <a:t> vs. </a:t>
            </a:r>
            <a:r>
              <a:rPr lang="en-GB" sz="1995" b="1">
                <a:latin typeface="Calibri"/>
                <a:ea typeface="Calibri"/>
                <a:cs typeface="Calibri"/>
                <a:sym typeface="Calibri"/>
              </a:rPr>
              <a:t>decentralization​</a:t>
            </a:r>
            <a:endParaRPr sz="1995" b="1">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b="1">
                <a:latin typeface="Calibri"/>
                <a:ea typeface="Calibri"/>
                <a:cs typeface="Calibri"/>
                <a:sym typeface="Calibri"/>
              </a:rPr>
              <a:t>Traditional Databases</a:t>
            </a:r>
            <a:r>
              <a:rPr lang="en-GB" sz="1995">
                <a:latin typeface="Calibri"/>
                <a:ea typeface="Calibri"/>
                <a:cs typeface="Calibri"/>
                <a:sym typeface="Calibri"/>
              </a:rPr>
              <a:t>: Traditional databases are centralized systems where a single entity (e.g., a company or organization) has control over the database. They rely on a central server or a cluster of servers to manage and store data. ​</a:t>
            </a: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b="1">
                <a:latin typeface="Calibri"/>
                <a:ea typeface="Calibri"/>
                <a:cs typeface="Calibri"/>
                <a:sym typeface="Calibri"/>
              </a:rPr>
              <a:t>Blockchain</a:t>
            </a:r>
            <a:r>
              <a:rPr lang="en-GB" sz="1995">
                <a:latin typeface="Calibri"/>
                <a:ea typeface="Calibri"/>
                <a:cs typeface="Calibri"/>
                <a:sym typeface="Calibri"/>
              </a:rPr>
              <a:t>: Blockchains are decentralized networks where data is distributed across multiple nodes (computers) in a network. There is no central authority or single point of control, making them resistant to censorship and tampering. ​</a:t>
            </a: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p:txBody>
      </p:sp>
      <p:pic>
        <p:nvPicPr>
          <p:cNvPr id="545" name="Google Shape;545;g283a1922f65_2_134"/>
          <p:cNvPicPr preferRelativeResize="0"/>
          <p:nvPr/>
        </p:nvPicPr>
        <p:blipFill>
          <a:blip r:embed="rId4">
            <a:alphaModFix/>
          </a:blip>
          <a:stretch>
            <a:fillRect/>
          </a:stretch>
        </p:blipFill>
        <p:spPr>
          <a:xfrm>
            <a:off x="2429622" y="4524642"/>
            <a:ext cx="2238346" cy="2238346"/>
          </a:xfrm>
          <a:prstGeom prst="rect">
            <a:avLst/>
          </a:prstGeom>
          <a:noFill/>
          <a:ln>
            <a:noFill/>
          </a:ln>
        </p:spPr>
      </p:pic>
      <p:pic>
        <p:nvPicPr>
          <p:cNvPr id="546" name="Google Shape;546;g283a1922f65_2_134"/>
          <p:cNvPicPr preferRelativeResize="0"/>
          <p:nvPr/>
        </p:nvPicPr>
        <p:blipFill>
          <a:blip r:embed="rId5">
            <a:alphaModFix/>
          </a:blip>
          <a:stretch>
            <a:fillRect/>
          </a:stretch>
        </p:blipFill>
        <p:spPr>
          <a:xfrm>
            <a:off x="7388067" y="4551200"/>
            <a:ext cx="2185232" cy="218523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g283a1922f65_2_142"/>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553" name="Google Shape;553;g283a1922f65_2_142"/>
          <p:cNvSpPr txBox="1"/>
          <p:nvPr/>
        </p:nvSpPr>
        <p:spPr>
          <a:xfrm>
            <a:off x="1678179" y="365713"/>
            <a:ext cx="9122327"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BLOCKCHAIN VS THE CLOUD &amp; BLOCKCHAIN AS A SERVICE</a:t>
            </a:r>
            <a:endParaRPr sz="1270"/>
          </a:p>
        </p:txBody>
      </p:sp>
      <p:sp>
        <p:nvSpPr>
          <p:cNvPr id="554" name="Google Shape;554;g283a1922f65_2_142"/>
          <p:cNvSpPr txBox="1"/>
          <p:nvPr/>
        </p:nvSpPr>
        <p:spPr>
          <a:xfrm>
            <a:off x="1645557" y="1224998"/>
            <a:ext cx="9122327"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SzPts val="2200"/>
              <a:buFont typeface="Calibri"/>
              <a:buChar char="●"/>
            </a:pPr>
            <a:r>
              <a:rPr lang="en-GB" sz="1995" b="1">
                <a:latin typeface="Calibri"/>
                <a:ea typeface="Calibri"/>
                <a:cs typeface="Calibri"/>
                <a:sym typeface="Calibri"/>
              </a:rPr>
              <a:t>How is Blockchain different from the cloud?</a:t>
            </a:r>
            <a:endParaRPr sz="1995" b="1">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The term cloud refers to computing services that can be accessed online. You can access Software as a Service (SaaS), Product as a Service (PaaS), and Infrastructure as a Service (IaaS) from the cloud. ​</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b="1">
                <a:latin typeface="Calibri"/>
                <a:ea typeface="Calibri"/>
                <a:cs typeface="Calibri"/>
                <a:sym typeface="Calibri"/>
              </a:rPr>
              <a:t>What is blockchain as a service?​</a:t>
            </a:r>
            <a:endParaRPr sz="1995" b="1">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Blockchain as a Service (BaaS) is a managed blockchain service that a third party provides in the cloud. You can develop blockchain applications and digital services while the cloud provider supplies the infrastructure and blockchain building tools. ​</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p:txBody>
      </p:sp>
      <p:pic>
        <p:nvPicPr>
          <p:cNvPr id="555" name="Google Shape;555;g283a1922f65_2_142"/>
          <p:cNvPicPr preferRelativeResize="0"/>
          <p:nvPr/>
        </p:nvPicPr>
        <p:blipFill>
          <a:blip r:embed="rId4">
            <a:alphaModFix/>
          </a:blip>
          <a:stretch>
            <a:fillRect/>
          </a:stretch>
        </p:blipFill>
        <p:spPr>
          <a:xfrm>
            <a:off x="7302341" y="4408346"/>
            <a:ext cx="2237055" cy="2237055"/>
          </a:xfrm>
          <a:prstGeom prst="rect">
            <a:avLst/>
          </a:prstGeom>
          <a:noFill/>
          <a:ln>
            <a:noFill/>
          </a:ln>
        </p:spPr>
      </p:pic>
      <p:pic>
        <p:nvPicPr>
          <p:cNvPr id="556" name="Google Shape;556;g283a1922f65_2_142"/>
          <p:cNvPicPr preferRelativeResize="0"/>
          <p:nvPr/>
        </p:nvPicPr>
        <p:blipFill>
          <a:blip r:embed="rId5">
            <a:alphaModFix/>
          </a:blip>
          <a:stretch>
            <a:fillRect/>
          </a:stretch>
        </p:blipFill>
        <p:spPr>
          <a:xfrm>
            <a:off x="2655484" y="4283445"/>
            <a:ext cx="2409801" cy="24098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g283a1922f65_2_151"/>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563" name="Google Shape;563;g283a1922f65_2_151"/>
          <p:cNvSpPr txBox="1"/>
          <p:nvPr/>
        </p:nvSpPr>
        <p:spPr>
          <a:xfrm>
            <a:off x="1678179" y="365713"/>
            <a:ext cx="9122327"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BENEFITS OF BLOCKCHAIN TECHNOLOGY</a:t>
            </a:r>
            <a:endParaRPr sz="1270"/>
          </a:p>
        </p:txBody>
      </p:sp>
      <p:sp>
        <p:nvSpPr>
          <p:cNvPr id="564" name="Google Shape;564;g283a1922f65_2_151"/>
          <p:cNvSpPr txBox="1"/>
          <p:nvPr/>
        </p:nvSpPr>
        <p:spPr>
          <a:xfrm>
            <a:off x="1645557" y="1458204"/>
            <a:ext cx="8900887"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Blockchain technology brings many benefits to asset transaction management. </a:t>
            </a:r>
            <a:endParaRPr sz="1995">
              <a:latin typeface="Calibri"/>
              <a:ea typeface="Calibri"/>
              <a:cs typeface="Calibri"/>
              <a:sym typeface="Calibri"/>
            </a:endParaRPr>
          </a:p>
          <a:p>
            <a:pPr marL="1658356"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b="1">
                <a:latin typeface="Calibri"/>
                <a:ea typeface="Calibri"/>
                <a:cs typeface="Calibri"/>
                <a:sym typeface="Calibri"/>
              </a:rPr>
              <a:t>Advanced security​:</a:t>
            </a:r>
            <a:r>
              <a:rPr lang="en-GB" sz="1995">
                <a:latin typeface="Calibri"/>
                <a:ea typeface="Calibri"/>
                <a:cs typeface="Calibri"/>
                <a:sym typeface="Calibri"/>
              </a:rPr>
              <a:t> Blockchain uses a combination of cryptography, decentralization, and consensus to create a highly secure underlying software system that is nearly impossible to tamper with. There is no single point of failure, and a single user cannot change the transaction records.​ Thus, Blockchain can enhance security and trust.</a:t>
            </a:r>
            <a:endParaRPr sz="1995">
              <a:latin typeface="Calibri"/>
              <a:ea typeface="Calibri"/>
              <a:cs typeface="Calibri"/>
              <a:sym typeface="Calibri"/>
            </a:endParaRPr>
          </a:p>
          <a:p>
            <a:pPr marL="414589"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b="1">
                <a:latin typeface="Calibri"/>
                <a:ea typeface="Calibri"/>
                <a:cs typeface="Calibri"/>
                <a:sym typeface="Calibri"/>
              </a:rPr>
              <a:t>Improved efficiency</a:t>
            </a:r>
            <a:r>
              <a:rPr lang="en-GB" sz="1995">
                <a:latin typeface="Calibri"/>
                <a:ea typeface="Calibri"/>
                <a:cs typeface="Calibri"/>
                <a:sym typeface="Calibri"/>
              </a:rPr>
              <a:t>​: Blockchain can speed up business-to-business transactions by providing transparency and promoting disintermediation.</a:t>
            </a:r>
            <a:endParaRPr sz="1995">
              <a:latin typeface="Calibri"/>
              <a:ea typeface="Calibri"/>
              <a:cs typeface="Calibri"/>
              <a:sym typeface="Calibri"/>
            </a:endParaRPr>
          </a:p>
          <a:p>
            <a:pPr marL="1658356"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b="1">
                <a:latin typeface="Calibri"/>
                <a:ea typeface="Calibri"/>
                <a:cs typeface="Calibri"/>
                <a:sym typeface="Calibri"/>
              </a:rPr>
              <a:t>Faster auditing</a:t>
            </a:r>
            <a:r>
              <a:rPr lang="en-GB" sz="1995">
                <a:latin typeface="Calibri"/>
                <a:ea typeface="Calibri"/>
                <a:cs typeface="Calibri"/>
                <a:sym typeface="Calibri"/>
              </a:rPr>
              <a:t>:​ Blockchain records are chronologically immutable, which means that all records are always ordered by time. This data transparency makes audit processing much faster.</a:t>
            </a:r>
            <a:endParaRPr sz="1995">
              <a:latin typeface="Calibri"/>
              <a:ea typeface="Calibri"/>
              <a:cs typeface="Calibri"/>
              <a:sym typeface="Calibri"/>
            </a:endParaRPr>
          </a:p>
          <a:p>
            <a:pPr marL="1658356" marR="0" lvl="0" indent="0" algn="l" rtl="0">
              <a:lnSpc>
                <a:spcPct val="100000"/>
              </a:lnSpc>
              <a:spcBef>
                <a:spcPts val="0"/>
              </a:spcBef>
              <a:spcAft>
                <a:spcPts val="0"/>
              </a:spcAft>
              <a:buNone/>
            </a:pP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568"/>
        <p:cNvGrpSpPr/>
        <p:nvPr/>
      </p:nvGrpSpPr>
      <p:grpSpPr>
        <a:xfrm>
          <a:off x="0" y="0"/>
          <a:ext cx="0" cy="0"/>
          <a:chOff x="0" y="0"/>
          <a:chExt cx="0" cy="0"/>
        </a:xfrm>
      </p:grpSpPr>
      <p:sp>
        <p:nvSpPr>
          <p:cNvPr id="569" name="Google Shape;569;g283a1922f65_0_150"/>
          <p:cNvSpPr/>
          <p:nvPr/>
        </p:nvSpPr>
        <p:spPr>
          <a:xfrm>
            <a:off x="1247607" y="882938"/>
            <a:ext cx="9707531" cy="4653015"/>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70" name="Google Shape;570;g283a1922f65_0_150"/>
          <p:cNvSpPr txBox="1"/>
          <p:nvPr/>
        </p:nvSpPr>
        <p:spPr>
          <a:xfrm>
            <a:off x="5238030" y="2040620"/>
            <a:ext cx="5471819" cy="1582360"/>
          </a:xfrm>
          <a:prstGeom prst="rect">
            <a:avLst/>
          </a:prstGeom>
          <a:noFill/>
          <a:ln>
            <a:noFill/>
          </a:ln>
        </p:spPr>
        <p:txBody>
          <a:bodyPr spcFirstLastPara="1" wrap="square" lIns="0" tIns="10927" rIns="0" bIns="0" anchor="t" anchorCtr="0">
            <a:spAutoFit/>
          </a:bodyPr>
          <a:lstStyle/>
          <a:p>
            <a:pPr marL="11516" marR="4607" lvl="0" indent="0" algn="r" rtl="0">
              <a:lnSpc>
                <a:spcPct val="109130"/>
              </a:lnSpc>
              <a:spcBef>
                <a:spcPts val="0"/>
              </a:spcBef>
              <a:spcAft>
                <a:spcPts val="0"/>
              </a:spcAft>
              <a:buClr>
                <a:srgbClr val="000000"/>
              </a:buClr>
              <a:buSzPts val="4600"/>
              <a:buFont typeface="Arial"/>
              <a:buNone/>
            </a:pPr>
            <a:r>
              <a:rPr lang="en-GB" sz="4171">
                <a:solidFill>
                  <a:schemeClr val="lt1"/>
                </a:solidFill>
                <a:latin typeface="Calibri"/>
                <a:ea typeface="Calibri"/>
                <a:cs typeface="Calibri"/>
                <a:sym typeface="Calibri"/>
              </a:rPr>
              <a:t>HOW TO USE BLOCKCHAIN TECHNOLOGY WITHIN THE AGRIFOOD SECTOR</a:t>
            </a:r>
            <a:endParaRPr sz="4171">
              <a:solidFill>
                <a:schemeClr val="lt1"/>
              </a:solidFill>
              <a:latin typeface="Calibri"/>
              <a:ea typeface="Calibri"/>
              <a:cs typeface="Calibri"/>
              <a:sym typeface="Calibri"/>
            </a:endParaRPr>
          </a:p>
        </p:txBody>
      </p:sp>
      <p:grpSp>
        <p:nvGrpSpPr>
          <p:cNvPr id="572" name="Google Shape;572;g283a1922f65_0_150"/>
          <p:cNvGrpSpPr/>
          <p:nvPr/>
        </p:nvGrpSpPr>
        <p:grpSpPr>
          <a:xfrm>
            <a:off x="1743066" y="2062397"/>
            <a:ext cx="2617371" cy="2551478"/>
            <a:chOff x="2262504" y="2609557"/>
            <a:chExt cx="1345882" cy="1311999"/>
          </a:xfrm>
        </p:grpSpPr>
        <p:grpSp>
          <p:nvGrpSpPr>
            <p:cNvPr id="573" name="Google Shape;573;g283a1922f65_0_150"/>
            <p:cNvGrpSpPr/>
            <p:nvPr/>
          </p:nvGrpSpPr>
          <p:grpSpPr>
            <a:xfrm>
              <a:off x="2847815" y="2734283"/>
              <a:ext cx="760571" cy="1187273"/>
              <a:chOff x="2847815" y="2734283"/>
              <a:chExt cx="760571" cy="1187273"/>
            </a:xfrm>
          </p:grpSpPr>
          <p:grpSp>
            <p:nvGrpSpPr>
              <p:cNvPr id="574" name="Google Shape;574;g283a1922f65_0_150"/>
              <p:cNvGrpSpPr/>
              <p:nvPr/>
            </p:nvGrpSpPr>
            <p:grpSpPr>
              <a:xfrm>
                <a:off x="3093560" y="2734283"/>
                <a:ext cx="373380" cy="316098"/>
                <a:chOff x="3093560" y="2734283"/>
                <a:chExt cx="373380" cy="316098"/>
              </a:xfrm>
            </p:grpSpPr>
            <p:sp>
              <p:nvSpPr>
                <p:cNvPr id="575" name="Google Shape;575;g283a1922f65_0_150"/>
                <p:cNvSpPr/>
                <p:nvPr/>
              </p:nvSpPr>
              <p:spPr>
                <a:xfrm>
                  <a:off x="3190477" y="2884715"/>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76" name="Google Shape;576;g283a1922f65_0_150"/>
                <p:cNvSpPr/>
                <p:nvPr/>
              </p:nvSpPr>
              <p:spPr>
                <a:xfrm>
                  <a:off x="3093560" y="2734283"/>
                  <a:ext cx="194310" cy="316098"/>
                </a:xfrm>
                <a:custGeom>
                  <a:avLst/>
                  <a:gdLst/>
                  <a:ahLst/>
                  <a:cxnLst/>
                  <a:rect l="l" t="t" r="r" b="b"/>
                  <a:pathLst>
                    <a:path w="194310" h="316098" extrusionOk="0">
                      <a:moveTo>
                        <a:pt x="100489" y="315147"/>
                      </a:moveTo>
                      <a:cubicBezTo>
                        <a:pt x="99536" y="314195"/>
                        <a:pt x="98584" y="313243"/>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1"/>
                      </a:lnTo>
                      <a:lnTo>
                        <a:pt x="16669"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77" name="Google Shape;577;g283a1922f65_0_150"/>
                <p:cNvSpPr/>
                <p:nvPr/>
              </p:nvSpPr>
              <p:spPr>
                <a:xfrm>
                  <a:off x="3175475" y="2734283"/>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578" name="Google Shape;578;g283a1922f65_0_150"/>
              <p:cNvGrpSpPr/>
              <p:nvPr/>
            </p:nvGrpSpPr>
            <p:grpSpPr>
              <a:xfrm>
                <a:off x="2847815" y="3185580"/>
                <a:ext cx="373380" cy="316099"/>
                <a:chOff x="2847815" y="3185580"/>
                <a:chExt cx="373380" cy="316099"/>
              </a:xfrm>
            </p:grpSpPr>
            <p:sp>
              <p:nvSpPr>
                <p:cNvPr id="579" name="Google Shape;579;g283a1922f65_0_150"/>
                <p:cNvSpPr/>
                <p:nvPr/>
              </p:nvSpPr>
              <p:spPr>
                <a:xfrm>
                  <a:off x="2944732" y="3336013"/>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4" y="3809"/>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5666"/>
                        <a:pt x="3572" y="164714"/>
                      </a:cubicBezTo>
                      <a:close/>
                      <a:moveTo>
                        <a:pt x="93107" y="15234"/>
                      </a:moveTo>
                      <a:lnTo>
                        <a:pt x="18812" y="150433"/>
                      </a:lnTo>
                      <a:lnTo>
                        <a:pt x="180737" y="150433"/>
                      </a:lnTo>
                      <a:lnTo>
                        <a:pt x="255032" y="15234"/>
                      </a:lnTo>
                      <a:lnTo>
                        <a:pt x="93107"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80" name="Google Shape;580;g283a1922f65_0_150"/>
                <p:cNvSpPr/>
                <p:nvPr/>
              </p:nvSpPr>
              <p:spPr>
                <a:xfrm>
                  <a:off x="2847815" y="3185580"/>
                  <a:ext cx="194309" cy="316098"/>
                </a:xfrm>
                <a:custGeom>
                  <a:avLst/>
                  <a:gdLst/>
                  <a:ahLst/>
                  <a:cxnLst/>
                  <a:rect l="l" t="t" r="r" b="b"/>
                  <a:pathLst>
                    <a:path w="194309" h="316098" extrusionOk="0">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6099"/>
                        <a:pt x="100489" y="315147"/>
                      </a:cubicBezTo>
                      <a:close/>
                      <a:moveTo>
                        <a:pt x="15716" y="158049"/>
                      </a:moveTo>
                      <a:lnTo>
                        <a:pt x="103346" y="294200"/>
                      </a:lnTo>
                      <a:lnTo>
                        <a:pt x="177641" y="159001"/>
                      </a:lnTo>
                      <a:lnTo>
                        <a:pt x="90011" y="22850"/>
                      </a:lnTo>
                      <a:lnTo>
                        <a:pt x="15716"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81" name="Google Shape;581;g283a1922f65_0_150"/>
                <p:cNvSpPr/>
                <p:nvPr/>
              </p:nvSpPr>
              <p:spPr>
                <a:xfrm>
                  <a:off x="2929730" y="3185580"/>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4714"/>
                        <a:pt x="100489" y="164714"/>
                      </a:cubicBezTo>
                      <a:close/>
                      <a:moveTo>
                        <a:pt x="21431" y="15234"/>
                      </a:moveTo>
                      <a:lnTo>
                        <a:pt x="108109" y="150432"/>
                      </a:lnTo>
                      <a:lnTo>
                        <a:pt x="269081" y="150432"/>
                      </a:lnTo>
                      <a:lnTo>
                        <a:pt x="182404" y="15234"/>
                      </a:lnTo>
                      <a:lnTo>
                        <a:pt x="21431"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582" name="Google Shape;582;g283a1922f65_0_150"/>
              <p:cNvGrpSpPr/>
              <p:nvPr/>
            </p:nvGrpSpPr>
            <p:grpSpPr>
              <a:xfrm>
                <a:off x="3385025" y="3181772"/>
                <a:ext cx="222409" cy="316098"/>
                <a:chOff x="3385025" y="3181772"/>
                <a:chExt cx="222409" cy="316098"/>
              </a:xfrm>
            </p:grpSpPr>
            <p:sp>
              <p:nvSpPr>
                <p:cNvPr id="583" name="Google Shape;583;g283a1922f65_0_150"/>
                <p:cNvSpPr/>
                <p:nvPr/>
              </p:nvSpPr>
              <p:spPr>
                <a:xfrm>
                  <a:off x="3385025" y="3181772"/>
                  <a:ext cx="194309" cy="316098"/>
                </a:xfrm>
                <a:custGeom>
                  <a:avLst/>
                  <a:gdLst/>
                  <a:ahLst/>
                  <a:cxnLst/>
                  <a:rect l="l" t="t" r="r" b="b"/>
                  <a:pathLst>
                    <a:path w="194309" h="316098" extrusionOk="0">
                      <a:moveTo>
                        <a:pt x="100489" y="315147"/>
                      </a:moveTo>
                      <a:cubicBezTo>
                        <a:pt x="99536" y="314195"/>
                        <a:pt x="98584" y="313243"/>
                        <a:pt x="97631" y="312290"/>
                      </a:cubicBezTo>
                      <a:lnTo>
                        <a:pt x="1429" y="161858"/>
                      </a:lnTo>
                      <a:cubicBezTo>
                        <a:pt x="-476" y="159954"/>
                        <a:pt x="-476" y="156145"/>
                        <a:pt x="1429" y="154241"/>
                      </a:cubicBezTo>
                      <a:lnTo>
                        <a:pt x="83344" y="3809"/>
                      </a:lnTo>
                      <a:cubicBezTo>
                        <a:pt x="84296" y="1904"/>
                        <a:pt x="87154" y="0"/>
                        <a:pt x="90011" y="0"/>
                      </a:cubicBezTo>
                      <a:cubicBezTo>
                        <a:pt x="92869" y="0"/>
                        <a:pt x="94774" y="952"/>
                        <a:pt x="96679" y="3809"/>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6099"/>
                        <a:pt x="100489" y="315147"/>
                      </a:cubicBezTo>
                      <a:close/>
                      <a:moveTo>
                        <a:pt x="15716" y="158049"/>
                      </a:moveTo>
                      <a:lnTo>
                        <a:pt x="103346" y="294200"/>
                      </a:lnTo>
                      <a:lnTo>
                        <a:pt x="177641" y="159001"/>
                      </a:lnTo>
                      <a:lnTo>
                        <a:pt x="90011" y="22851"/>
                      </a:lnTo>
                      <a:lnTo>
                        <a:pt x="15716"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84" name="Google Shape;584;g283a1922f65_0_150"/>
                <p:cNvSpPr/>
                <p:nvPr/>
              </p:nvSpPr>
              <p:spPr>
                <a:xfrm>
                  <a:off x="3481942" y="3332204"/>
                  <a:ext cx="125491" cy="165666"/>
                </a:xfrm>
                <a:custGeom>
                  <a:avLst/>
                  <a:gdLst/>
                  <a:ahLst/>
                  <a:cxnLst/>
                  <a:rect l="l" t="t" r="r" b="b"/>
                  <a:pathLst>
                    <a:path w="125491" h="165666" extrusionOk="0">
                      <a:moveTo>
                        <a:pt x="125492" y="150433"/>
                      </a:moveTo>
                      <a:lnTo>
                        <a:pt x="19764" y="150433"/>
                      </a:lnTo>
                      <a:lnTo>
                        <a:pt x="94059" y="15234"/>
                      </a:lnTo>
                      <a:lnTo>
                        <a:pt x="125492" y="15234"/>
                      </a:lnTo>
                      <a:lnTo>
                        <a:pt x="125492" y="0"/>
                      </a:lnTo>
                      <a:lnTo>
                        <a:pt x="89297" y="0"/>
                      </a:lnTo>
                      <a:cubicBezTo>
                        <a:pt x="86439" y="0"/>
                        <a:pt x="83582" y="1904"/>
                        <a:pt x="82629" y="3808"/>
                      </a:cubicBezTo>
                      <a:lnTo>
                        <a:pt x="714" y="154241"/>
                      </a:lnTo>
                      <a:cubicBezTo>
                        <a:pt x="-238" y="156145"/>
                        <a:pt x="-238" y="159001"/>
                        <a:pt x="714" y="161858"/>
                      </a:cubicBezTo>
                      <a:cubicBezTo>
                        <a:pt x="1667" y="162810"/>
                        <a:pt x="2619" y="163762"/>
                        <a:pt x="3572" y="164714"/>
                      </a:cubicBezTo>
                      <a:cubicBezTo>
                        <a:pt x="4524" y="165666"/>
                        <a:pt x="5477" y="165666"/>
                        <a:pt x="7382" y="165666"/>
                      </a:cubicBezTo>
                      <a:lnTo>
                        <a:pt x="125492" y="165666"/>
                      </a:lnTo>
                      <a:lnTo>
                        <a:pt x="125492" y="15043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85" name="Google Shape;585;g283a1922f65_0_150"/>
                <p:cNvSpPr/>
                <p:nvPr/>
              </p:nvSpPr>
              <p:spPr>
                <a:xfrm>
                  <a:off x="3467655" y="3181772"/>
                  <a:ext cx="139779" cy="165666"/>
                </a:xfrm>
                <a:custGeom>
                  <a:avLst/>
                  <a:gdLst/>
                  <a:ahLst/>
                  <a:cxnLst/>
                  <a:rect l="l" t="t" r="r" b="b"/>
                  <a:pathLst>
                    <a:path w="139779" h="165666" extrusionOk="0">
                      <a:moveTo>
                        <a:pt x="139779" y="150433"/>
                      </a:moveTo>
                      <a:lnTo>
                        <a:pt x="107394" y="150433"/>
                      </a:lnTo>
                      <a:lnTo>
                        <a:pt x="20717" y="15234"/>
                      </a:lnTo>
                      <a:lnTo>
                        <a:pt x="139779" y="15234"/>
                      </a:lnTo>
                      <a:lnTo>
                        <a:pt x="139779" y="0"/>
                      </a:lnTo>
                      <a:lnTo>
                        <a:pt x="7382" y="0"/>
                      </a:lnTo>
                      <a:cubicBezTo>
                        <a:pt x="4524" y="0"/>
                        <a:pt x="1667" y="1904"/>
                        <a:pt x="714" y="3809"/>
                      </a:cubicBezTo>
                      <a:cubicBezTo>
                        <a:pt x="-238" y="6665"/>
                        <a:pt x="-238" y="9521"/>
                        <a:pt x="714" y="11425"/>
                      </a:cubicBezTo>
                      <a:lnTo>
                        <a:pt x="96917" y="161858"/>
                      </a:lnTo>
                      <a:cubicBezTo>
                        <a:pt x="97869" y="162810"/>
                        <a:pt x="98822" y="163762"/>
                        <a:pt x="99774" y="164714"/>
                      </a:cubicBezTo>
                      <a:cubicBezTo>
                        <a:pt x="100727" y="165666"/>
                        <a:pt x="101679" y="165666"/>
                        <a:pt x="103584" y="165666"/>
                      </a:cubicBezTo>
                      <a:lnTo>
                        <a:pt x="139779" y="165666"/>
                      </a:lnTo>
                      <a:lnTo>
                        <a:pt x="139779" y="15043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586" name="Google Shape;586;g283a1922f65_0_150"/>
              <p:cNvGrpSpPr/>
              <p:nvPr/>
            </p:nvGrpSpPr>
            <p:grpSpPr>
              <a:xfrm>
                <a:off x="3139042" y="3633069"/>
                <a:ext cx="373618" cy="288487"/>
                <a:chOff x="3139042" y="3633069"/>
                <a:chExt cx="373618" cy="288487"/>
              </a:xfrm>
            </p:grpSpPr>
            <p:sp>
              <p:nvSpPr>
                <p:cNvPr id="587" name="Google Shape;587;g283a1922f65_0_150"/>
                <p:cNvSpPr/>
                <p:nvPr/>
              </p:nvSpPr>
              <p:spPr>
                <a:xfrm>
                  <a:off x="3139042" y="3633069"/>
                  <a:ext cx="194786" cy="288487"/>
                </a:xfrm>
                <a:custGeom>
                  <a:avLst/>
                  <a:gdLst/>
                  <a:ahLst/>
                  <a:cxnLst/>
                  <a:rect l="l" t="t" r="r" b="b"/>
                  <a:pathLst>
                    <a:path w="194786" h="288487" extrusionOk="0">
                      <a:moveTo>
                        <a:pt x="81677" y="287536"/>
                      </a:moveTo>
                      <a:lnTo>
                        <a:pt x="99774" y="287536"/>
                      </a:lnTo>
                      <a:lnTo>
                        <a:pt x="16907" y="158049"/>
                      </a:lnTo>
                      <a:lnTo>
                        <a:pt x="91202" y="22850"/>
                      </a:lnTo>
                      <a:lnTo>
                        <a:pt x="178832" y="159001"/>
                      </a:lnTo>
                      <a:lnTo>
                        <a:pt x="108347" y="288488"/>
                      </a:lnTo>
                      <a:lnTo>
                        <a:pt x="125492" y="288488"/>
                      </a:lnTo>
                      <a:lnTo>
                        <a:pt x="194072" y="162810"/>
                      </a:lnTo>
                      <a:cubicBezTo>
                        <a:pt x="195024" y="159953"/>
                        <a:pt x="195024" y="157097"/>
                        <a:pt x="194072" y="155193"/>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81677" y="287536"/>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88" name="Google Shape;588;g283a1922f65_0_150"/>
                <p:cNvSpPr/>
                <p:nvPr/>
              </p:nvSpPr>
              <p:spPr>
                <a:xfrm>
                  <a:off x="3245484" y="3783502"/>
                  <a:ext cx="265509" cy="137103"/>
                </a:xfrm>
                <a:custGeom>
                  <a:avLst/>
                  <a:gdLst/>
                  <a:ahLst/>
                  <a:cxnLst/>
                  <a:rect l="l" t="t" r="r" b="b"/>
                  <a:pathLst>
                    <a:path w="265509" h="137103" extrusionOk="0">
                      <a:moveTo>
                        <a:pt x="17145" y="137103"/>
                      </a:moveTo>
                      <a:lnTo>
                        <a:pt x="83820" y="15234"/>
                      </a:lnTo>
                      <a:lnTo>
                        <a:pt x="245745" y="15234"/>
                      </a:lnTo>
                      <a:lnTo>
                        <a:pt x="179070" y="137103"/>
                      </a:lnTo>
                      <a:lnTo>
                        <a:pt x="196215" y="137103"/>
                      </a:lnTo>
                      <a:lnTo>
                        <a:pt x="264795" y="11425"/>
                      </a:lnTo>
                      <a:cubicBezTo>
                        <a:pt x="265747" y="9521"/>
                        <a:pt x="265747" y="6665"/>
                        <a:pt x="264795" y="3809"/>
                      </a:cubicBezTo>
                      <a:cubicBezTo>
                        <a:pt x="263843" y="1904"/>
                        <a:pt x="260985" y="0"/>
                        <a:pt x="258128" y="0"/>
                      </a:cubicBezTo>
                      <a:lnTo>
                        <a:pt x="79058" y="0"/>
                      </a:lnTo>
                      <a:cubicBezTo>
                        <a:pt x="76200" y="0"/>
                        <a:pt x="73343" y="1904"/>
                        <a:pt x="72390" y="3809"/>
                      </a:cubicBezTo>
                      <a:lnTo>
                        <a:pt x="0" y="137103"/>
                      </a:lnTo>
                      <a:lnTo>
                        <a:pt x="17145" y="13710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89" name="Google Shape;589;g283a1922f65_0_150"/>
                <p:cNvSpPr/>
                <p:nvPr/>
              </p:nvSpPr>
              <p:spPr>
                <a:xfrm>
                  <a:off x="3221195" y="3633069"/>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5666"/>
                        <a:pt x="100489" y="164714"/>
                      </a:cubicBezTo>
                      <a:close/>
                      <a:moveTo>
                        <a:pt x="20479" y="15234"/>
                      </a:moveTo>
                      <a:lnTo>
                        <a:pt x="107156" y="150432"/>
                      </a:lnTo>
                      <a:lnTo>
                        <a:pt x="268129" y="150432"/>
                      </a:lnTo>
                      <a:lnTo>
                        <a:pt x="181451" y="15234"/>
                      </a:lnTo>
                      <a:lnTo>
                        <a:pt x="20479"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sp>
            <p:nvSpPr>
              <p:cNvPr id="590" name="Google Shape;590;g283a1922f65_0_150"/>
              <p:cNvSpPr/>
              <p:nvPr/>
            </p:nvSpPr>
            <p:spPr>
              <a:xfrm>
                <a:off x="3358831" y="3511762"/>
                <a:ext cx="122667" cy="209647"/>
              </a:xfrm>
              <a:custGeom>
                <a:avLst/>
                <a:gdLst/>
                <a:ahLst/>
                <a:cxnLst/>
                <a:rect l="l" t="t" r="r" b="b"/>
                <a:pathLst>
                  <a:path w="122667" h="209647" extrusionOk="0">
                    <a:moveTo>
                      <a:pt x="118110" y="1342"/>
                    </a:moveTo>
                    <a:cubicBezTo>
                      <a:pt x="121920" y="3246"/>
                      <a:pt x="123825" y="8959"/>
                      <a:pt x="121920" y="12767"/>
                    </a:cubicBezTo>
                    <a:lnTo>
                      <a:pt x="16193" y="205092"/>
                    </a:lnTo>
                    <a:cubicBezTo>
                      <a:pt x="14288" y="208901"/>
                      <a:pt x="8573"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7633" y="390"/>
                      <a:pt x="113348" y="-1514"/>
                      <a:pt x="118110" y="1342"/>
                    </a:cubicBezTo>
                    <a:cubicBezTo>
                      <a:pt x="117158" y="390"/>
                      <a:pt x="117158" y="1342"/>
                      <a:pt x="118110" y="1342"/>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91" name="Google Shape;591;g283a1922f65_0_150"/>
              <p:cNvSpPr/>
              <p:nvPr/>
            </p:nvSpPr>
            <p:spPr>
              <a:xfrm>
                <a:off x="3063557" y="3070408"/>
                <a:ext cx="123619" cy="209225"/>
              </a:xfrm>
              <a:custGeom>
                <a:avLst/>
                <a:gdLst/>
                <a:ahLst/>
                <a:cxnLst/>
                <a:rect l="l" t="t" r="r" b="b"/>
                <a:pathLst>
                  <a:path w="123619" h="209225" extrusionOk="0">
                    <a:moveTo>
                      <a:pt x="119062" y="920"/>
                    </a:moveTo>
                    <a:cubicBezTo>
                      <a:pt x="122873" y="2824"/>
                      <a:pt x="124777" y="8536"/>
                      <a:pt x="122873" y="12345"/>
                    </a:cubicBezTo>
                    <a:lnTo>
                      <a:pt x="16192" y="204670"/>
                    </a:lnTo>
                    <a:cubicBezTo>
                      <a:pt x="14288" y="208478"/>
                      <a:pt x="8572" y="210383"/>
                      <a:pt x="4763" y="208478"/>
                    </a:cubicBezTo>
                    <a:cubicBezTo>
                      <a:pt x="4763" y="208478"/>
                      <a:pt x="4763" y="208478"/>
                      <a:pt x="4763" y="208478"/>
                    </a:cubicBezTo>
                    <a:cubicBezTo>
                      <a:pt x="1905" y="206574"/>
                      <a:pt x="0" y="204670"/>
                      <a:pt x="0" y="200862"/>
                    </a:cubicBezTo>
                    <a:cubicBezTo>
                      <a:pt x="0" y="199909"/>
                      <a:pt x="0" y="198005"/>
                      <a:pt x="952" y="197053"/>
                    </a:cubicBezTo>
                    <a:lnTo>
                      <a:pt x="106680" y="4728"/>
                    </a:lnTo>
                    <a:cubicBezTo>
                      <a:pt x="109537" y="-33"/>
                      <a:pt x="115252" y="-985"/>
                      <a:pt x="119062" y="920"/>
                    </a:cubicBezTo>
                    <a:cubicBezTo>
                      <a:pt x="119062" y="920"/>
                      <a:pt x="119062" y="920"/>
                      <a:pt x="119062" y="920"/>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92" name="Google Shape;592;g283a1922f65_0_150"/>
              <p:cNvSpPr/>
              <p:nvPr/>
            </p:nvSpPr>
            <p:spPr>
              <a:xfrm>
                <a:off x="3483609" y="2884715"/>
                <a:ext cx="124777" cy="19994"/>
              </a:xfrm>
              <a:custGeom>
                <a:avLst/>
                <a:gdLst/>
                <a:ahLst/>
                <a:cxnLst/>
                <a:rect l="l" t="t" r="r" b="b"/>
                <a:pathLst>
                  <a:path w="124777" h="19994" extrusionOk="0">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93" name="Google Shape;593;g283a1922f65_0_150"/>
              <p:cNvSpPr/>
              <p:nvPr/>
            </p:nvSpPr>
            <p:spPr>
              <a:xfrm>
                <a:off x="3553142" y="3787310"/>
                <a:ext cx="54292" cy="18089"/>
              </a:xfrm>
              <a:custGeom>
                <a:avLst/>
                <a:gdLst/>
                <a:ahLst/>
                <a:cxnLst/>
                <a:rect l="l" t="t" r="r" b="b"/>
                <a:pathLst>
                  <a:path w="54292" h="18089" extrusionOk="0">
                    <a:moveTo>
                      <a:pt x="54292" y="0"/>
                    </a:moveTo>
                    <a:lnTo>
                      <a:pt x="8572" y="952"/>
                    </a:lnTo>
                    <a:cubicBezTo>
                      <a:pt x="3810" y="952"/>
                      <a:pt x="0" y="4761"/>
                      <a:pt x="0" y="9521"/>
                    </a:cubicBezTo>
                    <a:cubicBezTo>
                      <a:pt x="0" y="12377"/>
                      <a:pt x="1905" y="15234"/>
                      <a:pt x="4763" y="17138"/>
                    </a:cubicBezTo>
                    <a:cubicBezTo>
                      <a:pt x="5715" y="18090"/>
                      <a:pt x="7620" y="18090"/>
                      <a:pt x="8572" y="18090"/>
                    </a:cubicBezTo>
                    <a:lnTo>
                      <a:pt x="54292" y="17138"/>
                    </a:lnTo>
                    <a:lnTo>
                      <a:pt x="54292"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94" name="Google Shape;594;g283a1922f65_0_150"/>
              <p:cNvSpPr/>
              <p:nvPr/>
            </p:nvSpPr>
            <p:spPr>
              <a:xfrm>
                <a:off x="3081231" y="3406944"/>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95" name="Google Shape;595;g283a1922f65_0_150"/>
              <p:cNvSpPr/>
              <p:nvPr/>
            </p:nvSpPr>
            <p:spPr>
              <a:xfrm>
                <a:off x="3325071" y="2959455"/>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596" name="Google Shape;596;g283a1922f65_0_150"/>
            <p:cNvGrpSpPr/>
            <p:nvPr/>
          </p:nvGrpSpPr>
          <p:grpSpPr>
            <a:xfrm>
              <a:off x="2262504" y="2609557"/>
              <a:ext cx="912494" cy="1194890"/>
              <a:chOff x="2262504" y="2609557"/>
              <a:chExt cx="912494" cy="1194890"/>
            </a:xfrm>
          </p:grpSpPr>
          <p:grpSp>
            <p:nvGrpSpPr>
              <p:cNvPr id="597" name="Google Shape;597;g283a1922f65_0_150"/>
              <p:cNvGrpSpPr/>
              <p:nvPr/>
            </p:nvGrpSpPr>
            <p:grpSpPr>
              <a:xfrm>
                <a:off x="2262504" y="3184628"/>
                <a:ext cx="751522" cy="619819"/>
                <a:chOff x="2262504" y="3184628"/>
                <a:chExt cx="751522" cy="619819"/>
              </a:xfrm>
            </p:grpSpPr>
            <p:sp>
              <p:nvSpPr>
                <p:cNvPr id="598" name="Google Shape;598;g283a1922f65_0_150"/>
                <p:cNvSpPr/>
                <p:nvPr/>
              </p:nvSpPr>
              <p:spPr>
                <a:xfrm>
                  <a:off x="2262504" y="3189389"/>
                  <a:ext cx="202882" cy="185660"/>
                </a:xfrm>
                <a:custGeom>
                  <a:avLst/>
                  <a:gdLst/>
                  <a:ahLst/>
                  <a:cxnLst/>
                  <a:rect l="l" t="t" r="r" b="b"/>
                  <a:pathLst>
                    <a:path w="202882" h="185660" extrusionOk="0">
                      <a:moveTo>
                        <a:pt x="132398" y="157097"/>
                      </a:moveTo>
                      <a:lnTo>
                        <a:pt x="70485" y="157097"/>
                      </a:lnTo>
                      <a:lnTo>
                        <a:pt x="60960" y="185660"/>
                      </a:lnTo>
                      <a:lnTo>
                        <a:pt x="0" y="185660"/>
                      </a:lnTo>
                      <a:lnTo>
                        <a:pt x="67628" y="0"/>
                      </a:lnTo>
                      <a:lnTo>
                        <a:pt x="135255" y="0"/>
                      </a:lnTo>
                      <a:lnTo>
                        <a:pt x="202883" y="185660"/>
                      </a:lnTo>
                      <a:lnTo>
                        <a:pt x="140970" y="185660"/>
                      </a:lnTo>
                      <a:lnTo>
                        <a:pt x="132398"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599" name="Google Shape;599;g283a1922f65_0_150"/>
                <p:cNvSpPr/>
                <p:nvPr/>
              </p:nvSpPr>
              <p:spPr>
                <a:xfrm>
                  <a:off x="2473959" y="3184628"/>
                  <a:ext cx="181927" cy="190420"/>
                </a:xfrm>
                <a:custGeom>
                  <a:avLst/>
                  <a:gdLst/>
                  <a:ahLst/>
                  <a:cxnLst/>
                  <a:rect l="l" t="t" r="r" b="b"/>
                  <a:pathLst>
                    <a:path w="181927" h="190420" extrusionOk="0">
                      <a:moveTo>
                        <a:pt x="119063" y="67599"/>
                      </a:moveTo>
                      <a:cubicBezTo>
                        <a:pt x="117158" y="63791"/>
                        <a:pt x="113348" y="60935"/>
                        <a:pt x="109538" y="59030"/>
                      </a:cubicBezTo>
                      <a:cubicBezTo>
                        <a:pt x="105728" y="57126"/>
                        <a:pt x="100013" y="56174"/>
                        <a:pt x="94298" y="56174"/>
                      </a:cubicBezTo>
                      <a:cubicBezTo>
                        <a:pt x="82868" y="56174"/>
                        <a:pt x="74295" y="59983"/>
                        <a:pt x="68580" y="66647"/>
                      </a:cubicBezTo>
                      <a:cubicBezTo>
                        <a:pt x="62865" y="73312"/>
                        <a:pt x="59055" y="83785"/>
                        <a:pt x="59055" y="96163"/>
                      </a:cubicBezTo>
                      <a:cubicBezTo>
                        <a:pt x="59055" y="110444"/>
                        <a:pt x="62865" y="121869"/>
                        <a:pt x="69533" y="128534"/>
                      </a:cubicBezTo>
                      <a:cubicBezTo>
                        <a:pt x="76200" y="136151"/>
                        <a:pt x="86678" y="139007"/>
                        <a:pt x="100965" y="139007"/>
                      </a:cubicBezTo>
                      <a:cubicBezTo>
                        <a:pt x="114300" y="139007"/>
                        <a:pt x="125730" y="133295"/>
                        <a:pt x="133350" y="122821"/>
                      </a:cubicBezTo>
                      <a:lnTo>
                        <a:pt x="86678" y="122821"/>
                      </a:lnTo>
                      <a:lnTo>
                        <a:pt x="86678" y="81881"/>
                      </a:lnTo>
                      <a:lnTo>
                        <a:pt x="181928" y="81881"/>
                      </a:lnTo>
                      <a:lnTo>
                        <a:pt x="181928" y="139959"/>
                      </a:lnTo>
                      <a:cubicBezTo>
                        <a:pt x="174308" y="154241"/>
                        <a:pt x="162878" y="165666"/>
                        <a:pt x="148590" y="175187"/>
                      </a:cubicBezTo>
                      <a:cubicBezTo>
                        <a:pt x="134303" y="184708"/>
                        <a:pt x="116205" y="190421"/>
                        <a:pt x="94298" y="190421"/>
                      </a:cubicBezTo>
                      <a:cubicBezTo>
                        <a:pt x="75248" y="190421"/>
                        <a:pt x="58103" y="186613"/>
                        <a:pt x="43815" y="178044"/>
                      </a:cubicBezTo>
                      <a:cubicBezTo>
                        <a:pt x="29528" y="170427"/>
                        <a:pt x="19050" y="159001"/>
                        <a:pt x="11430" y="144720"/>
                      </a:cubicBezTo>
                      <a:cubicBezTo>
                        <a:pt x="3810" y="130438"/>
                        <a:pt x="0" y="114253"/>
                        <a:pt x="0" y="95210"/>
                      </a:cubicBezTo>
                      <a:cubicBezTo>
                        <a:pt x="0" y="77121"/>
                        <a:pt x="3810" y="60935"/>
                        <a:pt x="11430" y="45701"/>
                      </a:cubicBezTo>
                      <a:cubicBezTo>
                        <a:pt x="19050" y="30467"/>
                        <a:pt x="29528" y="19994"/>
                        <a:pt x="43815" y="12377"/>
                      </a:cubicBezTo>
                      <a:cubicBezTo>
                        <a:pt x="58103" y="4761"/>
                        <a:pt x="74295" y="0"/>
                        <a:pt x="93345" y="0"/>
                      </a:cubicBezTo>
                      <a:cubicBezTo>
                        <a:pt x="118110" y="0"/>
                        <a:pt x="137160" y="5713"/>
                        <a:pt x="152400" y="17138"/>
                      </a:cubicBezTo>
                      <a:cubicBezTo>
                        <a:pt x="167640" y="28563"/>
                        <a:pt x="177165" y="44749"/>
                        <a:pt x="180023" y="64743"/>
                      </a:cubicBezTo>
                      <a:lnTo>
                        <a:pt x="119063" y="6474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00" name="Google Shape;600;g283a1922f65_0_150"/>
                <p:cNvSpPr/>
                <p:nvPr/>
              </p:nvSpPr>
              <p:spPr>
                <a:xfrm>
                  <a:off x="2676841" y="3188436"/>
                  <a:ext cx="157162" cy="186612"/>
                </a:xfrm>
                <a:custGeom>
                  <a:avLst/>
                  <a:gdLst/>
                  <a:ahLst/>
                  <a:cxnLst/>
                  <a:rect l="l" t="t" r="r" b="b"/>
                  <a:pathLst>
                    <a:path w="157162" h="186612" extrusionOk="0">
                      <a:moveTo>
                        <a:pt x="93345" y="185660"/>
                      </a:moveTo>
                      <a:lnTo>
                        <a:pt x="58103" y="119013"/>
                      </a:lnTo>
                      <a:lnTo>
                        <a:pt x="58103" y="119013"/>
                      </a:lnTo>
                      <a:lnTo>
                        <a:pt x="58103" y="185660"/>
                      </a:lnTo>
                      <a:lnTo>
                        <a:pt x="0" y="185660"/>
                      </a:lnTo>
                      <a:lnTo>
                        <a:pt x="0" y="0"/>
                      </a:lnTo>
                      <a:lnTo>
                        <a:pt x="86678" y="0"/>
                      </a:lnTo>
                      <a:cubicBezTo>
                        <a:pt x="101917" y="0"/>
                        <a:pt x="114300" y="2856"/>
                        <a:pt x="125730" y="7617"/>
                      </a:cubicBezTo>
                      <a:cubicBezTo>
                        <a:pt x="136208" y="13330"/>
                        <a:pt x="144780" y="19994"/>
                        <a:pt x="149542" y="29515"/>
                      </a:cubicBezTo>
                      <a:cubicBezTo>
                        <a:pt x="154305" y="39036"/>
                        <a:pt x="157163" y="49510"/>
                        <a:pt x="157163" y="60935"/>
                      </a:cubicBezTo>
                      <a:cubicBezTo>
                        <a:pt x="157163" y="73312"/>
                        <a:pt x="153353" y="84737"/>
                        <a:pt x="146685" y="94258"/>
                      </a:cubicBezTo>
                      <a:cubicBezTo>
                        <a:pt x="140017" y="103779"/>
                        <a:pt x="129540" y="110444"/>
                        <a:pt x="117158" y="115205"/>
                      </a:cubicBezTo>
                      <a:lnTo>
                        <a:pt x="157163" y="186613"/>
                      </a:lnTo>
                      <a:lnTo>
                        <a:pt x="93345" y="186613"/>
                      </a:lnTo>
                      <a:close/>
                      <a:moveTo>
                        <a:pt x="58103" y="80929"/>
                      </a:moveTo>
                      <a:lnTo>
                        <a:pt x="80963" y="80929"/>
                      </a:lnTo>
                      <a:cubicBezTo>
                        <a:pt x="86678" y="80929"/>
                        <a:pt x="90488" y="79977"/>
                        <a:pt x="93345" y="77121"/>
                      </a:cubicBezTo>
                      <a:cubicBezTo>
                        <a:pt x="96203" y="74264"/>
                        <a:pt x="97155" y="70456"/>
                        <a:pt x="97155" y="64743"/>
                      </a:cubicBezTo>
                      <a:cubicBezTo>
                        <a:pt x="97155" y="59983"/>
                        <a:pt x="95250" y="56174"/>
                        <a:pt x="92392" y="53318"/>
                      </a:cubicBezTo>
                      <a:cubicBezTo>
                        <a:pt x="89535" y="50462"/>
                        <a:pt x="85725" y="49510"/>
                        <a:pt x="80010" y="49510"/>
                      </a:cubicBezTo>
                      <a:lnTo>
                        <a:pt x="57150" y="49510"/>
                      </a:lnTo>
                      <a:lnTo>
                        <a:pt x="57150" y="8092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01" name="Google Shape;601;g283a1922f65_0_150"/>
                <p:cNvSpPr/>
                <p:nvPr/>
              </p:nvSpPr>
              <p:spPr>
                <a:xfrm>
                  <a:off x="2853054" y="3188436"/>
                  <a:ext cx="58102" cy="185660"/>
                </a:xfrm>
                <a:custGeom>
                  <a:avLst/>
                  <a:gdLst/>
                  <a:ahLst/>
                  <a:cxnLst/>
                  <a:rect l="l" t="t" r="r" b="b"/>
                  <a:pathLst>
                    <a:path w="58102" h="185660" extrusionOk="0">
                      <a:moveTo>
                        <a:pt x="58103" y="0"/>
                      </a:moveTo>
                      <a:lnTo>
                        <a:pt x="58103" y="185660"/>
                      </a:lnTo>
                      <a:lnTo>
                        <a:pt x="0" y="185660"/>
                      </a:lnTo>
                      <a:lnTo>
                        <a:pt x="0" y="0"/>
                      </a:lnTo>
                      <a:lnTo>
                        <a:pt x="58103"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02" name="Google Shape;602;g283a1922f65_0_150"/>
                <p:cNvSpPr/>
                <p:nvPr/>
              </p:nvSpPr>
              <p:spPr>
                <a:xfrm>
                  <a:off x="2275839" y="3402660"/>
                  <a:ext cx="131444" cy="186612"/>
                </a:xfrm>
                <a:custGeom>
                  <a:avLst/>
                  <a:gdLst/>
                  <a:ahLst/>
                  <a:cxnLst/>
                  <a:rect l="l" t="t" r="r" b="b"/>
                  <a:pathLst>
                    <a:path w="131444" h="186612" extrusionOk="0">
                      <a:moveTo>
                        <a:pt x="131445" y="0"/>
                      </a:moveTo>
                      <a:lnTo>
                        <a:pt x="131445" y="46653"/>
                      </a:lnTo>
                      <a:lnTo>
                        <a:pt x="58102" y="46653"/>
                      </a:lnTo>
                      <a:lnTo>
                        <a:pt x="58102" y="72360"/>
                      </a:lnTo>
                      <a:lnTo>
                        <a:pt x="110490" y="72360"/>
                      </a:lnTo>
                      <a:lnTo>
                        <a:pt x="110490" y="116157"/>
                      </a:lnTo>
                      <a:lnTo>
                        <a:pt x="58102" y="116157"/>
                      </a:lnTo>
                      <a:lnTo>
                        <a:pt x="58102" y="186613"/>
                      </a:lnTo>
                      <a:lnTo>
                        <a:pt x="0" y="186613"/>
                      </a:lnTo>
                      <a:lnTo>
                        <a:pt x="0" y="952"/>
                      </a:lnTo>
                      <a:lnTo>
                        <a:pt x="131445" y="952"/>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03" name="Google Shape;603;g283a1922f65_0_150"/>
                <p:cNvSpPr/>
                <p:nvPr/>
              </p:nvSpPr>
              <p:spPr>
                <a:xfrm>
                  <a:off x="2420619" y="3397899"/>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9"/>
                        <a:pt x="79058"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04" name="Google Shape;604;g283a1922f65_0_150"/>
                <p:cNvSpPr/>
                <p:nvPr/>
              </p:nvSpPr>
              <p:spPr>
                <a:xfrm>
                  <a:off x="2628264" y="3397899"/>
                  <a:ext cx="191452" cy="192325"/>
                </a:xfrm>
                <a:custGeom>
                  <a:avLst/>
                  <a:gdLst/>
                  <a:ahLst/>
                  <a:cxnLst/>
                  <a:rect l="l" t="t" r="r" b="b"/>
                  <a:pathLst>
                    <a:path w="191452" h="192325" extrusionOk="0">
                      <a:moveTo>
                        <a:pt x="48577" y="179948"/>
                      </a:moveTo>
                      <a:cubicBezTo>
                        <a:pt x="34290" y="171379"/>
                        <a:pt x="21907" y="159954"/>
                        <a:pt x="13335" y="145672"/>
                      </a:cubicBezTo>
                      <a:cubicBezTo>
                        <a:pt x="4763" y="131390"/>
                        <a:pt x="0" y="115205"/>
                        <a:pt x="0" y="96163"/>
                      </a:cubicBezTo>
                      <a:cubicBezTo>
                        <a:pt x="0" y="78073"/>
                        <a:pt x="4763" y="61887"/>
                        <a:pt x="13335" y="46653"/>
                      </a:cubicBezTo>
                      <a:cubicBezTo>
                        <a:pt x="21907" y="32372"/>
                        <a:pt x="33338" y="20946"/>
                        <a:pt x="48577" y="12377"/>
                      </a:cubicBezTo>
                      <a:cubicBezTo>
                        <a:pt x="62865" y="3809"/>
                        <a:pt x="79057"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7" y="192325"/>
                        <a:pt x="62865" y="188517"/>
                        <a:pt x="48577"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2"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2" y="138055"/>
                      </a:cubicBezTo>
                      <a:cubicBezTo>
                        <a:pt x="107632" y="138055"/>
                        <a:pt x="117157" y="134247"/>
                        <a:pt x="122872"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05" name="Google Shape;605;g283a1922f65_0_150"/>
                <p:cNvSpPr/>
                <p:nvPr/>
              </p:nvSpPr>
              <p:spPr>
                <a:xfrm>
                  <a:off x="2840671" y="3401708"/>
                  <a:ext cx="173355" cy="185660"/>
                </a:xfrm>
                <a:custGeom>
                  <a:avLst/>
                  <a:gdLst/>
                  <a:ahLst/>
                  <a:cxnLst/>
                  <a:rect l="l" t="t" r="r" b="b"/>
                  <a:pathLst>
                    <a:path w="173355"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3" y="123774"/>
                      </a:moveTo>
                      <a:cubicBezTo>
                        <a:pt x="111443" y="116157"/>
                        <a:pt x="115253" y="106636"/>
                        <a:pt x="115253" y="93306"/>
                      </a:cubicBezTo>
                      <a:cubicBezTo>
                        <a:pt x="115253" y="79977"/>
                        <a:pt x="111443" y="69504"/>
                        <a:pt x="103823" y="62839"/>
                      </a:cubicBezTo>
                      <a:cubicBezTo>
                        <a:pt x="96203" y="55222"/>
                        <a:pt x="85725" y="52366"/>
                        <a:pt x="72390" y="52366"/>
                      </a:cubicBezTo>
                      <a:lnTo>
                        <a:pt x="58103" y="52366"/>
                      </a:lnTo>
                      <a:lnTo>
                        <a:pt x="58103" y="135199"/>
                      </a:lnTo>
                      <a:lnTo>
                        <a:pt x="72390" y="135199"/>
                      </a:lnTo>
                      <a:cubicBezTo>
                        <a:pt x="85725" y="134247"/>
                        <a:pt x="96203" y="131390"/>
                        <a:pt x="103823" y="123774"/>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06" name="Google Shape;606;g283a1922f65_0_150"/>
                <p:cNvSpPr/>
                <p:nvPr/>
              </p:nvSpPr>
              <p:spPr>
                <a:xfrm>
                  <a:off x="2275839" y="3616883"/>
                  <a:ext cx="123825" cy="185660"/>
                </a:xfrm>
                <a:custGeom>
                  <a:avLst/>
                  <a:gdLst/>
                  <a:ahLst/>
                  <a:cxnLst/>
                  <a:rect l="l" t="t" r="r" b="b"/>
                  <a:pathLst>
                    <a:path w="123825" h="185660" extrusionOk="0">
                      <a:moveTo>
                        <a:pt x="58102" y="45701"/>
                      </a:moveTo>
                      <a:lnTo>
                        <a:pt x="58102" y="68552"/>
                      </a:lnTo>
                      <a:lnTo>
                        <a:pt x="116205" y="68552"/>
                      </a:lnTo>
                      <a:lnTo>
                        <a:pt x="116205" y="112348"/>
                      </a:lnTo>
                      <a:lnTo>
                        <a:pt x="58102" y="112348"/>
                      </a:lnTo>
                      <a:lnTo>
                        <a:pt x="58102" y="139007"/>
                      </a:lnTo>
                      <a:lnTo>
                        <a:pt x="123825" y="139007"/>
                      </a:lnTo>
                      <a:lnTo>
                        <a:pt x="123825" y="185660"/>
                      </a:lnTo>
                      <a:lnTo>
                        <a:pt x="0" y="185660"/>
                      </a:lnTo>
                      <a:lnTo>
                        <a:pt x="0" y="0"/>
                      </a:lnTo>
                      <a:lnTo>
                        <a:pt x="123825" y="0"/>
                      </a:lnTo>
                      <a:lnTo>
                        <a:pt x="123825" y="46653"/>
                      </a:lnTo>
                      <a:lnTo>
                        <a:pt x="58102" y="4665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07" name="Google Shape;607;g283a1922f65_0_150"/>
                <p:cNvSpPr/>
                <p:nvPr/>
              </p:nvSpPr>
              <p:spPr>
                <a:xfrm>
                  <a:off x="2422524" y="3615931"/>
                  <a:ext cx="173354" cy="185660"/>
                </a:xfrm>
                <a:custGeom>
                  <a:avLst/>
                  <a:gdLst/>
                  <a:ahLst/>
                  <a:cxnLst/>
                  <a:rect l="l" t="t" r="r" b="b"/>
                  <a:pathLst>
                    <a:path w="173354"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6203" y="0"/>
                        <a:pt x="113347" y="4761"/>
                        <a:pt x="128588" y="12377"/>
                      </a:cubicBezTo>
                      <a:close/>
                      <a:moveTo>
                        <a:pt x="102870" y="123774"/>
                      </a:moveTo>
                      <a:cubicBezTo>
                        <a:pt x="110490" y="116157"/>
                        <a:pt x="114300" y="106636"/>
                        <a:pt x="114300" y="93306"/>
                      </a:cubicBezTo>
                      <a:cubicBezTo>
                        <a:pt x="114300" y="79977"/>
                        <a:pt x="110490" y="69504"/>
                        <a:pt x="102870" y="62839"/>
                      </a:cubicBezTo>
                      <a:cubicBezTo>
                        <a:pt x="95250" y="55222"/>
                        <a:pt x="84772" y="52366"/>
                        <a:pt x="71438" y="52366"/>
                      </a:cubicBezTo>
                      <a:lnTo>
                        <a:pt x="57150" y="52366"/>
                      </a:lnTo>
                      <a:lnTo>
                        <a:pt x="57150" y="135199"/>
                      </a:lnTo>
                      <a:lnTo>
                        <a:pt x="71438" y="135199"/>
                      </a:lnTo>
                      <a:cubicBezTo>
                        <a:pt x="84772" y="134247"/>
                        <a:pt x="95250" y="130438"/>
                        <a:pt x="102870" y="123774"/>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08" name="Google Shape;608;g283a1922f65_0_150"/>
                <p:cNvSpPr/>
                <p:nvPr/>
              </p:nvSpPr>
              <p:spPr>
                <a:xfrm>
                  <a:off x="2614929" y="3615931"/>
                  <a:ext cx="165735" cy="188516"/>
                </a:xfrm>
                <a:custGeom>
                  <a:avLst/>
                  <a:gdLst/>
                  <a:ahLst/>
                  <a:cxnLst/>
                  <a:rect l="l" t="t" r="r" b="b"/>
                  <a:pathLst>
                    <a:path w="165735" h="188516" extrusionOk="0">
                      <a:moveTo>
                        <a:pt x="59055" y="0"/>
                      </a:moveTo>
                      <a:lnTo>
                        <a:pt x="59055" y="104732"/>
                      </a:lnTo>
                      <a:cubicBezTo>
                        <a:pt x="59055" y="113300"/>
                        <a:pt x="60960" y="119965"/>
                        <a:pt x="64770" y="124726"/>
                      </a:cubicBezTo>
                      <a:cubicBezTo>
                        <a:pt x="68580" y="129486"/>
                        <a:pt x="74295" y="132342"/>
                        <a:pt x="82867" y="132342"/>
                      </a:cubicBezTo>
                      <a:cubicBezTo>
                        <a:pt x="91440" y="132342"/>
                        <a:pt x="97155" y="129486"/>
                        <a:pt x="101917" y="124726"/>
                      </a:cubicBezTo>
                      <a:cubicBezTo>
                        <a:pt x="105728" y="119965"/>
                        <a:pt x="107633" y="113300"/>
                        <a:pt x="107633" y="104732"/>
                      </a:cubicBezTo>
                      <a:lnTo>
                        <a:pt x="107633" y="0"/>
                      </a:lnTo>
                      <a:lnTo>
                        <a:pt x="165735" y="0"/>
                      </a:lnTo>
                      <a:lnTo>
                        <a:pt x="165735" y="104732"/>
                      </a:lnTo>
                      <a:cubicBezTo>
                        <a:pt x="165735" y="122821"/>
                        <a:pt x="161925" y="137103"/>
                        <a:pt x="154305" y="150433"/>
                      </a:cubicBezTo>
                      <a:cubicBezTo>
                        <a:pt x="146685" y="162810"/>
                        <a:pt x="137160" y="172331"/>
                        <a:pt x="123825" y="178996"/>
                      </a:cubicBezTo>
                      <a:cubicBezTo>
                        <a:pt x="111442" y="185660"/>
                        <a:pt x="97155" y="188517"/>
                        <a:pt x="80963" y="188517"/>
                      </a:cubicBezTo>
                      <a:cubicBezTo>
                        <a:pt x="64770" y="188517"/>
                        <a:pt x="51435" y="185660"/>
                        <a:pt x="39053" y="178996"/>
                      </a:cubicBezTo>
                      <a:cubicBezTo>
                        <a:pt x="26670" y="172331"/>
                        <a:pt x="17145" y="163762"/>
                        <a:pt x="10478" y="150433"/>
                      </a:cubicBezTo>
                      <a:cubicBezTo>
                        <a:pt x="3810" y="138055"/>
                        <a:pt x="0" y="122821"/>
                        <a:pt x="0" y="104732"/>
                      </a:cubicBezTo>
                      <a:lnTo>
                        <a:pt x="0" y="0"/>
                      </a:lnTo>
                      <a:lnTo>
                        <a:pt x="59055"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609" name="Google Shape;609;g283a1922f65_0_150"/>
              <p:cNvGrpSpPr/>
              <p:nvPr/>
            </p:nvGrpSpPr>
            <p:grpSpPr>
              <a:xfrm>
                <a:off x="2270124" y="2609557"/>
                <a:ext cx="904874" cy="408453"/>
                <a:chOff x="2270124" y="2609557"/>
                <a:chExt cx="904874" cy="408453"/>
              </a:xfrm>
            </p:grpSpPr>
            <p:sp>
              <p:nvSpPr>
                <p:cNvPr id="610" name="Google Shape;610;g283a1922f65_0_150"/>
                <p:cNvSpPr/>
                <p:nvPr/>
              </p:nvSpPr>
              <p:spPr>
                <a:xfrm>
                  <a:off x="2275839" y="2615269"/>
                  <a:ext cx="160019" cy="185660"/>
                </a:xfrm>
                <a:custGeom>
                  <a:avLst/>
                  <a:gdLst/>
                  <a:ahLst/>
                  <a:cxnLst/>
                  <a:rect l="l" t="t" r="r" b="b"/>
                  <a:pathLst>
                    <a:path w="160019" h="185660" extrusionOk="0">
                      <a:moveTo>
                        <a:pt x="150495" y="105684"/>
                      </a:moveTo>
                      <a:cubicBezTo>
                        <a:pt x="157163" y="114253"/>
                        <a:pt x="160020" y="122822"/>
                        <a:pt x="160020" y="134247"/>
                      </a:cubicBezTo>
                      <a:cubicBezTo>
                        <a:pt x="160020" y="150433"/>
                        <a:pt x="154305" y="162810"/>
                        <a:pt x="143827" y="172331"/>
                      </a:cubicBezTo>
                      <a:cubicBezTo>
                        <a:pt x="133350" y="180900"/>
                        <a:pt x="117157" y="185660"/>
                        <a:pt x="97155" y="185660"/>
                      </a:cubicBezTo>
                      <a:lnTo>
                        <a:pt x="0" y="185660"/>
                      </a:lnTo>
                      <a:lnTo>
                        <a:pt x="0" y="0"/>
                      </a:lnTo>
                      <a:lnTo>
                        <a:pt x="95250" y="0"/>
                      </a:lnTo>
                      <a:cubicBezTo>
                        <a:pt x="114300" y="0"/>
                        <a:pt x="128588" y="3808"/>
                        <a:pt x="140017" y="12377"/>
                      </a:cubicBezTo>
                      <a:cubicBezTo>
                        <a:pt x="150495" y="20946"/>
                        <a:pt x="156210" y="32372"/>
                        <a:pt x="156210" y="48557"/>
                      </a:cubicBezTo>
                      <a:cubicBezTo>
                        <a:pt x="156210" y="59031"/>
                        <a:pt x="153352" y="68552"/>
                        <a:pt x="147638" y="76168"/>
                      </a:cubicBezTo>
                      <a:cubicBezTo>
                        <a:pt x="141922" y="83785"/>
                        <a:pt x="134302" y="88546"/>
                        <a:pt x="124777" y="91402"/>
                      </a:cubicBezTo>
                      <a:cubicBezTo>
                        <a:pt x="136207" y="92354"/>
                        <a:pt x="144780" y="97115"/>
                        <a:pt x="150495" y="105684"/>
                      </a:cubicBezTo>
                      <a:close/>
                      <a:moveTo>
                        <a:pt x="58102" y="71408"/>
                      </a:moveTo>
                      <a:lnTo>
                        <a:pt x="80963" y="71408"/>
                      </a:lnTo>
                      <a:cubicBezTo>
                        <a:pt x="86677" y="71408"/>
                        <a:pt x="90488" y="70456"/>
                        <a:pt x="92392" y="68552"/>
                      </a:cubicBezTo>
                      <a:cubicBezTo>
                        <a:pt x="94297" y="66647"/>
                        <a:pt x="96202" y="62839"/>
                        <a:pt x="96202" y="59031"/>
                      </a:cubicBezTo>
                      <a:cubicBezTo>
                        <a:pt x="96202" y="54270"/>
                        <a:pt x="95250" y="51414"/>
                        <a:pt x="92392" y="48557"/>
                      </a:cubicBezTo>
                      <a:cubicBezTo>
                        <a:pt x="89535" y="45701"/>
                        <a:pt x="85725" y="45701"/>
                        <a:pt x="80963" y="45701"/>
                      </a:cubicBezTo>
                      <a:lnTo>
                        <a:pt x="58102" y="45701"/>
                      </a:lnTo>
                      <a:lnTo>
                        <a:pt x="58102" y="71408"/>
                      </a:lnTo>
                      <a:close/>
                      <a:moveTo>
                        <a:pt x="96202" y="135199"/>
                      </a:moveTo>
                      <a:cubicBezTo>
                        <a:pt x="99060" y="133295"/>
                        <a:pt x="100013" y="129486"/>
                        <a:pt x="100013" y="125678"/>
                      </a:cubicBezTo>
                      <a:cubicBezTo>
                        <a:pt x="100013" y="117109"/>
                        <a:pt x="95250" y="112348"/>
                        <a:pt x="84772" y="112348"/>
                      </a:cubicBezTo>
                      <a:lnTo>
                        <a:pt x="58102" y="112348"/>
                      </a:lnTo>
                      <a:lnTo>
                        <a:pt x="58102" y="139007"/>
                      </a:lnTo>
                      <a:lnTo>
                        <a:pt x="84772" y="139007"/>
                      </a:lnTo>
                      <a:cubicBezTo>
                        <a:pt x="90488" y="138055"/>
                        <a:pt x="94297" y="137103"/>
                        <a:pt x="96202" y="135199"/>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11" name="Google Shape;611;g283a1922f65_0_150"/>
                <p:cNvSpPr/>
                <p:nvPr/>
              </p:nvSpPr>
              <p:spPr>
                <a:xfrm>
                  <a:off x="2455862" y="2614317"/>
                  <a:ext cx="114300" cy="185660"/>
                </a:xfrm>
                <a:custGeom>
                  <a:avLst/>
                  <a:gdLst/>
                  <a:ahLst/>
                  <a:cxnLst/>
                  <a:rect l="l" t="t" r="r" b="b"/>
                  <a:pathLst>
                    <a:path w="114300" h="185660" extrusionOk="0">
                      <a:moveTo>
                        <a:pt x="58103" y="141864"/>
                      </a:moveTo>
                      <a:lnTo>
                        <a:pt x="114300" y="141864"/>
                      </a:lnTo>
                      <a:lnTo>
                        <a:pt x="114300" y="185660"/>
                      </a:lnTo>
                      <a:lnTo>
                        <a:pt x="0" y="185660"/>
                      </a:lnTo>
                      <a:lnTo>
                        <a:pt x="0" y="0"/>
                      </a:lnTo>
                      <a:lnTo>
                        <a:pt x="58103" y="0"/>
                      </a:lnTo>
                      <a:lnTo>
                        <a:pt x="58103" y="14186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12" name="Google Shape;612;g283a1922f65_0_150"/>
                <p:cNvSpPr/>
                <p:nvPr/>
              </p:nvSpPr>
              <p:spPr>
                <a:xfrm>
                  <a:off x="2582544" y="2609557"/>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8"/>
                        <a:pt x="79058" y="0"/>
                        <a:pt x="97155" y="0"/>
                      </a:cubicBezTo>
                      <a:cubicBezTo>
                        <a:pt x="114300" y="0"/>
                        <a:pt x="130492" y="3808"/>
                        <a:pt x="144780" y="12377"/>
                      </a:cubicBezTo>
                      <a:cubicBezTo>
                        <a:pt x="159067" y="20946"/>
                        <a:pt x="170497" y="31419"/>
                        <a:pt x="179070" y="46653"/>
                      </a:cubicBezTo>
                      <a:cubicBezTo>
                        <a:pt x="187642" y="60935"/>
                        <a:pt x="191452" y="77120"/>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8" y="192325"/>
                        <a:pt x="62865"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13" name="Google Shape;613;g283a1922f65_0_150"/>
                <p:cNvSpPr/>
                <p:nvPr/>
              </p:nvSpPr>
              <p:spPr>
                <a:xfrm>
                  <a:off x="2790189" y="2612413"/>
                  <a:ext cx="182879" cy="192325"/>
                </a:xfrm>
                <a:custGeom>
                  <a:avLst/>
                  <a:gdLst/>
                  <a:ahLst/>
                  <a:cxnLst/>
                  <a:rect l="l" t="t" r="r" b="b"/>
                  <a:pathLst>
                    <a:path w="182879" h="192325" extrusionOk="0">
                      <a:moveTo>
                        <a:pt x="11430" y="45701"/>
                      </a:moveTo>
                      <a:cubicBezTo>
                        <a:pt x="19050" y="31419"/>
                        <a:pt x="29527" y="19994"/>
                        <a:pt x="43815" y="12377"/>
                      </a:cubicBezTo>
                      <a:cubicBezTo>
                        <a:pt x="58102" y="4761"/>
                        <a:pt x="74295" y="0"/>
                        <a:pt x="92392" y="0"/>
                      </a:cubicBezTo>
                      <a:cubicBezTo>
                        <a:pt x="108585" y="0"/>
                        <a:pt x="122872" y="2856"/>
                        <a:pt x="135255" y="9521"/>
                      </a:cubicBezTo>
                      <a:cubicBezTo>
                        <a:pt x="147638" y="16186"/>
                        <a:pt x="158115" y="23803"/>
                        <a:pt x="166688" y="35228"/>
                      </a:cubicBezTo>
                      <a:cubicBezTo>
                        <a:pt x="174307"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7" y="66647"/>
                      </a:cubicBezTo>
                      <a:cubicBezTo>
                        <a:pt x="61913" y="74264"/>
                        <a:pt x="59055" y="83785"/>
                        <a:pt x="59055" y="96163"/>
                      </a:cubicBezTo>
                      <a:cubicBezTo>
                        <a:pt x="59055" y="108540"/>
                        <a:pt x="61913" y="118061"/>
                        <a:pt x="67627" y="125678"/>
                      </a:cubicBezTo>
                      <a:cubicBezTo>
                        <a:pt x="73342" y="133295"/>
                        <a:pt x="80963" y="137103"/>
                        <a:pt x="90488" y="137103"/>
                      </a:cubicBezTo>
                      <a:cubicBezTo>
                        <a:pt x="97155" y="137103"/>
                        <a:pt x="102870" y="135199"/>
                        <a:pt x="108585" y="132343"/>
                      </a:cubicBezTo>
                      <a:cubicBezTo>
                        <a:pt x="113347" y="128534"/>
                        <a:pt x="118110" y="123774"/>
                        <a:pt x="120967" y="118061"/>
                      </a:cubicBezTo>
                      <a:lnTo>
                        <a:pt x="182880" y="118061"/>
                      </a:lnTo>
                      <a:cubicBezTo>
                        <a:pt x="180022" y="132343"/>
                        <a:pt x="175260" y="145672"/>
                        <a:pt x="166688" y="157097"/>
                      </a:cubicBezTo>
                      <a:cubicBezTo>
                        <a:pt x="159067" y="168523"/>
                        <a:pt x="148590" y="177091"/>
                        <a:pt x="135255" y="182804"/>
                      </a:cubicBezTo>
                      <a:cubicBezTo>
                        <a:pt x="122872" y="188517"/>
                        <a:pt x="108585" y="192325"/>
                        <a:pt x="92392" y="192325"/>
                      </a:cubicBezTo>
                      <a:cubicBezTo>
                        <a:pt x="73342" y="192325"/>
                        <a:pt x="57150" y="188517"/>
                        <a:pt x="43815" y="179948"/>
                      </a:cubicBezTo>
                      <a:cubicBezTo>
                        <a:pt x="29527" y="172331"/>
                        <a:pt x="19050" y="160906"/>
                        <a:pt x="11430" y="146624"/>
                      </a:cubicBezTo>
                      <a:cubicBezTo>
                        <a:pt x="3810" y="132343"/>
                        <a:pt x="0" y="116157"/>
                        <a:pt x="0" y="97115"/>
                      </a:cubicBezTo>
                      <a:cubicBezTo>
                        <a:pt x="0" y="76168"/>
                        <a:pt x="3810" y="59983"/>
                        <a:pt x="11430" y="45701"/>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14" name="Google Shape;614;g283a1922f65_0_150"/>
                <p:cNvSpPr/>
                <p:nvPr/>
              </p:nvSpPr>
              <p:spPr>
                <a:xfrm>
                  <a:off x="2993071" y="2614317"/>
                  <a:ext cx="181927" cy="186612"/>
                </a:xfrm>
                <a:custGeom>
                  <a:avLst/>
                  <a:gdLst/>
                  <a:ahLst/>
                  <a:cxnLst/>
                  <a:rect l="l" t="t" r="r" b="b"/>
                  <a:pathLst>
                    <a:path w="181927" h="186612" extrusionOk="0">
                      <a:moveTo>
                        <a:pt x="112395" y="185660"/>
                      </a:moveTo>
                      <a:lnTo>
                        <a:pt x="58103" y="104732"/>
                      </a:lnTo>
                      <a:lnTo>
                        <a:pt x="58103" y="185660"/>
                      </a:lnTo>
                      <a:lnTo>
                        <a:pt x="0" y="185660"/>
                      </a:lnTo>
                      <a:lnTo>
                        <a:pt x="0" y="0"/>
                      </a:lnTo>
                      <a:lnTo>
                        <a:pt x="58103" y="0"/>
                      </a:lnTo>
                      <a:lnTo>
                        <a:pt x="58103" y="78073"/>
                      </a:lnTo>
                      <a:lnTo>
                        <a:pt x="111443" y="0"/>
                      </a:lnTo>
                      <a:lnTo>
                        <a:pt x="177165" y="0"/>
                      </a:lnTo>
                      <a:lnTo>
                        <a:pt x="113347" y="89498"/>
                      </a:lnTo>
                      <a:lnTo>
                        <a:pt x="181928" y="186612"/>
                      </a:lnTo>
                      <a:lnTo>
                        <a:pt x="112395" y="186612"/>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15" name="Google Shape;615;g283a1922f65_0_150"/>
                <p:cNvSpPr/>
                <p:nvPr/>
              </p:nvSpPr>
              <p:spPr>
                <a:xfrm>
                  <a:off x="2270124" y="2825685"/>
                  <a:ext cx="182879" cy="192325"/>
                </a:xfrm>
                <a:custGeom>
                  <a:avLst/>
                  <a:gdLst/>
                  <a:ahLst/>
                  <a:cxnLst/>
                  <a:rect l="l" t="t" r="r" b="b"/>
                  <a:pathLst>
                    <a:path w="182879" h="192325" extrusionOk="0">
                      <a:moveTo>
                        <a:pt x="11430" y="45701"/>
                      </a:moveTo>
                      <a:cubicBezTo>
                        <a:pt x="19050" y="31419"/>
                        <a:pt x="29528" y="19994"/>
                        <a:pt x="43815" y="12377"/>
                      </a:cubicBezTo>
                      <a:cubicBezTo>
                        <a:pt x="58103" y="4761"/>
                        <a:pt x="74295" y="0"/>
                        <a:pt x="92392" y="0"/>
                      </a:cubicBezTo>
                      <a:cubicBezTo>
                        <a:pt x="108585" y="0"/>
                        <a:pt x="122872" y="2856"/>
                        <a:pt x="135255" y="9521"/>
                      </a:cubicBezTo>
                      <a:cubicBezTo>
                        <a:pt x="147638" y="16186"/>
                        <a:pt x="158115" y="23803"/>
                        <a:pt x="166688" y="35228"/>
                      </a:cubicBezTo>
                      <a:cubicBezTo>
                        <a:pt x="174308"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8" y="66647"/>
                      </a:cubicBezTo>
                      <a:cubicBezTo>
                        <a:pt x="61913" y="74264"/>
                        <a:pt x="59055" y="83785"/>
                        <a:pt x="59055" y="96162"/>
                      </a:cubicBezTo>
                      <a:cubicBezTo>
                        <a:pt x="59055" y="108540"/>
                        <a:pt x="61913" y="118061"/>
                        <a:pt x="67628" y="125678"/>
                      </a:cubicBezTo>
                      <a:cubicBezTo>
                        <a:pt x="73342" y="133295"/>
                        <a:pt x="80963" y="137103"/>
                        <a:pt x="90488" y="137103"/>
                      </a:cubicBezTo>
                      <a:cubicBezTo>
                        <a:pt x="97155" y="137103"/>
                        <a:pt x="102870" y="135199"/>
                        <a:pt x="108585" y="132342"/>
                      </a:cubicBezTo>
                      <a:cubicBezTo>
                        <a:pt x="113347" y="128534"/>
                        <a:pt x="118110" y="123774"/>
                        <a:pt x="120967" y="118061"/>
                      </a:cubicBezTo>
                      <a:lnTo>
                        <a:pt x="182880" y="118061"/>
                      </a:lnTo>
                      <a:cubicBezTo>
                        <a:pt x="180022" y="132342"/>
                        <a:pt x="175260" y="145672"/>
                        <a:pt x="166688" y="157097"/>
                      </a:cubicBezTo>
                      <a:cubicBezTo>
                        <a:pt x="159067" y="168522"/>
                        <a:pt x="148590" y="177091"/>
                        <a:pt x="135255" y="182804"/>
                      </a:cubicBezTo>
                      <a:cubicBezTo>
                        <a:pt x="122872" y="188517"/>
                        <a:pt x="108585" y="192325"/>
                        <a:pt x="92392" y="192325"/>
                      </a:cubicBezTo>
                      <a:cubicBezTo>
                        <a:pt x="73342" y="192325"/>
                        <a:pt x="57150" y="188517"/>
                        <a:pt x="43815" y="179948"/>
                      </a:cubicBezTo>
                      <a:cubicBezTo>
                        <a:pt x="29528" y="172331"/>
                        <a:pt x="19050" y="160906"/>
                        <a:pt x="11430" y="146624"/>
                      </a:cubicBezTo>
                      <a:cubicBezTo>
                        <a:pt x="3810" y="132342"/>
                        <a:pt x="0" y="116157"/>
                        <a:pt x="0" y="97115"/>
                      </a:cubicBezTo>
                      <a:cubicBezTo>
                        <a:pt x="953" y="77120"/>
                        <a:pt x="4763" y="59983"/>
                        <a:pt x="11430" y="45701"/>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16" name="Google Shape;616;g283a1922f65_0_150"/>
                <p:cNvSpPr/>
                <p:nvPr/>
              </p:nvSpPr>
              <p:spPr>
                <a:xfrm>
                  <a:off x="2473959" y="2827589"/>
                  <a:ext cx="171450" cy="186612"/>
                </a:xfrm>
                <a:custGeom>
                  <a:avLst/>
                  <a:gdLst/>
                  <a:ahLst/>
                  <a:cxnLst/>
                  <a:rect l="l" t="t" r="r" b="b"/>
                  <a:pathLst>
                    <a:path w="171450" h="186612" extrusionOk="0">
                      <a:moveTo>
                        <a:pt x="171450" y="0"/>
                      </a:moveTo>
                      <a:lnTo>
                        <a:pt x="171450" y="185660"/>
                      </a:lnTo>
                      <a:lnTo>
                        <a:pt x="113348" y="185660"/>
                      </a:lnTo>
                      <a:lnTo>
                        <a:pt x="113348" y="114253"/>
                      </a:lnTo>
                      <a:lnTo>
                        <a:pt x="58103" y="114253"/>
                      </a:lnTo>
                      <a:lnTo>
                        <a:pt x="58103" y="186613"/>
                      </a:lnTo>
                      <a:lnTo>
                        <a:pt x="0" y="186613"/>
                      </a:lnTo>
                      <a:lnTo>
                        <a:pt x="0" y="0"/>
                      </a:lnTo>
                      <a:lnTo>
                        <a:pt x="58103" y="0"/>
                      </a:lnTo>
                      <a:lnTo>
                        <a:pt x="58103" y="66647"/>
                      </a:lnTo>
                      <a:lnTo>
                        <a:pt x="113348" y="66647"/>
                      </a:lnTo>
                      <a:lnTo>
                        <a:pt x="113348" y="0"/>
                      </a:lnTo>
                      <a:lnTo>
                        <a:pt x="171450"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17" name="Google Shape;617;g283a1922f65_0_150"/>
                <p:cNvSpPr/>
                <p:nvPr/>
              </p:nvSpPr>
              <p:spPr>
                <a:xfrm>
                  <a:off x="2658744" y="2828541"/>
                  <a:ext cx="202882" cy="185660"/>
                </a:xfrm>
                <a:custGeom>
                  <a:avLst/>
                  <a:gdLst/>
                  <a:ahLst/>
                  <a:cxnLst/>
                  <a:rect l="l" t="t" r="r" b="b"/>
                  <a:pathLst>
                    <a:path w="202882" h="185660" extrusionOk="0">
                      <a:moveTo>
                        <a:pt x="132397" y="157097"/>
                      </a:moveTo>
                      <a:lnTo>
                        <a:pt x="70485" y="157097"/>
                      </a:lnTo>
                      <a:lnTo>
                        <a:pt x="60960" y="185660"/>
                      </a:lnTo>
                      <a:lnTo>
                        <a:pt x="0" y="185660"/>
                      </a:lnTo>
                      <a:lnTo>
                        <a:pt x="67627" y="0"/>
                      </a:lnTo>
                      <a:lnTo>
                        <a:pt x="135255" y="0"/>
                      </a:lnTo>
                      <a:lnTo>
                        <a:pt x="202883"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18" name="Google Shape;618;g283a1922f65_0_150"/>
                <p:cNvSpPr/>
                <p:nvPr/>
              </p:nvSpPr>
              <p:spPr>
                <a:xfrm>
                  <a:off x="2874962" y="2827589"/>
                  <a:ext cx="59054" cy="185660"/>
                </a:xfrm>
                <a:custGeom>
                  <a:avLst/>
                  <a:gdLst/>
                  <a:ahLst/>
                  <a:cxnLst/>
                  <a:rect l="l" t="t" r="r" b="b"/>
                  <a:pathLst>
                    <a:path w="59054" h="185660" extrusionOk="0">
                      <a:moveTo>
                        <a:pt x="59055" y="0"/>
                      </a:moveTo>
                      <a:lnTo>
                        <a:pt x="59055" y="185660"/>
                      </a:lnTo>
                      <a:lnTo>
                        <a:pt x="0" y="185660"/>
                      </a:lnTo>
                      <a:lnTo>
                        <a:pt x="0" y="0"/>
                      </a:lnTo>
                      <a:lnTo>
                        <a:pt x="59055"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19" name="Google Shape;619;g283a1922f65_0_150"/>
                <p:cNvSpPr/>
                <p:nvPr/>
              </p:nvSpPr>
              <p:spPr>
                <a:xfrm>
                  <a:off x="2959734" y="2827589"/>
                  <a:ext cx="178117" cy="186612"/>
                </a:xfrm>
                <a:custGeom>
                  <a:avLst/>
                  <a:gdLst/>
                  <a:ahLst/>
                  <a:cxnLst/>
                  <a:rect l="l" t="t" r="r" b="b"/>
                  <a:pathLst>
                    <a:path w="178117" h="186612" extrusionOk="0">
                      <a:moveTo>
                        <a:pt x="178118" y="186613"/>
                      </a:moveTo>
                      <a:lnTo>
                        <a:pt x="120015" y="186613"/>
                      </a:lnTo>
                      <a:lnTo>
                        <a:pt x="58103" y="93306"/>
                      </a:lnTo>
                      <a:lnTo>
                        <a:pt x="58103" y="186613"/>
                      </a:lnTo>
                      <a:lnTo>
                        <a:pt x="0" y="186613"/>
                      </a:lnTo>
                      <a:lnTo>
                        <a:pt x="0" y="0"/>
                      </a:lnTo>
                      <a:lnTo>
                        <a:pt x="58103" y="0"/>
                      </a:lnTo>
                      <a:lnTo>
                        <a:pt x="120015" y="95210"/>
                      </a:lnTo>
                      <a:lnTo>
                        <a:pt x="120015" y="0"/>
                      </a:lnTo>
                      <a:lnTo>
                        <a:pt x="178118" y="0"/>
                      </a:lnTo>
                      <a:lnTo>
                        <a:pt x="178118" y="18661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620" name="Google Shape;620;g283a1922f65_0_150"/>
              <p:cNvGrpSpPr/>
              <p:nvPr/>
            </p:nvGrpSpPr>
            <p:grpSpPr>
              <a:xfrm>
                <a:off x="2307271" y="3065615"/>
                <a:ext cx="207645" cy="85689"/>
                <a:chOff x="2307271" y="3065615"/>
                <a:chExt cx="207645" cy="85689"/>
              </a:xfrm>
            </p:grpSpPr>
            <p:sp>
              <p:nvSpPr>
                <p:cNvPr id="621" name="Google Shape;621;g283a1922f65_0_150"/>
                <p:cNvSpPr/>
                <p:nvPr/>
              </p:nvSpPr>
              <p:spPr>
                <a:xfrm>
                  <a:off x="2307271" y="3068471"/>
                  <a:ext cx="45720" cy="81880"/>
                </a:xfrm>
                <a:custGeom>
                  <a:avLst/>
                  <a:gdLst/>
                  <a:ahLst/>
                  <a:cxnLst/>
                  <a:rect l="l" t="t" r="r" b="b"/>
                  <a:pathLst>
                    <a:path w="45720" h="81880" extrusionOk="0">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22" name="Google Shape;622;g283a1922f65_0_150"/>
                <p:cNvSpPr/>
                <p:nvPr/>
              </p:nvSpPr>
              <p:spPr>
                <a:xfrm>
                  <a:off x="2361564" y="3065615"/>
                  <a:ext cx="83819" cy="85689"/>
                </a:xfrm>
                <a:custGeom>
                  <a:avLst/>
                  <a:gdLst/>
                  <a:ahLst/>
                  <a:cxnLst/>
                  <a:rect l="l" t="t" r="r" b="b"/>
                  <a:pathLst>
                    <a:path w="83819" h="85689" extrusionOk="0">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5689"/>
                        <a:pt x="26670" y="83785"/>
                        <a:pt x="20955" y="79977"/>
                      </a:cubicBezTo>
                      <a:close/>
                      <a:moveTo>
                        <a:pt x="57150" y="72360"/>
                      </a:moveTo>
                      <a:cubicBezTo>
                        <a:pt x="61913" y="69504"/>
                        <a:pt x="65722" y="65695"/>
                        <a:pt x="67627" y="60935"/>
                      </a:cubicBezTo>
                      <a:cubicBezTo>
                        <a:pt x="70485" y="56174"/>
                        <a:pt x="71438" y="50462"/>
                        <a:pt x="71438" y="43797"/>
                      </a:cubicBezTo>
                      <a:cubicBezTo>
                        <a:pt x="71438" y="37132"/>
                        <a:pt x="70485" y="31419"/>
                        <a:pt x="67627" y="26659"/>
                      </a:cubicBezTo>
                      <a:cubicBezTo>
                        <a:pt x="64770" y="21898"/>
                        <a:pt x="60960" y="18090"/>
                        <a:pt x="57150" y="15234"/>
                      </a:cubicBezTo>
                      <a:cubicBezTo>
                        <a:pt x="52388" y="12377"/>
                        <a:pt x="47625" y="11425"/>
                        <a:pt x="41910" y="11425"/>
                      </a:cubicBezTo>
                      <a:cubicBezTo>
                        <a:pt x="36195" y="11425"/>
                        <a:pt x="30480" y="12377"/>
                        <a:pt x="26670" y="15234"/>
                      </a:cubicBezTo>
                      <a:cubicBezTo>
                        <a:pt x="21907" y="18090"/>
                        <a:pt x="18097" y="21898"/>
                        <a:pt x="16192" y="26659"/>
                      </a:cubicBezTo>
                      <a:cubicBezTo>
                        <a:pt x="13335" y="31419"/>
                        <a:pt x="12382" y="37132"/>
                        <a:pt x="12382" y="43797"/>
                      </a:cubicBezTo>
                      <a:cubicBezTo>
                        <a:pt x="12382" y="50462"/>
                        <a:pt x="13335" y="56174"/>
                        <a:pt x="16192" y="60935"/>
                      </a:cubicBezTo>
                      <a:cubicBezTo>
                        <a:pt x="19050" y="65695"/>
                        <a:pt x="22860" y="69504"/>
                        <a:pt x="26670" y="72360"/>
                      </a:cubicBezTo>
                      <a:cubicBezTo>
                        <a:pt x="31432" y="75216"/>
                        <a:pt x="36195" y="76168"/>
                        <a:pt x="41910" y="76168"/>
                      </a:cubicBezTo>
                      <a:cubicBezTo>
                        <a:pt x="47625" y="76168"/>
                        <a:pt x="52388" y="74264"/>
                        <a:pt x="57150" y="7236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623" name="Google Shape;623;g283a1922f65_0_150"/>
                <p:cNvSpPr/>
                <p:nvPr/>
              </p:nvSpPr>
              <p:spPr>
                <a:xfrm>
                  <a:off x="2458719" y="3068471"/>
                  <a:ext cx="56197" cy="81880"/>
                </a:xfrm>
                <a:custGeom>
                  <a:avLst/>
                  <a:gdLst/>
                  <a:ahLst/>
                  <a:cxnLst/>
                  <a:rect l="l" t="t" r="r" b="b"/>
                  <a:pathLst>
                    <a:path w="56197" h="81880" extrusionOk="0">
                      <a:moveTo>
                        <a:pt x="42863" y="81881"/>
                      </a:moveTo>
                      <a:lnTo>
                        <a:pt x="23813" y="48557"/>
                      </a:lnTo>
                      <a:lnTo>
                        <a:pt x="10477" y="48557"/>
                      </a:lnTo>
                      <a:lnTo>
                        <a:pt x="10477" y="81881"/>
                      </a:lnTo>
                      <a:lnTo>
                        <a:pt x="0" y="81881"/>
                      </a:lnTo>
                      <a:lnTo>
                        <a:pt x="0" y="0"/>
                      </a:lnTo>
                      <a:lnTo>
                        <a:pt x="26670" y="0"/>
                      </a:lnTo>
                      <a:cubicBezTo>
                        <a:pt x="32385" y="0"/>
                        <a:pt x="38100" y="952"/>
                        <a:pt x="41910" y="2856"/>
                      </a:cubicBezTo>
                      <a:cubicBezTo>
                        <a:pt x="45720" y="4761"/>
                        <a:pt x="49530" y="7617"/>
                        <a:pt x="51435" y="11425"/>
                      </a:cubicBezTo>
                      <a:cubicBezTo>
                        <a:pt x="53340" y="15234"/>
                        <a:pt x="54292" y="19042"/>
                        <a:pt x="54292" y="23803"/>
                      </a:cubicBezTo>
                      <a:cubicBezTo>
                        <a:pt x="54292" y="29515"/>
                        <a:pt x="52388" y="34276"/>
                        <a:pt x="49530" y="39036"/>
                      </a:cubicBezTo>
                      <a:cubicBezTo>
                        <a:pt x="46672" y="43797"/>
                        <a:pt x="40958" y="46653"/>
                        <a:pt x="35242" y="47605"/>
                      </a:cubicBezTo>
                      <a:lnTo>
                        <a:pt x="56197" y="81881"/>
                      </a:lnTo>
                      <a:lnTo>
                        <a:pt x="42863" y="81881"/>
                      </a:lnTo>
                      <a:close/>
                      <a:moveTo>
                        <a:pt x="10477" y="39988"/>
                      </a:moveTo>
                      <a:lnTo>
                        <a:pt x="26670" y="39988"/>
                      </a:lnTo>
                      <a:cubicBezTo>
                        <a:pt x="32385" y="39988"/>
                        <a:pt x="37147" y="39036"/>
                        <a:pt x="40005" y="36180"/>
                      </a:cubicBezTo>
                      <a:cubicBezTo>
                        <a:pt x="42863" y="33324"/>
                        <a:pt x="44767" y="29515"/>
                        <a:pt x="44767" y="24755"/>
                      </a:cubicBezTo>
                      <a:cubicBezTo>
                        <a:pt x="44767" y="19994"/>
                        <a:pt x="42863" y="16186"/>
                        <a:pt x="40005" y="13329"/>
                      </a:cubicBezTo>
                      <a:cubicBezTo>
                        <a:pt x="37147" y="10473"/>
                        <a:pt x="32385" y="9521"/>
                        <a:pt x="26670" y="9521"/>
                      </a:cubicBezTo>
                      <a:lnTo>
                        <a:pt x="10477" y="9521"/>
                      </a:lnTo>
                      <a:lnTo>
                        <a:pt x="10477" y="39988"/>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grpSp>
      <p:sp>
        <p:nvSpPr>
          <p:cNvPr id="624" name="Google Shape;624;g283a1922f65_0_150"/>
          <p:cNvSpPr txBox="1"/>
          <p:nvPr/>
        </p:nvSpPr>
        <p:spPr>
          <a:xfrm>
            <a:off x="1380470" y="5741802"/>
            <a:ext cx="7064887" cy="439411"/>
          </a:xfrm>
          <a:prstGeom prst="rect">
            <a:avLst/>
          </a:prstGeom>
          <a:noFill/>
          <a:ln>
            <a:noFill/>
          </a:ln>
        </p:spPr>
        <p:txBody>
          <a:bodyPr spcFirstLastPara="1" wrap="square" lIns="82904" tIns="41441" rIns="82904" bIns="41441"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GB" sz="1088">
                <a:solidFill>
                  <a:schemeClr val="dk1"/>
                </a:solidFill>
                <a:latin typeface="Open Sans"/>
                <a:ea typeface="Open Sans"/>
                <a:cs typeface="Open Sans"/>
                <a:sym typeface="Open Sans"/>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270"/>
          </a:p>
        </p:txBody>
      </p:sp>
      <p:sp>
        <p:nvSpPr>
          <p:cNvPr id="625" name="Google Shape;625;g283a1922f65_0_150"/>
          <p:cNvSpPr txBox="1">
            <a:spLocks noGrp="1"/>
          </p:cNvSpPr>
          <p:nvPr>
            <p:ph type="sldNum" idx="12"/>
          </p:nvPr>
        </p:nvSpPr>
        <p:spPr>
          <a:xfrm>
            <a:off x="8229293" y="6377940"/>
            <a:ext cx="2230186" cy="188385"/>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1800"/>
              <a:buNone/>
            </a:pPr>
            <a:fld id="{00000000-1234-1234-1234-123412341234}" type="slidenum">
              <a:rPr lang="en-GB"/>
              <a:pPr marL="0" lvl="0" indent="0" algn="r" rtl="0">
                <a:lnSpc>
                  <a:spcPct val="100000"/>
                </a:lnSpc>
                <a:spcBef>
                  <a:spcPts val="0"/>
                </a:spcBef>
                <a:spcAft>
                  <a:spcPts val="0"/>
                </a:spcAft>
                <a:buSzPts val="1800"/>
                <a:buNone/>
              </a:pPr>
              <a:t>23</a:t>
            </a:fld>
            <a:endParaRPr/>
          </a:p>
        </p:txBody>
      </p:sp>
      <p:pic>
        <p:nvPicPr>
          <p:cNvPr id="3" name="Picture 2" descr="Blue text on a black background&#10;&#10;Description automatically generated">
            <a:extLst>
              <a:ext uri="{FF2B5EF4-FFF2-40B4-BE49-F238E27FC236}">
                <a16:creationId xmlns:a16="http://schemas.microsoft.com/office/drawing/2014/main" id="{AA19FA3A-A4C3-7F10-AE5D-1827D17EF4D0}"/>
              </a:ext>
            </a:extLst>
          </p:cNvPr>
          <p:cNvPicPr>
            <a:picLocks noChangeAspect="1"/>
          </p:cNvPicPr>
          <p:nvPr/>
        </p:nvPicPr>
        <p:blipFill>
          <a:blip r:embed="rId3"/>
          <a:stretch>
            <a:fillRect/>
          </a:stretch>
        </p:blipFill>
        <p:spPr>
          <a:xfrm>
            <a:off x="8782210" y="5868544"/>
            <a:ext cx="1835950" cy="35000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g283a1922f65_2_63"/>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632" name="Google Shape;632;g283a1922f65_2_63"/>
          <p:cNvSpPr txBox="1"/>
          <p:nvPr/>
        </p:nvSpPr>
        <p:spPr>
          <a:xfrm>
            <a:off x="1604615" y="391625"/>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AGRI-FOOD DIGITALISATION AND BLOCKCHAIN</a:t>
            </a:r>
            <a:endParaRPr sz="1270"/>
          </a:p>
        </p:txBody>
      </p:sp>
      <p:sp>
        <p:nvSpPr>
          <p:cNvPr id="633" name="Google Shape;633;g283a1922f65_2_63"/>
          <p:cNvSpPr txBox="1"/>
          <p:nvPr/>
        </p:nvSpPr>
        <p:spPr>
          <a:xfrm>
            <a:off x="1678179" y="1492753"/>
            <a:ext cx="8900887" cy="1628705"/>
          </a:xfrm>
          <a:prstGeom prst="rect">
            <a:avLst/>
          </a:prstGeom>
          <a:noFill/>
          <a:ln>
            <a:noFill/>
          </a:ln>
        </p:spPr>
        <p:txBody>
          <a:bodyPr spcFirstLastPara="1" wrap="square" lIns="82904" tIns="82904" rIns="82904" bIns="82904" anchor="t" anchorCtr="0">
            <a:noAutofit/>
          </a:bodyPr>
          <a:lstStyle/>
          <a:p>
            <a:pPr marL="414589" lvl="0" indent="-333974" algn="l" rtl="0">
              <a:lnSpc>
                <a:spcPct val="90000"/>
              </a:lnSpc>
              <a:spcBef>
                <a:spcPts val="0"/>
              </a:spcBef>
              <a:spcAft>
                <a:spcPts val="0"/>
              </a:spcAft>
              <a:buSzPts val="2200"/>
              <a:buFont typeface="Open Sans"/>
              <a:buChar char="●"/>
            </a:pPr>
            <a:r>
              <a:rPr lang="en-GB" sz="1995">
                <a:solidFill>
                  <a:schemeClr val="dk1"/>
                </a:solidFill>
                <a:latin typeface="Calibri"/>
                <a:ea typeface="Calibri"/>
                <a:cs typeface="Calibri"/>
                <a:sym typeface="Calibri"/>
              </a:rPr>
              <a:t>Current </a:t>
            </a:r>
            <a:r>
              <a:rPr lang="en-GB" sz="1995" b="1">
                <a:solidFill>
                  <a:schemeClr val="dk1"/>
                </a:solidFill>
                <a:latin typeface="Calibri"/>
                <a:ea typeface="Calibri"/>
                <a:cs typeface="Calibri"/>
                <a:sym typeface="Calibri"/>
              </a:rPr>
              <a:t>challenges</a:t>
            </a:r>
            <a:r>
              <a:rPr lang="en-GB" sz="1995">
                <a:solidFill>
                  <a:schemeClr val="dk1"/>
                </a:solidFill>
                <a:latin typeface="Calibri"/>
                <a:ea typeface="Calibri"/>
                <a:cs typeface="Calibri"/>
                <a:sym typeface="Calibri"/>
              </a:rPr>
              <a:t> in the agri-food sector: rapid population growth; food waste; pollution and greenhouse gas emissions; financial losses associated with food waste and food fraud</a:t>
            </a:r>
            <a:endParaRPr sz="1995">
              <a:solidFill>
                <a:schemeClr val="dk1"/>
              </a:solidFill>
              <a:latin typeface="Calibri"/>
              <a:ea typeface="Calibri"/>
              <a:cs typeface="Calibri"/>
              <a:sym typeface="Calibri"/>
            </a:endParaRPr>
          </a:p>
          <a:p>
            <a:pPr marL="414589" lvl="0" indent="0" algn="l" rtl="0">
              <a:lnSpc>
                <a:spcPct val="90000"/>
              </a:lnSpc>
              <a:spcBef>
                <a:spcPts val="0"/>
              </a:spcBef>
              <a:spcAft>
                <a:spcPts val="0"/>
              </a:spcAft>
              <a:buNone/>
            </a:pPr>
            <a:endParaRPr sz="1995">
              <a:solidFill>
                <a:schemeClr val="dk1"/>
              </a:solidFill>
              <a:latin typeface="Calibri"/>
              <a:ea typeface="Calibri"/>
              <a:cs typeface="Calibri"/>
              <a:sym typeface="Calibri"/>
            </a:endParaRPr>
          </a:p>
          <a:p>
            <a:pPr marL="414589" lvl="0" indent="-333974" algn="l" rtl="0">
              <a:lnSpc>
                <a:spcPct val="90000"/>
              </a:lnSpc>
              <a:spcBef>
                <a:spcPts val="0"/>
              </a:spcBef>
              <a:spcAft>
                <a:spcPts val="0"/>
              </a:spcAft>
              <a:buSzPts val="2200"/>
              <a:buFont typeface="Calibri"/>
              <a:buChar char="●"/>
            </a:pPr>
            <a:r>
              <a:rPr lang="en-GB" sz="1995" b="1">
                <a:latin typeface="Calibri"/>
                <a:ea typeface="Calibri"/>
                <a:cs typeface="Calibri"/>
                <a:sym typeface="Calibri"/>
              </a:rPr>
              <a:t>Digitalisation of the agri-food secto</a:t>
            </a:r>
            <a:r>
              <a:rPr lang="en-GB" sz="1995">
                <a:latin typeface="Calibri"/>
                <a:ea typeface="Calibri"/>
                <a:cs typeface="Calibri"/>
                <a:sym typeface="Calibri"/>
              </a:rPr>
              <a:t>r as a potential solution to many of these problems</a:t>
            </a:r>
            <a:endParaRPr sz="1995">
              <a:latin typeface="Calibri"/>
              <a:ea typeface="Calibri"/>
              <a:cs typeface="Calibri"/>
              <a:sym typeface="Calibri"/>
            </a:endParaRPr>
          </a:p>
          <a:p>
            <a:pPr marL="414589" lvl="0" indent="-333974" algn="l" rtl="0">
              <a:lnSpc>
                <a:spcPct val="90000"/>
              </a:lnSpc>
              <a:spcBef>
                <a:spcPts val="0"/>
              </a:spcBef>
              <a:spcAft>
                <a:spcPts val="0"/>
              </a:spcAft>
              <a:buSzPts val="2200"/>
              <a:buFont typeface="Calibri"/>
              <a:buChar char="-"/>
            </a:pPr>
            <a:r>
              <a:rPr lang="en-GB" sz="1995">
                <a:latin typeface="Calibri"/>
                <a:ea typeface="Calibri"/>
                <a:cs typeface="Calibri"/>
                <a:sym typeface="Calibri"/>
              </a:rPr>
              <a:t>Increase productivity, efficiency, transparency in supply chains </a:t>
            </a:r>
            <a:endParaRPr sz="1995">
              <a:latin typeface="Calibri"/>
              <a:ea typeface="Calibri"/>
              <a:cs typeface="Calibri"/>
              <a:sym typeface="Calibri"/>
            </a:endParaRPr>
          </a:p>
          <a:p>
            <a:pPr marL="414589" lvl="0" indent="-333974" algn="l" rtl="0">
              <a:lnSpc>
                <a:spcPct val="90000"/>
              </a:lnSpc>
              <a:spcBef>
                <a:spcPts val="0"/>
              </a:spcBef>
              <a:spcAft>
                <a:spcPts val="0"/>
              </a:spcAft>
              <a:buSzPts val="2200"/>
              <a:buFont typeface="Calibri"/>
              <a:buChar char="-"/>
            </a:pPr>
            <a:r>
              <a:rPr lang="en-GB" sz="1995">
                <a:latin typeface="Calibri"/>
                <a:ea typeface="Calibri"/>
                <a:cs typeface="Calibri"/>
                <a:sym typeface="Calibri"/>
              </a:rPr>
              <a:t>More sustainable, equitable agricultural practices</a:t>
            </a:r>
            <a:endParaRPr sz="1995">
              <a:latin typeface="Calibri"/>
              <a:ea typeface="Calibri"/>
              <a:cs typeface="Calibri"/>
              <a:sym typeface="Calibri"/>
            </a:endParaRPr>
          </a:p>
          <a:p>
            <a:pPr marL="414589" lvl="0" indent="-333974" algn="l" rtl="0">
              <a:lnSpc>
                <a:spcPct val="90000"/>
              </a:lnSpc>
              <a:spcBef>
                <a:spcPts val="0"/>
              </a:spcBef>
              <a:spcAft>
                <a:spcPts val="0"/>
              </a:spcAft>
              <a:buSzPts val="2200"/>
              <a:buFont typeface="Calibri"/>
              <a:buChar char="-"/>
            </a:pPr>
            <a:r>
              <a:rPr lang="en-GB" sz="1995">
                <a:latin typeface="Calibri"/>
                <a:ea typeface="Calibri"/>
                <a:cs typeface="Calibri"/>
                <a:sym typeface="Calibri"/>
              </a:rPr>
              <a:t>Reduce waste</a:t>
            </a:r>
            <a:endParaRPr sz="1995">
              <a:latin typeface="Calibri"/>
              <a:ea typeface="Calibri"/>
              <a:cs typeface="Calibri"/>
              <a:sym typeface="Calibri"/>
            </a:endParaRPr>
          </a:p>
          <a:p>
            <a:pPr marL="414589" lvl="0" indent="-333974" algn="l" rtl="0">
              <a:lnSpc>
                <a:spcPct val="90000"/>
              </a:lnSpc>
              <a:spcBef>
                <a:spcPts val="0"/>
              </a:spcBef>
              <a:spcAft>
                <a:spcPts val="0"/>
              </a:spcAft>
              <a:buSzPts val="2200"/>
              <a:buFont typeface="Calibri"/>
              <a:buChar char="-"/>
            </a:pPr>
            <a:r>
              <a:rPr lang="en-GB" sz="1995">
                <a:latin typeface="Calibri"/>
                <a:ea typeface="Calibri"/>
                <a:cs typeface="Calibri"/>
                <a:sym typeface="Calibri"/>
              </a:rPr>
              <a:t>Data-driven decision making </a:t>
            </a:r>
            <a:endParaRPr sz="1995">
              <a:latin typeface="Calibri"/>
              <a:ea typeface="Calibri"/>
              <a:cs typeface="Calibri"/>
              <a:sym typeface="Calibri"/>
            </a:endParaRPr>
          </a:p>
          <a:p>
            <a:pPr marL="829178" lvl="0" indent="0" algn="l" rtl="0">
              <a:lnSpc>
                <a:spcPct val="9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rgbClr val="000000"/>
              </a:buClr>
              <a:buSzPts val="2200"/>
              <a:buFont typeface="Open Sans"/>
              <a:buChar char="●"/>
            </a:pPr>
            <a:r>
              <a:rPr lang="en-GB" sz="1995" b="1">
                <a:latin typeface="Calibri"/>
                <a:ea typeface="Calibri"/>
                <a:cs typeface="Calibri"/>
                <a:sym typeface="Calibri"/>
              </a:rPr>
              <a:t>Blockchain</a:t>
            </a:r>
            <a:r>
              <a:rPr lang="en-GB" sz="1995">
                <a:latin typeface="Calibri"/>
                <a:ea typeface="Calibri"/>
                <a:cs typeface="Calibri"/>
                <a:sym typeface="Calibri"/>
              </a:rPr>
              <a:t> as a </a:t>
            </a:r>
            <a:r>
              <a:rPr lang="en-GB" sz="1995" b="1">
                <a:latin typeface="Calibri"/>
                <a:ea typeface="Calibri"/>
                <a:cs typeface="Calibri"/>
                <a:sym typeface="Calibri"/>
              </a:rPr>
              <a:t>useful tool </a:t>
            </a:r>
            <a:r>
              <a:rPr lang="en-GB" sz="1995">
                <a:latin typeface="Calibri"/>
                <a:ea typeface="Calibri"/>
                <a:cs typeface="Calibri"/>
                <a:sym typeface="Calibri"/>
              </a:rPr>
              <a:t>within the wider digitalisation of the agrifood sector; often most effective when used </a:t>
            </a:r>
            <a:r>
              <a:rPr lang="en-GB" sz="1995" b="1">
                <a:latin typeface="Calibri"/>
                <a:ea typeface="Calibri"/>
                <a:cs typeface="Calibri"/>
                <a:sym typeface="Calibri"/>
              </a:rPr>
              <a:t>in conjunction with other advanced technologies</a:t>
            </a:r>
            <a:r>
              <a:rPr lang="en-GB" sz="1995">
                <a:latin typeface="Calibri"/>
                <a:ea typeface="Calibri"/>
                <a:cs typeface="Calibri"/>
                <a:sym typeface="Calibri"/>
              </a:rPr>
              <a:t> (e.g. IoT, sensors, cloud computing, machine learning)</a:t>
            </a:r>
            <a:endParaRPr sz="1995">
              <a:latin typeface="Calibri"/>
              <a:ea typeface="Calibri"/>
              <a:cs typeface="Calibri"/>
              <a:sym typeface="Calibri"/>
            </a:endParaRPr>
          </a:p>
          <a:p>
            <a:pPr marL="414589"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Key advantages of Blockchain in agri-food: </a:t>
            </a:r>
            <a:r>
              <a:rPr lang="en-GB" sz="1995" b="1">
                <a:solidFill>
                  <a:schemeClr val="dk1"/>
                </a:solidFill>
                <a:latin typeface="Calibri"/>
                <a:ea typeface="Calibri"/>
                <a:cs typeface="Calibri"/>
                <a:sym typeface="Calibri"/>
              </a:rPr>
              <a:t>transparency, traceability, trust </a:t>
            </a:r>
            <a:endParaRPr sz="1995" b="1">
              <a:solidFill>
                <a:schemeClr val="dk1"/>
              </a:solidFill>
              <a:latin typeface="Calibri"/>
              <a:ea typeface="Calibri"/>
              <a:cs typeface="Calibri"/>
              <a:sym typeface="Calibri"/>
            </a:endParaRPr>
          </a:p>
          <a:p>
            <a:pPr marL="414589" marR="0" lvl="0" indent="0" algn="l" rtl="0">
              <a:lnSpc>
                <a:spcPct val="100000"/>
              </a:lnSpc>
              <a:spcBef>
                <a:spcPts val="0"/>
              </a:spcBef>
              <a:spcAft>
                <a:spcPts val="0"/>
              </a:spcAft>
              <a:buNone/>
            </a:pPr>
            <a:endParaRPr sz="1995">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g281fc3c1766_0_331"/>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640" name="Google Shape;640;g281fc3c1766_0_331"/>
          <p:cNvSpPr txBox="1"/>
          <p:nvPr/>
        </p:nvSpPr>
        <p:spPr>
          <a:xfrm>
            <a:off x="1604615" y="348438"/>
            <a:ext cx="7992544" cy="408120"/>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GB" sz="2992">
                <a:solidFill>
                  <a:schemeClr val="lt1"/>
                </a:solidFill>
                <a:latin typeface="Calibri"/>
                <a:ea typeface="Calibri"/>
                <a:cs typeface="Calibri"/>
                <a:sym typeface="Calibri"/>
              </a:rPr>
              <a:t>BLOCKCHAIN AND SUPPLY CHAIN MANAGEMENT </a:t>
            </a:r>
            <a:endParaRPr sz="2992">
              <a:latin typeface="Calibri"/>
              <a:ea typeface="Calibri"/>
              <a:cs typeface="Calibri"/>
              <a:sym typeface="Calibri"/>
            </a:endParaRPr>
          </a:p>
        </p:txBody>
      </p:sp>
      <p:sp>
        <p:nvSpPr>
          <p:cNvPr id="641" name="Google Shape;641;g281fc3c1766_0_331"/>
          <p:cNvSpPr txBox="1">
            <a:spLocks noGrp="1"/>
          </p:cNvSpPr>
          <p:nvPr>
            <p:ph type="body" idx="1"/>
          </p:nvPr>
        </p:nvSpPr>
        <p:spPr>
          <a:xfrm>
            <a:off x="1682350" y="1438005"/>
            <a:ext cx="8527103" cy="1297535"/>
          </a:xfrm>
          <a:prstGeom prst="rect">
            <a:avLst/>
          </a:prstGeom>
          <a:noFill/>
          <a:ln>
            <a:noFill/>
          </a:ln>
        </p:spPr>
        <p:txBody>
          <a:bodyPr spcFirstLastPara="1" wrap="square" lIns="0" tIns="0" rIns="0" bIns="0" anchor="t" anchorCtr="0">
            <a:spAutoFit/>
          </a:bodyPr>
          <a:lstStyle/>
          <a:p>
            <a:pPr marL="414589" lvl="0" indent="-333974" algn="l" rtl="0">
              <a:lnSpc>
                <a:spcPct val="100000"/>
              </a:lnSpc>
              <a:spcBef>
                <a:spcPts val="0"/>
              </a:spcBef>
              <a:spcAft>
                <a:spcPts val="0"/>
              </a:spcAft>
              <a:buClr>
                <a:schemeClr val="dk1"/>
              </a:buClr>
              <a:buSzPts val="2200"/>
              <a:buChar char="●"/>
            </a:pPr>
            <a:r>
              <a:rPr lang="en-GB" sz="1995">
                <a:solidFill>
                  <a:schemeClr val="dk1"/>
                </a:solidFill>
                <a:latin typeface="Calibri"/>
                <a:ea typeface="Calibri"/>
                <a:cs typeface="Calibri"/>
                <a:sym typeface="Calibri"/>
              </a:rPr>
              <a:t>Challenges: </a:t>
            </a:r>
            <a:r>
              <a:rPr lang="en-GB" sz="1995" b="0">
                <a:solidFill>
                  <a:schemeClr val="dk1"/>
                </a:solidFill>
                <a:latin typeface="Calibri"/>
                <a:ea typeface="Calibri"/>
                <a:cs typeface="Calibri"/>
                <a:sym typeface="Calibri"/>
              </a:rPr>
              <a:t>globally distributed stakeholders; lack of shared information; low levels of trust; human error &amp; fraud; </a:t>
            </a:r>
            <a:r>
              <a:rPr lang="en-GB" sz="1995">
                <a:solidFill>
                  <a:schemeClr val="dk1"/>
                </a:solidFill>
                <a:latin typeface="Calibri"/>
                <a:ea typeface="Calibri"/>
                <a:cs typeface="Calibri"/>
                <a:sym typeface="Calibri"/>
              </a:rPr>
              <a:t>costly inefficiencies </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Blockchain solution/application: </a:t>
            </a:r>
            <a:r>
              <a:rPr lang="en-GB" sz="1995" b="0">
                <a:solidFill>
                  <a:schemeClr val="dk1"/>
                </a:solidFill>
                <a:latin typeface="Calibri"/>
                <a:ea typeface="Calibri"/>
                <a:cs typeface="Calibri"/>
                <a:sym typeface="Calibri"/>
              </a:rPr>
              <a:t>Blockchain as a </a:t>
            </a:r>
            <a:r>
              <a:rPr lang="en-GB" sz="1995">
                <a:solidFill>
                  <a:schemeClr val="dk1"/>
                </a:solidFill>
                <a:latin typeface="Calibri"/>
                <a:ea typeface="Calibri"/>
                <a:cs typeface="Calibri"/>
                <a:sym typeface="Calibri"/>
              </a:rPr>
              <a:t>distributed, decentralised ledger</a:t>
            </a:r>
            <a:r>
              <a:rPr lang="en-GB" sz="1995" b="0">
                <a:solidFill>
                  <a:schemeClr val="dk1"/>
                </a:solidFill>
                <a:latin typeface="Calibri"/>
                <a:ea typeface="Calibri"/>
                <a:cs typeface="Calibri"/>
                <a:sym typeface="Calibri"/>
              </a:rPr>
              <a:t> </a:t>
            </a:r>
            <a:endParaRPr sz="1995" b="0">
              <a:solidFill>
                <a:schemeClr val="dk1"/>
              </a:solidFill>
              <a:latin typeface="Calibri"/>
              <a:ea typeface="Calibri"/>
              <a:cs typeface="Calibri"/>
              <a:sym typeface="Calibri"/>
            </a:endParaRPr>
          </a:p>
          <a:p>
            <a:pPr marL="414589"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a:p>
            <a:pPr marL="414589" lvl="0" indent="0" algn="l" rtl="0">
              <a:lnSpc>
                <a:spcPct val="100000"/>
              </a:lnSpc>
              <a:spcBef>
                <a:spcPts val="0"/>
              </a:spcBef>
              <a:spcAft>
                <a:spcPts val="0"/>
              </a:spcAft>
              <a:buSzPts val="1400"/>
              <a:buNone/>
            </a:pPr>
            <a:endParaRPr sz="1632" b="0">
              <a:solidFill>
                <a:schemeClr val="dk1"/>
              </a:solidFill>
            </a:endParaRPr>
          </a:p>
          <a:p>
            <a:pPr marL="0" lvl="0" indent="0" algn="l" rtl="0">
              <a:lnSpc>
                <a:spcPct val="100000"/>
              </a:lnSpc>
              <a:spcBef>
                <a:spcPts val="0"/>
              </a:spcBef>
              <a:spcAft>
                <a:spcPts val="0"/>
              </a:spcAft>
              <a:buSzPts val="1400"/>
              <a:buNone/>
            </a:pPr>
            <a:endParaRPr sz="1632" b="0">
              <a:solidFill>
                <a:schemeClr val="dk1"/>
              </a:solidFill>
            </a:endParaRPr>
          </a:p>
        </p:txBody>
      </p:sp>
      <p:pic>
        <p:nvPicPr>
          <p:cNvPr id="642" name="Google Shape;642;g281fc3c1766_0_331"/>
          <p:cNvPicPr preferRelativeResize="0"/>
          <p:nvPr/>
        </p:nvPicPr>
        <p:blipFill rotWithShape="1">
          <a:blip r:embed="rId4">
            <a:alphaModFix/>
          </a:blip>
          <a:srcRect/>
          <a:stretch/>
        </p:blipFill>
        <p:spPr>
          <a:xfrm>
            <a:off x="2338648" y="2658378"/>
            <a:ext cx="7514684" cy="3823844"/>
          </a:xfrm>
          <a:prstGeom prst="rect">
            <a:avLst/>
          </a:prstGeom>
          <a:noFill/>
          <a:ln>
            <a:noFill/>
          </a:ln>
        </p:spPr>
      </p:pic>
      <p:sp>
        <p:nvSpPr>
          <p:cNvPr id="643" name="Google Shape;643;g281fc3c1766_0_331"/>
          <p:cNvSpPr txBox="1"/>
          <p:nvPr/>
        </p:nvSpPr>
        <p:spPr>
          <a:xfrm>
            <a:off x="4168232" y="6433413"/>
            <a:ext cx="3555295" cy="179275"/>
          </a:xfrm>
          <a:prstGeom prst="rect">
            <a:avLst/>
          </a:prstGeom>
          <a:noFill/>
          <a:ln>
            <a:noFill/>
          </a:ln>
        </p:spPr>
        <p:txBody>
          <a:bodyPr spcFirstLastPara="1" wrap="square" lIns="82904" tIns="82904" rIns="82904" bIns="82904" anchor="t" anchorCtr="0">
            <a:noAutofit/>
          </a:bodyPr>
          <a:lstStyle/>
          <a:p>
            <a:pPr marL="0" lvl="0" indent="0" algn="l" rtl="0">
              <a:spcBef>
                <a:spcPts val="0"/>
              </a:spcBef>
              <a:spcAft>
                <a:spcPts val="0"/>
              </a:spcAft>
              <a:buNone/>
            </a:pPr>
            <a:r>
              <a:rPr lang="en-GB" sz="1088" u="sng">
                <a:latin typeface="Open Sans"/>
                <a:ea typeface="Open Sans"/>
                <a:cs typeface="Open Sans"/>
                <a:sym typeface="Open Sans"/>
              </a:rPr>
              <a:t>Fig. 1: Digitalisation of supply chain using Blockchain</a:t>
            </a:r>
            <a:endParaRPr sz="1088" u="sng">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81fc3c1766_0_347"/>
          <p:cNvSpPr txBox="1">
            <a:spLocks noGrp="1"/>
          </p:cNvSpPr>
          <p:nvPr>
            <p:ph type="body" idx="1"/>
          </p:nvPr>
        </p:nvSpPr>
        <p:spPr>
          <a:xfrm>
            <a:off x="1534564" y="1054451"/>
            <a:ext cx="8927819" cy="138114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Char char="●"/>
            </a:pPr>
            <a:r>
              <a:rPr lang="en-GB" sz="1995">
                <a:solidFill>
                  <a:schemeClr val="dk1"/>
                </a:solidFill>
                <a:latin typeface="Calibri"/>
                <a:ea typeface="Calibri"/>
                <a:cs typeface="Calibri"/>
                <a:sym typeface="Calibri"/>
              </a:rPr>
              <a:t>Challenges</a:t>
            </a:r>
            <a:r>
              <a:rPr lang="en-GB" sz="1995" b="0">
                <a:solidFill>
                  <a:schemeClr val="dk1"/>
                </a:solidFill>
                <a:latin typeface="Calibri"/>
                <a:ea typeface="Calibri"/>
                <a:cs typeface="Calibri"/>
                <a:sym typeface="Calibri"/>
              </a:rPr>
              <a:t>: </a:t>
            </a:r>
            <a:r>
              <a:rPr lang="en-GB" sz="1995">
                <a:solidFill>
                  <a:schemeClr val="dk1"/>
                </a:solidFill>
                <a:latin typeface="Calibri"/>
                <a:ea typeface="Calibri"/>
                <a:cs typeface="Calibri"/>
                <a:sym typeface="Calibri"/>
              </a:rPr>
              <a:t>Lack of information transparency </a:t>
            </a:r>
            <a:r>
              <a:rPr lang="en-GB" sz="1995" b="0">
                <a:solidFill>
                  <a:schemeClr val="dk1"/>
                </a:solidFill>
                <a:latin typeface="Calibri"/>
                <a:ea typeface="Calibri"/>
                <a:cs typeface="Calibri"/>
                <a:sym typeface="Calibri"/>
              </a:rPr>
              <a:t>creates costs which can exclude small-scale farmers from supply chains</a:t>
            </a:r>
            <a:r>
              <a:rPr lang="en-GB" sz="1995">
                <a:solidFill>
                  <a:schemeClr val="dk1"/>
                </a:solidFill>
                <a:latin typeface="Calibri"/>
                <a:ea typeface="Calibri"/>
                <a:cs typeface="Calibri"/>
                <a:sym typeface="Calibri"/>
              </a:rPr>
              <a:t>; </a:t>
            </a:r>
            <a:r>
              <a:rPr lang="en-GB" sz="1995" b="0">
                <a:solidFill>
                  <a:schemeClr val="dk1"/>
                </a:solidFill>
                <a:latin typeface="Calibri"/>
                <a:ea typeface="Calibri"/>
                <a:cs typeface="Calibri"/>
                <a:sym typeface="Calibri"/>
              </a:rPr>
              <a:t>lack of </a:t>
            </a:r>
            <a:r>
              <a:rPr lang="en-GB" sz="1995">
                <a:solidFill>
                  <a:schemeClr val="dk1"/>
                </a:solidFill>
                <a:latin typeface="Calibri"/>
                <a:ea typeface="Calibri"/>
                <a:cs typeface="Calibri"/>
                <a:sym typeface="Calibri"/>
              </a:rPr>
              <a:t>trust</a:t>
            </a:r>
            <a:r>
              <a:rPr lang="en-GB" sz="1995" b="0">
                <a:solidFill>
                  <a:schemeClr val="dk1"/>
                </a:solidFill>
                <a:latin typeface="Calibri"/>
                <a:ea typeface="Calibri"/>
                <a:cs typeface="Calibri"/>
                <a:sym typeface="Calibri"/>
              </a:rPr>
              <a:t>; </a:t>
            </a:r>
            <a:r>
              <a:rPr lang="en-GB" sz="1995">
                <a:solidFill>
                  <a:schemeClr val="dk1"/>
                </a:solidFill>
                <a:latin typeface="Calibri"/>
                <a:ea typeface="Calibri"/>
                <a:cs typeface="Calibri"/>
                <a:sym typeface="Calibri"/>
              </a:rPr>
              <a:t>delayed payment</a:t>
            </a:r>
            <a:r>
              <a:rPr lang="en-GB" sz="1995" b="0">
                <a:solidFill>
                  <a:schemeClr val="dk1"/>
                </a:solidFill>
                <a:latin typeface="Calibri"/>
                <a:ea typeface="Calibri"/>
                <a:cs typeface="Calibri"/>
                <a:sym typeface="Calibri"/>
              </a:rPr>
              <a:t> and breach of contract</a:t>
            </a:r>
            <a:endParaRPr sz="1995" b="0">
              <a:solidFill>
                <a:schemeClr val="dk1"/>
              </a:solidFill>
              <a:latin typeface="Calibri"/>
              <a:ea typeface="Calibri"/>
              <a:cs typeface="Calibri"/>
              <a:sym typeface="Calibri"/>
            </a:endParaRPr>
          </a:p>
          <a:p>
            <a:pPr marL="414589" lvl="0" indent="0" algn="l" rtl="0">
              <a:lnSpc>
                <a:spcPct val="100000"/>
              </a:lnSpc>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Blockchain solution/application</a:t>
            </a:r>
            <a:r>
              <a:rPr lang="en-GB" sz="1995" b="0">
                <a:solidFill>
                  <a:schemeClr val="dk1"/>
                </a:solidFill>
                <a:latin typeface="Calibri"/>
                <a:ea typeface="Calibri"/>
                <a:cs typeface="Calibri"/>
                <a:sym typeface="Calibri"/>
              </a:rPr>
              <a:t> : </a:t>
            </a:r>
            <a:r>
              <a:rPr lang="en-GB" sz="1995">
                <a:solidFill>
                  <a:schemeClr val="dk1"/>
                </a:solidFill>
                <a:latin typeface="Calibri"/>
                <a:ea typeface="Calibri"/>
                <a:cs typeface="Calibri"/>
                <a:sym typeface="Calibri"/>
              </a:rPr>
              <a:t>Smart contracts </a:t>
            </a:r>
            <a:r>
              <a:rPr lang="en-GB" sz="1995" b="0">
                <a:solidFill>
                  <a:schemeClr val="dk1"/>
                </a:solidFill>
                <a:latin typeface="Calibri"/>
                <a:ea typeface="Calibri"/>
                <a:cs typeface="Calibri"/>
                <a:sym typeface="Calibri"/>
              </a:rPr>
              <a:t>(including smart crop insurance contracts)</a:t>
            </a:r>
            <a:endParaRPr sz="1995" b="0">
              <a:solidFill>
                <a:schemeClr val="dk1"/>
              </a:solidFill>
              <a:latin typeface="Calibri"/>
              <a:ea typeface="Calibri"/>
              <a:cs typeface="Calibri"/>
              <a:sym typeface="Calibri"/>
            </a:endParaRPr>
          </a:p>
          <a:p>
            <a:pPr marL="829178"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p:txBody>
      </p:sp>
      <p:pic>
        <p:nvPicPr>
          <p:cNvPr id="658" name="Google Shape;658;g281fc3c1766_0_347"/>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659" name="Google Shape;659;g281fc3c1766_0_347"/>
          <p:cNvSpPr txBox="1"/>
          <p:nvPr/>
        </p:nvSpPr>
        <p:spPr>
          <a:xfrm>
            <a:off x="1428990" y="244428"/>
            <a:ext cx="8654690" cy="470921"/>
          </a:xfrm>
          <a:prstGeom prst="rect">
            <a:avLst/>
          </a:prstGeom>
          <a:noFill/>
          <a:ln>
            <a:noFill/>
          </a:ln>
        </p:spPr>
        <p:txBody>
          <a:bodyPr spcFirstLastPara="1" wrap="square" lIns="82904" tIns="82904" rIns="82904" bIns="82904"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GB" sz="2992">
                <a:solidFill>
                  <a:schemeClr val="lt1"/>
                </a:solidFill>
                <a:latin typeface="Calibri"/>
                <a:ea typeface="Calibri"/>
                <a:cs typeface="Calibri"/>
                <a:sym typeface="Calibri"/>
              </a:rPr>
              <a:t>BLOCKCHAIN AND FARMER-CENTRIC SOLUTIONS </a:t>
            </a:r>
            <a:endParaRPr sz="2992">
              <a:solidFill>
                <a:schemeClr val="dk1"/>
              </a:solidFill>
              <a:latin typeface="Calibri"/>
              <a:ea typeface="Calibri"/>
              <a:cs typeface="Calibri"/>
              <a:sym typeface="Calibri"/>
            </a:endParaRPr>
          </a:p>
        </p:txBody>
      </p:sp>
      <p:pic>
        <p:nvPicPr>
          <p:cNvPr id="660" name="Google Shape;660;g281fc3c1766_0_347"/>
          <p:cNvPicPr preferRelativeResize="0"/>
          <p:nvPr/>
        </p:nvPicPr>
        <p:blipFill rotWithShape="1">
          <a:blip r:embed="rId4">
            <a:alphaModFix/>
          </a:blip>
          <a:srcRect l="4525" t="612" b="612"/>
          <a:stretch/>
        </p:blipFill>
        <p:spPr>
          <a:xfrm>
            <a:off x="1534565" y="3361783"/>
            <a:ext cx="3962810" cy="3115043"/>
          </a:xfrm>
          <a:prstGeom prst="rect">
            <a:avLst/>
          </a:prstGeom>
          <a:noFill/>
          <a:ln>
            <a:noFill/>
          </a:ln>
        </p:spPr>
      </p:pic>
      <p:pic>
        <p:nvPicPr>
          <p:cNvPr id="661" name="Google Shape;661;g281fc3c1766_0_347"/>
          <p:cNvPicPr preferRelativeResize="0"/>
          <p:nvPr/>
        </p:nvPicPr>
        <p:blipFill rotWithShape="1">
          <a:blip r:embed="rId5">
            <a:alphaModFix/>
          </a:blip>
          <a:srcRect l="3277" t="4011" r="2817" b="6254"/>
          <a:stretch/>
        </p:blipFill>
        <p:spPr>
          <a:xfrm>
            <a:off x="5740670" y="3115043"/>
            <a:ext cx="4977384" cy="3361784"/>
          </a:xfrm>
          <a:prstGeom prst="rect">
            <a:avLst/>
          </a:prstGeom>
          <a:noFill/>
          <a:ln w="28575" cap="flat" cmpd="sng">
            <a:solidFill>
              <a:schemeClr val="dk1"/>
            </a:solidFill>
            <a:prstDash val="solid"/>
            <a:round/>
            <a:headEnd type="none" w="sm" len="sm"/>
            <a:tailEnd type="none" w="sm" len="sm"/>
          </a:ln>
        </p:spPr>
      </p:pic>
      <p:sp>
        <p:nvSpPr>
          <p:cNvPr id="662" name="Google Shape;662;g281fc3c1766_0_347"/>
          <p:cNvSpPr txBox="1"/>
          <p:nvPr/>
        </p:nvSpPr>
        <p:spPr>
          <a:xfrm>
            <a:off x="2232415" y="6476826"/>
            <a:ext cx="3237280" cy="130579"/>
          </a:xfrm>
          <a:prstGeom prst="rect">
            <a:avLst/>
          </a:prstGeom>
          <a:noFill/>
          <a:ln>
            <a:noFill/>
          </a:ln>
        </p:spPr>
        <p:txBody>
          <a:bodyPr spcFirstLastPara="1" wrap="square" lIns="82904" tIns="82904" rIns="82904" bIns="82904" anchor="t" anchorCtr="0">
            <a:noAutofit/>
          </a:bodyPr>
          <a:lstStyle/>
          <a:p>
            <a:pPr marL="0" lvl="0" indent="0" algn="l" rtl="0">
              <a:spcBef>
                <a:spcPts val="0"/>
              </a:spcBef>
              <a:spcAft>
                <a:spcPts val="0"/>
              </a:spcAft>
              <a:buNone/>
            </a:pPr>
            <a:r>
              <a:rPr lang="en-GB" sz="1088" u="sng">
                <a:latin typeface="Open Sans"/>
                <a:ea typeface="Open Sans"/>
                <a:cs typeface="Open Sans"/>
                <a:sym typeface="Open Sans"/>
              </a:rPr>
              <a:t>Fig.2 : Definition of smart contracts</a:t>
            </a:r>
            <a:r>
              <a:rPr lang="en-GB" sz="1270" u="sng">
                <a:latin typeface="Open Sans"/>
                <a:ea typeface="Open Sans"/>
                <a:cs typeface="Open Sans"/>
                <a:sym typeface="Open Sans"/>
              </a:rPr>
              <a:t> </a:t>
            </a:r>
            <a:endParaRPr sz="1270" u="sng">
              <a:latin typeface="Open Sans"/>
              <a:ea typeface="Open Sans"/>
              <a:cs typeface="Open Sans"/>
              <a:sym typeface="Open Sans"/>
            </a:endParaRPr>
          </a:p>
        </p:txBody>
      </p:sp>
      <p:sp>
        <p:nvSpPr>
          <p:cNvPr id="663" name="Google Shape;663;g281fc3c1766_0_347"/>
          <p:cNvSpPr txBox="1"/>
          <p:nvPr/>
        </p:nvSpPr>
        <p:spPr>
          <a:xfrm>
            <a:off x="5698027" y="6476826"/>
            <a:ext cx="5538741" cy="130579"/>
          </a:xfrm>
          <a:prstGeom prst="rect">
            <a:avLst/>
          </a:prstGeom>
          <a:noFill/>
          <a:ln>
            <a:noFill/>
          </a:ln>
        </p:spPr>
        <p:txBody>
          <a:bodyPr spcFirstLastPara="1" wrap="square" lIns="82904" tIns="82904" rIns="82904" bIns="82904" anchor="t" anchorCtr="0">
            <a:noAutofit/>
          </a:bodyPr>
          <a:lstStyle/>
          <a:p>
            <a:pPr marL="0" lvl="0" indent="0" algn="l" rtl="0">
              <a:spcBef>
                <a:spcPts val="0"/>
              </a:spcBef>
              <a:spcAft>
                <a:spcPts val="0"/>
              </a:spcAft>
              <a:buNone/>
            </a:pPr>
            <a:r>
              <a:rPr lang="en-GB" sz="1088" u="sng">
                <a:latin typeface="Open Sans"/>
                <a:ea typeface="Open Sans"/>
                <a:cs typeface="Open Sans"/>
                <a:sym typeface="Open Sans"/>
              </a:rPr>
              <a:t>Fig. 3: Example of an agri-food smart contract between a farmer and producer</a:t>
            </a:r>
            <a:endParaRPr sz="1088" u="sng">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g281fc3c1766_0_340"/>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650" name="Google Shape;650;g281fc3c1766_0_340"/>
          <p:cNvSpPr txBox="1"/>
          <p:nvPr/>
        </p:nvSpPr>
        <p:spPr>
          <a:xfrm>
            <a:off x="1578703" y="251365"/>
            <a:ext cx="8346469" cy="408120"/>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GB" sz="2992">
                <a:solidFill>
                  <a:schemeClr val="lt1"/>
                </a:solidFill>
                <a:latin typeface="Calibri"/>
                <a:ea typeface="Calibri"/>
                <a:cs typeface="Calibri"/>
                <a:sym typeface="Calibri"/>
              </a:rPr>
              <a:t>BLOCKCHAIN AND SUPPLY CHAIN MANAGEMENT </a:t>
            </a:r>
            <a:endParaRPr sz="2992">
              <a:latin typeface="Calibri"/>
              <a:ea typeface="Calibri"/>
              <a:cs typeface="Calibri"/>
              <a:sym typeface="Calibri"/>
            </a:endParaRPr>
          </a:p>
        </p:txBody>
      </p:sp>
      <p:sp>
        <p:nvSpPr>
          <p:cNvPr id="651" name="Google Shape;651;g281fc3c1766_0_340"/>
          <p:cNvSpPr txBox="1">
            <a:spLocks noGrp="1"/>
          </p:cNvSpPr>
          <p:nvPr>
            <p:ph type="body" idx="1"/>
          </p:nvPr>
        </p:nvSpPr>
        <p:spPr>
          <a:xfrm>
            <a:off x="1644944" y="1480851"/>
            <a:ext cx="9061935" cy="3222677"/>
          </a:xfrm>
          <a:prstGeom prst="rect">
            <a:avLst/>
          </a:prstGeom>
          <a:noFill/>
          <a:ln>
            <a:noFill/>
          </a:ln>
        </p:spPr>
        <p:txBody>
          <a:bodyPr spcFirstLastPara="1" wrap="square" lIns="0" tIns="0" rIns="0" bIns="0" anchor="t" anchorCtr="0">
            <a:spAutoFit/>
          </a:bodyPr>
          <a:lstStyle/>
          <a:p>
            <a:pPr marL="414589" lvl="0" indent="-333974" algn="l" rtl="0">
              <a:lnSpc>
                <a:spcPct val="100000"/>
              </a:lnSpc>
              <a:spcBef>
                <a:spcPts val="0"/>
              </a:spcBef>
              <a:spcAft>
                <a:spcPts val="0"/>
              </a:spcAft>
              <a:buClr>
                <a:schemeClr val="dk1"/>
              </a:buClr>
              <a:buSzPts val="2200"/>
              <a:buChar char="●"/>
            </a:pPr>
            <a:r>
              <a:rPr lang="en-GB" sz="1995">
                <a:solidFill>
                  <a:schemeClr val="dk1"/>
                </a:solidFill>
                <a:latin typeface="Calibri"/>
                <a:ea typeface="Calibri"/>
                <a:cs typeface="Calibri"/>
                <a:sym typeface="Calibri"/>
              </a:rPr>
              <a:t>Advantages:</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Quicker, more accurate </a:t>
            </a:r>
            <a:r>
              <a:rPr lang="en-GB" sz="1995">
                <a:solidFill>
                  <a:schemeClr val="dk1"/>
                </a:solidFill>
                <a:latin typeface="Calibri"/>
                <a:ea typeface="Calibri"/>
                <a:cs typeface="Calibri"/>
                <a:sym typeface="Calibri"/>
              </a:rPr>
              <a:t>flow of information</a:t>
            </a:r>
            <a:r>
              <a:rPr lang="en-GB" sz="1995" b="0">
                <a:solidFill>
                  <a:schemeClr val="dk1"/>
                </a:solidFill>
                <a:latin typeface="Calibri"/>
                <a:ea typeface="Calibri"/>
                <a:cs typeface="Calibri"/>
                <a:sym typeface="Calibri"/>
              </a:rPr>
              <a:t> between supply chain stakeholders</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Reduce chances of contamination</a:t>
            </a:r>
            <a:r>
              <a:rPr lang="en-GB" sz="1995" b="0">
                <a:solidFill>
                  <a:schemeClr val="dk1"/>
                </a:solidFill>
                <a:latin typeface="Calibri"/>
                <a:ea typeface="Calibri"/>
                <a:cs typeface="Calibri"/>
                <a:sym typeface="Calibri"/>
              </a:rPr>
              <a:t>; swift and</a:t>
            </a:r>
            <a:r>
              <a:rPr lang="en-GB" sz="1995">
                <a:solidFill>
                  <a:schemeClr val="dk1"/>
                </a:solidFill>
                <a:latin typeface="Calibri"/>
                <a:ea typeface="Calibri"/>
                <a:cs typeface="Calibri"/>
                <a:sym typeface="Calibri"/>
              </a:rPr>
              <a:t> </a:t>
            </a:r>
            <a:r>
              <a:rPr lang="en-GB" sz="1995" b="0">
                <a:solidFill>
                  <a:schemeClr val="dk1"/>
                </a:solidFill>
                <a:latin typeface="Calibri"/>
                <a:ea typeface="Calibri"/>
                <a:cs typeface="Calibri"/>
                <a:sym typeface="Calibri"/>
              </a:rPr>
              <a:t>targeted recall in the event of contamination, improves </a:t>
            </a:r>
            <a:r>
              <a:rPr lang="en-GB" sz="1995">
                <a:solidFill>
                  <a:schemeClr val="dk1"/>
                </a:solidFill>
                <a:latin typeface="Calibri"/>
                <a:ea typeface="Calibri"/>
                <a:cs typeface="Calibri"/>
                <a:sym typeface="Calibri"/>
              </a:rPr>
              <a:t>food safety</a:t>
            </a:r>
            <a:r>
              <a:rPr lang="en-GB" sz="1995" b="0">
                <a:solidFill>
                  <a:schemeClr val="dk1"/>
                </a:solidFill>
                <a:latin typeface="Calibri"/>
                <a:ea typeface="Calibri"/>
                <a:cs typeface="Calibri"/>
                <a:sym typeface="Calibri"/>
              </a:rPr>
              <a:t> and </a:t>
            </a:r>
            <a:r>
              <a:rPr lang="en-GB" sz="1995">
                <a:solidFill>
                  <a:schemeClr val="dk1"/>
                </a:solidFill>
                <a:latin typeface="Calibri"/>
                <a:ea typeface="Calibri"/>
                <a:cs typeface="Calibri"/>
                <a:sym typeface="Calibri"/>
              </a:rPr>
              <a:t>reduces food waste</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Char char="-"/>
            </a:pPr>
            <a:r>
              <a:rPr lang="en-GB" sz="1995">
                <a:solidFill>
                  <a:schemeClr val="dk1"/>
                </a:solidFill>
                <a:latin typeface="Calibri"/>
                <a:ea typeface="Calibri"/>
                <a:cs typeface="Calibri"/>
                <a:sym typeface="Calibri"/>
              </a:rPr>
              <a:t>Disintermediation </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Less room for human error, miscommunication or </a:t>
            </a:r>
            <a:r>
              <a:rPr lang="en-GB" sz="1995">
                <a:solidFill>
                  <a:schemeClr val="dk1"/>
                </a:solidFill>
                <a:latin typeface="Calibri"/>
                <a:ea typeface="Calibri"/>
                <a:cs typeface="Calibri"/>
                <a:sym typeface="Calibri"/>
              </a:rPr>
              <a:t>fraud</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Increased</a:t>
            </a:r>
            <a:r>
              <a:rPr lang="en-GB" sz="1995">
                <a:solidFill>
                  <a:schemeClr val="dk1"/>
                </a:solidFill>
                <a:latin typeface="Calibri"/>
                <a:ea typeface="Calibri"/>
                <a:cs typeface="Calibri"/>
                <a:sym typeface="Calibri"/>
              </a:rPr>
              <a:t> transparency</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Increased</a:t>
            </a:r>
            <a:r>
              <a:rPr lang="en-GB" sz="1995">
                <a:solidFill>
                  <a:schemeClr val="dk1"/>
                </a:solidFill>
                <a:latin typeface="Calibri"/>
                <a:ea typeface="Calibri"/>
                <a:cs typeface="Calibri"/>
                <a:sym typeface="Calibri"/>
              </a:rPr>
              <a:t> efficiency</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Reduced costs</a:t>
            </a:r>
            <a:endParaRPr sz="1995">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Limitations: </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Adoption challenges - </a:t>
            </a:r>
            <a:r>
              <a:rPr lang="en-GB" sz="1995">
                <a:solidFill>
                  <a:schemeClr val="dk1"/>
                </a:solidFill>
                <a:latin typeface="Calibri"/>
                <a:ea typeface="Calibri"/>
                <a:cs typeface="Calibri"/>
                <a:sym typeface="Calibri"/>
              </a:rPr>
              <a:t>high upfront cost</a:t>
            </a:r>
            <a:r>
              <a:rPr lang="en-GB" sz="1995" b="0">
                <a:solidFill>
                  <a:schemeClr val="dk1"/>
                </a:solidFill>
                <a:latin typeface="Calibri"/>
                <a:ea typeface="Calibri"/>
                <a:cs typeface="Calibri"/>
                <a:sym typeface="Calibri"/>
              </a:rPr>
              <a:t> of digital infrastructure and stakeholder upskilling</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Lack of </a:t>
            </a:r>
            <a:r>
              <a:rPr lang="en-GB" sz="1995">
                <a:solidFill>
                  <a:schemeClr val="dk1"/>
                </a:solidFill>
                <a:latin typeface="Calibri"/>
                <a:ea typeface="Calibri"/>
                <a:cs typeface="Calibri"/>
                <a:sym typeface="Calibri"/>
              </a:rPr>
              <a:t>interoperability</a:t>
            </a:r>
            <a:r>
              <a:rPr lang="en-GB" sz="1995" b="0">
                <a:solidFill>
                  <a:schemeClr val="dk1"/>
                </a:solidFill>
                <a:latin typeface="Calibri"/>
                <a:ea typeface="Calibri"/>
                <a:cs typeface="Calibri"/>
                <a:sym typeface="Calibri"/>
              </a:rPr>
              <a:t> between different Blockchain systems </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Blockchain cannot verify whether the information initially inputted is accurate - still some room for </a:t>
            </a:r>
            <a:r>
              <a:rPr lang="en-GB" sz="1995">
                <a:solidFill>
                  <a:schemeClr val="dk1"/>
                </a:solidFill>
                <a:latin typeface="Calibri"/>
                <a:ea typeface="Calibri"/>
                <a:cs typeface="Calibri"/>
                <a:sym typeface="Calibri"/>
              </a:rPr>
              <a:t>fraud/error</a:t>
            </a:r>
            <a:endParaRPr sz="1995" b="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281fc3c1766_0_358"/>
          <p:cNvSpPr txBox="1">
            <a:spLocks noGrp="1"/>
          </p:cNvSpPr>
          <p:nvPr>
            <p:ph type="body" idx="1"/>
          </p:nvPr>
        </p:nvSpPr>
        <p:spPr>
          <a:xfrm>
            <a:off x="1477481" y="1194665"/>
            <a:ext cx="4988947" cy="3683060"/>
          </a:xfrm>
          <a:prstGeom prst="rect">
            <a:avLst/>
          </a:prstGeom>
          <a:noFill/>
          <a:ln>
            <a:noFill/>
          </a:ln>
        </p:spPr>
        <p:txBody>
          <a:bodyPr spcFirstLastPara="1" wrap="square" lIns="0" tIns="0" rIns="0" bIns="0" anchor="t" anchorCtr="0">
            <a:spAutoFit/>
          </a:bodyPr>
          <a:lstStyle/>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Advantages</a:t>
            </a:r>
            <a:r>
              <a:rPr lang="en-GB" sz="1995" b="0">
                <a:solidFill>
                  <a:schemeClr val="dk1"/>
                </a:solidFill>
                <a:latin typeface="Calibri"/>
                <a:ea typeface="Calibri"/>
                <a:cs typeface="Calibri"/>
                <a:sym typeface="Calibri"/>
              </a:rPr>
              <a:t>: </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Prompt payment</a:t>
            </a:r>
            <a:r>
              <a:rPr lang="en-GB" sz="1995" b="0">
                <a:solidFill>
                  <a:schemeClr val="dk1"/>
                </a:solidFill>
                <a:latin typeface="Calibri"/>
                <a:ea typeface="Calibri"/>
                <a:cs typeface="Calibri"/>
                <a:sym typeface="Calibri"/>
              </a:rPr>
              <a:t> for services and insurance claims</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Disintermediation &amp; reduced costs → access </a:t>
            </a:r>
            <a:r>
              <a:rPr lang="en-GB" sz="1995">
                <a:solidFill>
                  <a:schemeClr val="dk1"/>
                </a:solidFill>
                <a:latin typeface="Calibri"/>
                <a:ea typeface="Calibri"/>
                <a:cs typeface="Calibri"/>
                <a:sym typeface="Calibri"/>
              </a:rPr>
              <a:t>new markets</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Transparency and immutability promotes </a:t>
            </a:r>
            <a:r>
              <a:rPr lang="en-GB" sz="1995">
                <a:solidFill>
                  <a:schemeClr val="dk1"/>
                </a:solidFill>
                <a:latin typeface="Calibri"/>
                <a:ea typeface="Calibri"/>
                <a:cs typeface="Calibri"/>
                <a:sym typeface="Calibri"/>
              </a:rPr>
              <a:t>trust &amp; collaboration</a:t>
            </a:r>
            <a:r>
              <a:rPr lang="en-GB" sz="1995" b="0">
                <a:solidFill>
                  <a:schemeClr val="dk1"/>
                </a:solidFill>
                <a:latin typeface="Calibri"/>
                <a:ea typeface="Calibri"/>
                <a:cs typeface="Calibri"/>
                <a:sym typeface="Calibri"/>
              </a:rPr>
              <a:t> </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Reduced</a:t>
            </a:r>
            <a:r>
              <a:rPr lang="en-GB" sz="1995" b="0">
                <a:solidFill>
                  <a:schemeClr val="dk1"/>
                </a:solidFill>
                <a:latin typeface="Calibri"/>
                <a:ea typeface="Calibri"/>
                <a:cs typeface="Calibri"/>
                <a:sym typeface="Calibri"/>
              </a:rPr>
              <a:t> likelihood of breach of contract</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Efficiency</a:t>
            </a:r>
            <a:endParaRPr sz="1995">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Limitations:</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Adoption challenges -</a:t>
            </a:r>
            <a:r>
              <a:rPr lang="en-GB" sz="1995">
                <a:solidFill>
                  <a:schemeClr val="dk1"/>
                </a:solidFill>
                <a:latin typeface="Calibri"/>
                <a:ea typeface="Calibri"/>
                <a:cs typeface="Calibri"/>
                <a:sym typeface="Calibri"/>
              </a:rPr>
              <a:t> low levels of digital skills/knowledge </a:t>
            </a:r>
            <a:r>
              <a:rPr lang="en-GB" sz="1995" b="0">
                <a:solidFill>
                  <a:schemeClr val="dk1"/>
                </a:solidFill>
                <a:latin typeface="Calibri"/>
                <a:ea typeface="Calibri"/>
                <a:cs typeface="Calibri"/>
                <a:sym typeface="Calibri"/>
              </a:rPr>
              <a:t>among farmers (especially in developing countries), high initial </a:t>
            </a:r>
            <a:r>
              <a:rPr lang="en-GB" sz="1995">
                <a:solidFill>
                  <a:schemeClr val="dk1"/>
                </a:solidFill>
                <a:latin typeface="Calibri"/>
                <a:ea typeface="Calibri"/>
                <a:cs typeface="Calibri"/>
                <a:sym typeface="Calibri"/>
              </a:rPr>
              <a:t>costs </a:t>
            </a:r>
            <a:r>
              <a:rPr lang="en-GB" sz="1995" b="0">
                <a:solidFill>
                  <a:schemeClr val="dk1"/>
                </a:solidFill>
                <a:latin typeface="Calibri"/>
                <a:ea typeface="Calibri"/>
                <a:cs typeface="Calibri"/>
                <a:sym typeface="Calibri"/>
              </a:rPr>
              <a:t>(infrastructure, upskilling)</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Stand-alone smart contracts are </a:t>
            </a:r>
            <a:r>
              <a:rPr lang="en-GB" sz="1995">
                <a:solidFill>
                  <a:schemeClr val="dk1"/>
                </a:solidFill>
                <a:latin typeface="Calibri"/>
                <a:ea typeface="Calibri"/>
                <a:cs typeface="Calibri"/>
                <a:sym typeface="Calibri"/>
              </a:rPr>
              <a:t>not</a:t>
            </a:r>
            <a:r>
              <a:rPr lang="en-GB" sz="1995" b="0">
                <a:solidFill>
                  <a:schemeClr val="dk1"/>
                </a:solidFill>
                <a:latin typeface="Calibri"/>
                <a:ea typeface="Calibri"/>
                <a:cs typeface="Calibri"/>
                <a:sym typeface="Calibri"/>
              </a:rPr>
              <a:t> legally enforceable (most effective as ancillaries)</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Smart contracts are </a:t>
            </a:r>
            <a:r>
              <a:rPr lang="en-GB" sz="1995">
                <a:solidFill>
                  <a:schemeClr val="dk1"/>
                </a:solidFill>
                <a:latin typeface="Calibri"/>
                <a:ea typeface="Calibri"/>
                <a:cs typeface="Calibri"/>
                <a:sym typeface="Calibri"/>
              </a:rPr>
              <a:t>inflexible </a:t>
            </a:r>
            <a:endParaRPr sz="1995">
              <a:solidFill>
                <a:schemeClr val="dk1"/>
              </a:solidFill>
              <a:latin typeface="Calibri"/>
              <a:ea typeface="Calibri"/>
              <a:cs typeface="Calibri"/>
              <a:sym typeface="Calibri"/>
            </a:endParaRPr>
          </a:p>
          <a:p>
            <a:pPr marL="829178"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p:txBody>
      </p:sp>
      <p:pic>
        <p:nvPicPr>
          <p:cNvPr id="670" name="Google Shape;670;g281fc3c1766_0_358"/>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671" name="Google Shape;671;g281fc3c1766_0_358"/>
          <p:cNvSpPr txBox="1"/>
          <p:nvPr/>
        </p:nvSpPr>
        <p:spPr>
          <a:xfrm>
            <a:off x="1428990" y="244428"/>
            <a:ext cx="8654690" cy="470921"/>
          </a:xfrm>
          <a:prstGeom prst="rect">
            <a:avLst/>
          </a:prstGeom>
          <a:noFill/>
          <a:ln>
            <a:noFill/>
          </a:ln>
        </p:spPr>
        <p:txBody>
          <a:bodyPr spcFirstLastPara="1" wrap="square" lIns="82904" tIns="82904" rIns="82904" bIns="82904"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GB" sz="2992">
                <a:solidFill>
                  <a:schemeClr val="lt1"/>
                </a:solidFill>
                <a:latin typeface="Calibri"/>
                <a:ea typeface="Calibri"/>
                <a:cs typeface="Calibri"/>
                <a:sym typeface="Calibri"/>
              </a:rPr>
              <a:t>BLOCKCHAIN AND FARMER-CENTRIC SOLUTIONS </a:t>
            </a:r>
            <a:endParaRPr sz="2992">
              <a:solidFill>
                <a:schemeClr val="dk1"/>
              </a:solidFill>
              <a:latin typeface="Calibri"/>
              <a:ea typeface="Calibri"/>
              <a:cs typeface="Calibri"/>
              <a:sym typeface="Calibri"/>
            </a:endParaRPr>
          </a:p>
        </p:txBody>
      </p:sp>
      <p:pic>
        <p:nvPicPr>
          <p:cNvPr id="672" name="Google Shape;672;g281fc3c1766_0_358"/>
          <p:cNvPicPr preferRelativeResize="0"/>
          <p:nvPr/>
        </p:nvPicPr>
        <p:blipFill rotWithShape="1">
          <a:blip r:embed="rId4">
            <a:alphaModFix/>
          </a:blip>
          <a:srcRect l="-6284" r="29738"/>
          <a:stretch/>
        </p:blipFill>
        <p:spPr>
          <a:xfrm>
            <a:off x="6368585" y="1614627"/>
            <a:ext cx="4770429" cy="47051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g281fc3c1766_0_366"/>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679" name="Google Shape;679;g281fc3c1766_0_366"/>
          <p:cNvSpPr txBox="1"/>
          <p:nvPr/>
        </p:nvSpPr>
        <p:spPr>
          <a:xfrm>
            <a:off x="1428967" y="251365"/>
            <a:ext cx="9515426" cy="408120"/>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GB" sz="2992">
                <a:solidFill>
                  <a:schemeClr val="lt1"/>
                </a:solidFill>
                <a:latin typeface="Calibri"/>
                <a:ea typeface="Calibri"/>
                <a:cs typeface="Calibri"/>
                <a:sym typeface="Calibri"/>
              </a:rPr>
              <a:t>BLOCKCHAIN AND ENVIRONMENT-CENTRIC SOLUTIONS </a:t>
            </a:r>
            <a:endParaRPr sz="2992">
              <a:latin typeface="Calibri"/>
              <a:ea typeface="Calibri"/>
              <a:cs typeface="Calibri"/>
              <a:sym typeface="Calibri"/>
            </a:endParaRPr>
          </a:p>
        </p:txBody>
      </p:sp>
      <p:sp>
        <p:nvSpPr>
          <p:cNvPr id="680" name="Google Shape;680;g281fc3c1766_0_366"/>
          <p:cNvSpPr txBox="1">
            <a:spLocks noGrp="1"/>
          </p:cNvSpPr>
          <p:nvPr>
            <p:ph type="body" idx="1"/>
          </p:nvPr>
        </p:nvSpPr>
        <p:spPr>
          <a:xfrm>
            <a:off x="1497431" y="1281763"/>
            <a:ext cx="9364443" cy="3913251"/>
          </a:xfrm>
          <a:prstGeom prst="rect">
            <a:avLst/>
          </a:prstGeom>
          <a:noFill/>
          <a:ln>
            <a:noFill/>
          </a:ln>
        </p:spPr>
        <p:txBody>
          <a:bodyPr spcFirstLastPara="1" wrap="square" lIns="0" tIns="0" rIns="0" bIns="0" anchor="t" anchorCtr="0">
            <a:spAutoFit/>
          </a:bodyPr>
          <a:lstStyle/>
          <a:p>
            <a:pPr marL="414589" lvl="0" indent="-333974" algn="l" rtl="0">
              <a:lnSpc>
                <a:spcPct val="100000"/>
              </a:lnSpc>
              <a:spcBef>
                <a:spcPts val="0"/>
              </a:spcBef>
              <a:spcAft>
                <a:spcPts val="0"/>
              </a:spcAft>
              <a:buClr>
                <a:schemeClr val="dk1"/>
              </a:buClr>
              <a:buSzPts val="2200"/>
              <a:buChar char="●"/>
            </a:pPr>
            <a:r>
              <a:rPr lang="en-GB" sz="1995">
                <a:solidFill>
                  <a:schemeClr val="dk1"/>
                </a:solidFill>
                <a:latin typeface="Calibri"/>
                <a:ea typeface="Calibri"/>
                <a:cs typeface="Calibri"/>
                <a:sym typeface="Calibri"/>
              </a:rPr>
              <a:t>Challenges</a:t>
            </a:r>
            <a:r>
              <a:rPr lang="en-GB" sz="1995" b="0">
                <a:solidFill>
                  <a:schemeClr val="dk1"/>
                </a:solidFill>
                <a:latin typeface="Calibri"/>
                <a:ea typeface="Calibri"/>
                <a:cs typeface="Calibri"/>
                <a:sym typeface="Calibri"/>
              </a:rPr>
              <a:t>: negative environmental impact of current agricultural practices; </a:t>
            </a:r>
            <a:r>
              <a:rPr lang="en-GB" sz="1995">
                <a:solidFill>
                  <a:schemeClr val="dk1"/>
                </a:solidFill>
                <a:latin typeface="Calibri"/>
                <a:ea typeface="Calibri"/>
                <a:cs typeface="Calibri"/>
                <a:sym typeface="Calibri"/>
              </a:rPr>
              <a:t>food waste</a:t>
            </a:r>
            <a:r>
              <a:rPr lang="en-GB" sz="1995" b="0">
                <a:solidFill>
                  <a:schemeClr val="dk1"/>
                </a:solidFill>
                <a:latin typeface="Calibri"/>
                <a:ea typeface="Calibri"/>
                <a:cs typeface="Calibri"/>
                <a:sym typeface="Calibri"/>
              </a:rPr>
              <a:t>; </a:t>
            </a:r>
            <a:r>
              <a:rPr lang="en-GB" sz="1995">
                <a:solidFill>
                  <a:schemeClr val="dk1"/>
                </a:solidFill>
                <a:latin typeface="Calibri"/>
                <a:ea typeface="Calibri"/>
                <a:cs typeface="Calibri"/>
                <a:sym typeface="Calibri"/>
              </a:rPr>
              <a:t>lack of accountability/measurable results</a:t>
            </a:r>
            <a:r>
              <a:rPr lang="en-GB" sz="1995" b="0">
                <a:solidFill>
                  <a:schemeClr val="dk1"/>
                </a:solidFill>
                <a:latin typeface="Calibri"/>
                <a:ea typeface="Calibri"/>
                <a:cs typeface="Calibri"/>
                <a:sym typeface="Calibri"/>
              </a:rPr>
              <a:t> for companies’ sustainability commitments - damaged reputation/credibility</a:t>
            </a:r>
            <a:endParaRPr sz="1995" b="0">
              <a:solidFill>
                <a:schemeClr val="dk1"/>
              </a:solidFill>
              <a:latin typeface="Calibri"/>
              <a:ea typeface="Calibri"/>
              <a:cs typeface="Calibri"/>
              <a:sym typeface="Calibri"/>
            </a:endParaRPr>
          </a:p>
          <a:p>
            <a:pPr marL="414589" lvl="0" indent="0" algn="l" rtl="0">
              <a:lnSpc>
                <a:spcPct val="100000"/>
              </a:lnSpc>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Char char="●"/>
            </a:pPr>
            <a:r>
              <a:rPr lang="en-GB" sz="1995">
                <a:solidFill>
                  <a:schemeClr val="dk1"/>
                </a:solidFill>
                <a:latin typeface="Calibri"/>
                <a:ea typeface="Calibri"/>
                <a:cs typeface="Calibri"/>
                <a:sym typeface="Calibri"/>
              </a:rPr>
              <a:t>Blockchain solution/application</a:t>
            </a:r>
            <a:r>
              <a:rPr lang="en-GB" sz="1995" b="0">
                <a:solidFill>
                  <a:schemeClr val="dk1"/>
                </a:solidFill>
                <a:latin typeface="Calibri"/>
                <a:ea typeface="Calibri"/>
                <a:cs typeface="Calibri"/>
                <a:sym typeface="Calibri"/>
              </a:rPr>
              <a:t>: smart food waste management systems; </a:t>
            </a:r>
            <a:r>
              <a:rPr lang="en-GB" sz="1995">
                <a:solidFill>
                  <a:schemeClr val="dk1"/>
                </a:solidFill>
                <a:latin typeface="Calibri"/>
                <a:ea typeface="Calibri"/>
                <a:cs typeface="Calibri"/>
                <a:sym typeface="Calibri"/>
              </a:rPr>
              <a:t>IoT/RFID food trackers</a:t>
            </a:r>
            <a:r>
              <a:rPr lang="en-GB" sz="1995" b="0">
                <a:solidFill>
                  <a:schemeClr val="dk1"/>
                </a:solidFill>
                <a:latin typeface="Calibri"/>
                <a:ea typeface="Calibri"/>
                <a:cs typeface="Calibri"/>
                <a:sym typeface="Calibri"/>
              </a:rPr>
              <a:t> with data stored on Blockchain; farm-to-fork tracking to promote sustainable practices</a:t>
            </a:r>
            <a:endParaRPr sz="1995" b="0">
              <a:solidFill>
                <a:schemeClr val="dk1"/>
              </a:solidFill>
              <a:latin typeface="Calibri"/>
              <a:ea typeface="Calibri"/>
              <a:cs typeface="Calibri"/>
              <a:sym typeface="Calibri"/>
            </a:endParaRPr>
          </a:p>
          <a:p>
            <a:pPr marL="414589" lvl="0" indent="0" algn="l" rtl="0">
              <a:lnSpc>
                <a:spcPct val="100000"/>
              </a:lnSpc>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Advantages:</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Reduce food waste</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Hold companies </a:t>
            </a:r>
            <a:r>
              <a:rPr lang="en-GB" sz="1995">
                <a:solidFill>
                  <a:schemeClr val="dk1"/>
                </a:solidFill>
                <a:latin typeface="Calibri"/>
                <a:ea typeface="Calibri"/>
                <a:cs typeface="Calibri"/>
                <a:sym typeface="Calibri"/>
              </a:rPr>
              <a:t>accountable</a:t>
            </a:r>
            <a:r>
              <a:rPr lang="en-GB" sz="1995" b="0">
                <a:solidFill>
                  <a:schemeClr val="dk1"/>
                </a:solidFill>
                <a:latin typeface="Calibri"/>
                <a:ea typeface="Calibri"/>
                <a:cs typeface="Calibri"/>
                <a:sym typeface="Calibri"/>
              </a:rPr>
              <a:t> to their public commitments/sustainability pledges</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Encourage more </a:t>
            </a:r>
            <a:r>
              <a:rPr lang="en-GB" sz="1995">
                <a:solidFill>
                  <a:schemeClr val="dk1"/>
                </a:solidFill>
                <a:latin typeface="Calibri"/>
                <a:ea typeface="Calibri"/>
                <a:cs typeface="Calibri"/>
                <a:sym typeface="Calibri"/>
              </a:rPr>
              <a:t>sustainable and ethical agricultural practices</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Transparency, verifiable supply chains and trust</a:t>
            </a:r>
            <a:endParaRPr sz="1995">
              <a:solidFill>
                <a:schemeClr val="dk1"/>
              </a:solidFill>
              <a:latin typeface="Calibri"/>
              <a:ea typeface="Calibri"/>
              <a:cs typeface="Calibri"/>
              <a:sym typeface="Calibri"/>
            </a:endParaRPr>
          </a:p>
          <a:p>
            <a:pPr marL="1243767" lvl="0" indent="0" algn="l" rtl="0">
              <a:lnSpc>
                <a:spcPct val="100000"/>
              </a:lnSpc>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Limitations:</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Selective information sharing </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Lack of regulations</a:t>
            </a:r>
            <a:r>
              <a:rPr lang="en-GB" sz="1995" b="0">
                <a:solidFill>
                  <a:schemeClr val="dk1"/>
                </a:solidFill>
                <a:latin typeface="Calibri"/>
                <a:ea typeface="Calibri"/>
                <a:cs typeface="Calibri"/>
                <a:sym typeface="Calibri"/>
              </a:rPr>
              <a:t> in place to enforce measures </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PoW and </a:t>
            </a:r>
            <a:r>
              <a:rPr lang="en-GB" sz="1995">
                <a:solidFill>
                  <a:schemeClr val="dk1"/>
                </a:solidFill>
                <a:latin typeface="Calibri"/>
                <a:ea typeface="Calibri"/>
                <a:cs typeface="Calibri"/>
                <a:sym typeface="Calibri"/>
              </a:rPr>
              <a:t>high energy consumption</a:t>
            </a:r>
            <a:r>
              <a:rPr lang="en-GB" sz="1995" b="0">
                <a:solidFill>
                  <a:schemeClr val="dk1"/>
                </a:solidFill>
                <a:latin typeface="Calibri"/>
                <a:ea typeface="Calibri"/>
                <a:cs typeface="Calibri"/>
                <a:sym typeface="Calibri"/>
              </a:rPr>
              <a:t> - question sustainability of Blockchain itself</a:t>
            </a:r>
            <a:endParaRPr sz="1995" b="0">
              <a:solidFill>
                <a:schemeClr val="dk1"/>
              </a:solidFill>
              <a:latin typeface="Calibri"/>
              <a:ea typeface="Calibri"/>
              <a:cs typeface="Calibri"/>
              <a:sym typeface="Calibri"/>
            </a:endParaRPr>
          </a:p>
          <a:p>
            <a:pPr marL="1243767" lvl="0" indent="0" algn="l" rtl="0">
              <a:lnSpc>
                <a:spcPct val="100000"/>
              </a:lnSpc>
              <a:spcBef>
                <a:spcPts val="0"/>
              </a:spcBef>
              <a:spcAft>
                <a:spcPts val="0"/>
              </a:spcAft>
              <a:buNone/>
            </a:pPr>
            <a:endParaRPr sz="1995" b="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280" name="Google Shape;280;p3"/>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Calibri"/>
                <a:ea typeface="Calibri"/>
                <a:cs typeface="Calibri"/>
                <a:sym typeface="Calibri"/>
              </a:rPr>
              <a:t>MODULE DESCRIPTION</a:t>
            </a:r>
            <a:endParaRPr sz="1270">
              <a:latin typeface="Calibri"/>
              <a:ea typeface="Calibri"/>
              <a:cs typeface="Calibri"/>
              <a:sym typeface="Calibri"/>
            </a:endParaRPr>
          </a:p>
        </p:txBody>
      </p:sp>
      <p:sp>
        <p:nvSpPr>
          <p:cNvPr id="281" name="Google Shape;281;p3"/>
          <p:cNvSpPr txBox="1"/>
          <p:nvPr/>
        </p:nvSpPr>
        <p:spPr>
          <a:xfrm>
            <a:off x="1604615" y="1451947"/>
            <a:ext cx="8314912" cy="2479777"/>
          </a:xfrm>
          <a:prstGeom prst="rect">
            <a:avLst/>
          </a:prstGeom>
          <a:noFill/>
          <a:ln>
            <a:noFill/>
          </a:ln>
        </p:spPr>
        <p:txBody>
          <a:bodyPr spcFirstLastPara="1" wrap="square" lIns="82904" tIns="41441" rIns="82904" bIns="41441" anchor="t" anchorCtr="0">
            <a:spAutoFit/>
          </a:bodyPr>
          <a:lstStyle/>
          <a:p>
            <a:pPr marL="259118" marR="0" lvl="0" indent="-282151" algn="l" rtl="0">
              <a:lnSpc>
                <a:spcPct val="150000"/>
              </a:lnSpc>
              <a:spcBef>
                <a:spcPts val="0"/>
              </a:spcBef>
              <a:spcAft>
                <a:spcPts val="0"/>
              </a:spcAft>
              <a:buClr>
                <a:schemeClr val="dk1"/>
              </a:buClr>
              <a:buSzPts val="2200"/>
              <a:buFont typeface="Arial"/>
              <a:buChar char="•"/>
            </a:pPr>
            <a:r>
              <a:rPr lang="en-GB" sz="1995">
                <a:solidFill>
                  <a:schemeClr val="dk1"/>
                </a:solidFill>
                <a:latin typeface="Calibri"/>
                <a:ea typeface="Calibri"/>
                <a:cs typeface="Calibri"/>
                <a:sym typeface="Calibri"/>
              </a:rPr>
              <a:t>Topic: </a:t>
            </a:r>
            <a:r>
              <a:rPr lang="en-GB" sz="1995" b="1">
                <a:solidFill>
                  <a:schemeClr val="dk1"/>
                </a:solidFill>
                <a:latin typeface="Calibri"/>
                <a:ea typeface="Calibri"/>
                <a:cs typeface="Calibri"/>
                <a:sym typeface="Calibri"/>
              </a:rPr>
              <a:t>‘Overview of Blockchain in Agrifood’ </a:t>
            </a:r>
            <a:endParaRPr sz="1995" b="1">
              <a:solidFill>
                <a:schemeClr val="dk1"/>
              </a:solidFill>
              <a:latin typeface="Calibri"/>
              <a:ea typeface="Calibri"/>
              <a:cs typeface="Calibri"/>
              <a:sym typeface="Calibri"/>
            </a:endParaRPr>
          </a:p>
          <a:p>
            <a:pPr marL="259118" marR="0" lvl="0" indent="-282151" algn="l" rtl="0">
              <a:lnSpc>
                <a:spcPct val="150000"/>
              </a:lnSpc>
              <a:spcBef>
                <a:spcPts val="0"/>
              </a:spcBef>
              <a:spcAft>
                <a:spcPts val="0"/>
              </a:spcAft>
              <a:buClr>
                <a:schemeClr val="dk1"/>
              </a:buClr>
              <a:buSzPts val="2200"/>
              <a:buFont typeface="Open Sans"/>
              <a:buChar char="•"/>
            </a:pPr>
            <a:r>
              <a:rPr lang="en-GB" sz="1995">
                <a:solidFill>
                  <a:schemeClr val="dk1"/>
                </a:solidFill>
                <a:latin typeface="Calibri"/>
                <a:ea typeface="Calibri"/>
                <a:cs typeface="Calibri"/>
                <a:sym typeface="Calibri"/>
              </a:rPr>
              <a:t>Significance: Blockchain as part of the digitalisation of the agrifood sector - a </a:t>
            </a:r>
            <a:r>
              <a:rPr lang="en-GB" sz="1995" b="1">
                <a:solidFill>
                  <a:schemeClr val="dk1"/>
                </a:solidFill>
                <a:latin typeface="Calibri"/>
                <a:ea typeface="Calibri"/>
                <a:cs typeface="Calibri"/>
                <a:sym typeface="Calibri"/>
              </a:rPr>
              <a:t>potential new solution</a:t>
            </a:r>
            <a:r>
              <a:rPr lang="en-GB" sz="1995">
                <a:solidFill>
                  <a:schemeClr val="dk1"/>
                </a:solidFill>
                <a:latin typeface="Calibri"/>
                <a:ea typeface="Calibri"/>
                <a:cs typeface="Calibri"/>
                <a:sym typeface="Calibri"/>
              </a:rPr>
              <a:t> to some of the most pressing issues in agrifood today (e.g. trust, sustainability, supply chain management)?</a:t>
            </a:r>
            <a:endParaRPr sz="1995">
              <a:solidFill>
                <a:schemeClr val="dk1"/>
              </a:solidFill>
              <a:latin typeface="Calibri"/>
              <a:ea typeface="Calibri"/>
              <a:cs typeface="Calibri"/>
              <a:sym typeface="Calibri"/>
            </a:endParaRPr>
          </a:p>
          <a:p>
            <a:pPr marL="259118" marR="0" lvl="0" indent="-282151" algn="l" rtl="0">
              <a:lnSpc>
                <a:spcPct val="15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Growing topic in the academic literature</a:t>
            </a:r>
            <a:endParaRPr sz="1995">
              <a:solidFill>
                <a:schemeClr val="dk1"/>
              </a:solidFill>
              <a:latin typeface="Calibri"/>
              <a:ea typeface="Calibri"/>
              <a:cs typeface="Calibri"/>
              <a:sym typeface="Calibri"/>
            </a:endParaRPr>
          </a:p>
          <a:p>
            <a:pPr marL="259118" marR="0" lvl="0" indent="-282151" algn="l" rtl="0">
              <a:lnSpc>
                <a:spcPct val="150000"/>
              </a:lnSpc>
              <a:spcBef>
                <a:spcPts val="0"/>
              </a:spcBef>
              <a:spcAft>
                <a:spcPts val="0"/>
              </a:spcAft>
              <a:buClr>
                <a:schemeClr val="dk1"/>
              </a:buClr>
              <a:buSzPts val="2200"/>
              <a:buFont typeface="Arial"/>
              <a:buChar char="•"/>
            </a:pPr>
            <a:r>
              <a:rPr lang="en-GB" sz="1995">
                <a:solidFill>
                  <a:schemeClr val="dk1"/>
                </a:solidFill>
                <a:latin typeface="Calibri"/>
                <a:ea typeface="Calibri"/>
                <a:cs typeface="Calibri"/>
                <a:sym typeface="Calibri"/>
              </a:rPr>
              <a:t>Address questions about Blockchain and its uses in agriculture: </a:t>
            </a:r>
            <a:r>
              <a:rPr lang="en-GB" sz="1995" b="1">
                <a:solidFill>
                  <a:schemeClr val="dk1"/>
                </a:solidFill>
                <a:latin typeface="Calibri"/>
                <a:ea typeface="Calibri"/>
                <a:cs typeface="Calibri"/>
                <a:sym typeface="Calibri"/>
              </a:rPr>
              <a:t>what</a:t>
            </a:r>
            <a:r>
              <a:rPr lang="en-GB" sz="1995">
                <a:solidFill>
                  <a:schemeClr val="dk1"/>
                </a:solidFill>
                <a:latin typeface="Calibri"/>
                <a:ea typeface="Calibri"/>
                <a:cs typeface="Calibri"/>
                <a:sym typeface="Calibri"/>
              </a:rPr>
              <a:t>, </a:t>
            </a:r>
            <a:r>
              <a:rPr lang="en-GB" sz="1995" b="1">
                <a:solidFill>
                  <a:schemeClr val="dk1"/>
                </a:solidFill>
                <a:latin typeface="Calibri"/>
                <a:ea typeface="Calibri"/>
                <a:cs typeface="Calibri"/>
                <a:sym typeface="Calibri"/>
              </a:rPr>
              <a:t>how</a:t>
            </a:r>
            <a:r>
              <a:rPr lang="en-GB" sz="1995">
                <a:solidFill>
                  <a:schemeClr val="dk1"/>
                </a:solidFill>
                <a:latin typeface="Calibri"/>
                <a:ea typeface="Calibri"/>
                <a:cs typeface="Calibri"/>
                <a:sym typeface="Calibri"/>
              </a:rPr>
              <a:t>, and </a:t>
            </a:r>
            <a:r>
              <a:rPr lang="en-GB" sz="1995" b="1">
                <a:solidFill>
                  <a:schemeClr val="dk1"/>
                </a:solidFill>
                <a:latin typeface="Calibri"/>
                <a:ea typeface="Calibri"/>
                <a:cs typeface="Calibri"/>
                <a:sym typeface="Calibri"/>
              </a:rPr>
              <a:t>why</a:t>
            </a:r>
            <a:r>
              <a:rPr lang="en-GB" sz="1995">
                <a:solidFill>
                  <a:schemeClr val="dk1"/>
                </a:solidFill>
                <a:latin typeface="Calibri"/>
                <a:ea typeface="Calibri"/>
                <a:cs typeface="Calibri"/>
                <a:sym typeface="Calibri"/>
              </a:rPr>
              <a:t>? </a:t>
            </a:r>
            <a:endParaRPr sz="1995" i="1">
              <a:solidFill>
                <a:schemeClr val="dk1"/>
              </a:solidFill>
              <a:latin typeface="Calibri"/>
              <a:ea typeface="Calibri"/>
              <a:cs typeface="Calibri"/>
              <a:sym typeface="Calibri"/>
            </a:endParaRPr>
          </a:p>
          <a:p>
            <a:pPr marL="259118" marR="0" lvl="0" indent="-282151" algn="l" rtl="0">
              <a:lnSpc>
                <a:spcPct val="150000"/>
              </a:lnSpc>
              <a:spcBef>
                <a:spcPts val="0"/>
              </a:spcBef>
              <a:spcAft>
                <a:spcPts val="0"/>
              </a:spcAft>
              <a:buClr>
                <a:schemeClr val="dk1"/>
              </a:buClr>
              <a:buSzPts val="2200"/>
              <a:buFont typeface="Calibri"/>
              <a:buChar char="•"/>
            </a:pPr>
            <a:r>
              <a:rPr lang="en-GB" sz="1995">
                <a:latin typeface="Calibri"/>
                <a:ea typeface="Calibri"/>
                <a:cs typeface="Calibri"/>
                <a:sym typeface="Calibri"/>
              </a:rPr>
              <a:t>Real-world applications and </a:t>
            </a:r>
            <a:r>
              <a:rPr lang="en-GB" sz="1995" b="1">
                <a:latin typeface="Calibri"/>
                <a:ea typeface="Calibri"/>
                <a:cs typeface="Calibri"/>
                <a:sym typeface="Calibri"/>
              </a:rPr>
              <a:t>case studies</a:t>
            </a:r>
            <a:endParaRPr sz="1995" b="1">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g281fc3c1766_0_373"/>
          <p:cNvPicPr preferRelativeResize="0"/>
          <p:nvPr/>
        </p:nvPicPr>
        <p:blipFill rotWithShape="1">
          <a:blip r:embed="rId3">
            <a:alphaModFix/>
          </a:blip>
          <a:srcRect/>
          <a:stretch/>
        </p:blipFill>
        <p:spPr>
          <a:xfrm>
            <a:off x="1247607" y="-11312"/>
            <a:ext cx="5594033" cy="6858001"/>
          </a:xfrm>
          <a:prstGeom prst="rect">
            <a:avLst/>
          </a:prstGeom>
          <a:noFill/>
          <a:ln>
            <a:noFill/>
          </a:ln>
        </p:spPr>
      </p:pic>
      <p:sp>
        <p:nvSpPr>
          <p:cNvPr id="687" name="Google Shape;687;g281fc3c1766_0_373"/>
          <p:cNvSpPr txBox="1"/>
          <p:nvPr/>
        </p:nvSpPr>
        <p:spPr>
          <a:xfrm>
            <a:off x="1604615" y="391625"/>
            <a:ext cx="4396987" cy="753471"/>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GB" sz="2992">
                <a:solidFill>
                  <a:schemeClr val="lt1"/>
                </a:solidFill>
                <a:latin typeface="Calibri"/>
                <a:ea typeface="Calibri"/>
                <a:cs typeface="Calibri"/>
                <a:sym typeface="Calibri"/>
              </a:rPr>
              <a:t>ENVIRONMENTAL CASE STUDY: FISHING INDUSTRY</a:t>
            </a:r>
            <a:endParaRPr sz="2992">
              <a:latin typeface="Calibri"/>
              <a:ea typeface="Calibri"/>
              <a:cs typeface="Calibri"/>
              <a:sym typeface="Calibri"/>
            </a:endParaRPr>
          </a:p>
        </p:txBody>
      </p:sp>
      <p:sp>
        <p:nvSpPr>
          <p:cNvPr id="688" name="Google Shape;688;g281fc3c1766_0_373"/>
          <p:cNvSpPr txBox="1">
            <a:spLocks noGrp="1"/>
          </p:cNvSpPr>
          <p:nvPr>
            <p:ph type="body" idx="1"/>
          </p:nvPr>
        </p:nvSpPr>
        <p:spPr>
          <a:xfrm>
            <a:off x="6890562" y="277458"/>
            <a:ext cx="3987567" cy="4792402"/>
          </a:xfrm>
          <a:prstGeom prst="rect">
            <a:avLst/>
          </a:prstGeom>
          <a:noFill/>
          <a:ln>
            <a:noFill/>
          </a:ln>
        </p:spPr>
        <p:txBody>
          <a:bodyPr spcFirstLastPara="1" wrap="square" lIns="0" tIns="0" rIns="0" bIns="0" anchor="t" anchorCtr="0">
            <a:spAutoFit/>
          </a:bodyPr>
          <a:lstStyle/>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The fishing industry is often associated with unsustainable practices such as overfishing which pose a serious threat to marine conservation</a:t>
            </a:r>
            <a:endParaRPr sz="1995" b="0">
              <a:solidFill>
                <a:schemeClr val="dk1"/>
              </a:solidFill>
              <a:latin typeface="Calibri"/>
              <a:ea typeface="Calibri"/>
              <a:cs typeface="Calibri"/>
              <a:sym typeface="Calibri"/>
            </a:endParaRPr>
          </a:p>
          <a:p>
            <a:pPr marL="414589" lvl="0" indent="0" algn="l" rtl="0">
              <a:lnSpc>
                <a:spcPct val="100000"/>
              </a:lnSpc>
              <a:spcBef>
                <a:spcPts val="0"/>
              </a:spcBef>
              <a:spcAft>
                <a:spcPts val="0"/>
              </a:spcAft>
              <a:buSzPts val="1400"/>
              <a:buNone/>
            </a:pP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Char char="●"/>
            </a:pPr>
            <a:r>
              <a:rPr lang="en-GB" sz="1995" b="0">
                <a:solidFill>
                  <a:schemeClr val="dk1"/>
                </a:solidFill>
                <a:latin typeface="Calibri"/>
                <a:ea typeface="Calibri"/>
                <a:cs typeface="Calibri"/>
                <a:sym typeface="Calibri"/>
              </a:rPr>
              <a:t>Use of Blockchain technology to support </a:t>
            </a:r>
            <a:r>
              <a:rPr lang="en-GB" sz="1995">
                <a:solidFill>
                  <a:schemeClr val="dk1"/>
                </a:solidFill>
                <a:latin typeface="Calibri"/>
                <a:ea typeface="Calibri"/>
                <a:cs typeface="Calibri"/>
                <a:sym typeface="Calibri"/>
              </a:rPr>
              <a:t>more sustainable fishing practices</a:t>
            </a:r>
            <a:endParaRPr sz="1995">
              <a:solidFill>
                <a:schemeClr val="dk1"/>
              </a:solidFill>
              <a:latin typeface="Calibri"/>
              <a:ea typeface="Calibri"/>
              <a:cs typeface="Calibri"/>
              <a:sym typeface="Calibri"/>
            </a:endParaRPr>
          </a:p>
          <a:p>
            <a:pPr marL="414589" lvl="0" indent="0" algn="l" rtl="0">
              <a:lnSpc>
                <a:spcPct val="100000"/>
              </a:lnSpc>
              <a:spcBef>
                <a:spcPts val="0"/>
              </a:spcBef>
              <a:spcAft>
                <a:spcPts val="0"/>
              </a:spcAft>
              <a:buSzPts val="1400"/>
              <a:buNone/>
            </a:pP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Example: </a:t>
            </a:r>
            <a:r>
              <a:rPr lang="en-GB" sz="1995">
                <a:solidFill>
                  <a:schemeClr val="dk1"/>
                </a:solidFill>
                <a:latin typeface="Calibri"/>
                <a:ea typeface="Calibri"/>
                <a:cs typeface="Calibri"/>
                <a:sym typeface="Calibri"/>
              </a:rPr>
              <a:t>Atea and IBM Food Trust</a:t>
            </a:r>
            <a:endParaRPr sz="1995">
              <a:solidFill>
                <a:schemeClr val="dk1"/>
              </a:solidFill>
              <a:latin typeface="Calibri"/>
              <a:ea typeface="Calibri"/>
              <a:cs typeface="Calibri"/>
              <a:sym typeface="Calibri"/>
            </a:endParaRPr>
          </a:p>
          <a:p>
            <a:pPr marL="414589" lvl="0" indent="0" algn="l" rtl="0">
              <a:lnSpc>
                <a:spcPct val="100000"/>
              </a:lnSpc>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Example: </a:t>
            </a:r>
            <a:r>
              <a:rPr lang="en-GB" sz="1995">
                <a:solidFill>
                  <a:schemeClr val="dk1"/>
                </a:solidFill>
                <a:latin typeface="Calibri"/>
                <a:ea typeface="Calibri"/>
                <a:cs typeface="Calibri"/>
                <a:sym typeface="Calibri"/>
              </a:rPr>
              <a:t>World Wildlife Fund</a:t>
            </a:r>
            <a:r>
              <a:rPr lang="en-GB" sz="1995" b="0">
                <a:solidFill>
                  <a:schemeClr val="dk1"/>
                </a:solidFill>
                <a:latin typeface="Calibri"/>
                <a:ea typeface="Calibri"/>
                <a:cs typeface="Calibri"/>
                <a:sym typeface="Calibri"/>
              </a:rPr>
              <a:t> (WWF), 2018 pilot programme, blockchain in the Pacific Islands’</a:t>
            </a:r>
            <a:r>
              <a:rPr lang="en-GB" sz="1995">
                <a:solidFill>
                  <a:schemeClr val="dk1"/>
                </a:solidFill>
                <a:latin typeface="Calibri"/>
                <a:ea typeface="Calibri"/>
                <a:cs typeface="Calibri"/>
                <a:sym typeface="Calibri"/>
              </a:rPr>
              <a:t> </a:t>
            </a:r>
            <a:r>
              <a:rPr lang="en-GB" sz="1995" b="0">
                <a:solidFill>
                  <a:schemeClr val="dk1"/>
                </a:solidFill>
                <a:latin typeface="Calibri"/>
                <a:ea typeface="Calibri"/>
                <a:cs typeface="Calibri"/>
                <a:sym typeface="Calibri"/>
              </a:rPr>
              <a:t>tuna industry</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Open Sans"/>
              <a:buChar char="-"/>
            </a:pPr>
            <a:r>
              <a:rPr lang="en-GB" sz="1995" b="0">
                <a:solidFill>
                  <a:schemeClr val="dk1"/>
                </a:solidFill>
                <a:latin typeface="Calibri"/>
                <a:ea typeface="Calibri"/>
                <a:cs typeface="Calibri"/>
                <a:sym typeface="Calibri"/>
              </a:rPr>
              <a:t>OpenSC online platform uses </a:t>
            </a:r>
            <a:r>
              <a:rPr lang="en-GB" sz="1995" b="0">
                <a:solidFill>
                  <a:srgbClr val="12110F"/>
                </a:solidFill>
                <a:highlight>
                  <a:schemeClr val="lt1"/>
                </a:highlight>
                <a:latin typeface="Calibri"/>
                <a:ea typeface="Calibri"/>
                <a:cs typeface="Calibri"/>
                <a:sym typeface="Calibri"/>
              </a:rPr>
              <a:t>blockchain to </a:t>
            </a:r>
            <a:r>
              <a:rPr lang="en-GB" sz="1995">
                <a:solidFill>
                  <a:srgbClr val="12110F"/>
                </a:solidFill>
                <a:highlight>
                  <a:schemeClr val="lt1"/>
                </a:highlight>
                <a:latin typeface="Calibri"/>
                <a:ea typeface="Calibri"/>
                <a:cs typeface="Calibri"/>
                <a:sym typeface="Calibri"/>
              </a:rPr>
              <a:t>verify</a:t>
            </a:r>
            <a:r>
              <a:rPr lang="en-GB" sz="1995" b="0">
                <a:solidFill>
                  <a:srgbClr val="12110F"/>
                </a:solidFill>
                <a:highlight>
                  <a:schemeClr val="lt1"/>
                </a:highlight>
                <a:latin typeface="Calibri"/>
                <a:ea typeface="Calibri"/>
                <a:cs typeface="Calibri"/>
                <a:sym typeface="Calibri"/>
              </a:rPr>
              <a:t> sustainable production, </a:t>
            </a:r>
            <a:r>
              <a:rPr lang="en-GB" sz="1995">
                <a:solidFill>
                  <a:srgbClr val="12110F"/>
                </a:solidFill>
                <a:highlight>
                  <a:schemeClr val="lt1"/>
                </a:highlight>
                <a:latin typeface="Calibri"/>
                <a:ea typeface="Calibri"/>
                <a:cs typeface="Calibri"/>
                <a:sym typeface="Calibri"/>
              </a:rPr>
              <a:t>track</a:t>
            </a:r>
            <a:r>
              <a:rPr lang="en-GB" sz="1995" b="0">
                <a:solidFill>
                  <a:srgbClr val="12110F"/>
                </a:solidFill>
                <a:highlight>
                  <a:schemeClr val="lt1"/>
                </a:highlight>
                <a:latin typeface="Calibri"/>
                <a:ea typeface="Calibri"/>
                <a:cs typeface="Calibri"/>
                <a:sym typeface="Calibri"/>
              </a:rPr>
              <a:t> food along the supply chain </a:t>
            </a:r>
            <a:endParaRPr sz="1995" b="0">
              <a:solidFill>
                <a:schemeClr val="dk1"/>
              </a:solidFill>
              <a:latin typeface="Calibri"/>
              <a:ea typeface="Calibri"/>
              <a:cs typeface="Calibri"/>
              <a:sym typeface="Calibri"/>
            </a:endParaRPr>
          </a:p>
          <a:p>
            <a:pPr marL="829178" lvl="0" indent="0" algn="l" rtl="0">
              <a:spcBef>
                <a:spcPts val="0"/>
              </a:spcBef>
              <a:spcAft>
                <a:spcPts val="0"/>
              </a:spcAft>
              <a:buNone/>
            </a:pPr>
            <a:endParaRPr sz="1451" b="0">
              <a:solidFill>
                <a:schemeClr val="dk1"/>
              </a:solidFill>
            </a:endParaRPr>
          </a:p>
          <a:p>
            <a:pPr marL="0" lvl="0" indent="0" algn="l" rtl="0">
              <a:lnSpc>
                <a:spcPct val="100000"/>
              </a:lnSpc>
              <a:spcBef>
                <a:spcPts val="0"/>
              </a:spcBef>
              <a:spcAft>
                <a:spcPts val="0"/>
              </a:spcAft>
              <a:buSzPts val="1400"/>
              <a:buNone/>
            </a:pPr>
            <a:endParaRPr sz="1632" b="0">
              <a:solidFill>
                <a:schemeClr val="dk1"/>
              </a:solidFill>
            </a:endParaRPr>
          </a:p>
          <a:p>
            <a:pPr marL="0" lvl="0" indent="0" algn="l" rtl="0">
              <a:lnSpc>
                <a:spcPct val="100000"/>
              </a:lnSpc>
              <a:spcBef>
                <a:spcPts val="0"/>
              </a:spcBef>
              <a:spcAft>
                <a:spcPts val="0"/>
              </a:spcAft>
              <a:buSzPts val="1400"/>
              <a:buNone/>
            </a:pPr>
            <a:endParaRPr sz="1632" b="0">
              <a:solidFill>
                <a:schemeClr val="dk1"/>
              </a:solidFill>
            </a:endParaRPr>
          </a:p>
          <a:p>
            <a:pPr marL="0" lvl="0" indent="0" algn="l" rtl="0">
              <a:lnSpc>
                <a:spcPct val="100000"/>
              </a:lnSpc>
              <a:spcBef>
                <a:spcPts val="0"/>
              </a:spcBef>
              <a:spcAft>
                <a:spcPts val="0"/>
              </a:spcAft>
              <a:buSzPts val="1400"/>
              <a:buNone/>
            </a:pPr>
            <a:endParaRPr sz="1632" b="0">
              <a:solidFill>
                <a:schemeClr val="dk1"/>
              </a:solidFill>
            </a:endParaRPr>
          </a:p>
          <a:p>
            <a:pPr marL="0" lvl="0" indent="0" algn="l" rtl="0">
              <a:lnSpc>
                <a:spcPct val="100000"/>
              </a:lnSpc>
              <a:spcBef>
                <a:spcPts val="0"/>
              </a:spcBef>
              <a:spcAft>
                <a:spcPts val="0"/>
              </a:spcAft>
              <a:buSzPts val="1400"/>
              <a:buNone/>
            </a:pPr>
            <a:endParaRPr sz="1632" b="0">
              <a:solidFill>
                <a:srgbClr val="0000FF"/>
              </a:solidFill>
            </a:endParaRPr>
          </a:p>
          <a:p>
            <a:pPr marL="414589" lvl="0" indent="0" algn="l" rtl="0">
              <a:lnSpc>
                <a:spcPct val="100000"/>
              </a:lnSpc>
              <a:spcBef>
                <a:spcPts val="0"/>
              </a:spcBef>
              <a:spcAft>
                <a:spcPts val="0"/>
              </a:spcAft>
              <a:buSzPts val="1400"/>
              <a:buNone/>
            </a:pPr>
            <a:endParaRPr sz="1632" b="0">
              <a:solidFill>
                <a:schemeClr val="dk1"/>
              </a:solidFill>
            </a:endParaRPr>
          </a:p>
        </p:txBody>
      </p:sp>
      <p:pic>
        <p:nvPicPr>
          <p:cNvPr id="689" name="Google Shape;689;g281fc3c1766_0_373"/>
          <p:cNvPicPr preferRelativeResize="0"/>
          <p:nvPr/>
        </p:nvPicPr>
        <p:blipFill rotWithShape="1">
          <a:blip r:embed="rId4">
            <a:alphaModFix/>
          </a:blip>
          <a:srcRect/>
          <a:stretch/>
        </p:blipFill>
        <p:spPr>
          <a:xfrm>
            <a:off x="1247607" y="1832963"/>
            <a:ext cx="5594033" cy="2934815"/>
          </a:xfrm>
          <a:prstGeom prst="rect">
            <a:avLst/>
          </a:prstGeom>
          <a:noFill/>
          <a:ln>
            <a:noFill/>
          </a:ln>
        </p:spPr>
      </p:pic>
      <p:sp>
        <p:nvSpPr>
          <p:cNvPr id="690" name="Google Shape;690;g281fc3c1766_0_373"/>
          <p:cNvSpPr txBox="1"/>
          <p:nvPr/>
        </p:nvSpPr>
        <p:spPr>
          <a:xfrm>
            <a:off x="1368529" y="4871426"/>
            <a:ext cx="3610519" cy="464917"/>
          </a:xfrm>
          <a:prstGeom prst="rect">
            <a:avLst/>
          </a:prstGeom>
          <a:noFill/>
          <a:ln>
            <a:noFill/>
          </a:ln>
        </p:spPr>
        <p:txBody>
          <a:bodyPr spcFirstLastPara="1" wrap="square" lIns="82904" tIns="82904" rIns="82904" bIns="82904"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1995"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Video: Atea + IBM Food Trust</a:t>
            </a:r>
            <a:endParaRPr sz="1995">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g281fc3c1766_0_382"/>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697" name="Google Shape;697;g281fc3c1766_0_382"/>
          <p:cNvSpPr txBox="1"/>
          <p:nvPr/>
        </p:nvSpPr>
        <p:spPr>
          <a:xfrm>
            <a:off x="1613252" y="251365"/>
            <a:ext cx="7304282" cy="408120"/>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GB" sz="2992">
                <a:solidFill>
                  <a:schemeClr val="lt1"/>
                </a:solidFill>
                <a:latin typeface="Calibri"/>
                <a:ea typeface="Calibri"/>
                <a:cs typeface="Calibri"/>
                <a:sym typeface="Calibri"/>
              </a:rPr>
              <a:t>BLOCKCHAIN AND CONSUMER RELATIONS</a:t>
            </a:r>
            <a:endParaRPr sz="2992">
              <a:latin typeface="Calibri"/>
              <a:ea typeface="Calibri"/>
              <a:cs typeface="Calibri"/>
              <a:sym typeface="Calibri"/>
            </a:endParaRPr>
          </a:p>
        </p:txBody>
      </p:sp>
      <p:sp>
        <p:nvSpPr>
          <p:cNvPr id="698" name="Google Shape;698;g281fc3c1766_0_382"/>
          <p:cNvSpPr txBox="1">
            <a:spLocks noGrp="1"/>
          </p:cNvSpPr>
          <p:nvPr>
            <p:ph type="body" idx="1"/>
          </p:nvPr>
        </p:nvSpPr>
        <p:spPr>
          <a:xfrm>
            <a:off x="1451569" y="936975"/>
            <a:ext cx="9394096" cy="483401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Char char="●"/>
            </a:pPr>
            <a:r>
              <a:rPr lang="en-GB" sz="1995">
                <a:solidFill>
                  <a:schemeClr val="dk1"/>
                </a:solidFill>
                <a:latin typeface="Calibri"/>
                <a:ea typeface="Calibri"/>
                <a:cs typeface="Calibri"/>
                <a:sym typeface="Calibri"/>
              </a:rPr>
              <a:t>Challenges</a:t>
            </a:r>
            <a:r>
              <a:rPr lang="en-GB" sz="1995" b="0">
                <a:solidFill>
                  <a:schemeClr val="dk1"/>
                </a:solidFill>
                <a:latin typeface="Calibri"/>
                <a:ea typeface="Calibri"/>
                <a:cs typeface="Calibri"/>
                <a:sym typeface="Calibri"/>
              </a:rPr>
              <a:t>: shifting consumer preferences</a:t>
            </a:r>
            <a:r>
              <a:rPr lang="en-GB" sz="1995">
                <a:solidFill>
                  <a:schemeClr val="dk1"/>
                </a:solidFill>
                <a:latin typeface="Calibri"/>
                <a:ea typeface="Calibri"/>
                <a:cs typeface="Calibri"/>
                <a:sym typeface="Calibri"/>
              </a:rPr>
              <a:t> </a:t>
            </a:r>
            <a:r>
              <a:rPr lang="en-GB" sz="1995" b="0">
                <a:solidFill>
                  <a:schemeClr val="dk1"/>
                </a:solidFill>
                <a:latin typeface="Calibri"/>
                <a:ea typeface="Calibri"/>
                <a:cs typeface="Calibri"/>
                <a:sym typeface="Calibri"/>
              </a:rPr>
              <a:t>; ‘</a:t>
            </a:r>
            <a:r>
              <a:rPr lang="en-GB" sz="1995">
                <a:solidFill>
                  <a:schemeClr val="dk1"/>
                </a:solidFill>
                <a:latin typeface="Calibri"/>
                <a:ea typeface="Calibri"/>
                <a:cs typeface="Calibri"/>
                <a:sym typeface="Calibri"/>
              </a:rPr>
              <a:t>greenwashing</a:t>
            </a:r>
            <a:r>
              <a:rPr lang="en-GB" sz="1995" b="0">
                <a:solidFill>
                  <a:schemeClr val="dk1"/>
                </a:solidFill>
                <a:latin typeface="Calibri"/>
                <a:ea typeface="Calibri"/>
                <a:cs typeface="Calibri"/>
                <a:sym typeface="Calibri"/>
              </a:rPr>
              <a:t>’; </a:t>
            </a:r>
            <a:r>
              <a:rPr lang="en-GB" sz="1995">
                <a:solidFill>
                  <a:schemeClr val="dk1"/>
                </a:solidFill>
                <a:latin typeface="Calibri"/>
                <a:ea typeface="Calibri"/>
                <a:cs typeface="Calibri"/>
                <a:sym typeface="Calibri"/>
              </a:rPr>
              <a:t>reputational damage</a:t>
            </a:r>
            <a:r>
              <a:rPr lang="en-GB" sz="1995" b="0">
                <a:solidFill>
                  <a:schemeClr val="dk1"/>
                </a:solidFill>
                <a:latin typeface="Calibri"/>
                <a:ea typeface="Calibri"/>
                <a:cs typeface="Calibri"/>
                <a:sym typeface="Calibri"/>
              </a:rPr>
              <a:t> caused by product recalls; </a:t>
            </a:r>
            <a:r>
              <a:rPr lang="en-GB" sz="1995">
                <a:solidFill>
                  <a:schemeClr val="dk1"/>
                </a:solidFill>
                <a:latin typeface="Calibri"/>
                <a:ea typeface="Calibri"/>
                <a:cs typeface="Calibri"/>
                <a:sym typeface="Calibri"/>
              </a:rPr>
              <a:t>food fraud</a:t>
            </a:r>
            <a:r>
              <a:rPr lang="en-GB" sz="1995" b="0">
                <a:solidFill>
                  <a:schemeClr val="dk1"/>
                </a:solidFill>
                <a:latin typeface="Calibri"/>
                <a:ea typeface="Calibri"/>
                <a:cs typeface="Calibri"/>
                <a:sym typeface="Calibri"/>
              </a:rPr>
              <a:t>; </a:t>
            </a:r>
            <a:r>
              <a:rPr lang="en-GB" sz="1995">
                <a:solidFill>
                  <a:schemeClr val="dk1"/>
                </a:solidFill>
                <a:latin typeface="Calibri"/>
                <a:ea typeface="Calibri"/>
                <a:cs typeface="Calibri"/>
                <a:sym typeface="Calibri"/>
              </a:rPr>
              <a:t>exploitative labour practices</a:t>
            </a:r>
            <a:r>
              <a:rPr lang="en-GB" sz="1995" b="0">
                <a:solidFill>
                  <a:schemeClr val="dk1"/>
                </a:solidFill>
                <a:latin typeface="Calibri"/>
                <a:ea typeface="Calibri"/>
                <a:cs typeface="Calibri"/>
                <a:sym typeface="Calibri"/>
              </a:rPr>
              <a:t> (especially in developing countries) - lack of </a:t>
            </a:r>
            <a:r>
              <a:rPr lang="en-GB" sz="1995">
                <a:solidFill>
                  <a:schemeClr val="dk1"/>
                </a:solidFill>
                <a:latin typeface="Calibri"/>
                <a:ea typeface="Calibri"/>
                <a:cs typeface="Calibri"/>
                <a:sym typeface="Calibri"/>
              </a:rPr>
              <a:t>transparency</a:t>
            </a:r>
            <a:r>
              <a:rPr lang="en-GB" sz="1995" b="0">
                <a:solidFill>
                  <a:schemeClr val="dk1"/>
                </a:solidFill>
                <a:latin typeface="Calibri"/>
                <a:ea typeface="Calibri"/>
                <a:cs typeface="Calibri"/>
                <a:sym typeface="Calibri"/>
              </a:rPr>
              <a:t> and reduced </a:t>
            </a:r>
            <a:r>
              <a:rPr lang="en-GB" sz="1995">
                <a:solidFill>
                  <a:schemeClr val="dk1"/>
                </a:solidFill>
                <a:latin typeface="Calibri"/>
                <a:ea typeface="Calibri"/>
                <a:cs typeface="Calibri"/>
                <a:sym typeface="Calibri"/>
              </a:rPr>
              <a:t>customer confidence</a:t>
            </a:r>
            <a:r>
              <a:rPr lang="en-GB" sz="1995" b="0">
                <a:solidFill>
                  <a:schemeClr val="dk1"/>
                </a:solidFill>
                <a:latin typeface="Calibri"/>
                <a:ea typeface="Calibri"/>
                <a:cs typeface="Calibri"/>
                <a:sym typeface="Calibri"/>
              </a:rPr>
              <a:t> </a:t>
            </a:r>
            <a:endParaRPr sz="1995" b="0">
              <a:solidFill>
                <a:schemeClr val="dk1"/>
              </a:solidFill>
              <a:latin typeface="Calibri"/>
              <a:ea typeface="Calibri"/>
              <a:cs typeface="Calibri"/>
              <a:sym typeface="Calibri"/>
            </a:endParaRPr>
          </a:p>
          <a:p>
            <a:pPr marL="414589" lvl="0" indent="0" algn="l" rtl="0">
              <a:lnSpc>
                <a:spcPct val="100000"/>
              </a:lnSpc>
              <a:spcBef>
                <a:spcPts val="0"/>
              </a:spcBef>
              <a:spcAft>
                <a:spcPts val="0"/>
              </a:spcAft>
              <a:buNone/>
            </a:pPr>
            <a:r>
              <a:rPr lang="en-GB" sz="1995" b="0">
                <a:solidFill>
                  <a:schemeClr val="dk1"/>
                </a:solidFill>
                <a:latin typeface="Calibri"/>
                <a:ea typeface="Calibri"/>
                <a:cs typeface="Calibri"/>
                <a:sym typeface="Calibri"/>
              </a:rPr>
              <a:t> </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Blockchain solution/application</a:t>
            </a:r>
            <a:r>
              <a:rPr lang="en-GB" sz="1995" b="0">
                <a:solidFill>
                  <a:schemeClr val="dk1"/>
                </a:solidFill>
                <a:latin typeface="Calibri"/>
                <a:ea typeface="Calibri"/>
                <a:cs typeface="Calibri"/>
                <a:sym typeface="Calibri"/>
              </a:rPr>
              <a:t>: </a:t>
            </a:r>
            <a:r>
              <a:rPr lang="en-GB" sz="1995">
                <a:solidFill>
                  <a:schemeClr val="dk1"/>
                </a:solidFill>
                <a:latin typeface="Calibri"/>
                <a:ea typeface="Calibri"/>
                <a:cs typeface="Calibri"/>
                <a:sym typeface="Calibri"/>
              </a:rPr>
              <a:t>QR codes</a:t>
            </a:r>
            <a:r>
              <a:rPr lang="en-GB" sz="1995" b="0">
                <a:solidFill>
                  <a:schemeClr val="dk1"/>
                </a:solidFill>
                <a:latin typeface="Calibri"/>
                <a:ea typeface="Calibri"/>
                <a:cs typeface="Calibri"/>
                <a:sym typeface="Calibri"/>
              </a:rPr>
              <a:t> on product packaging enabling consumers to access information about the product stored on the Blockchain (e.g. provenance, organic/fairtrade certification);</a:t>
            </a:r>
            <a:r>
              <a:rPr lang="en-GB" sz="1995">
                <a:solidFill>
                  <a:schemeClr val="dk1"/>
                </a:solidFill>
                <a:latin typeface="Calibri"/>
                <a:ea typeface="Calibri"/>
                <a:cs typeface="Calibri"/>
                <a:sym typeface="Calibri"/>
              </a:rPr>
              <a:t> IoT/RFID food trackers</a:t>
            </a:r>
            <a:r>
              <a:rPr lang="en-GB" sz="1995" b="0">
                <a:solidFill>
                  <a:schemeClr val="dk1"/>
                </a:solidFill>
                <a:latin typeface="Calibri"/>
                <a:ea typeface="Calibri"/>
                <a:cs typeface="Calibri"/>
                <a:sym typeface="Calibri"/>
              </a:rPr>
              <a:t> with data stored on Blockchain</a:t>
            </a:r>
            <a:endParaRPr sz="1995" b="0">
              <a:solidFill>
                <a:schemeClr val="dk1"/>
              </a:solidFill>
              <a:latin typeface="Calibri"/>
              <a:ea typeface="Calibri"/>
              <a:cs typeface="Calibri"/>
              <a:sym typeface="Calibri"/>
            </a:endParaRPr>
          </a:p>
          <a:p>
            <a:pPr marL="414589" lvl="0" indent="0" algn="l" rtl="0">
              <a:lnSpc>
                <a:spcPct val="100000"/>
              </a:lnSpc>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Char char="●"/>
            </a:pPr>
            <a:r>
              <a:rPr lang="en-GB" sz="1995">
                <a:solidFill>
                  <a:schemeClr val="dk1"/>
                </a:solidFill>
                <a:latin typeface="Calibri"/>
                <a:ea typeface="Calibri"/>
                <a:cs typeface="Calibri"/>
                <a:sym typeface="Calibri"/>
              </a:rPr>
              <a:t>Advantages</a:t>
            </a:r>
            <a:r>
              <a:rPr lang="en-GB" sz="1995" b="0">
                <a:solidFill>
                  <a:schemeClr val="dk1"/>
                </a:solidFill>
                <a:latin typeface="Calibri"/>
                <a:ea typeface="Calibri"/>
                <a:cs typeface="Calibri"/>
                <a:sym typeface="Calibri"/>
              </a:rPr>
              <a:t>:</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Increase consumer confidence</a:t>
            </a:r>
            <a:r>
              <a:rPr lang="en-GB" sz="1995" b="0">
                <a:solidFill>
                  <a:schemeClr val="dk1"/>
                </a:solidFill>
                <a:latin typeface="Calibri"/>
                <a:ea typeface="Calibri"/>
                <a:cs typeface="Calibri"/>
                <a:sym typeface="Calibri"/>
              </a:rPr>
              <a:t> &amp; attract new customers</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Blockchain &amp; transparency as a </a:t>
            </a:r>
            <a:r>
              <a:rPr lang="en-GB" sz="1995">
                <a:solidFill>
                  <a:schemeClr val="dk1"/>
                </a:solidFill>
                <a:latin typeface="Calibri"/>
                <a:ea typeface="Calibri"/>
                <a:cs typeface="Calibri"/>
                <a:sym typeface="Calibri"/>
              </a:rPr>
              <a:t>unique selling point</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Swift, targeted product recall - </a:t>
            </a:r>
            <a:r>
              <a:rPr lang="en-GB" sz="1995">
                <a:solidFill>
                  <a:schemeClr val="dk1"/>
                </a:solidFill>
                <a:latin typeface="Calibri"/>
                <a:ea typeface="Calibri"/>
                <a:cs typeface="Calibri"/>
                <a:sym typeface="Calibri"/>
              </a:rPr>
              <a:t>minimize</a:t>
            </a:r>
            <a:r>
              <a:rPr lang="en-GB" sz="1995" b="0">
                <a:solidFill>
                  <a:schemeClr val="dk1"/>
                </a:solidFill>
                <a:latin typeface="Calibri"/>
                <a:ea typeface="Calibri"/>
                <a:cs typeface="Calibri"/>
                <a:sym typeface="Calibri"/>
              </a:rPr>
              <a:t> reputational damage</a:t>
            </a: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Informed, ethical consumer decision-making</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Promote more </a:t>
            </a:r>
            <a:r>
              <a:rPr lang="en-GB" sz="1995">
                <a:solidFill>
                  <a:schemeClr val="dk1"/>
                </a:solidFill>
                <a:latin typeface="Calibri"/>
                <a:ea typeface="Calibri"/>
                <a:cs typeface="Calibri"/>
                <a:sym typeface="Calibri"/>
              </a:rPr>
              <a:t>sustainable &amp; ethical practices</a:t>
            </a:r>
            <a:r>
              <a:rPr lang="en-GB" sz="1995" b="0">
                <a:solidFill>
                  <a:schemeClr val="dk1"/>
                </a:solidFill>
                <a:latin typeface="Calibri"/>
                <a:ea typeface="Calibri"/>
                <a:cs typeface="Calibri"/>
                <a:sym typeface="Calibri"/>
              </a:rPr>
              <a:t> in agri-food sector</a:t>
            </a:r>
            <a:endParaRPr sz="1995" b="0">
              <a:solidFill>
                <a:schemeClr val="dk1"/>
              </a:solidFill>
              <a:latin typeface="Calibri"/>
              <a:ea typeface="Calibri"/>
              <a:cs typeface="Calibri"/>
              <a:sym typeface="Calibri"/>
            </a:endParaRPr>
          </a:p>
          <a:p>
            <a:pPr marL="829178" lvl="0" indent="0" algn="l" rtl="0">
              <a:lnSpc>
                <a:spcPct val="100000"/>
              </a:lnSpc>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Limitations</a:t>
            </a:r>
            <a:r>
              <a:rPr lang="en-GB" sz="1995" b="0">
                <a:solidFill>
                  <a:schemeClr val="dk1"/>
                </a:solidFill>
                <a:latin typeface="Calibri"/>
                <a:ea typeface="Calibri"/>
                <a:cs typeface="Calibri"/>
                <a:sym typeface="Calibri"/>
              </a:rPr>
              <a:t>:</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Consumer demand alone may be </a:t>
            </a:r>
            <a:r>
              <a:rPr lang="en-GB" sz="1995">
                <a:solidFill>
                  <a:schemeClr val="dk1"/>
                </a:solidFill>
                <a:latin typeface="Calibri"/>
                <a:ea typeface="Calibri"/>
                <a:cs typeface="Calibri"/>
                <a:sym typeface="Calibri"/>
              </a:rPr>
              <a:t>insufficient</a:t>
            </a:r>
            <a:r>
              <a:rPr lang="en-GB" sz="1995" b="0">
                <a:solidFill>
                  <a:schemeClr val="dk1"/>
                </a:solidFill>
                <a:latin typeface="Calibri"/>
                <a:ea typeface="Calibri"/>
                <a:cs typeface="Calibri"/>
                <a:sym typeface="Calibri"/>
              </a:rPr>
              <a:t> as a driver for change </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Lack of regulations</a:t>
            </a:r>
            <a:r>
              <a:rPr lang="en-GB" sz="1995" b="0">
                <a:solidFill>
                  <a:schemeClr val="dk1"/>
                </a:solidFill>
                <a:latin typeface="Calibri"/>
                <a:ea typeface="Calibri"/>
                <a:cs typeface="Calibri"/>
                <a:sym typeface="Calibri"/>
              </a:rPr>
              <a:t>/policy based motivations for change</a:t>
            </a:r>
            <a:endParaRPr sz="1995" b="0">
              <a:solidFill>
                <a:schemeClr val="dk1"/>
              </a:solidFill>
              <a:latin typeface="Calibri"/>
              <a:ea typeface="Calibri"/>
              <a:cs typeface="Calibri"/>
              <a:sym typeface="Calibri"/>
            </a:endParaRPr>
          </a:p>
          <a:p>
            <a:pPr marL="414589" lvl="0" indent="0" algn="l" rtl="0">
              <a:lnSpc>
                <a:spcPct val="100000"/>
              </a:lnSpc>
              <a:spcBef>
                <a:spcPts val="0"/>
              </a:spcBef>
              <a:spcAft>
                <a:spcPts val="0"/>
              </a:spcAft>
              <a:buNone/>
            </a:pPr>
            <a:endParaRPr sz="1995" b="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995" b="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g281fc3c1766_0_389"/>
          <p:cNvPicPr preferRelativeResize="0"/>
          <p:nvPr/>
        </p:nvPicPr>
        <p:blipFill rotWithShape="1">
          <a:blip r:embed="rId3">
            <a:alphaModFix/>
          </a:blip>
          <a:srcRect/>
          <a:stretch/>
        </p:blipFill>
        <p:spPr>
          <a:xfrm>
            <a:off x="5998111" y="0"/>
            <a:ext cx="4946282" cy="6858001"/>
          </a:xfrm>
          <a:prstGeom prst="rect">
            <a:avLst/>
          </a:prstGeom>
          <a:noFill/>
          <a:ln>
            <a:noFill/>
          </a:ln>
        </p:spPr>
      </p:pic>
      <p:sp>
        <p:nvSpPr>
          <p:cNvPr id="705" name="Google Shape;705;g281fc3c1766_0_389"/>
          <p:cNvSpPr txBox="1"/>
          <p:nvPr/>
        </p:nvSpPr>
        <p:spPr>
          <a:xfrm>
            <a:off x="6142179" y="190700"/>
            <a:ext cx="4658146" cy="1098822"/>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GB" sz="2992">
                <a:solidFill>
                  <a:schemeClr val="lt1"/>
                </a:solidFill>
                <a:latin typeface="Calibri"/>
                <a:ea typeface="Calibri"/>
                <a:cs typeface="Calibri"/>
                <a:sym typeface="Calibri"/>
              </a:rPr>
              <a:t>SUSTAINABILITY &amp; CONSUMER RELATIONS </a:t>
            </a:r>
            <a:endParaRPr sz="2992">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300"/>
              <a:buFont typeface="Arial"/>
              <a:buNone/>
            </a:pPr>
            <a:r>
              <a:rPr lang="en-GB" sz="2992">
                <a:solidFill>
                  <a:schemeClr val="lt1"/>
                </a:solidFill>
                <a:latin typeface="Calibri"/>
                <a:ea typeface="Calibri"/>
                <a:cs typeface="Calibri"/>
                <a:sym typeface="Calibri"/>
              </a:rPr>
              <a:t>CASE STUDY: MOYEE COFFEE</a:t>
            </a:r>
            <a:endParaRPr sz="2992">
              <a:latin typeface="Calibri"/>
              <a:ea typeface="Calibri"/>
              <a:cs typeface="Calibri"/>
              <a:sym typeface="Calibri"/>
            </a:endParaRPr>
          </a:p>
        </p:txBody>
      </p:sp>
      <p:sp>
        <p:nvSpPr>
          <p:cNvPr id="706" name="Google Shape;706;g281fc3c1766_0_389"/>
          <p:cNvSpPr txBox="1">
            <a:spLocks noGrp="1"/>
          </p:cNvSpPr>
          <p:nvPr>
            <p:ph type="body" idx="1"/>
          </p:nvPr>
        </p:nvSpPr>
        <p:spPr>
          <a:xfrm>
            <a:off x="1432549" y="590282"/>
            <a:ext cx="4453300" cy="6077652"/>
          </a:xfrm>
          <a:prstGeom prst="rect">
            <a:avLst/>
          </a:prstGeom>
          <a:noFill/>
          <a:ln>
            <a:noFill/>
          </a:ln>
        </p:spPr>
        <p:txBody>
          <a:bodyPr spcFirstLastPara="1" wrap="square" lIns="82904" tIns="41441" rIns="82904" bIns="41441" anchor="t" anchorCtr="0">
            <a:normAutofit fontScale="25000" lnSpcReduction="20000"/>
          </a:bodyPr>
          <a:lstStyle/>
          <a:p>
            <a:pPr marL="414589" lvl="0" indent="-333974" algn="l" rtl="0">
              <a:lnSpc>
                <a:spcPct val="90000"/>
              </a:lnSpc>
              <a:spcBef>
                <a:spcPts val="0"/>
              </a:spcBef>
              <a:spcAft>
                <a:spcPts val="0"/>
              </a:spcAft>
              <a:buSzPct val="100000"/>
              <a:buFont typeface="Calibri"/>
              <a:buChar char="●"/>
            </a:pPr>
            <a:r>
              <a:rPr lang="en-GB" sz="7980"/>
              <a:t>Challenges in the coffee industry:</a:t>
            </a:r>
            <a:endParaRPr sz="7980"/>
          </a:p>
          <a:p>
            <a:pPr marL="414589" lvl="0" indent="-333974" algn="l" rtl="0">
              <a:lnSpc>
                <a:spcPct val="90000"/>
              </a:lnSpc>
              <a:spcBef>
                <a:spcPts val="0"/>
              </a:spcBef>
              <a:spcAft>
                <a:spcPts val="0"/>
              </a:spcAft>
              <a:buSzPct val="100000"/>
              <a:buFont typeface="Open Sans"/>
              <a:buChar char="-"/>
            </a:pPr>
            <a:r>
              <a:rPr lang="en-GB" sz="7980"/>
              <a:t>‘Big Coffee’, </a:t>
            </a:r>
            <a:r>
              <a:rPr lang="en-GB" sz="7980" b="1"/>
              <a:t>uneven distribution of profits</a:t>
            </a:r>
            <a:r>
              <a:rPr lang="en-GB" sz="7980"/>
              <a:t> - only 10% of coffee value remains in country of origin</a:t>
            </a:r>
            <a:endParaRPr sz="7980"/>
          </a:p>
          <a:p>
            <a:pPr marL="414589" lvl="0" indent="-333974" algn="l" rtl="0">
              <a:lnSpc>
                <a:spcPct val="90000"/>
              </a:lnSpc>
              <a:spcBef>
                <a:spcPts val="0"/>
              </a:spcBef>
              <a:spcAft>
                <a:spcPts val="0"/>
              </a:spcAft>
              <a:buSzPct val="100000"/>
              <a:buFont typeface="Open Sans"/>
              <a:buChar char="-"/>
            </a:pPr>
            <a:r>
              <a:rPr lang="en-GB" sz="7980" b="1"/>
              <a:t>Poverty</a:t>
            </a:r>
            <a:r>
              <a:rPr lang="en-GB" sz="7980"/>
              <a:t> - 90% of coffee farmers earn less than €2 a day</a:t>
            </a:r>
            <a:endParaRPr sz="7980"/>
          </a:p>
          <a:p>
            <a:pPr marL="414589" lvl="0" indent="-333974" algn="l" rtl="0">
              <a:lnSpc>
                <a:spcPct val="90000"/>
              </a:lnSpc>
              <a:spcBef>
                <a:spcPts val="0"/>
              </a:spcBef>
              <a:spcAft>
                <a:spcPts val="0"/>
              </a:spcAft>
              <a:buSzPct val="100000"/>
              <a:buFont typeface="Open Sans"/>
              <a:buChar char="-"/>
            </a:pPr>
            <a:r>
              <a:rPr lang="en-GB" sz="7980" b="1"/>
              <a:t>Environmental impact</a:t>
            </a:r>
            <a:r>
              <a:rPr lang="en-GB" sz="7980"/>
              <a:t> - habitat destruction and deforestation</a:t>
            </a:r>
            <a:endParaRPr sz="7980"/>
          </a:p>
          <a:p>
            <a:pPr marL="829178" lvl="0" indent="0" algn="l" rtl="0">
              <a:lnSpc>
                <a:spcPct val="90000"/>
              </a:lnSpc>
              <a:spcBef>
                <a:spcPts val="0"/>
              </a:spcBef>
              <a:spcAft>
                <a:spcPts val="0"/>
              </a:spcAft>
              <a:buSzPct val="72727"/>
              <a:buNone/>
            </a:pPr>
            <a:endParaRPr sz="7980"/>
          </a:p>
          <a:p>
            <a:pPr marL="414589" lvl="0" indent="-333974" algn="l" rtl="0">
              <a:lnSpc>
                <a:spcPct val="90000"/>
              </a:lnSpc>
              <a:spcBef>
                <a:spcPts val="0"/>
              </a:spcBef>
              <a:spcAft>
                <a:spcPts val="0"/>
              </a:spcAft>
              <a:buSzPct val="100000"/>
              <a:buFont typeface="Open Sans"/>
              <a:buChar char="●"/>
            </a:pPr>
            <a:r>
              <a:rPr lang="en-GB" sz="7980" b="1"/>
              <a:t>Moyee’s approach</a:t>
            </a:r>
            <a:r>
              <a:rPr lang="en-GB" sz="7980"/>
              <a:t>: “Radically good coffee with a radical impact”</a:t>
            </a:r>
            <a:endParaRPr sz="7980"/>
          </a:p>
          <a:p>
            <a:pPr marL="414589" lvl="0" indent="-333974" algn="l" rtl="0">
              <a:lnSpc>
                <a:spcPct val="90000"/>
              </a:lnSpc>
              <a:spcBef>
                <a:spcPts val="0"/>
              </a:spcBef>
              <a:spcAft>
                <a:spcPts val="0"/>
              </a:spcAft>
              <a:buSzPct val="100000"/>
              <a:buFont typeface="Open Sans"/>
              <a:buChar char="●"/>
            </a:pPr>
            <a:r>
              <a:rPr lang="en-GB" sz="7980" b="1"/>
              <a:t>‘FairChain’ </a:t>
            </a:r>
            <a:r>
              <a:rPr lang="en-GB" sz="7980"/>
              <a:t>business model: share more of the value from coffee with coffee growing countries</a:t>
            </a:r>
            <a:endParaRPr sz="7980"/>
          </a:p>
          <a:p>
            <a:pPr marL="414589" lvl="0" indent="-333974" algn="l" rtl="0">
              <a:lnSpc>
                <a:spcPct val="90000"/>
              </a:lnSpc>
              <a:spcBef>
                <a:spcPts val="0"/>
              </a:spcBef>
              <a:spcAft>
                <a:spcPts val="0"/>
              </a:spcAft>
              <a:buSzPct val="100000"/>
              <a:buFont typeface="Calibri"/>
              <a:buChar char="-"/>
            </a:pPr>
            <a:r>
              <a:rPr lang="en-GB" sz="7980"/>
              <a:t>Key: roasting, packaging and branding coffee in country of origin</a:t>
            </a:r>
            <a:endParaRPr sz="7980"/>
          </a:p>
          <a:p>
            <a:pPr marL="414589" lvl="0" indent="-333974" algn="l" rtl="0">
              <a:lnSpc>
                <a:spcPct val="90000"/>
              </a:lnSpc>
              <a:spcBef>
                <a:spcPts val="0"/>
              </a:spcBef>
              <a:spcAft>
                <a:spcPts val="0"/>
              </a:spcAft>
              <a:buSzPct val="100000"/>
              <a:buFont typeface="Open Sans"/>
              <a:buChar char="●"/>
            </a:pPr>
            <a:r>
              <a:rPr lang="en-GB" sz="7980"/>
              <a:t>Focus on </a:t>
            </a:r>
            <a:r>
              <a:rPr lang="en-GB" sz="7980" b="1"/>
              <a:t>social and environmental sustainability</a:t>
            </a:r>
            <a:r>
              <a:rPr lang="en-GB" sz="7980"/>
              <a:t> - helping coffee farmers earn a liveable wage and contribute to reforestation in coffee producing countries</a:t>
            </a:r>
            <a:endParaRPr sz="7980"/>
          </a:p>
          <a:p>
            <a:pPr marL="414589" lvl="0" indent="0" algn="l" rtl="0">
              <a:lnSpc>
                <a:spcPct val="90000"/>
              </a:lnSpc>
              <a:spcBef>
                <a:spcPts val="0"/>
              </a:spcBef>
              <a:spcAft>
                <a:spcPts val="0"/>
              </a:spcAft>
              <a:buSzPct val="72727"/>
              <a:buNone/>
            </a:pPr>
            <a:endParaRPr sz="7980"/>
          </a:p>
          <a:p>
            <a:pPr marL="414589" lvl="0" indent="-333974" algn="l" rtl="0">
              <a:lnSpc>
                <a:spcPct val="90000"/>
              </a:lnSpc>
              <a:spcBef>
                <a:spcPts val="0"/>
              </a:spcBef>
              <a:spcAft>
                <a:spcPts val="0"/>
              </a:spcAft>
              <a:buSzPct val="100000"/>
              <a:buFont typeface="Calibri"/>
              <a:buChar char="●"/>
            </a:pPr>
            <a:r>
              <a:rPr lang="en-GB" sz="7980" b="1"/>
              <a:t>Blockchain technology is central to Moyee’s business model and brand identity</a:t>
            </a:r>
            <a:endParaRPr sz="7980" b="1"/>
          </a:p>
          <a:p>
            <a:pPr marL="414589" lvl="0" indent="-230327" algn="l" rtl="0">
              <a:lnSpc>
                <a:spcPct val="90000"/>
              </a:lnSpc>
              <a:spcBef>
                <a:spcPts val="0"/>
              </a:spcBef>
              <a:spcAft>
                <a:spcPts val="0"/>
              </a:spcAft>
              <a:buSzPct val="100000"/>
              <a:buFont typeface="Open Sans"/>
              <a:buChar char="●"/>
            </a:pPr>
            <a:r>
              <a:rPr lang="en-GB">
                <a:latin typeface="Open Sans"/>
                <a:ea typeface="Open Sans"/>
                <a:cs typeface="Open Sans"/>
                <a:sym typeface="Open Sans"/>
              </a:rPr>
              <a:t> </a:t>
            </a:r>
            <a:endParaRPr>
              <a:latin typeface="Open Sans"/>
              <a:ea typeface="Open Sans"/>
              <a:cs typeface="Open Sans"/>
              <a:sym typeface="Open Sans"/>
            </a:endParaRPr>
          </a:p>
        </p:txBody>
      </p:sp>
      <p:pic>
        <p:nvPicPr>
          <p:cNvPr id="707" name="Google Shape;707;g281fc3c1766_0_389"/>
          <p:cNvPicPr preferRelativeResize="0"/>
          <p:nvPr/>
        </p:nvPicPr>
        <p:blipFill rotWithShape="1">
          <a:blip r:embed="rId4">
            <a:alphaModFix/>
          </a:blip>
          <a:srcRect l="2940" t="5419"/>
          <a:stretch/>
        </p:blipFill>
        <p:spPr>
          <a:xfrm>
            <a:off x="5998111" y="1762118"/>
            <a:ext cx="4946282" cy="3175701"/>
          </a:xfrm>
          <a:prstGeom prst="rect">
            <a:avLst/>
          </a:prstGeom>
          <a:noFill/>
          <a:ln>
            <a:noFill/>
          </a:ln>
        </p:spPr>
      </p:pic>
      <p:sp>
        <p:nvSpPr>
          <p:cNvPr id="708" name="Google Shape;708;g281fc3c1766_0_389"/>
          <p:cNvSpPr txBox="1"/>
          <p:nvPr/>
        </p:nvSpPr>
        <p:spPr>
          <a:xfrm>
            <a:off x="9746849" y="6469345"/>
            <a:ext cx="1027768" cy="198589"/>
          </a:xfrm>
          <a:prstGeom prst="rect">
            <a:avLst/>
          </a:prstGeom>
          <a:noFill/>
          <a:ln>
            <a:noFill/>
          </a:ln>
        </p:spPr>
        <p:txBody>
          <a:bodyPr spcFirstLastPara="1" wrap="square" lIns="82904" tIns="82904" rIns="82904" bIns="82904"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544">
                <a:latin typeface="Calibri"/>
                <a:ea typeface="Calibri"/>
                <a:cs typeface="Calibri"/>
                <a:sym typeface="Calibri"/>
              </a:rPr>
              <a:t>Source: </a:t>
            </a:r>
            <a:r>
              <a:rPr lang="en-GB" sz="544" u="sng">
                <a:solidFill>
                  <a:schemeClr val="hlink"/>
                </a:solidFill>
                <a:latin typeface="Calibri"/>
                <a:ea typeface="Calibri"/>
                <a:cs typeface="Calibri"/>
                <a:sym typeface="Calibri"/>
                <a:hlinkClick r:id="rId5"/>
              </a:rPr>
              <a:t>Moyee Coffee</a:t>
            </a:r>
            <a:endParaRPr sz="544">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g281fc3c1766_0_398"/>
          <p:cNvPicPr preferRelativeResize="0"/>
          <p:nvPr/>
        </p:nvPicPr>
        <p:blipFill rotWithShape="1">
          <a:blip r:embed="rId3">
            <a:alphaModFix/>
          </a:blip>
          <a:srcRect/>
          <a:stretch/>
        </p:blipFill>
        <p:spPr>
          <a:xfrm>
            <a:off x="1247607" y="0"/>
            <a:ext cx="4946282" cy="6858001"/>
          </a:xfrm>
          <a:prstGeom prst="rect">
            <a:avLst/>
          </a:prstGeom>
          <a:noFill/>
          <a:ln>
            <a:noFill/>
          </a:ln>
        </p:spPr>
      </p:pic>
      <p:sp>
        <p:nvSpPr>
          <p:cNvPr id="715" name="Google Shape;715;g281fc3c1766_0_398"/>
          <p:cNvSpPr txBox="1"/>
          <p:nvPr/>
        </p:nvSpPr>
        <p:spPr>
          <a:xfrm>
            <a:off x="6116471" y="590282"/>
            <a:ext cx="4658146"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CASE STUDY: MOYEE COFFEE</a:t>
            </a:r>
            <a:endParaRPr sz="1270"/>
          </a:p>
        </p:txBody>
      </p:sp>
      <p:sp>
        <p:nvSpPr>
          <p:cNvPr id="716" name="Google Shape;716;g281fc3c1766_0_398"/>
          <p:cNvSpPr txBox="1">
            <a:spLocks noGrp="1"/>
          </p:cNvSpPr>
          <p:nvPr>
            <p:ph type="body" idx="1"/>
          </p:nvPr>
        </p:nvSpPr>
        <p:spPr>
          <a:xfrm>
            <a:off x="6287131" y="292851"/>
            <a:ext cx="4566469" cy="5482428"/>
          </a:xfrm>
          <a:prstGeom prst="rect">
            <a:avLst/>
          </a:prstGeom>
          <a:noFill/>
          <a:ln>
            <a:noFill/>
          </a:ln>
        </p:spPr>
        <p:txBody>
          <a:bodyPr spcFirstLastPara="1" wrap="square" lIns="82904" tIns="41441" rIns="82904" bIns="41441" anchor="t" anchorCtr="0">
            <a:noAutofit/>
          </a:bodyPr>
          <a:lstStyle/>
          <a:p>
            <a:pPr marL="0" lvl="0" indent="0" algn="l" rtl="0">
              <a:lnSpc>
                <a:spcPct val="90000"/>
              </a:lnSpc>
              <a:spcBef>
                <a:spcPts val="0"/>
              </a:spcBef>
              <a:spcAft>
                <a:spcPts val="0"/>
              </a:spcAft>
              <a:buSzPts val="1600"/>
              <a:buNone/>
            </a:pPr>
            <a:r>
              <a:rPr lang="en-GB" sz="1995" b="1"/>
              <a:t>Uses of Blockchain within Moyee Coffee:</a:t>
            </a:r>
            <a:endParaRPr sz="1995" b="1"/>
          </a:p>
          <a:p>
            <a:pPr marL="0" lvl="0" indent="0" algn="l" rtl="0">
              <a:lnSpc>
                <a:spcPct val="90000"/>
              </a:lnSpc>
              <a:spcBef>
                <a:spcPts val="0"/>
              </a:spcBef>
              <a:spcAft>
                <a:spcPts val="0"/>
              </a:spcAft>
              <a:buSzPts val="1600"/>
              <a:buNone/>
            </a:pPr>
            <a:endParaRPr sz="1995"/>
          </a:p>
          <a:p>
            <a:pPr marL="414589" lvl="0" indent="-333974" algn="l" rtl="0">
              <a:lnSpc>
                <a:spcPct val="90000"/>
              </a:lnSpc>
              <a:spcBef>
                <a:spcPts val="0"/>
              </a:spcBef>
              <a:spcAft>
                <a:spcPts val="0"/>
              </a:spcAft>
              <a:buSzPts val="2200"/>
              <a:buFont typeface="Calibri"/>
              <a:buChar char="●"/>
            </a:pPr>
            <a:r>
              <a:rPr lang="en-GB" sz="1995"/>
              <a:t>End to end digitalised coffee value chain - </a:t>
            </a:r>
            <a:r>
              <a:rPr lang="en-GB" sz="1995" b="1"/>
              <a:t>100% transparency</a:t>
            </a:r>
            <a:endParaRPr sz="1995" b="1"/>
          </a:p>
          <a:p>
            <a:pPr marL="414589" lvl="0" indent="-333974" algn="l" rtl="0">
              <a:lnSpc>
                <a:spcPct val="90000"/>
              </a:lnSpc>
              <a:spcBef>
                <a:spcPts val="0"/>
              </a:spcBef>
              <a:spcAft>
                <a:spcPts val="0"/>
              </a:spcAft>
              <a:buSzPts val="2200"/>
              <a:buFont typeface="Calibri"/>
              <a:buChar char="●"/>
            </a:pPr>
            <a:r>
              <a:rPr lang="en-GB" sz="1995"/>
              <a:t>Moyee’s farmers are given mobile wallets, tap cards, unique ID numbers and barcodes - paid digitally</a:t>
            </a:r>
            <a:endParaRPr sz="1995"/>
          </a:p>
          <a:p>
            <a:pPr marL="414589" lvl="0" indent="-333974" algn="l" rtl="0">
              <a:lnSpc>
                <a:spcPct val="90000"/>
              </a:lnSpc>
              <a:spcBef>
                <a:spcPts val="0"/>
              </a:spcBef>
              <a:spcAft>
                <a:spcPts val="0"/>
              </a:spcAft>
              <a:buSzPts val="2200"/>
              <a:buFont typeface="Calibri"/>
              <a:buChar char="●"/>
            </a:pPr>
            <a:r>
              <a:rPr lang="en-GB" sz="1995"/>
              <a:t>Geo-tagging farms and washing station to prove location</a:t>
            </a:r>
            <a:endParaRPr sz="1995"/>
          </a:p>
          <a:p>
            <a:pPr marL="414589" lvl="0" indent="0" algn="l" rtl="0">
              <a:lnSpc>
                <a:spcPct val="90000"/>
              </a:lnSpc>
              <a:spcBef>
                <a:spcPts val="0"/>
              </a:spcBef>
              <a:spcAft>
                <a:spcPts val="0"/>
              </a:spcAft>
              <a:buNone/>
            </a:pPr>
            <a:endParaRPr sz="1995"/>
          </a:p>
          <a:p>
            <a:pPr marL="414589" lvl="0" indent="-333974" algn="l" rtl="0">
              <a:lnSpc>
                <a:spcPct val="90000"/>
              </a:lnSpc>
              <a:spcBef>
                <a:spcPts val="0"/>
              </a:spcBef>
              <a:spcAft>
                <a:spcPts val="0"/>
              </a:spcAft>
              <a:buSzPts val="2200"/>
              <a:buFont typeface="Calibri"/>
              <a:buChar char="●"/>
            </a:pPr>
            <a:r>
              <a:rPr lang="en-GB" sz="1995" b="1"/>
              <a:t>QR codes </a:t>
            </a:r>
            <a:r>
              <a:rPr lang="en-GB" sz="1995"/>
              <a:t>on the side coffee bags - consumers can scan with mobile phones and access information about the farmers and other supply chain actors, including who gets paid what </a:t>
            </a:r>
            <a:endParaRPr sz="1995"/>
          </a:p>
          <a:p>
            <a:pPr marL="414589" lvl="0" indent="-333974" algn="l" rtl="0">
              <a:spcBef>
                <a:spcPts val="0"/>
              </a:spcBef>
              <a:spcAft>
                <a:spcPts val="0"/>
              </a:spcAft>
              <a:buSzPts val="2200"/>
              <a:buFont typeface="Calibri"/>
              <a:buChar char="●"/>
            </a:pPr>
            <a:r>
              <a:rPr lang="en-GB" sz="1995"/>
              <a:t>Consumers receive a digital token worth 50c upon purchasing Moyee Coffee, and can either:</a:t>
            </a:r>
            <a:endParaRPr sz="1995"/>
          </a:p>
          <a:p>
            <a:pPr marL="414589" lvl="0" indent="-333974" algn="l" rtl="0">
              <a:spcBef>
                <a:spcPts val="0"/>
              </a:spcBef>
              <a:spcAft>
                <a:spcPts val="0"/>
              </a:spcAft>
              <a:buSzPts val="2200"/>
              <a:buFont typeface="Calibri"/>
              <a:buChar char="-"/>
            </a:pPr>
            <a:r>
              <a:rPr lang="en-GB" sz="1995"/>
              <a:t>Keep the token and get money back off their next purchase</a:t>
            </a:r>
            <a:endParaRPr sz="1995"/>
          </a:p>
          <a:p>
            <a:pPr marL="414589" lvl="0" indent="-333974" algn="l" rtl="0">
              <a:spcBef>
                <a:spcPts val="0"/>
              </a:spcBef>
              <a:spcAft>
                <a:spcPts val="0"/>
              </a:spcAft>
              <a:buSzPts val="2200"/>
              <a:buFont typeface="Calibri"/>
              <a:buChar char="-"/>
            </a:pPr>
            <a:r>
              <a:rPr lang="en-GB" sz="1995"/>
              <a:t>Use the token to tip the farmer </a:t>
            </a:r>
            <a:endParaRPr sz="1995"/>
          </a:p>
          <a:p>
            <a:pPr marL="414589" lvl="0" indent="-333974" algn="l" rtl="0">
              <a:spcBef>
                <a:spcPts val="0"/>
              </a:spcBef>
              <a:spcAft>
                <a:spcPts val="0"/>
              </a:spcAft>
              <a:buSzPts val="2200"/>
              <a:buFont typeface="Calibri"/>
              <a:buChar char="-"/>
            </a:pPr>
            <a:r>
              <a:rPr lang="en-GB" sz="1995"/>
              <a:t>Help fund social projects in coffee-growing communities</a:t>
            </a:r>
            <a:endParaRPr sz="1995"/>
          </a:p>
          <a:p>
            <a:pPr marL="829178" lvl="0" indent="0" algn="l" rtl="0">
              <a:spcBef>
                <a:spcPts val="907"/>
              </a:spcBef>
              <a:spcAft>
                <a:spcPts val="0"/>
              </a:spcAft>
              <a:buNone/>
            </a:pPr>
            <a:endParaRPr sz="1995"/>
          </a:p>
          <a:p>
            <a:pPr marL="414589" lvl="0" indent="0" algn="l" rtl="0">
              <a:spcBef>
                <a:spcPts val="907"/>
              </a:spcBef>
              <a:spcAft>
                <a:spcPts val="0"/>
              </a:spcAft>
              <a:buNone/>
            </a:pPr>
            <a:r>
              <a:rPr lang="en-GB" sz="1995"/>
              <a:t> </a:t>
            </a:r>
            <a:endParaRPr sz="1995"/>
          </a:p>
        </p:txBody>
      </p:sp>
      <p:pic>
        <p:nvPicPr>
          <p:cNvPr id="717" name="Google Shape;717;g281fc3c1766_0_398"/>
          <p:cNvPicPr preferRelativeResize="0"/>
          <p:nvPr/>
        </p:nvPicPr>
        <p:blipFill rotWithShape="1">
          <a:blip r:embed="rId4">
            <a:alphaModFix/>
          </a:blip>
          <a:srcRect/>
          <a:stretch/>
        </p:blipFill>
        <p:spPr>
          <a:xfrm>
            <a:off x="1247608" y="1848378"/>
            <a:ext cx="4946283" cy="3297537"/>
          </a:xfrm>
          <a:prstGeom prst="rect">
            <a:avLst/>
          </a:prstGeom>
          <a:noFill/>
          <a:ln>
            <a:noFill/>
          </a:ln>
        </p:spPr>
      </p:pic>
      <p:sp>
        <p:nvSpPr>
          <p:cNvPr id="718" name="Google Shape;718;g281fc3c1766_0_398"/>
          <p:cNvSpPr txBox="1"/>
          <p:nvPr/>
        </p:nvSpPr>
        <p:spPr>
          <a:xfrm>
            <a:off x="1346925" y="213914"/>
            <a:ext cx="4747647" cy="1506974"/>
          </a:xfrm>
          <a:prstGeom prst="rect">
            <a:avLst/>
          </a:prstGeom>
          <a:noFill/>
          <a:ln>
            <a:noFill/>
          </a:ln>
        </p:spPr>
        <p:txBody>
          <a:bodyPr spcFirstLastPara="1" wrap="square" lIns="82904" tIns="82904" rIns="82904" bIns="82904" anchor="t" anchorCtr="0">
            <a:spAutoFit/>
          </a:bodyPr>
          <a:lstStyle/>
          <a:p>
            <a:pPr marL="0" lvl="0" indent="0" algn="l" rtl="0">
              <a:spcBef>
                <a:spcPts val="0"/>
              </a:spcBef>
              <a:spcAft>
                <a:spcPts val="0"/>
              </a:spcAft>
              <a:buClr>
                <a:schemeClr val="dk1"/>
              </a:buClr>
              <a:buSzPts val="3300"/>
              <a:buFont typeface="Arial"/>
              <a:buNone/>
            </a:pPr>
            <a:r>
              <a:rPr lang="en-GB" sz="2992">
                <a:solidFill>
                  <a:schemeClr val="lt1"/>
                </a:solidFill>
                <a:latin typeface="Calibri"/>
                <a:ea typeface="Calibri"/>
                <a:cs typeface="Calibri"/>
                <a:sym typeface="Calibri"/>
              </a:rPr>
              <a:t>SUSTAINABILITY &amp; CONSUMER RELATIONS </a:t>
            </a:r>
            <a:endParaRPr sz="2992">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3300"/>
              <a:buFont typeface="Arial"/>
              <a:buNone/>
            </a:pPr>
            <a:r>
              <a:rPr lang="en-GB" sz="2992">
                <a:solidFill>
                  <a:schemeClr val="lt1"/>
                </a:solidFill>
                <a:latin typeface="Calibri"/>
                <a:ea typeface="Calibri"/>
                <a:cs typeface="Calibri"/>
                <a:sym typeface="Calibri"/>
              </a:rPr>
              <a:t>CASE STUDY: MOYEE COFFEE</a:t>
            </a:r>
            <a:endParaRPr sz="2992">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300"/>
              <a:buFont typeface="Arial"/>
              <a:buNone/>
            </a:pPr>
            <a:endParaRPr sz="2992">
              <a:latin typeface="Calibri"/>
              <a:ea typeface="Calibri"/>
              <a:cs typeface="Calibri"/>
              <a:sym typeface="Calibri"/>
            </a:endParaRPr>
          </a:p>
        </p:txBody>
      </p:sp>
      <p:sp>
        <p:nvSpPr>
          <p:cNvPr id="719" name="Google Shape;719;g281fc3c1766_0_398"/>
          <p:cNvSpPr txBox="1"/>
          <p:nvPr/>
        </p:nvSpPr>
        <p:spPr>
          <a:xfrm>
            <a:off x="9962577" y="6495234"/>
            <a:ext cx="812040" cy="216000"/>
          </a:xfrm>
          <a:prstGeom prst="rect">
            <a:avLst/>
          </a:prstGeom>
          <a:noFill/>
          <a:ln>
            <a:noFill/>
          </a:ln>
        </p:spPr>
        <p:txBody>
          <a:bodyPr spcFirstLastPara="1" wrap="square" lIns="82904" tIns="82904" rIns="82904" bIns="82904"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544">
                <a:latin typeface="Calibri"/>
                <a:ea typeface="Calibri"/>
                <a:cs typeface="Calibri"/>
                <a:sym typeface="Calibri"/>
              </a:rPr>
              <a:t>Source: </a:t>
            </a:r>
            <a:r>
              <a:rPr lang="en-GB" sz="544" u="sng">
                <a:solidFill>
                  <a:schemeClr val="hlink"/>
                </a:solidFill>
                <a:latin typeface="Calibri"/>
                <a:ea typeface="Calibri"/>
                <a:cs typeface="Calibri"/>
                <a:sym typeface="Calibri"/>
                <a:hlinkClick r:id="rId5"/>
              </a:rPr>
              <a:t>Moyee Coffee</a:t>
            </a:r>
            <a:endParaRPr sz="544">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Google Shape;724;g281fc3c1766_0_408"/>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725" name="Google Shape;725;g281fc3c1766_0_408"/>
          <p:cNvSpPr txBox="1"/>
          <p:nvPr/>
        </p:nvSpPr>
        <p:spPr>
          <a:xfrm>
            <a:off x="1630526" y="189091"/>
            <a:ext cx="8180796" cy="648827"/>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HOW TO USE BLOCKCHAIN WITHIN THE AGRIFOOD SECTOR:  CONCLUSIONS</a:t>
            </a:r>
            <a:endParaRPr sz="1270"/>
          </a:p>
        </p:txBody>
      </p:sp>
      <p:sp>
        <p:nvSpPr>
          <p:cNvPr id="726" name="Google Shape;726;g281fc3c1766_0_408"/>
          <p:cNvSpPr txBox="1">
            <a:spLocks noGrp="1"/>
          </p:cNvSpPr>
          <p:nvPr>
            <p:ph type="body" idx="1"/>
          </p:nvPr>
        </p:nvSpPr>
        <p:spPr>
          <a:xfrm>
            <a:off x="1695793" y="1390262"/>
            <a:ext cx="8637280" cy="2992486"/>
          </a:xfrm>
          <a:prstGeom prst="rect">
            <a:avLst/>
          </a:prstGeom>
          <a:noFill/>
          <a:ln>
            <a:noFill/>
          </a:ln>
        </p:spPr>
        <p:txBody>
          <a:bodyPr spcFirstLastPara="1" wrap="square" lIns="0" tIns="0" rIns="0" bIns="0" anchor="t" anchorCtr="0">
            <a:spAutoFit/>
          </a:bodyPr>
          <a:lstStyle/>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Blockchain technology has many potential applications within the agrifood sector; major advantages include </a:t>
            </a:r>
            <a:r>
              <a:rPr lang="en-GB" sz="1995">
                <a:solidFill>
                  <a:schemeClr val="dk1"/>
                </a:solidFill>
                <a:latin typeface="Calibri"/>
                <a:ea typeface="Calibri"/>
                <a:cs typeface="Calibri"/>
                <a:sym typeface="Calibri"/>
              </a:rPr>
              <a:t>transparency, traceability and trust</a:t>
            </a:r>
            <a:endParaRPr sz="1995">
              <a:solidFill>
                <a:schemeClr val="dk1"/>
              </a:solidFill>
              <a:latin typeface="Calibri"/>
              <a:ea typeface="Calibri"/>
              <a:cs typeface="Calibri"/>
              <a:sym typeface="Calibri"/>
            </a:endParaRPr>
          </a:p>
          <a:p>
            <a:pPr marL="414589" lvl="0" indent="-333974" algn="l" rtl="0">
              <a:lnSpc>
                <a:spcPct val="100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Potential advantages to many actors in the supply chain, from farmers to producers to consumers</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A relatively new technology only recently introduced in the agrifood sector - difficult to assess the full extent of its strengths and limitations, but initial results suggest </a:t>
            </a:r>
            <a:r>
              <a:rPr lang="en-GB" sz="1995">
                <a:solidFill>
                  <a:schemeClr val="dk1"/>
                </a:solidFill>
                <a:latin typeface="Calibri"/>
                <a:ea typeface="Calibri"/>
                <a:cs typeface="Calibri"/>
                <a:sym typeface="Calibri"/>
              </a:rPr>
              <a:t>great potential</a:t>
            </a:r>
            <a:endParaRPr sz="1995">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However, Blockchain is also surrounded by ‘hype’, has limitations too - not a universal solution</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Blockchain technology as a </a:t>
            </a:r>
            <a:r>
              <a:rPr lang="en-GB" sz="1995">
                <a:solidFill>
                  <a:schemeClr val="dk1"/>
                </a:solidFill>
                <a:latin typeface="Calibri"/>
                <a:ea typeface="Calibri"/>
                <a:cs typeface="Calibri"/>
                <a:sym typeface="Calibri"/>
              </a:rPr>
              <a:t>tool </a:t>
            </a:r>
            <a:r>
              <a:rPr lang="en-GB" sz="1995" b="0">
                <a:solidFill>
                  <a:schemeClr val="dk1"/>
                </a:solidFill>
                <a:latin typeface="Calibri"/>
                <a:ea typeface="Calibri"/>
                <a:cs typeface="Calibri"/>
                <a:sym typeface="Calibri"/>
              </a:rPr>
              <a:t>rather than a goal - achieving social and environmental sustainability requires a </a:t>
            </a:r>
            <a:r>
              <a:rPr lang="en-GB" sz="1995">
                <a:solidFill>
                  <a:schemeClr val="dk1"/>
                </a:solidFill>
                <a:latin typeface="Calibri"/>
                <a:ea typeface="Calibri"/>
                <a:cs typeface="Calibri"/>
                <a:sym typeface="Calibri"/>
              </a:rPr>
              <a:t>shift in attitude</a:t>
            </a:r>
            <a:r>
              <a:rPr lang="en-GB" sz="1995" b="0">
                <a:solidFill>
                  <a:schemeClr val="dk1"/>
                </a:solidFill>
                <a:latin typeface="Calibri"/>
                <a:ea typeface="Calibri"/>
                <a:cs typeface="Calibri"/>
                <a:sym typeface="Calibri"/>
              </a:rPr>
              <a:t> and outlook as well as the adoption of new technologies </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Realising this potential will require </a:t>
            </a:r>
            <a:r>
              <a:rPr lang="en-GB" sz="1995">
                <a:solidFill>
                  <a:schemeClr val="dk1"/>
                </a:solidFill>
                <a:latin typeface="Calibri"/>
                <a:ea typeface="Calibri"/>
                <a:cs typeface="Calibri"/>
                <a:sym typeface="Calibri"/>
              </a:rPr>
              <a:t>increased overall levels of digitalisation</a:t>
            </a:r>
            <a:r>
              <a:rPr lang="en-GB" sz="1995" b="0">
                <a:solidFill>
                  <a:schemeClr val="dk1"/>
                </a:solidFill>
                <a:latin typeface="Calibri"/>
                <a:ea typeface="Calibri"/>
                <a:cs typeface="Calibri"/>
                <a:sym typeface="Calibri"/>
              </a:rPr>
              <a:t> and technical </a:t>
            </a:r>
            <a:r>
              <a:rPr lang="en-GB" sz="1995">
                <a:solidFill>
                  <a:schemeClr val="dk1"/>
                </a:solidFill>
                <a:latin typeface="Calibri"/>
                <a:ea typeface="Calibri"/>
                <a:cs typeface="Calibri"/>
                <a:sym typeface="Calibri"/>
              </a:rPr>
              <a:t>upskilling</a:t>
            </a:r>
            <a:r>
              <a:rPr lang="en-GB" sz="1995" b="0">
                <a:solidFill>
                  <a:schemeClr val="dk1"/>
                </a:solidFill>
                <a:latin typeface="Calibri"/>
                <a:ea typeface="Calibri"/>
                <a:cs typeface="Calibri"/>
                <a:sym typeface="Calibri"/>
              </a:rPr>
              <a:t> within the agrifood sector</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A quickly developing technology - keep up to date with ongoing developments</a:t>
            </a:r>
            <a:endParaRPr sz="1995"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995" b="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730"/>
        <p:cNvGrpSpPr/>
        <p:nvPr/>
      </p:nvGrpSpPr>
      <p:grpSpPr>
        <a:xfrm>
          <a:off x="0" y="0"/>
          <a:ext cx="0" cy="0"/>
          <a:chOff x="0" y="0"/>
          <a:chExt cx="0" cy="0"/>
        </a:xfrm>
      </p:grpSpPr>
      <p:sp>
        <p:nvSpPr>
          <p:cNvPr id="731" name="Google Shape;731;g281fc3c1766_0_512"/>
          <p:cNvSpPr/>
          <p:nvPr/>
        </p:nvSpPr>
        <p:spPr>
          <a:xfrm>
            <a:off x="1247607" y="882938"/>
            <a:ext cx="9707531" cy="4653015"/>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32" name="Google Shape;732;g281fc3c1766_0_512"/>
          <p:cNvSpPr txBox="1"/>
          <p:nvPr/>
        </p:nvSpPr>
        <p:spPr>
          <a:xfrm>
            <a:off x="5004824" y="2532604"/>
            <a:ext cx="5765350" cy="1057665"/>
          </a:xfrm>
          <a:prstGeom prst="rect">
            <a:avLst/>
          </a:prstGeom>
          <a:noFill/>
          <a:ln>
            <a:noFill/>
          </a:ln>
        </p:spPr>
        <p:txBody>
          <a:bodyPr spcFirstLastPara="1" wrap="square" lIns="0" tIns="10927" rIns="0" bIns="0" anchor="t" anchorCtr="0">
            <a:spAutoFit/>
          </a:bodyPr>
          <a:lstStyle/>
          <a:p>
            <a:pPr marL="11516" marR="4607" lvl="0" indent="0" algn="r" rtl="0">
              <a:lnSpc>
                <a:spcPct val="109130"/>
              </a:lnSpc>
              <a:spcBef>
                <a:spcPts val="0"/>
              </a:spcBef>
              <a:spcAft>
                <a:spcPts val="0"/>
              </a:spcAft>
              <a:buClr>
                <a:srgbClr val="000000"/>
              </a:buClr>
              <a:buSzPts val="4600"/>
              <a:buFont typeface="Arial"/>
              <a:buNone/>
            </a:pPr>
            <a:r>
              <a:rPr lang="en-GB" sz="4171">
                <a:solidFill>
                  <a:schemeClr val="lt1"/>
                </a:solidFill>
                <a:latin typeface="Calibri"/>
                <a:ea typeface="Calibri"/>
                <a:cs typeface="Calibri"/>
                <a:sym typeface="Calibri"/>
              </a:rPr>
              <a:t>BLOCKCHAIN IN PRACTICE: </a:t>
            </a:r>
            <a:endParaRPr sz="4171">
              <a:solidFill>
                <a:schemeClr val="lt1"/>
              </a:solidFill>
              <a:latin typeface="Calibri"/>
              <a:ea typeface="Calibri"/>
              <a:cs typeface="Calibri"/>
              <a:sym typeface="Calibri"/>
            </a:endParaRPr>
          </a:p>
          <a:p>
            <a:pPr marL="11516" marR="4607" lvl="0" indent="0" algn="r" rtl="0">
              <a:lnSpc>
                <a:spcPct val="109130"/>
              </a:lnSpc>
              <a:spcBef>
                <a:spcPts val="0"/>
              </a:spcBef>
              <a:spcAft>
                <a:spcPts val="0"/>
              </a:spcAft>
              <a:buClr>
                <a:srgbClr val="000000"/>
              </a:buClr>
              <a:buSzPts val="4600"/>
              <a:buFont typeface="Arial"/>
              <a:buNone/>
            </a:pPr>
            <a:r>
              <a:rPr lang="en-GB" sz="4171">
                <a:solidFill>
                  <a:schemeClr val="lt1"/>
                </a:solidFill>
                <a:latin typeface="Calibri"/>
                <a:ea typeface="Calibri"/>
                <a:cs typeface="Calibri"/>
                <a:sym typeface="Calibri"/>
              </a:rPr>
              <a:t>CASE STUDIES</a:t>
            </a:r>
            <a:endParaRPr sz="4171">
              <a:solidFill>
                <a:schemeClr val="lt1"/>
              </a:solidFill>
              <a:latin typeface="Calibri"/>
              <a:ea typeface="Calibri"/>
              <a:cs typeface="Calibri"/>
              <a:sym typeface="Calibri"/>
            </a:endParaRPr>
          </a:p>
        </p:txBody>
      </p:sp>
      <p:grpSp>
        <p:nvGrpSpPr>
          <p:cNvPr id="734" name="Google Shape;734;g281fc3c1766_0_512"/>
          <p:cNvGrpSpPr/>
          <p:nvPr/>
        </p:nvGrpSpPr>
        <p:grpSpPr>
          <a:xfrm>
            <a:off x="1743066" y="2062397"/>
            <a:ext cx="2617371" cy="2551478"/>
            <a:chOff x="2262504" y="2609557"/>
            <a:chExt cx="1345882" cy="1311999"/>
          </a:xfrm>
        </p:grpSpPr>
        <p:grpSp>
          <p:nvGrpSpPr>
            <p:cNvPr id="735" name="Google Shape;735;g281fc3c1766_0_512"/>
            <p:cNvGrpSpPr/>
            <p:nvPr/>
          </p:nvGrpSpPr>
          <p:grpSpPr>
            <a:xfrm>
              <a:off x="2847815" y="2734283"/>
              <a:ext cx="760571" cy="1187273"/>
              <a:chOff x="2847815" y="2734283"/>
              <a:chExt cx="760571" cy="1187273"/>
            </a:xfrm>
          </p:grpSpPr>
          <p:grpSp>
            <p:nvGrpSpPr>
              <p:cNvPr id="736" name="Google Shape;736;g281fc3c1766_0_512"/>
              <p:cNvGrpSpPr/>
              <p:nvPr/>
            </p:nvGrpSpPr>
            <p:grpSpPr>
              <a:xfrm>
                <a:off x="3093560" y="2734283"/>
                <a:ext cx="373380" cy="316098"/>
                <a:chOff x="3093560" y="2734283"/>
                <a:chExt cx="373380" cy="316098"/>
              </a:xfrm>
            </p:grpSpPr>
            <p:sp>
              <p:nvSpPr>
                <p:cNvPr id="737" name="Google Shape;737;g281fc3c1766_0_512"/>
                <p:cNvSpPr/>
                <p:nvPr/>
              </p:nvSpPr>
              <p:spPr>
                <a:xfrm>
                  <a:off x="3190477" y="2884715"/>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38" name="Google Shape;738;g281fc3c1766_0_512"/>
                <p:cNvSpPr/>
                <p:nvPr/>
              </p:nvSpPr>
              <p:spPr>
                <a:xfrm>
                  <a:off x="3093560" y="2734283"/>
                  <a:ext cx="194310" cy="316098"/>
                </a:xfrm>
                <a:custGeom>
                  <a:avLst/>
                  <a:gdLst/>
                  <a:ahLst/>
                  <a:cxnLst/>
                  <a:rect l="l" t="t" r="r" b="b"/>
                  <a:pathLst>
                    <a:path w="194310" h="316098" extrusionOk="0">
                      <a:moveTo>
                        <a:pt x="100489" y="315147"/>
                      </a:moveTo>
                      <a:cubicBezTo>
                        <a:pt x="99536" y="314195"/>
                        <a:pt x="98584" y="313243"/>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1"/>
                      </a:lnTo>
                      <a:lnTo>
                        <a:pt x="16669"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39" name="Google Shape;739;g281fc3c1766_0_512"/>
                <p:cNvSpPr/>
                <p:nvPr/>
              </p:nvSpPr>
              <p:spPr>
                <a:xfrm>
                  <a:off x="3175475" y="2734283"/>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740" name="Google Shape;740;g281fc3c1766_0_512"/>
              <p:cNvGrpSpPr/>
              <p:nvPr/>
            </p:nvGrpSpPr>
            <p:grpSpPr>
              <a:xfrm>
                <a:off x="2847815" y="3185580"/>
                <a:ext cx="373380" cy="316099"/>
                <a:chOff x="2847815" y="3185580"/>
                <a:chExt cx="373380" cy="316099"/>
              </a:xfrm>
            </p:grpSpPr>
            <p:sp>
              <p:nvSpPr>
                <p:cNvPr id="741" name="Google Shape;741;g281fc3c1766_0_512"/>
                <p:cNvSpPr/>
                <p:nvPr/>
              </p:nvSpPr>
              <p:spPr>
                <a:xfrm>
                  <a:off x="2944732" y="3336013"/>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4" y="3809"/>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5666"/>
                        <a:pt x="3572" y="164714"/>
                      </a:cubicBezTo>
                      <a:close/>
                      <a:moveTo>
                        <a:pt x="93107" y="15234"/>
                      </a:moveTo>
                      <a:lnTo>
                        <a:pt x="18812" y="150433"/>
                      </a:lnTo>
                      <a:lnTo>
                        <a:pt x="180737" y="150433"/>
                      </a:lnTo>
                      <a:lnTo>
                        <a:pt x="255032" y="15234"/>
                      </a:lnTo>
                      <a:lnTo>
                        <a:pt x="93107"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42" name="Google Shape;742;g281fc3c1766_0_512"/>
                <p:cNvSpPr/>
                <p:nvPr/>
              </p:nvSpPr>
              <p:spPr>
                <a:xfrm>
                  <a:off x="2847815" y="3185580"/>
                  <a:ext cx="194309" cy="316098"/>
                </a:xfrm>
                <a:custGeom>
                  <a:avLst/>
                  <a:gdLst/>
                  <a:ahLst/>
                  <a:cxnLst/>
                  <a:rect l="l" t="t" r="r" b="b"/>
                  <a:pathLst>
                    <a:path w="194309" h="316098" extrusionOk="0">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6099"/>
                        <a:pt x="100489" y="315147"/>
                      </a:cubicBezTo>
                      <a:close/>
                      <a:moveTo>
                        <a:pt x="15716" y="158049"/>
                      </a:moveTo>
                      <a:lnTo>
                        <a:pt x="103346" y="294200"/>
                      </a:lnTo>
                      <a:lnTo>
                        <a:pt x="177641" y="159001"/>
                      </a:lnTo>
                      <a:lnTo>
                        <a:pt x="90011" y="22850"/>
                      </a:lnTo>
                      <a:lnTo>
                        <a:pt x="15716"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43" name="Google Shape;743;g281fc3c1766_0_512"/>
                <p:cNvSpPr/>
                <p:nvPr/>
              </p:nvSpPr>
              <p:spPr>
                <a:xfrm>
                  <a:off x="2929730" y="3185580"/>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4714"/>
                        <a:pt x="100489" y="164714"/>
                      </a:cubicBezTo>
                      <a:close/>
                      <a:moveTo>
                        <a:pt x="21431" y="15234"/>
                      </a:moveTo>
                      <a:lnTo>
                        <a:pt x="108109" y="150432"/>
                      </a:lnTo>
                      <a:lnTo>
                        <a:pt x="269081" y="150432"/>
                      </a:lnTo>
                      <a:lnTo>
                        <a:pt x="182404" y="15234"/>
                      </a:lnTo>
                      <a:lnTo>
                        <a:pt x="21431"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744" name="Google Shape;744;g281fc3c1766_0_512"/>
              <p:cNvGrpSpPr/>
              <p:nvPr/>
            </p:nvGrpSpPr>
            <p:grpSpPr>
              <a:xfrm>
                <a:off x="3385025" y="3181772"/>
                <a:ext cx="222409" cy="316098"/>
                <a:chOff x="3385025" y="3181772"/>
                <a:chExt cx="222409" cy="316098"/>
              </a:xfrm>
            </p:grpSpPr>
            <p:sp>
              <p:nvSpPr>
                <p:cNvPr id="745" name="Google Shape;745;g281fc3c1766_0_512"/>
                <p:cNvSpPr/>
                <p:nvPr/>
              </p:nvSpPr>
              <p:spPr>
                <a:xfrm>
                  <a:off x="3385025" y="3181772"/>
                  <a:ext cx="194309" cy="316098"/>
                </a:xfrm>
                <a:custGeom>
                  <a:avLst/>
                  <a:gdLst/>
                  <a:ahLst/>
                  <a:cxnLst/>
                  <a:rect l="l" t="t" r="r" b="b"/>
                  <a:pathLst>
                    <a:path w="194309" h="316098" extrusionOk="0">
                      <a:moveTo>
                        <a:pt x="100489" y="315147"/>
                      </a:moveTo>
                      <a:cubicBezTo>
                        <a:pt x="99536" y="314195"/>
                        <a:pt x="98584" y="313243"/>
                        <a:pt x="97631" y="312290"/>
                      </a:cubicBezTo>
                      <a:lnTo>
                        <a:pt x="1429" y="161858"/>
                      </a:lnTo>
                      <a:cubicBezTo>
                        <a:pt x="-476" y="159954"/>
                        <a:pt x="-476" y="156145"/>
                        <a:pt x="1429" y="154241"/>
                      </a:cubicBezTo>
                      <a:lnTo>
                        <a:pt x="83344" y="3809"/>
                      </a:lnTo>
                      <a:cubicBezTo>
                        <a:pt x="84296" y="1904"/>
                        <a:pt x="87154" y="0"/>
                        <a:pt x="90011" y="0"/>
                      </a:cubicBezTo>
                      <a:cubicBezTo>
                        <a:pt x="92869" y="0"/>
                        <a:pt x="94774" y="952"/>
                        <a:pt x="96679" y="3809"/>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6099"/>
                        <a:pt x="100489" y="315147"/>
                      </a:cubicBezTo>
                      <a:close/>
                      <a:moveTo>
                        <a:pt x="15716" y="158049"/>
                      </a:moveTo>
                      <a:lnTo>
                        <a:pt x="103346" y="294200"/>
                      </a:lnTo>
                      <a:lnTo>
                        <a:pt x="177641" y="159001"/>
                      </a:lnTo>
                      <a:lnTo>
                        <a:pt x="90011" y="22851"/>
                      </a:lnTo>
                      <a:lnTo>
                        <a:pt x="15716"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46" name="Google Shape;746;g281fc3c1766_0_512"/>
                <p:cNvSpPr/>
                <p:nvPr/>
              </p:nvSpPr>
              <p:spPr>
                <a:xfrm>
                  <a:off x="3481942" y="3332204"/>
                  <a:ext cx="125491" cy="165666"/>
                </a:xfrm>
                <a:custGeom>
                  <a:avLst/>
                  <a:gdLst/>
                  <a:ahLst/>
                  <a:cxnLst/>
                  <a:rect l="l" t="t" r="r" b="b"/>
                  <a:pathLst>
                    <a:path w="125491" h="165666" extrusionOk="0">
                      <a:moveTo>
                        <a:pt x="125492" y="150433"/>
                      </a:moveTo>
                      <a:lnTo>
                        <a:pt x="19764" y="150433"/>
                      </a:lnTo>
                      <a:lnTo>
                        <a:pt x="94059" y="15234"/>
                      </a:lnTo>
                      <a:lnTo>
                        <a:pt x="125492" y="15234"/>
                      </a:lnTo>
                      <a:lnTo>
                        <a:pt x="125492" y="0"/>
                      </a:lnTo>
                      <a:lnTo>
                        <a:pt x="89297" y="0"/>
                      </a:lnTo>
                      <a:cubicBezTo>
                        <a:pt x="86439" y="0"/>
                        <a:pt x="83582" y="1904"/>
                        <a:pt x="82629" y="3808"/>
                      </a:cubicBezTo>
                      <a:lnTo>
                        <a:pt x="714" y="154241"/>
                      </a:lnTo>
                      <a:cubicBezTo>
                        <a:pt x="-238" y="156145"/>
                        <a:pt x="-238" y="159001"/>
                        <a:pt x="714" y="161858"/>
                      </a:cubicBezTo>
                      <a:cubicBezTo>
                        <a:pt x="1667" y="162810"/>
                        <a:pt x="2619" y="163762"/>
                        <a:pt x="3572" y="164714"/>
                      </a:cubicBezTo>
                      <a:cubicBezTo>
                        <a:pt x="4524" y="165666"/>
                        <a:pt x="5477" y="165666"/>
                        <a:pt x="7382" y="165666"/>
                      </a:cubicBezTo>
                      <a:lnTo>
                        <a:pt x="125492" y="165666"/>
                      </a:lnTo>
                      <a:lnTo>
                        <a:pt x="125492" y="15043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47" name="Google Shape;747;g281fc3c1766_0_512"/>
                <p:cNvSpPr/>
                <p:nvPr/>
              </p:nvSpPr>
              <p:spPr>
                <a:xfrm>
                  <a:off x="3467655" y="3181772"/>
                  <a:ext cx="139779" cy="165666"/>
                </a:xfrm>
                <a:custGeom>
                  <a:avLst/>
                  <a:gdLst/>
                  <a:ahLst/>
                  <a:cxnLst/>
                  <a:rect l="l" t="t" r="r" b="b"/>
                  <a:pathLst>
                    <a:path w="139779" h="165666" extrusionOk="0">
                      <a:moveTo>
                        <a:pt x="139779" y="150433"/>
                      </a:moveTo>
                      <a:lnTo>
                        <a:pt x="107394" y="150433"/>
                      </a:lnTo>
                      <a:lnTo>
                        <a:pt x="20717" y="15234"/>
                      </a:lnTo>
                      <a:lnTo>
                        <a:pt x="139779" y="15234"/>
                      </a:lnTo>
                      <a:lnTo>
                        <a:pt x="139779" y="0"/>
                      </a:lnTo>
                      <a:lnTo>
                        <a:pt x="7382" y="0"/>
                      </a:lnTo>
                      <a:cubicBezTo>
                        <a:pt x="4524" y="0"/>
                        <a:pt x="1667" y="1904"/>
                        <a:pt x="714" y="3809"/>
                      </a:cubicBezTo>
                      <a:cubicBezTo>
                        <a:pt x="-238" y="6665"/>
                        <a:pt x="-238" y="9521"/>
                        <a:pt x="714" y="11425"/>
                      </a:cubicBezTo>
                      <a:lnTo>
                        <a:pt x="96917" y="161858"/>
                      </a:lnTo>
                      <a:cubicBezTo>
                        <a:pt x="97869" y="162810"/>
                        <a:pt x="98822" y="163762"/>
                        <a:pt x="99774" y="164714"/>
                      </a:cubicBezTo>
                      <a:cubicBezTo>
                        <a:pt x="100727" y="165666"/>
                        <a:pt x="101679" y="165666"/>
                        <a:pt x="103584" y="165666"/>
                      </a:cubicBezTo>
                      <a:lnTo>
                        <a:pt x="139779" y="165666"/>
                      </a:lnTo>
                      <a:lnTo>
                        <a:pt x="139779" y="15043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748" name="Google Shape;748;g281fc3c1766_0_512"/>
              <p:cNvGrpSpPr/>
              <p:nvPr/>
            </p:nvGrpSpPr>
            <p:grpSpPr>
              <a:xfrm>
                <a:off x="3139042" y="3633069"/>
                <a:ext cx="373618" cy="288487"/>
                <a:chOff x="3139042" y="3633069"/>
                <a:chExt cx="373618" cy="288487"/>
              </a:xfrm>
            </p:grpSpPr>
            <p:sp>
              <p:nvSpPr>
                <p:cNvPr id="749" name="Google Shape;749;g281fc3c1766_0_512"/>
                <p:cNvSpPr/>
                <p:nvPr/>
              </p:nvSpPr>
              <p:spPr>
                <a:xfrm>
                  <a:off x="3139042" y="3633069"/>
                  <a:ext cx="194786" cy="288487"/>
                </a:xfrm>
                <a:custGeom>
                  <a:avLst/>
                  <a:gdLst/>
                  <a:ahLst/>
                  <a:cxnLst/>
                  <a:rect l="l" t="t" r="r" b="b"/>
                  <a:pathLst>
                    <a:path w="194786" h="288487" extrusionOk="0">
                      <a:moveTo>
                        <a:pt x="81677" y="287536"/>
                      </a:moveTo>
                      <a:lnTo>
                        <a:pt x="99774" y="287536"/>
                      </a:lnTo>
                      <a:lnTo>
                        <a:pt x="16907" y="158049"/>
                      </a:lnTo>
                      <a:lnTo>
                        <a:pt x="91202" y="22850"/>
                      </a:lnTo>
                      <a:lnTo>
                        <a:pt x="178832" y="159001"/>
                      </a:lnTo>
                      <a:lnTo>
                        <a:pt x="108347" y="288488"/>
                      </a:lnTo>
                      <a:lnTo>
                        <a:pt x="125492" y="288488"/>
                      </a:lnTo>
                      <a:lnTo>
                        <a:pt x="194072" y="162810"/>
                      </a:lnTo>
                      <a:cubicBezTo>
                        <a:pt x="195024" y="159953"/>
                        <a:pt x="195024" y="157097"/>
                        <a:pt x="194072" y="155193"/>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81677" y="287536"/>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50" name="Google Shape;750;g281fc3c1766_0_512"/>
                <p:cNvSpPr/>
                <p:nvPr/>
              </p:nvSpPr>
              <p:spPr>
                <a:xfrm>
                  <a:off x="3245484" y="3783502"/>
                  <a:ext cx="265509" cy="137103"/>
                </a:xfrm>
                <a:custGeom>
                  <a:avLst/>
                  <a:gdLst/>
                  <a:ahLst/>
                  <a:cxnLst/>
                  <a:rect l="l" t="t" r="r" b="b"/>
                  <a:pathLst>
                    <a:path w="265509" h="137103" extrusionOk="0">
                      <a:moveTo>
                        <a:pt x="17145" y="137103"/>
                      </a:moveTo>
                      <a:lnTo>
                        <a:pt x="83820" y="15234"/>
                      </a:lnTo>
                      <a:lnTo>
                        <a:pt x="245745" y="15234"/>
                      </a:lnTo>
                      <a:lnTo>
                        <a:pt x="179070" y="137103"/>
                      </a:lnTo>
                      <a:lnTo>
                        <a:pt x="196215" y="137103"/>
                      </a:lnTo>
                      <a:lnTo>
                        <a:pt x="264795" y="11425"/>
                      </a:lnTo>
                      <a:cubicBezTo>
                        <a:pt x="265747" y="9521"/>
                        <a:pt x="265747" y="6665"/>
                        <a:pt x="264795" y="3809"/>
                      </a:cubicBezTo>
                      <a:cubicBezTo>
                        <a:pt x="263843" y="1904"/>
                        <a:pt x="260985" y="0"/>
                        <a:pt x="258128" y="0"/>
                      </a:cubicBezTo>
                      <a:lnTo>
                        <a:pt x="79058" y="0"/>
                      </a:lnTo>
                      <a:cubicBezTo>
                        <a:pt x="76200" y="0"/>
                        <a:pt x="73343" y="1904"/>
                        <a:pt x="72390" y="3809"/>
                      </a:cubicBezTo>
                      <a:lnTo>
                        <a:pt x="0" y="137103"/>
                      </a:lnTo>
                      <a:lnTo>
                        <a:pt x="17145" y="13710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51" name="Google Shape;751;g281fc3c1766_0_512"/>
                <p:cNvSpPr/>
                <p:nvPr/>
              </p:nvSpPr>
              <p:spPr>
                <a:xfrm>
                  <a:off x="3221195" y="3633069"/>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5666"/>
                        <a:pt x="100489" y="164714"/>
                      </a:cubicBezTo>
                      <a:close/>
                      <a:moveTo>
                        <a:pt x="20479" y="15234"/>
                      </a:moveTo>
                      <a:lnTo>
                        <a:pt x="107156" y="150432"/>
                      </a:lnTo>
                      <a:lnTo>
                        <a:pt x="268129" y="150432"/>
                      </a:lnTo>
                      <a:lnTo>
                        <a:pt x="181451" y="15234"/>
                      </a:lnTo>
                      <a:lnTo>
                        <a:pt x="20479"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sp>
            <p:nvSpPr>
              <p:cNvPr id="752" name="Google Shape;752;g281fc3c1766_0_512"/>
              <p:cNvSpPr/>
              <p:nvPr/>
            </p:nvSpPr>
            <p:spPr>
              <a:xfrm>
                <a:off x="3358831" y="3511762"/>
                <a:ext cx="122667" cy="209647"/>
              </a:xfrm>
              <a:custGeom>
                <a:avLst/>
                <a:gdLst/>
                <a:ahLst/>
                <a:cxnLst/>
                <a:rect l="l" t="t" r="r" b="b"/>
                <a:pathLst>
                  <a:path w="122667" h="209647" extrusionOk="0">
                    <a:moveTo>
                      <a:pt x="118110" y="1342"/>
                    </a:moveTo>
                    <a:cubicBezTo>
                      <a:pt x="121920" y="3246"/>
                      <a:pt x="123825" y="8959"/>
                      <a:pt x="121920" y="12767"/>
                    </a:cubicBezTo>
                    <a:lnTo>
                      <a:pt x="16193" y="205092"/>
                    </a:lnTo>
                    <a:cubicBezTo>
                      <a:pt x="14288" y="208901"/>
                      <a:pt x="8573"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7633" y="390"/>
                      <a:pt x="113348" y="-1514"/>
                      <a:pt x="118110" y="1342"/>
                    </a:cubicBezTo>
                    <a:cubicBezTo>
                      <a:pt x="117158" y="390"/>
                      <a:pt x="117158" y="1342"/>
                      <a:pt x="118110" y="1342"/>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53" name="Google Shape;753;g281fc3c1766_0_512"/>
              <p:cNvSpPr/>
              <p:nvPr/>
            </p:nvSpPr>
            <p:spPr>
              <a:xfrm>
                <a:off x="3063557" y="3070408"/>
                <a:ext cx="123619" cy="209225"/>
              </a:xfrm>
              <a:custGeom>
                <a:avLst/>
                <a:gdLst/>
                <a:ahLst/>
                <a:cxnLst/>
                <a:rect l="l" t="t" r="r" b="b"/>
                <a:pathLst>
                  <a:path w="123619" h="209225" extrusionOk="0">
                    <a:moveTo>
                      <a:pt x="119062" y="920"/>
                    </a:moveTo>
                    <a:cubicBezTo>
                      <a:pt x="122873" y="2824"/>
                      <a:pt x="124777" y="8536"/>
                      <a:pt x="122873" y="12345"/>
                    </a:cubicBezTo>
                    <a:lnTo>
                      <a:pt x="16192" y="204670"/>
                    </a:lnTo>
                    <a:cubicBezTo>
                      <a:pt x="14288" y="208478"/>
                      <a:pt x="8572" y="210383"/>
                      <a:pt x="4763" y="208478"/>
                    </a:cubicBezTo>
                    <a:cubicBezTo>
                      <a:pt x="4763" y="208478"/>
                      <a:pt x="4763" y="208478"/>
                      <a:pt x="4763" y="208478"/>
                    </a:cubicBezTo>
                    <a:cubicBezTo>
                      <a:pt x="1905" y="206574"/>
                      <a:pt x="0" y="204670"/>
                      <a:pt x="0" y="200862"/>
                    </a:cubicBezTo>
                    <a:cubicBezTo>
                      <a:pt x="0" y="199909"/>
                      <a:pt x="0" y="198005"/>
                      <a:pt x="952" y="197053"/>
                    </a:cubicBezTo>
                    <a:lnTo>
                      <a:pt x="106680" y="4728"/>
                    </a:lnTo>
                    <a:cubicBezTo>
                      <a:pt x="109537" y="-33"/>
                      <a:pt x="115252" y="-985"/>
                      <a:pt x="119062" y="920"/>
                    </a:cubicBezTo>
                    <a:cubicBezTo>
                      <a:pt x="119062" y="920"/>
                      <a:pt x="119062" y="920"/>
                      <a:pt x="119062" y="920"/>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54" name="Google Shape;754;g281fc3c1766_0_512"/>
              <p:cNvSpPr/>
              <p:nvPr/>
            </p:nvSpPr>
            <p:spPr>
              <a:xfrm>
                <a:off x="3483609" y="2884715"/>
                <a:ext cx="124777" cy="19994"/>
              </a:xfrm>
              <a:custGeom>
                <a:avLst/>
                <a:gdLst/>
                <a:ahLst/>
                <a:cxnLst/>
                <a:rect l="l" t="t" r="r" b="b"/>
                <a:pathLst>
                  <a:path w="124777" h="19994" extrusionOk="0">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55" name="Google Shape;755;g281fc3c1766_0_512"/>
              <p:cNvSpPr/>
              <p:nvPr/>
            </p:nvSpPr>
            <p:spPr>
              <a:xfrm>
                <a:off x="3553142" y="3787310"/>
                <a:ext cx="54292" cy="18089"/>
              </a:xfrm>
              <a:custGeom>
                <a:avLst/>
                <a:gdLst/>
                <a:ahLst/>
                <a:cxnLst/>
                <a:rect l="l" t="t" r="r" b="b"/>
                <a:pathLst>
                  <a:path w="54292" h="18089" extrusionOk="0">
                    <a:moveTo>
                      <a:pt x="54292" y="0"/>
                    </a:moveTo>
                    <a:lnTo>
                      <a:pt x="8572" y="952"/>
                    </a:lnTo>
                    <a:cubicBezTo>
                      <a:pt x="3810" y="952"/>
                      <a:pt x="0" y="4761"/>
                      <a:pt x="0" y="9521"/>
                    </a:cubicBezTo>
                    <a:cubicBezTo>
                      <a:pt x="0" y="12377"/>
                      <a:pt x="1905" y="15234"/>
                      <a:pt x="4763" y="17138"/>
                    </a:cubicBezTo>
                    <a:cubicBezTo>
                      <a:pt x="5715" y="18090"/>
                      <a:pt x="7620" y="18090"/>
                      <a:pt x="8572" y="18090"/>
                    </a:cubicBezTo>
                    <a:lnTo>
                      <a:pt x="54292" y="17138"/>
                    </a:lnTo>
                    <a:lnTo>
                      <a:pt x="54292"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56" name="Google Shape;756;g281fc3c1766_0_512"/>
              <p:cNvSpPr/>
              <p:nvPr/>
            </p:nvSpPr>
            <p:spPr>
              <a:xfrm>
                <a:off x="3081231" y="3406944"/>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57" name="Google Shape;757;g281fc3c1766_0_512"/>
              <p:cNvSpPr/>
              <p:nvPr/>
            </p:nvSpPr>
            <p:spPr>
              <a:xfrm>
                <a:off x="3325071" y="2959455"/>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758" name="Google Shape;758;g281fc3c1766_0_512"/>
            <p:cNvGrpSpPr/>
            <p:nvPr/>
          </p:nvGrpSpPr>
          <p:grpSpPr>
            <a:xfrm>
              <a:off x="2262504" y="2609557"/>
              <a:ext cx="912494" cy="1194890"/>
              <a:chOff x="2262504" y="2609557"/>
              <a:chExt cx="912494" cy="1194890"/>
            </a:xfrm>
          </p:grpSpPr>
          <p:grpSp>
            <p:nvGrpSpPr>
              <p:cNvPr id="759" name="Google Shape;759;g281fc3c1766_0_512"/>
              <p:cNvGrpSpPr/>
              <p:nvPr/>
            </p:nvGrpSpPr>
            <p:grpSpPr>
              <a:xfrm>
                <a:off x="2262504" y="3184628"/>
                <a:ext cx="751522" cy="619819"/>
                <a:chOff x="2262504" y="3184628"/>
                <a:chExt cx="751522" cy="619819"/>
              </a:xfrm>
            </p:grpSpPr>
            <p:sp>
              <p:nvSpPr>
                <p:cNvPr id="760" name="Google Shape;760;g281fc3c1766_0_512"/>
                <p:cNvSpPr/>
                <p:nvPr/>
              </p:nvSpPr>
              <p:spPr>
                <a:xfrm>
                  <a:off x="2262504" y="3189389"/>
                  <a:ext cx="202882" cy="185660"/>
                </a:xfrm>
                <a:custGeom>
                  <a:avLst/>
                  <a:gdLst/>
                  <a:ahLst/>
                  <a:cxnLst/>
                  <a:rect l="l" t="t" r="r" b="b"/>
                  <a:pathLst>
                    <a:path w="202882" h="185660" extrusionOk="0">
                      <a:moveTo>
                        <a:pt x="132398" y="157097"/>
                      </a:moveTo>
                      <a:lnTo>
                        <a:pt x="70485" y="157097"/>
                      </a:lnTo>
                      <a:lnTo>
                        <a:pt x="60960" y="185660"/>
                      </a:lnTo>
                      <a:lnTo>
                        <a:pt x="0" y="185660"/>
                      </a:lnTo>
                      <a:lnTo>
                        <a:pt x="67628" y="0"/>
                      </a:lnTo>
                      <a:lnTo>
                        <a:pt x="135255" y="0"/>
                      </a:lnTo>
                      <a:lnTo>
                        <a:pt x="202883" y="185660"/>
                      </a:lnTo>
                      <a:lnTo>
                        <a:pt x="140970" y="185660"/>
                      </a:lnTo>
                      <a:lnTo>
                        <a:pt x="132398"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61" name="Google Shape;761;g281fc3c1766_0_512"/>
                <p:cNvSpPr/>
                <p:nvPr/>
              </p:nvSpPr>
              <p:spPr>
                <a:xfrm>
                  <a:off x="2473959" y="3184628"/>
                  <a:ext cx="181927" cy="190420"/>
                </a:xfrm>
                <a:custGeom>
                  <a:avLst/>
                  <a:gdLst/>
                  <a:ahLst/>
                  <a:cxnLst/>
                  <a:rect l="l" t="t" r="r" b="b"/>
                  <a:pathLst>
                    <a:path w="181927" h="190420" extrusionOk="0">
                      <a:moveTo>
                        <a:pt x="119063" y="67599"/>
                      </a:moveTo>
                      <a:cubicBezTo>
                        <a:pt x="117158" y="63791"/>
                        <a:pt x="113348" y="60935"/>
                        <a:pt x="109538" y="59030"/>
                      </a:cubicBezTo>
                      <a:cubicBezTo>
                        <a:pt x="105728" y="57126"/>
                        <a:pt x="100013" y="56174"/>
                        <a:pt x="94298" y="56174"/>
                      </a:cubicBezTo>
                      <a:cubicBezTo>
                        <a:pt x="82868" y="56174"/>
                        <a:pt x="74295" y="59983"/>
                        <a:pt x="68580" y="66647"/>
                      </a:cubicBezTo>
                      <a:cubicBezTo>
                        <a:pt x="62865" y="73312"/>
                        <a:pt x="59055" y="83785"/>
                        <a:pt x="59055" y="96163"/>
                      </a:cubicBezTo>
                      <a:cubicBezTo>
                        <a:pt x="59055" y="110444"/>
                        <a:pt x="62865" y="121869"/>
                        <a:pt x="69533" y="128534"/>
                      </a:cubicBezTo>
                      <a:cubicBezTo>
                        <a:pt x="76200" y="136151"/>
                        <a:pt x="86678" y="139007"/>
                        <a:pt x="100965" y="139007"/>
                      </a:cubicBezTo>
                      <a:cubicBezTo>
                        <a:pt x="114300" y="139007"/>
                        <a:pt x="125730" y="133295"/>
                        <a:pt x="133350" y="122821"/>
                      </a:cubicBezTo>
                      <a:lnTo>
                        <a:pt x="86678" y="122821"/>
                      </a:lnTo>
                      <a:lnTo>
                        <a:pt x="86678" y="81881"/>
                      </a:lnTo>
                      <a:lnTo>
                        <a:pt x="181928" y="81881"/>
                      </a:lnTo>
                      <a:lnTo>
                        <a:pt x="181928" y="139959"/>
                      </a:lnTo>
                      <a:cubicBezTo>
                        <a:pt x="174308" y="154241"/>
                        <a:pt x="162878" y="165666"/>
                        <a:pt x="148590" y="175187"/>
                      </a:cubicBezTo>
                      <a:cubicBezTo>
                        <a:pt x="134303" y="184708"/>
                        <a:pt x="116205" y="190421"/>
                        <a:pt x="94298" y="190421"/>
                      </a:cubicBezTo>
                      <a:cubicBezTo>
                        <a:pt x="75248" y="190421"/>
                        <a:pt x="58103" y="186613"/>
                        <a:pt x="43815" y="178044"/>
                      </a:cubicBezTo>
                      <a:cubicBezTo>
                        <a:pt x="29528" y="170427"/>
                        <a:pt x="19050" y="159001"/>
                        <a:pt x="11430" y="144720"/>
                      </a:cubicBezTo>
                      <a:cubicBezTo>
                        <a:pt x="3810" y="130438"/>
                        <a:pt x="0" y="114253"/>
                        <a:pt x="0" y="95210"/>
                      </a:cubicBezTo>
                      <a:cubicBezTo>
                        <a:pt x="0" y="77121"/>
                        <a:pt x="3810" y="60935"/>
                        <a:pt x="11430" y="45701"/>
                      </a:cubicBezTo>
                      <a:cubicBezTo>
                        <a:pt x="19050" y="30467"/>
                        <a:pt x="29528" y="19994"/>
                        <a:pt x="43815" y="12377"/>
                      </a:cubicBezTo>
                      <a:cubicBezTo>
                        <a:pt x="58103" y="4761"/>
                        <a:pt x="74295" y="0"/>
                        <a:pt x="93345" y="0"/>
                      </a:cubicBezTo>
                      <a:cubicBezTo>
                        <a:pt x="118110" y="0"/>
                        <a:pt x="137160" y="5713"/>
                        <a:pt x="152400" y="17138"/>
                      </a:cubicBezTo>
                      <a:cubicBezTo>
                        <a:pt x="167640" y="28563"/>
                        <a:pt x="177165" y="44749"/>
                        <a:pt x="180023" y="64743"/>
                      </a:cubicBezTo>
                      <a:lnTo>
                        <a:pt x="119063" y="6474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62" name="Google Shape;762;g281fc3c1766_0_512"/>
                <p:cNvSpPr/>
                <p:nvPr/>
              </p:nvSpPr>
              <p:spPr>
                <a:xfrm>
                  <a:off x="2676841" y="3188436"/>
                  <a:ext cx="157162" cy="186612"/>
                </a:xfrm>
                <a:custGeom>
                  <a:avLst/>
                  <a:gdLst/>
                  <a:ahLst/>
                  <a:cxnLst/>
                  <a:rect l="l" t="t" r="r" b="b"/>
                  <a:pathLst>
                    <a:path w="157162" h="186612" extrusionOk="0">
                      <a:moveTo>
                        <a:pt x="93345" y="185660"/>
                      </a:moveTo>
                      <a:lnTo>
                        <a:pt x="58103" y="119013"/>
                      </a:lnTo>
                      <a:lnTo>
                        <a:pt x="58103" y="119013"/>
                      </a:lnTo>
                      <a:lnTo>
                        <a:pt x="58103" y="185660"/>
                      </a:lnTo>
                      <a:lnTo>
                        <a:pt x="0" y="185660"/>
                      </a:lnTo>
                      <a:lnTo>
                        <a:pt x="0" y="0"/>
                      </a:lnTo>
                      <a:lnTo>
                        <a:pt x="86678" y="0"/>
                      </a:lnTo>
                      <a:cubicBezTo>
                        <a:pt x="101917" y="0"/>
                        <a:pt x="114300" y="2856"/>
                        <a:pt x="125730" y="7617"/>
                      </a:cubicBezTo>
                      <a:cubicBezTo>
                        <a:pt x="136208" y="13330"/>
                        <a:pt x="144780" y="19994"/>
                        <a:pt x="149542" y="29515"/>
                      </a:cubicBezTo>
                      <a:cubicBezTo>
                        <a:pt x="154305" y="39036"/>
                        <a:pt x="157163" y="49510"/>
                        <a:pt x="157163" y="60935"/>
                      </a:cubicBezTo>
                      <a:cubicBezTo>
                        <a:pt x="157163" y="73312"/>
                        <a:pt x="153353" y="84737"/>
                        <a:pt x="146685" y="94258"/>
                      </a:cubicBezTo>
                      <a:cubicBezTo>
                        <a:pt x="140017" y="103779"/>
                        <a:pt x="129540" y="110444"/>
                        <a:pt x="117158" y="115205"/>
                      </a:cubicBezTo>
                      <a:lnTo>
                        <a:pt x="157163" y="186613"/>
                      </a:lnTo>
                      <a:lnTo>
                        <a:pt x="93345" y="186613"/>
                      </a:lnTo>
                      <a:close/>
                      <a:moveTo>
                        <a:pt x="58103" y="80929"/>
                      </a:moveTo>
                      <a:lnTo>
                        <a:pt x="80963" y="80929"/>
                      </a:lnTo>
                      <a:cubicBezTo>
                        <a:pt x="86678" y="80929"/>
                        <a:pt x="90488" y="79977"/>
                        <a:pt x="93345" y="77121"/>
                      </a:cubicBezTo>
                      <a:cubicBezTo>
                        <a:pt x="96203" y="74264"/>
                        <a:pt x="97155" y="70456"/>
                        <a:pt x="97155" y="64743"/>
                      </a:cubicBezTo>
                      <a:cubicBezTo>
                        <a:pt x="97155" y="59983"/>
                        <a:pt x="95250" y="56174"/>
                        <a:pt x="92392" y="53318"/>
                      </a:cubicBezTo>
                      <a:cubicBezTo>
                        <a:pt x="89535" y="50462"/>
                        <a:pt x="85725" y="49510"/>
                        <a:pt x="80010" y="49510"/>
                      </a:cubicBezTo>
                      <a:lnTo>
                        <a:pt x="57150" y="49510"/>
                      </a:lnTo>
                      <a:lnTo>
                        <a:pt x="57150" y="8092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63" name="Google Shape;763;g281fc3c1766_0_512"/>
                <p:cNvSpPr/>
                <p:nvPr/>
              </p:nvSpPr>
              <p:spPr>
                <a:xfrm>
                  <a:off x="2853054" y="3188436"/>
                  <a:ext cx="58102" cy="185660"/>
                </a:xfrm>
                <a:custGeom>
                  <a:avLst/>
                  <a:gdLst/>
                  <a:ahLst/>
                  <a:cxnLst/>
                  <a:rect l="l" t="t" r="r" b="b"/>
                  <a:pathLst>
                    <a:path w="58102" h="185660" extrusionOk="0">
                      <a:moveTo>
                        <a:pt x="58103" y="0"/>
                      </a:moveTo>
                      <a:lnTo>
                        <a:pt x="58103" y="185660"/>
                      </a:lnTo>
                      <a:lnTo>
                        <a:pt x="0" y="185660"/>
                      </a:lnTo>
                      <a:lnTo>
                        <a:pt x="0" y="0"/>
                      </a:lnTo>
                      <a:lnTo>
                        <a:pt x="58103"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64" name="Google Shape;764;g281fc3c1766_0_512"/>
                <p:cNvSpPr/>
                <p:nvPr/>
              </p:nvSpPr>
              <p:spPr>
                <a:xfrm>
                  <a:off x="2275839" y="3402660"/>
                  <a:ext cx="131444" cy="186612"/>
                </a:xfrm>
                <a:custGeom>
                  <a:avLst/>
                  <a:gdLst/>
                  <a:ahLst/>
                  <a:cxnLst/>
                  <a:rect l="l" t="t" r="r" b="b"/>
                  <a:pathLst>
                    <a:path w="131444" h="186612" extrusionOk="0">
                      <a:moveTo>
                        <a:pt x="131445" y="0"/>
                      </a:moveTo>
                      <a:lnTo>
                        <a:pt x="131445" y="46653"/>
                      </a:lnTo>
                      <a:lnTo>
                        <a:pt x="58102" y="46653"/>
                      </a:lnTo>
                      <a:lnTo>
                        <a:pt x="58102" y="72360"/>
                      </a:lnTo>
                      <a:lnTo>
                        <a:pt x="110490" y="72360"/>
                      </a:lnTo>
                      <a:lnTo>
                        <a:pt x="110490" y="116157"/>
                      </a:lnTo>
                      <a:lnTo>
                        <a:pt x="58102" y="116157"/>
                      </a:lnTo>
                      <a:lnTo>
                        <a:pt x="58102" y="186613"/>
                      </a:lnTo>
                      <a:lnTo>
                        <a:pt x="0" y="186613"/>
                      </a:lnTo>
                      <a:lnTo>
                        <a:pt x="0" y="952"/>
                      </a:lnTo>
                      <a:lnTo>
                        <a:pt x="131445" y="952"/>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65" name="Google Shape;765;g281fc3c1766_0_512"/>
                <p:cNvSpPr/>
                <p:nvPr/>
              </p:nvSpPr>
              <p:spPr>
                <a:xfrm>
                  <a:off x="2420619" y="3397899"/>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9"/>
                        <a:pt x="79058"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66" name="Google Shape;766;g281fc3c1766_0_512"/>
                <p:cNvSpPr/>
                <p:nvPr/>
              </p:nvSpPr>
              <p:spPr>
                <a:xfrm>
                  <a:off x="2628264" y="3397899"/>
                  <a:ext cx="191452" cy="192325"/>
                </a:xfrm>
                <a:custGeom>
                  <a:avLst/>
                  <a:gdLst/>
                  <a:ahLst/>
                  <a:cxnLst/>
                  <a:rect l="l" t="t" r="r" b="b"/>
                  <a:pathLst>
                    <a:path w="191452" h="192325" extrusionOk="0">
                      <a:moveTo>
                        <a:pt x="48577" y="179948"/>
                      </a:moveTo>
                      <a:cubicBezTo>
                        <a:pt x="34290" y="171379"/>
                        <a:pt x="21907" y="159954"/>
                        <a:pt x="13335" y="145672"/>
                      </a:cubicBezTo>
                      <a:cubicBezTo>
                        <a:pt x="4763" y="131390"/>
                        <a:pt x="0" y="115205"/>
                        <a:pt x="0" y="96163"/>
                      </a:cubicBezTo>
                      <a:cubicBezTo>
                        <a:pt x="0" y="78073"/>
                        <a:pt x="4763" y="61887"/>
                        <a:pt x="13335" y="46653"/>
                      </a:cubicBezTo>
                      <a:cubicBezTo>
                        <a:pt x="21907" y="32372"/>
                        <a:pt x="33338" y="20946"/>
                        <a:pt x="48577" y="12377"/>
                      </a:cubicBezTo>
                      <a:cubicBezTo>
                        <a:pt x="62865" y="3809"/>
                        <a:pt x="79057"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7" y="192325"/>
                        <a:pt x="62865" y="188517"/>
                        <a:pt x="48577"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2"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2" y="138055"/>
                      </a:cubicBezTo>
                      <a:cubicBezTo>
                        <a:pt x="107632" y="138055"/>
                        <a:pt x="117157" y="134247"/>
                        <a:pt x="122872"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67" name="Google Shape;767;g281fc3c1766_0_512"/>
                <p:cNvSpPr/>
                <p:nvPr/>
              </p:nvSpPr>
              <p:spPr>
                <a:xfrm>
                  <a:off x="2840671" y="3401708"/>
                  <a:ext cx="173355" cy="185660"/>
                </a:xfrm>
                <a:custGeom>
                  <a:avLst/>
                  <a:gdLst/>
                  <a:ahLst/>
                  <a:cxnLst/>
                  <a:rect l="l" t="t" r="r" b="b"/>
                  <a:pathLst>
                    <a:path w="173355"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3" y="123774"/>
                      </a:moveTo>
                      <a:cubicBezTo>
                        <a:pt x="111443" y="116157"/>
                        <a:pt x="115253" y="106636"/>
                        <a:pt x="115253" y="93306"/>
                      </a:cubicBezTo>
                      <a:cubicBezTo>
                        <a:pt x="115253" y="79977"/>
                        <a:pt x="111443" y="69504"/>
                        <a:pt x="103823" y="62839"/>
                      </a:cubicBezTo>
                      <a:cubicBezTo>
                        <a:pt x="96203" y="55222"/>
                        <a:pt x="85725" y="52366"/>
                        <a:pt x="72390" y="52366"/>
                      </a:cubicBezTo>
                      <a:lnTo>
                        <a:pt x="58103" y="52366"/>
                      </a:lnTo>
                      <a:lnTo>
                        <a:pt x="58103" y="135199"/>
                      </a:lnTo>
                      <a:lnTo>
                        <a:pt x="72390" y="135199"/>
                      </a:lnTo>
                      <a:cubicBezTo>
                        <a:pt x="85725" y="134247"/>
                        <a:pt x="96203" y="131390"/>
                        <a:pt x="103823" y="123774"/>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68" name="Google Shape;768;g281fc3c1766_0_512"/>
                <p:cNvSpPr/>
                <p:nvPr/>
              </p:nvSpPr>
              <p:spPr>
                <a:xfrm>
                  <a:off x="2275839" y="3616883"/>
                  <a:ext cx="123825" cy="185660"/>
                </a:xfrm>
                <a:custGeom>
                  <a:avLst/>
                  <a:gdLst/>
                  <a:ahLst/>
                  <a:cxnLst/>
                  <a:rect l="l" t="t" r="r" b="b"/>
                  <a:pathLst>
                    <a:path w="123825" h="185660" extrusionOk="0">
                      <a:moveTo>
                        <a:pt x="58102" y="45701"/>
                      </a:moveTo>
                      <a:lnTo>
                        <a:pt x="58102" y="68552"/>
                      </a:lnTo>
                      <a:lnTo>
                        <a:pt x="116205" y="68552"/>
                      </a:lnTo>
                      <a:lnTo>
                        <a:pt x="116205" y="112348"/>
                      </a:lnTo>
                      <a:lnTo>
                        <a:pt x="58102" y="112348"/>
                      </a:lnTo>
                      <a:lnTo>
                        <a:pt x="58102" y="139007"/>
                      </a:lnTo>
                      <a:lnTo>
                        <a:pt x="123825" y="139007"/>
                      </a:lnTo>
                      <a:lnTo>
                        <a:pt x="123825" y="185660"/>
                      </a:lnTo>
                      <a:lnTo>
                        <a:pt x="0" y="185660"/>
                      </a:lnTo>
                      <a:lnTo>
                        <a:pt x="0" y="0"/>
                      </a:lnTo>
                      <a:lnTo>
                        <a:pt x="123825" y="0"/>
                      </a:lnTo>
                      <a:lnTo>
                        <a:pt x="123825" y="46653"/>
                      </a:lnTo>
                      <a:lnTo>
                        <a:pt x="58102" y="4665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69" name="Google Shape;769;g281fc3c1766_0_512"/>
                <p:cNvSpPr/>
                <p:nvPr/>
              </p:nvSpPr>
              <p:spPr>
                <a:xfrm>
                  <a:off x="2422524" y="3615931"/>
                  <a:ext cx="173354" cy="185660"/>
                </a:xfrm>
                <a:custGeom>
                  <a:avLst/>
                  <a:gdLst/>
                  <a:ahLst/>
                  <a:cxnLst/>
                  <a:rect l="l" t="t" r="r" b="b"/>
                  <a:pathLst>
                    <a:path w="173354"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6203" y="0"/>
                        <a:pt x="113347" y="4761"/>
                        <a:pt x="128588" y="12377"/>
                      </a:cubicBezTo>
                      <a:close/>
                      <a:moveTo>
                        <a:pt x="102870" y="123774"/>
                      </a:moveTo>
                      <a:cubicBezTo>
                        <a:pt x="110490" y="116157"/>
                        <a:pt x="114300" y="106636"/>
                        <a:pt x="114300" y="93306"/>
                      </a:cubicBezTo>
                      <a:cubicBezTo>
                        <a:pt x="114300" y="79977"/>
                        <a:pt x="110490" y="69504"/>
                        <a:pt x="102870" y="62839"/>
                      </a:cubicBezTo>
                      <a:cubicBezTo>
                        <a:pt x="95250" y="55222"/>
                        <a:pt x="84772" y="52366"/>
                        <a:pt x="71438" y="52366"/>
                      </a:cubicBezTo>
                      <a:lnTo>
                        <a:pt x="57150" y="52366"/>
                      </a:lnTo>
                      <a:lnTo>
                        <a:pt x="57150" y="135199"/>
                      </a:lnTo>
                      <a:lnTo>
                        <a:pt x="71438" y="135199"/>
                      </a:lnTo>
                      <a:cubicBezTo>
                        <a:pt x="84772" y="134247"/>
                        <a:pt x="95250" y="130438"/>
                        <a:pt x="102870" y="123774"/>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70" name="Google Shape;770;g281fc3c1766_0_512"/>
                <p:cNvSpPr/>
                <p:nvPr/>
              </p:nvSpPr>
              <p:spPr>
                <a:xfrm>
                  <a:off x="2614929" y="3615931"/>
                  <a:ext cx="165735" cy="188516"/>
                </a:xfrm>
                <a:custGeom>
                  <a:avLst/>
                  <a:gdLst/>
                  <a:ahLst/>
                  <a:cxnLst/>
                  <a:rect l="l" t="t" r="r" b="b"/>
                  <a:pathLst>
                    <a:path w="165735" h="188516" extrusionOk="0">
                      <a:moveTo>
                        <a:pt x="59055" y="0"/>
                      </a:moveTo>
                      <a:lnTo>
                        <a:pt x="59055" y="104732"/>
                      </a:lnTo>
                      <a:cubicBezTo>
                        <a:pt x="59055" y="113300"/>
                        <a:pt x="60960" y="119965"/>
                        <a:pt x="64770" y="124726"/>
                      </a:cubicBezTo>
                      <a:cubicBezTo>
                        <a:pt x="68580" y="129486"/>
                        <a:pt x="74295" y="132342"/>
                        <a:pt x="82867" y="132342"/>
                      </a:cubicBezTo>
                      <a:cubicBezTo>
                        <a:pt x="91440" y="132342"/>
                        <a:pt x="97155" y="129486"/>
                        <a:pt x="101917" y="124726"/>
                      </a:cubicBezTo>
                      <a:cubicBezTo>
                        <a:pt x="105728" y="119965"/>
                        <a:pt x="107633" y="113300"/>
                        <a:pt x="107633" y="104732"/>
                      </a:cubicBezTo>
                      <a:lnTo>
                        <a:pt x="107633" y="0"/>
                      </a:lnTo>
                      <a:lnTo>
                        <a:pt x="165735" y="0"/>
                      </a:lnTo>
                      <a:lnTo>
                        <a:pt x="165735" y="104732"/>
                      </a:lnTo>
                      <a:cubicBezTo>
                        <a:pt x="165735" y="122821"/>
                        <a:pt x="161925" y="137103"/>
                        <a:pt x="154305" y="150433"/>
                      </a:cubicBezTo>
                      <a:cubicBezTo>
                        <a:pt x="146685" y="162810"/>
                        <a:pt x="137160" y="172331"/>
                        <a:pt x="123825" y="178996"/>
                      </a:cubicBezTo>
                      <a:cubicBezTo>
                        <a:pt x="111442" y="185660"/>
                        <a:pt x="97155" y="188517"/>
                        <a:pt x="80963" y="188517"/>
                      </a:cubicBezTo>
                      <a:cubicBezTo>
                        <a:pt x="64770" y="188517"/>
                        <a:pt x="51435" y="185660"/>
                        <a:pt x="39053" y="178996"/>
                      </a:cubicBezTo>
                      <a:cubicBezTo>
                        <a:pt x="26670" y="172331"/>
                        <a:pt x="17145" y="163762"/>
                        <a:pt x="10478" y="150433"/>
                      </a:cubicBezTo>
                      <a:cubicBezTo>
                        <a:pt x="3810" y="138055"/>
                        <a:pt x="0" y="122821"/>
                        <a:pt x="0" y="104732"/>
                      </a:cubicBezTo>
                      <a:lnTo>
                        <a:pt x="0" y="0"/>
                      </a:lnTo>
                      <a:lnTo>
                        <a:pt x="59055"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771" name="Google Shape;771;g281fc3c1766_0_512"/>
              <p:cNvGrpSpPr/>
              <p:nvPr/>
            </p:nvGrpSpPr>
            <p:grpSpPr>
              <a:xfrm>
                <a:off x="2270124" y="2609557"/>
                <a:ext cx="904874" cy="408453"/>
                <a:chOff x="2270124" y="2609557"/>
                <a:chExt cx="904874" cy="408453"/>
              </a:xfrm>
            </p:grpSpPr>
            <p:sp>
              <p:nvSpPr>
                <p:cNvPr id="772" name="Google Shape;772;g281fc3c1766_0_512"/>
                <p:cNvSpPr/>
                <p:nvPr/>
              </p:nvSpPr>
              <p:spPr>
                <a:xfrm>
                  <a:off x="2275839" y="2615269"/>
                  <a:ext cx="160019" cy="185660"/>
                </a:xfrm>
                <a:custGeom>
                  <a:avLst/>
                  <a:gdLst/>
                  <a:ahLst/>
                  <a:cxnLst/>
                  <a:rect l="l" t="t" r="r" b="b"/>
                  <a:pathLst>
                    <a:path w="160019" h="185660" extrusionOk="0">
                      <a:moveTo>
                        <a:pt x="150495" y="105684"/>
                      </a:moveTo>
                      <a:cubicBezTo>
                        <a:pt x="157163" y="114253"/>
                        <a:pt x="160020" y="122822"/>
                        <a:pt x="160020" y="134247"/>
                      </a:cubicBezTo>
                      <a:cubicBezTo>
                        <a:pt x="160020" y="150433"/>
                        <a:pt x="154305" y="162810"/>
                        <a:pt x="143827" y="172331"/>
                      </a:cubicBezTo>
                      <a:cubicBezTo>
                        <a:pt x="133350" y="180900"/>
                        <a:pt x="117157" y="185660"/>
                        <a:pt x="97155" y="185660"/>
                      </a:cubicBezTo>
                      <a:lnTo>
                        <a:pt x="0" y="185660"/>
                      </a:lnTo>
                      <a:lnTo>
                        <a:pt x="0" y="0"/>
                      </a:lnTo>
                      <a:lnTo>
                        <a:pt x="95250" y="0"/>
                      </a:lnTo>
                      <a:cubicBezTo>
                        <a:pt x="114300" y="0"/>
                        <a:pt x="128588" y="3808"/>
                        <a:pt x="140017" y="12377"/>
                      </a:cubicBezTo>
                      <a:cubicBezTo>
                        <a:pt x="150495" y="20946"/>
                        <a:pt x="156210" y="32372"/>
                        <a:pt x="156210" y="48557"/>
                      </a:cubicBezTo>
                      <a:cubicBezTo>
                        <a:pt x="156210" y="59031"/>
                        <a:pt x="153352" y="68552"/>
                        <a:pt x="147638" y="76168"/>
                      </a:cubicBezTo>
                      <a:cubicBezTo>
                        <a:pt x="141922" y="83785"/>
                        <a:pt x="134302" y="88546"/>
                        <a:pt x="124777" y="91402"/>
                      </a:cubicBezTo>
                      <a:cubicBezTo>
                        <a:pt x="136207" y="92354"/>
                        <a:pt x="144780" y="97115"/>
                        <a:pt x="150495" y="105684"/>
                      </a:cubicBezTo>
                      <a:close/>
                      <a:moveTo>
                        <a:pt x="58102" y="71408"/>
                      </a:moveTo>
                      <a:lnTo>
                        <a:pt x="80963" y="71408"/>
                      </a:lnTo>
                      <a:cubicBezTo>
                        <a:pt x="86677" y="71408"/>
                        <a:pt x="90488" y="70456"/>
                        <a:pt x="92392" y="68552"/>
                      </a:cubicBezTo>
                      <a:cubicBezTo>
                        <a:pt x="94297" y="66647"/>
                        <a:pt x="96202" y="62839"/>
                        <a:pt x="96202" y="59031"/>
                      </a:cubicBezTo>
                      <a:cubicBezTo>
                        <a:pt x="96202" y="54270"/>
                        <a:pt x="95250" y="51414"/>
                        <a:pt x="92392" y="48557"/>
                      </a:cubicBezTo>
                      <a:cubicBezTo>
                        <a:pt x="89535" y="45701"/>
                        <a:pt x="85725" y="45701"/>
                        <a:pt x="80963" y="45701"/>
                      </a:cubicBezTo>
                      <a:lnTo>
                        <a:pt x="58102" y="45701"/>
                      </a:lnTo>
                      <a:lnTo>
                        <a:pt x="58102" y="71408"/>
                      </a:lnTo>
                      <a:close/>
                      <a:moveTo>
                        <a:pt x="96202" y="135199"/>
                      </a:moveTo>
                      <a:cubicBezTo>
                        <a:pt x="99060" y="133295"/>
                        <a:pt x="100013" y="129486"/>
                        <a:pt x="100013" y="125678"/>
                      </a:cubicBezTo>
                      <a:cubicBezTo>
                        <a:pt x="100013" y="117109"/>
                        <a:pt x="95250" y="112348"/>
                        <a:pt x="84772" y="112348"/>
                      </a:cubicBezTo>
                      <a:lnTo>
                        <a:pt x="58102" y="112348"/>
                      </a:lnTo>
                      <a:lnTo>
                        <a:pt x="58102" y="139007"/>
                      </a:lnTo>
                      <a:lnTo>
                        <a:pt x="84772" y="139007"/>
                      </a:lnTo>
                      <a:cubicBezTo>
                        <a:pt x="90488" y="138055"/>
                        <a:pt x="94297" y="137103"/>
                        <a:pt x="96202" y="135199"/>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73" name="Google Shape;773;g281fc3c1766_0_512"/>
                <p:cNvSpPr/>
                <p:nvPr/>
              </p:nvSpPr>
              <p:spPr>
                <a:xfrm>
                  <a:off x="2455862" y="2614317"/>
                  <a:ext cx="114300" cy="185660"/>
                </a:xfrm>
                <a:custGeom>
                  <a:avLst/>
                  <a:gdLst/>
                  <a:ahLst/>
                  <a:cxnLst/>
                  <a:rect l="l" t="t" r="r" b="b"/>
                  <a:pathLst>
                    <a:path w="114300" h="185660" extrusionOk="0">
                      <a:moveTo>
                        <a:pt x="58103" y="141864"/>
                      </a:moveTo>
                      <a:lnTo>
                        <a:pt x="114300" y="141864"/>
                      </a:lnTo>
                      <a:lnTo>
                        <a:pt x="114300" y="185660"/>
                      </a:lnTo>
                      <a:lnTo>
                        <a:pt x="0" y="185660"/>
                      </a:lnTo>
                      <a:lnTo>
                        <a:pt x="0" y="0"/>
                      </a:lnTo>
                      <a:lnTo>
                        <a:pt x="58103" y="0"/>
                      </a:lnTo>
                      <a:lnTo>
                        <a:pt x="58103" y="14186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74" name="Google Shape;774;g281fc3c1766_0_512"/>
                <p:cNvSpPr/>
                <p:nvPr/>
              </p:nvSpPr>
              <p:spPr>
                <a:xfrm>
                  <a:off x="2582544" y="2609557"/>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8"/>
                        <a:pt x="79058" y="0"/>
                        <a:pt x="97155" y="0"/>
                      </a:cubicBezTo>
                      <a:cubicBezTo>
                        <a:pt x="114300" y="0"/>
                        <a:pt x="130492" y="3808"/>
                        <a:pt x="144780" y="12377"/>
                      </a:cubicBezTo>
                      <a:cubicBezTo>
                        <a:pt x="159067" y="20946"/>
                        <a:pt x="170497" y="31419"/>
                        <a:pt x="179070" y="46653"/>
                      </a:cubicBezTo>
                      <a:cubicBezTo>
                        <a:pt x="187642" y="60935"/>
                        <a:pt x="191452" y="77120"/>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8" y="192325"/>
                        <a:pt x="62865"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75" name="Google Shape;775;g281fc3c1766_0_512"/>
                <p:cNvSpPr/>
                <p:nvPr/>
              </p:nvSpPr>
              <p:spPr>
                <a:xfrm>
                  <a:off x="2790189" y="2612413"/>
                  <a:ext cx="182879" cy="192325"/>
                </a:xfrm>
                <a:custGeom>
                  <a:avLst/>
                  <a:gdLst/>
                  <a:ahLst/>
                  <a:cxnLst/>
                  <a:rect l="l" t="t" r="r" b="b"/>
                  <a:pathLst>
                    <a:path w="182879" h="192325" extrusionOk="0">
                      <a:moveTo>
                        <a:pt x="11430" y="45701"/>
                      </a:moveTo>
                      <a:cubicBezTo>
                        <a:pt x="19050" y="31419"/>
                        <a:pt x="29527" y="19994"/>
                        <a:pt x="43815" y="12377"/>
                      </a:cubicBezTo>
                      <a:cubicBezTo>
                        <a:pt x="58102" y="4761"/>
                        <a:pt x="74295" y="0"/>
                        <a:pt x="92392" y="0"/>
                      </a:cubicBezTo>
                      <a:cubicBezTo>
                        <a:pt x="108585" y="0"/>
                        <a:pt x="122872" y="2856"/>
                        <a:pt x="135255" y="9521"/>
                      </a:cubicBezTo>
                      <a:cubicBezTo>
                        <a:pt x="147638" y="16186"/>
                        <a:pt x="158115" y="23803"/>
                        <a:pt x="166688" y="35228"/>
                      </a:cubicBezTo>
                      <a:cubicBezTo>
                        <a:pt x="174307"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7" y="66647"/>
                      </a:cubicBezTo>
                      <a:cubicBezTo>
                        <a:pt x="61913" y="74264"/>
                        <a:pt x="59055" y="83785"/>
                        <a:pt x="59055" y="96163"/>
                      </a:cubicBezTo>
                      <a:cubicBezTo>
                        <a:pt x="59055" y="108540"/>
                        <a:pt x="61913" y="118061"/>
                        <a:pt x="67627" y="125678"/>
                      </a:cubicBezTo>
                      <a:cubicBezTo>
                        <a:pt x="73342" y="133295"/>
                        <a:pt x="80963" y="137103"/>
                        <a:pt x="90488" y="137103"/>
                      </a:cubicBezTo>
                      <a:cubicBezTo>
                        <a:pt x="97155" y="137103"/>
                        <a:pt x="102870" y="135199"/>
                        <a:pt x="108585" y="132343"/>
                      </a:cubicBezTo>
                      <a:cubicBezTo>
                        <a:pt x="113347" y="128534"/>
                        <a:pt x="118110" y="123774"/>
                        <a:pt x="120967" y="118061"/>
                      </a:cubicBezTo>
                      <a:lnTo>
                        <a:pt x="182880" y="118061"/>
                      </a:lnTo>
                      <a:cubicBezTo>
                        <a:pt x="180022" y="132343"/>
                        <a:pt x="175260" y="145672"/>
                        <a:pt x="166688" y="157097"/>
                      </a:cubicBezTo>
                      <a:cubicBezTo>
                        <a:pt x="159067" y="168523"/>
                        <a:pt x="148590" y="177091"/>
                        <a:pt x="135255" y="182804"/>
                      </a:cubicBezTo>
                      <a:cubicBezTo>
                        <a:pt x="122872" y="188517"/>
                        <a:pt x="108585" y="192325"/>
                        <a:pt x="92392" y="192325"/>
                      </a:cubicBezTo>
                      <a:cubicBezTo>
                        <a:pt x="73342" y="192325"/>
                        <a:pt x="57150" y="188517"/>
                        <a:pt x="43815" y="179948"/>
                      </a:cubicBezTo>
                      <a:cubicBezTo>
                        <a:pt x="29527" y="172331"/>
                        <a:pt x="19050" y="160906"/>
                        <a:pt x="11430" y="146624"/>
                      </a:cubicBezTo>
                      <a:cubicBezTo>
                        <a:pt x="3810" y="132343"/>
                        <a:pt x="0" y="116157"/>
                        <a:pt x="0" y="97115"/>
                      </a:cubicBezTo>
                      <a:cubicBezTo>
                        <a:pt x="0" y="76168"/>
                        <a:pt x="3810" y="59983"/>
                        <a:pt x="11430" y="45701"/>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76" name="Google Shape;776;g281fc3c1766_0_512"/>
                <p:cNvSpPr/>
                <p:nvPr/>
              </p:nvSpPr>
              <p:spPr>
                <a:xfrm>
                  <a:off x="2993071" y="2614317"/>
                  <a:ext cx="181927" cy="186612"/>
                </a:xfrm>
                <a:custGeom>
                  <a:avLst/>
                  <a:gdLst/>
                  <a:ahLst/>
                  <a:cxnLst/>
                  <a:rect l="l" t="t" r="r" b="b"/>
                  <a:pathLst>
                    <a:path w="181927" h="186612" extrusionOk="0">
                      <a:moveTo>
                        <a:pt x="112395" y="185660"/>
                      </a:moveTo>
                      <a:lnTo>
                        <a:pt x="58103" y="104732"/>
                      </a:lnTo>
                      <a:lnTo>
                        <a:pt x="58103" y="185660"/>
                      </a:lnTo>
                      <a:lnTo>
                        <a:pt x="0" y="185660"/>
                      </a:lnTo>
                      <a:lnTo>
                        <a:pt x="0" y="0"/>
                      </a:lnTo>
                      <a:lnTo>
                        <a:pt x="58103" y="0"/>
                      </a:lnTo>
                      <a:lnTo>
                        <a:pt x="58103" y="78073"/>
                      </a:lnTo>
                      <a:lnTo>
                        <a:pt x="111443" y="0"/>
                      </a:lnTo>
                      <a:lnTo>
                        <a:pt x="177165" y="0"/>
                      </a:lnTo>
                      <a:lnTo>
                        <a:pt x="113347" y="89498"/>
                      </a:lnTo>
                      <a:lnTo>
                        <a:pt x="181928" y="186612"/>
                      </a:lnTo>
                      <a:lnTo>
                        <a:pt x="112395" y="186612"/>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77" name="Google Shape;777;g281fc3c1766_0_512"/>
                <p:cNvSpPr/>
                <p:nvPr/>
              </p:nvSpPr>
              <p:spPr>
                <a:xfrm>
                  <a:off x="2270124" y="2825685"/>
                  <a:ext cx="182879" cy="192325"/>
                </a:xfrm>
                <a:custGeom>
                  <a:avLst/>
                  <a:gdLst/>
                  <a:ahLst/>
                  <a:cxnLst/>
                  <a:rect l="l" t="t" r="r" b="b"/>
                  <a:pathLst>
                    <a:path w="182879" h="192325" extrusionOk="0">
                      <a:moveTo>
                        <a:pt x="11430" y="45701"/>
                      </a:moveTo>
                      <a:cubicBezTo>
                        <a:pt x="19050" y="31419"/>
                        <a:pt x="29528" y="19994"/>
                        <a:pt x="43815" y="12377"/>
                      </a:cubicBezTo>
                      <a:cubicBezTo>
                        <a:pt x="58103" y="4761"/>
                        <a:pt x="74295" y="0"/>
                        <a:pt x="92392" y="0"/>
                      </a:cubicBezTo>
                      <a:cubicBezTo>
                        <a:pt x="108585" y="0"/>
                        <a:pt x="122872" y="2856"/>
                        <a:pt x="135255" y="9521"/>
                      </a:cubicBezTo>
                      <a:cubicBezTo>
                        <a:pt x="147638" y="16186"/>
                        <a:pt x="158115" y="23803"/>
                        <a:pt x="166688" y="35228"/>
                      </a:cubicBezTo>
                      <a:cubicBezTo>
                        <a:pt x="174308"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8" y="66647"/>
                      </a:cubicBezTo>
                      <a:cubicBezTo>
                        <a:pt x="61913" y="74264"/>
                        <a:pt x="59055" y="83785"/>
                        <a:pt x="59055" y="96162"/>
                      </a:cubicBezTo>
                      <a:cubicBezTo>
                        <a:pt x="59055" y="108540"/>
                        <a:pt x="61913" y="118061"/>
                        <a:pt x="67628" y="125678"/>
                      </a:cubicBezTo>
                      <a:cubicBezTo>
                        <a:pt x="73342" y="133295"/>
                        <a:pt x="80963" y="137103"/>
                        <a:pt x="90488" y="137103"/>
                      </a:cubicBezTo>
                      <a:cubicBezTo>
                        <a:pt x="97155" y="137103"/>
                        <a:pt x="102870" y="135199"/>
                        <a:pt x="108585" y="132342"/>
                      </a:cubicBezTo>
                      <a:cubicBezTo>
                        <a:pt x="113347" y="128534"/>
                        <a:pt x="118110" y="123774"/>
                        <a:pt x="120967" y="118061"/>
                      </a:cubicBezTo>
                      <a:lnTo>
                        <a:pt x="182880" y="118061"/>
                      </a:lnTo>
                      <a:cubicBezTo>
                        <a:pt x="180022" y="132342"/>
                        <a:pt x="175260" y="145672"/>
                        <a:pt x="166688" y="157097"/>
                      </a:cubicBezTo>
                      <a:cubicBezTo>
                        <a:pt x="159067" y="168522"/>
                        <a:pt x="148590" y="177091"/>
                        <a:pt x="135255" y="182804"/>
                      </a:cubicBezTo>
                      <a:cubicBezTo>
                        <a:pt x="122872" y="188517"/>
                        <a:pt x="108585" y="192325"/>
                        <a:pt x="92392" y="192325"/>
                      </a:cubicBezTo>
                      <a:cubicBezTo>
                        <a:pt x="73342" y="192325"/>
                        <a:pt x="57150" y="188517"/>
                        <a:pt x="43815" y="179948"/>
                      </a:cubicBezTo>
                      <a:cubicBezTo>
                        <a:pt x="29528" y="172331"/>
                        <a:pt x="19050" y="160906"/>
                        <a:pt x="11430" y="146624"/>
                      </a:cubicBezTo>
                      <a:cubicBezTo>
                        <a:pt x="3810" y="132342"/>
                        <a:pt x="0" y="116157"/>
                        <a:pt x="0" y="97115"/>
                      </a:cubicBezTo>
                      <a:cubicBezTo>
                        <a:pt x="953" y="77120"/>
                        <a:pt x="4763" y="59983"/>
                        <a:pt x="11430" y="45701"/>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78" name="Google Shape;778;g281fc3c1766_0_512"/>
                <p:cNvSpPr/>
                <p:nvPr/>
              </p:nvSpPr>
              <p:spPr>
                <a:xfrm>
                  <a:off x="2473959" y="2827589"/>
                  <a:ext cx="171450" cy="186612"/>
                </a:xfrm>
                <a:custGeom>
                  <a:avLst/>
                  <a:gdLst/>
                  <a:ahLst/>
                  <a:cxnLst/>
                  <a:rect l="l" t="t" r="r" b="b"/>
                  <a:pathLst>
                    <a:path w="171450" h="186612" extrusionOk="0">
                      <a:moveTo>
                        <a:pt x="171450" y="0"/>
                      </a:moveTo>
                      <a:lnTo>
                        <a:pt x="171450" y="185660"/>
                      </a:lnTo>
                      <a:lnTo>
                        <a:pt x="113348" y="185660"/>
                      </a:lnTo>
                      <a:lnTo>
                        <a:pt x="113348" y="114253"/>
                      </a:lnTo>
                      <a:lnTo>
                        <a:pt x="58103" y="114253"/>
                      </a:lnTo>
                      <a:lnTo>
                        <a:pt x="58103" y="186613"/>
                      </a:lnTo>
                      <a:lnTo>
                        <a:pt x="0" y="186613"/>
                      </a:lnTo>
                      <a:lnTo>
                        <a:pt x="0" y="0"/>
                      </a:lnTo>
                      <a:lnTo>
                        <a:pt x="58103" y="0"/>
                      </a:lnTo>
                      <a:lnTo>
                        <a:pt x="58103" y="66647"/>
                      </a:lnTo>
                      <a:lnTo>
                        <a:pt x="113348" y="66647"/>
                      </a:lnTo>
                      <a:lnTo>
                        <a:pt x="113348" y="0"/>
                      </a:lnTo>
                      <a:lnTo>
                        <a:pt x="171450"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79" name="Google Shape;779;g281fc3c1766_0_512"/>
                <p:cNvSpPr/>
                <p:nvPr/>
              </p:nvSpPr>
              <p:spPr>
                <a:xfrm>
                  <a:off x="2658744" y="2828541"/>
                  <a:ext cx="202882" cy="185660"/>
                </a:xfrm>
                <a:custGeom>
                  <a:avLst/>
                  <a:gdLst/>
                  <a:ahLst/>
                  <a:cxnLst/>
                  <a:rect l="l" t="t" r="r" b="b"/>
                  <a:pathLst>
                    <a:path w="202882" h="185660" extrusionOk="0">
                      <a:moveTo>
                        <a:pt x="132397" y="157097"/>
                      </a:moveTo>
                      <a:lnTo>
                        <a:pt x="70485" y="157097"/>
                      </a:lnTo>
                      <a:lnTo>
                        <a:pt x="60960" y="185660"/>
                      </a:lnTo>
                      <a:lnTo>
                        <a:pt x="0" y="185660"/>
                      </a:lnTo>
                      <a:lnTo>
                        <a:pt x="67627" y="0"/>
                      </a:lnTo>
                      <a:lnTo>
                        <a:pt x="135255" y="0"/>
                      </a:lnTo>
                      <a:lnTo>
                        <a:pt x="202883"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80" name="Google Shape;780;g281fc3c1766_0_512"/>
                <p:cNvSpPr/>
                <p:nvPr/>
              </p:nvSpPr>
              <p:spPr>
                <a:xfrm>
                  <a:off x="2874962" y="2827589"/>
                  <a:ext cx="59054" cy="185660"/>
                </a:xfrm>
                <a:custGeom>
                  <a:avLst/>
                  <a:gdLst/>
                  <a:ahLst/>
                  <a:cxnLst/>
                  <a:rect l="l" t="t" r="r" b="b"/>
                  <a:pathLst>
                    <a:path w="59054" h="185660" extrusionOk="0">
                      <a:moveTo>
                        <a:pt x="59055" y="0"/>
                      </a:moveTo>
                      <a:lnTo>
                        <a:pt x="59055" y="185660"/>
                      </a:lnTo>
                      <a:lnTo>
                        <a:pt x="0" y="185660"/>
                      </a:lnTo>
                      <a:lnTo>
                        <a:pt x="0" y="0"/>
                      </a:lnTo>
                      <a:lnTo>
                        <a:pt x="59055"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81" name="Google Shape;781;g281fc3c1766_0_512"/>
                <p:cNvSpPr/>
                <p:nvPr/>
              </p:nvSpPr>
              <p:spPr>
                <a:xfrm>
                  <a:off x="2959734" y="2827589"/>
                  <a:ext cx="178117" cy="186612"/>
                </a:xfrm>
                <a:custGeom>
                  <a:avLst/>
                  <a:gdLst/>
                  <a:ahLst/>
                  <a:cxnLst/>
                  <a:rect l="l" t="t" r="r" b="b"/>
                  <a:pathLst>
                    <a:path w="178117" h="186612" extrusionOk="0">
                      <a:moveTo>
                        <a:pt x="178118" y="186613"/>
                      </a:moveTo>
                      <a:lnTo>
                        <a:pt x="120015" y="186613"/>
                      </a:lnTo>
                      <a:lnTo>
                        <a:pt x="58103" y="93306"/>
                      </a:lnTo>
                      <a:lnTo>
                        <a:pt x="58103" y="186613"/>
                      </a:lnTo>
                      <a:lnTo>
                        <a:pt x="0" y="186613"/>
                      </a:lnTo>
                      <a:lnTo>
                        <a:pt x="0" y="0"/>
                      </a:lnTo>
                      <a:lnTo>
                        <a:pt x="58103" y="0"/>
                      </a:lnTo>
                      <a:lnTo>
                        <a:pt x="120015" y="95210"/>
                      </a:lnTo>
                      <a:lnTo>
                        <a:pt x="120015" y="0"/>
                      </a:lnTo>
                      <a:lnTo>
                        <a:pt x="178118" y="0"/>
                      </a:lnTo>
                      <a:lnTo>
                        <a:pt x="178118" y="18661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782" name="Google Shape;782;g281fc3c1766_0_512"/>
              <p:cNvGrpSpPr/>
              <p:nvPr/>
            </p:nvGrpSpPr>
            <p:grpSpPr>
              <a:xfrm>
                <a:off x="2307271" y="3065615"/>
                <a:ext cx="207645" cy="85689"/>
                <a:chOff x="2307271" y="3065615"/>
                <a:chExt cx="207645" cy="85689"/>
              </a:xfrm>
            </p:grpSpPr>
            <p:sp>
              <p:nvSpPr>
                <p:cNvPr id="783" name="Google Shape;783;g281fc3c1766_0_512"/>
                <p:cNvSpPr/>
                <p:nvPr/>
              </p:nvSpPr>
              <p:spPr>
                <a:xfrm>
                  <a:off x="2307271" y="3068471"/>
                  <a:ext cx="45720" cy="81880"/>
                </a:xfrm>
                <a:custGeom>
                  <a:avLst/>
                  <a:gdLst/>
                  <a:ahLst/>
                  <a:cxnLst/>
                  <a:rect l="l" t="t" r="r" b="b"/>
                  <a:pathLst>
                    <a:path w="45720" h="81880" extrusionOk="0">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84" name="Google Shape;784;g281fc3c1766_0_512"/>
                <p:cNvSpPr/>
                <p:nvPr/>
              </p:nvSpPr>
              <p:spPr>
                <a:xfrm>
                  <a:off x="2361564" y="3065615"/>
                  <a:ext cx="83819" cy="85689"/>
                </a:xfrm>
                <a:custGeom>
                  <a:avLst/>
                  <a:gdLst/>
                  <a:ahLst/>
                  <a:cxnLst/>
                  <a:rect l="l" t="t" r="r" b="b"/>
                  <a:pathLst>
                    <a:path w="83819" h="85689" extrusionOk="0">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5689"/>
                        <a:pt x="26670" y="83785"/>
                        <a:pt x="20955" y="79977"/>
                      </a:cubicBezTo>
                      <a:close/>
                      <a:moveTo>
                        <a:pt x="57150" y="72360"/>
                      </a:moveTo>
                      <a:cubicBezTo>
                        <a:pt x="61913" y="69504"/>
                        <a:pt x="65722" y="65695"/>
                        <a:pt x="67627" y="60935"/>
                      </a:cubicBezTo>
                      <a:cubicBezTo>
                        <a:pt x="70485" y="56174"/>
                        <a:pt x="71438" y="50462"/>
                        <a:pt x="71438" y="43797"/>
                      </a:cubicBezTo>
                      <a:cubicBezTo>
                        <a:pt x="71438" y="37132"/>
                        <a:pt x="70485" y="31419"/>
                        <a:pt x="67627" y="26659"/>
                      </a:cubicBezTo>
                      <a:cubicBezTo>
                        <a:pt x="64770" y="21898"/>
                        <a:pt x="60960" y="18090"/>
                        <a:pt x="57150" y="15234"/>
                      </a:cubicBezTo>
                      <a:cubicBezTo>
                        <a:pt x="52388" y="12377"/>
                        <a:pt x="47625" y="11425"/>
                        <a:pt x="41910" y="11425"/>
                      </a:cubicBezTo>
                      <a:cubicBezTo>
                        <a:pt x="36195" y="11425"/>
                        <a:pt x="30480" y="12377"/>
                        <a:pt x="26670" y="15234"/>
                      </a:cubicBezTo>
                      <a:cubicBezTo>
                        <a:pt x="21907" y="18090"/>
                        <a:pt x="18097" y="21898"/>
                        <a:pt x="16192" y="26659"/>
                      </a:cubicBezTo>
                      <a:cubicBezTo>
                        <a:pt x="13335" y="31419"/>
                        <a:pt x="12382" y="37132"/>
                        <a:pt x="12382" y="43797"/>
                      </a:cubicBezTo>
                      <a:cubicBezTo>
                        <a:pt x="12382" y="50462"/>
                        <a:pt x="13335" y="56174"/>
                        <a:pt x="16192" y="60935"/>
                      </a:cubicBezTo>
                      <a:cubicBezTo>
                        <a:pt x="19050" y="65695"/>
                        <a:pt x="22860" y="69504"/>
                        <a:pt x="26670" y="72360"/>
                      </a:cubicBezTo>
                      <a:cubicBezTo>
                        <a:pt x="31432" y="75216"/>
                        <a:pt x="36195" y="76168"/>
                        <a:pt x="41910" y="76168"/>
                      </a:cubicBezTo>
                      <a:cubicBezTo>
                        <a:pt x="47625" y="76168"/>
                        <a:pt x="52388" y="74264"/>
                        <a:pt x="57150" y="7236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785" name="Google Shape;785;g281fc3c1766_0_512"/>
                <p:cNvSpPr/>
                <p:nvPr/>
              </p:nvSpPr>
              <p:spPr>
                <a:xfrm>
                  <a:off x="2458719" y="3068471"/>
                  <a:ext cx="56197" cy="81880"/>
                </a:xfrm>
                <a:custGeom>
                  <a:avLst/>
                  <a:gdLst/>
                  <a:ahLst/>
                  <a:cxnLst/>
                  <a:rect l="l" t="t" r="r" b="b"/>
                  <a:pathLst>
                    <a:path w="56197" h="81880" extrusionOk="0">
                      <a:moveTo>
                        <a:pt x="42863" y="81881"/>
                      </a:moveTo>
                      <a:lnTo>
                        <a:pt x="23813" y="48557"/>
                      </a:lnTo>
                      <a:lnTo>
                        <a:pt x="10477" y="48557"/>
                      </a:lnTo>
                      <a:lnTo>
                        <a:pt x="10477" y="81881"/>
                      </a:lnTo>
                      <a:lnTo>
                        <a:pt x="0" y="81881"/>
                      </a:lnTo>
                      <a:lnTo>
                        <a:pt x="0" y="0"/>
                      </a:lnTo>
                      <a:lnTo>
                        <a:pt x="26670" y="0"/>
                      </a:lnTo>
                      <a:cubicBezTo>
                        <a:pt x="32385" y="0"/>
                        <a:pt x="38100" y="952"/>
                        <a:pt x="41910" y="2856"/>
                      </a:cubicBezTo>
                      <a:cubicBezTo>
                        <a:pt x="45720" y="4761"/>
                        <a:pt x="49530" y="7617"/>
                        <a:pt x="51435" y="11425"/>
                      </a:cubicBezTo>
                      <a:cubicBezTo>
                        <a:pt x="53340" y="15234"/>
                        <a:pt x="54292" y="19042"/>
                        <a:pt x="54292" y="23803"/>
                      </a:cubicBezTo>
                      <a:cubicBezTo>
                        <a:pt x="54292" y="29515"/>
                        <a:pt x="52388" y="34276"/>
                        <a:pt x="49530" y="39036"/>
                      </a:cubicBezTo>
                      <a:cubicBezTo>
                        <a:pt x="46672" y="43797"/>
                        <a:pt x="40958" y="46653"/>
                        <a:pt x="35242" y="47605"/>
                      </a:cubicBezTo>
                      <a:lnTo>
                        <a:pt x="56197" y="81881"/>
                      </a:lnTo>
                      <a:lnTo>
                        <a:pt x="42863" y="81881"/>
                      </a:lnTo>
                      <a:close/>
                      <a:moveTo>
                        <a:pt x="10477" y="39988"/>
                      </a:moveTo>
                      <a:lnTo>
                        <a:pt x="26670" y="39988"/>
                      </a:lnTo>
                      <a:cubicBezTo>
                        <a:pt x="32385" y="39988"/>
                        <a:pt x="37147" y="39036"/>
                        <a:pt x="40005" y="36180"/>
                      </a:cubicBezTo>
                      <a:cubicBezTo>
                        <a:pt x="42863" y="33324"/>
                        <a:pt x="44767" y="29515"/>
                        <a:pt x="44767" y="24755"/>
                      </a:cubicBezTo>
                      <a:cubicBezTo>
                        <a:pt x="44767" y="19994"/>
                        <a:pt x="42863" y="16186"/>
                        <a:pt x="40005" y="13329"/>
                      </a:cubicBezTo>
                      <a:cubicBezTo>
                        <a:pt x="37147" y="10473"/>
                        <a:pt x="32385" y="9521"/>
                        <a:pt x="26670" y="9521"/>
                      </a:cubicBezTo>
                      <a:lnTo>
                        <a:pt x="10477" y="9521"/>
                      </a:lnTo>
                      <a:lnTo>
                        <a:pt x="10477" y="39988"/>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grpSp>
      <p:sp>
        <p:nvSpPr>
          <p:cNvPr id="786" name="Google Shape;786;g281fc3c1766_0_512"/>
          <p:cNvSpPr txBox="1"/>
          <p:nvPr/>
        </p:nvSpPr>
        <p:spPr>
          <a:xfrm>
            <a:off x="1380470" y="5741802"/>
            <a:ext cx="7064887" cy="439411"/>
          </a:xfrm>
          <a:prstGeom prst="rect">
            <a:avLst/>
          </a:prstGeom>
          <a:noFill/>
          <a:ln>
            <a:noFill/>
          </a:ln>
        </p:spPr>
        <p:txBody>
          <a:bodyPr spcFirstLastPara="1" wrap="square" lIns="82904" tIns="41441" rIns="82904" bIns="41441"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GB" sz="1088">
                <a:solidFill>
                  <a:schemeClr val="dk1"/>
                </a:solidFill>
                <a:latin typeface="Open Sans"/>
                <a:ea typeface="Open Sans"/>
                <a:cs typeface="Open Sans"/>
                <a:sym typeface="Open Sans"/>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270"/>
          </a:p>
        </p:txBody>
      </p:sp>
      <p:sp>
        <p:nvSpPr>
          <p:cNvPr id="787" name="Google Shape;787;g281fc3c1766_0_512"/>
          <p:cNvSpPr txBox="1">
            <a:spLocks noGrp="1"/>
          </p:cNvSpPr>
          <p:nvPr>
            <p:ph type="sldNum" idx="12"/>
          </p:nvPr>
        </p:nvSpPr>
        <p:spPr>
          <a:xfrm>
            <a:off x="8229293" y="6377940"/>
            <a:ext cx="2230186" cy="188385"/>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1800"/>
              <a:buNone/>
            </a:pPr>
            <a:fld id="{00000000-1234-1234-1234-123412341234}" type="slidenum">
              <a:rPr lang="en-GB"/>
              <a:pPr marL="0" lvl="0" indent="0" algn="r" rtl="0">
                <a:lnSpc>
                  <a:spcPct val="100000"/>
                </a:lnSpc>
                <a:spcBef>
                  <a:spcPts val="0"/>
                </a:spcBef>
                <a:spcAft>
                  <a:spcPts val="0"/>
                </a:spcAft>
                <a:buSzPts val="1800"/>
                <a:buNone/>
              </a:pPr>
              <a:t>35</a:t>
            </a:fld>
            <a:endParaRPr/>
          </a:p>
        </p:txBody>
      </p:sp>
      <p:pic>
        <p:nvPicPr>
          <p:cNvPr id="3" name="Picture 2" descr="Blue text on a black background&#10;&#10;Description automatically generated">
            <a:extLst>
              <a:ext uri="{FF2B5EF4-FFF2-40B4-BE49-F238E27FC236}">
                <a16:creationId xmlns:a16="http://schemas.microsoft.com/office/drawing/2014/main" id="{E542E7CF-664A-C0E1-1B91-C391EFC64C0B}"/>
              </a:ext>
            </a:extLst>
          </p:cNvPr>
          <p:cNvPicPr>
            <a:picLocks noChangeAspect="1"/>
          </p:cNvPicPr>
          <p:nvPr/>
        </p:nvPicPr>
        <p:blipFill>
          <a:blip r:embed="rId3"/>
          <a:stretch>
            <a:fillRect/>
          </a:stretch>
        </p:blipFill>
        <p:spPr>
          <a:xfrm>
            <a:off x="8782210" y="5868544"/>
            <a:ext cx="1835950" cy="35000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5"/>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794" name="Google Shape;794;p5"/>
          <p:cNvSpPr txBox="1"/>
          <p:nvPr/>
        </p:nvSpPr>
        <p:spPr>
          <a:xfrm>
            <a:off x="1604615" y="391627"/>
            <a:ext cx="670252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POWER OF CASE STUDIES </a:t>
            </a:r>
            <a:endParaRPr sz="1270"/>
          </a:p>
        </p:txBody>
      </p:sp>
      <p:sp>
        <p:nvSpPr>
          <p:cNvPr id="795" name="Google Shape;795;p5"/>
          <p:cNvSpPr txBox="1">
            <a:spLocks noGrp="1"/>
          </p:cNvSpPr>
          <p:nvPr>
            <p:ph type="body" idx="1"/>
          </p:nvPr>
        </p:nvSpPr>
        <p:spPr>
          <a:xfrm>
            <a:off x="1558504" y="1373328"/>
            <a:ext cx="9074992" cy="3180871"/>
          </a:xfrm>
          <a:prstGeom prst="rect">
            <a:avLst/>
          </a:prstGeom>
          <a:noFill/>
          <a:ln>
            <a:noFill/>
          </a:ln>
        </p:spPr>
        <p:txBody>
          <a:bodyPr spcFirstLastPara="1" wrap="square" lIns="0" tIns="0" rIns="0" bIns="0" anchor="t" anchorCtr="0">
            <a:spAutoFit/>
          </a:bodyPr>
          <a:lstStyle/>
          <a:p>
            <a:pPr marL="259118" lvl="0" indent="-155471" algn="l" rtl="0">
              <a:spcBef>
                <a:spcPts val="0"/>
              </a:spcBef>
              <a:spcAft>
                <a:spcPts val="0"/>
              </a:spcAft>
              <a:buClr>
                <a:srgbClr val="7CACD2"/>
              </a:buClr>
              <a:buSzPts val="1800"/>
              <a:buFont typeface="Arial"/>
              <a:buNone/>
            </a:pPr>
            <a:r>
              <a:rPr lang="en-GB" sz="1995" b="0">
                <a:solidFill>
                  <a:schemeClr val="dk1"/>
                </a:solidFill>
                <a:latin typeface="Calibri"/>
                <a:ea typeface="Calibri"/>
                <a:cs typeface="Calibri"/>
                <a:sym typeface="Calibri"/>
              </a:rPr>
              <a:t>Case studies are a powerful educational tool. They provide the following benefits:</a:t>
            </a:r>
            <a:endParaRPr sz="1995"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endParaRPr sz="1995"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r>
              <a:rPr lang="en-GB" sz="1995">
                <a:solidFill>
                  <a:srgbClr val="6A9D56"/>
                </a:solidFill>
                <a:latin typeface="Calibri"/>
                <a:ea typeface="Calibri"/>
                <a:cs typeface="Calibri"/>
                <a:sym typeface="Calibri"/>
              </a:rPr>
              <a:t>1. Real-world Context:</a:t>
            </a:r>
            <a:r>
              <a:rPr lang="en-GB" sz="1995" b="0">
                <a:solidFill>
                  <a:schemeClr val="dk1"/>
                </a:solidFill>
                <a:latin typeface="Calibri"/>
                <a:ea typeface="Calibri"/>
                <a:cs typeface="Calibri"/>
                <a:sym typeface="Calibri"/>
              </a:rPr>
              <a:t> Through case studies, theoretical knowledge finds practical grounding. We're not just discussing concepts; we're looking at how they play out in real scenarios.</a:t>
            </a:r>
            <a:endParaRPr sz="1995"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r>
              <a:rPr lang="en-GB" sz="1995">
                <a:solidFill>
                  <a:srgbClr val="6A9D56"/>
                </a:solidFill>
                <a:latin typeface="Calibri"/>
                <a:ea typeface="Calibri"/>
                <a:cs typeface="Calibri"/>
                <a:sym typeface="Calibri"/>
              </a:rPr>
              <a:t>2. Problem-Solving:</a:t>
            </a:r>
            <a:r>
              <a:rPr lang="en-GB" sz="1995" b="0">
                <a:solidFill>
                  <a:srgbClr val="6A9D56"/>
                </a:solidFill>
                <a:latin typeface="Calibri"/>
                <a:ea typeface="Calibri"/>
                <a:cs typeface="Calibri"/>
                <a:sym typeface="Calibri"/>
              </a:rPr>
              <a:t> </a:t>
            </a:r>
            <a:r>
              <a:rPr lang="en-GB" sz="1995" b="0">
                <a:solidFill>
                  <a:schemeClr val="dk1"/>
                </a:solidFill>
                <a:latin typeface="Calibri"/>
                <a:ea typeface="Calibri"/>
                <a:cs typeface="Calibri"/>
                <a:sym typeface="Calibri"/>
              </a:rPr>
              <a:t>Each case study presents a unique set of challenges. By diving into these situations, you're actively engaging in problem-solving, fostering critical thinking and analytical skills.</a:t>
            </a:r>
            <a:endParaRPr sz="1995"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r>
              <a:rPr lang="en-GB" sz="1995">
                <a:solidFill>
                  <a:srgbClr val="6A9D56"/>
                </a:solidFill>
                <a:latin typeface="Calibri"/>
                <a:ea typeface="Calibri"/>
                <a:cs typeface="Calibri"/>
                <a:sym typeface="Calibri"/>
              </a:rPr>
              <a:t>3. Relatable Learning:</a:t>
            </a:r>
            <a:r>
              <a:rPr lang="en-GB" sz="1995" b="0">
                <a:solidFill>
                  <a:schemeClr val="dk1"/>
                </a:solidFill>
                <a:latin typeface="Calibri"/>
                <a:ea typeface="Calibri"/>
                <a:cs typeface="Calibri"/>
                <a:sym typeface="Calibri"/>
              </a:rPr>
              <a:t> By seeing blockchain in action within familiar agrifood settings, the knowledge becomes more relatable and easier to grasp.</a:t>
            </a:r>
            <a:endParaRPr sz="1995"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r>
              <a:rPr lang="en-GB" sz="1995">
                <a:solidFill>
                  <a:srgbClr val="6A9D56"/>
                </a:solidFill>
                <a:latin typeface="Calibri"/>
                <a:ea typeface="Calibri"/>
                <a:cs typeface="Calibri"/>
                <a:sym typeface="Calibri"/>
              </a:rPr>
              <a:t>4. Diverse Perspectives:</a:t>
            </a:r>
            <a:r>
              <a:rPr lang="en-GB" sz="1995">
                <a:solidFill>
                  <a:schemeClr val="dk1"/>
                </a:solidFill>
                <a:latin typeface="Calibri"/>
                <a:ea typeface="Calibri"/>
                <a:cs typeface="Calibri"/>
                <a:sym typeface="Calibri"/>
              </a:rPr>
              <a:t> </a:t>
            </a:r>
            <a:r>
              <a:rPr lang="en-GB" sz="1995" b="0">
                <a:solidFill>
                  <a:schemeClr val="dk1"/>
                </a:solidFill>
                <a:latin typeface="Calibri"/>
                <a:ea typeface="Calibri"/>
                <a:cs typeface="Calibri"/>
                <a:sym typeface="Calibri"/>
              </a:rPr>
              <a:t>Case studies often showcase a variety of stakeholder viewpoints, from farmers to distributors, thus enriching our understanding of the topic.</a:t>
            </a:r>
            <a:endParaRPr sz="1995"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endParaRPr sz="1995"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r>
              <a:rPr lang="en-GB" sz="1995" b="0">
                <a:solidFill>
                  <a:schemeClr val="dk1"/>
                </a:solidFill>
                <a:latin typeface="Calibri"/>
                <a:ea typeface="Calibri"/>
                <a:cs typeface="Calibri"/>
                <a:sym typeface="Calibri"/>
              </a:rPr>
              <a:t>  Thus, the following case studies should help you understand the </a:t>
            </a:r>
            <a:r>
              <a:rPr lang="en-GB" sz="1995">
                <a:solidFill>
                  <a:schemeClr val="dk1"/>
                </a:solidFill>
                <a:latin typeface="Calibri"/>
                <a:ea typeface="Calibri"/>
                <a:cs typeface="Calibri"/>
                <a:sym typeface="Calibri"/>
              </a:rPr>
              <a:t>real-world application </a:t>
            </a:r>
            <a:r>
              <a:rPr lang="en-GB" sz="1995" b="0">
                <a:solidFill>
                  <a:schemeClr val="dk1"/>
                </a:solidFill>
                <a:latin typeface="Calibri"/>
                <a:ea typeface="Calibri"/>
                <a:cs typeface="Calibri"/>
                <a:sym typeface="Calibri"/>
              </a:rPr>
              <a:t>of blockchain within the agrifood sector. </a:t>
            </a:r>
            <a:endParaRPr sz="1995"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endParaRPr sz="1632" b="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Google Shape;801;p8"/>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802" name="Google Shape;802;p8"/>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CASE STUDY 1: CARREFOUR</a:t>
            </a:r>
            <a:endParaRPr sz="1270"/>
          </a:p>
        </p:txBody>
      </p:sp>
      <p:sp>
        <p:nvSpPr>
          <p:cNvPr id="803" name="Google Shape;803;p8"/>
          <p:cNvSpPr txBox="1">
            <a:spLocks noGrp="1"/>
          </p:cNvSpPr>
          <p:nvPr>
            <p:ph type="body" idx="1"/>
          </p:nvPr>
        </p:nvSpPr>
        <p:spPr>
          <a:xfrm>
            <a:off x="1742811" y="1632446"/>
            <a:ext cx="8706378" cy="251183"/>
          </a:xfrm>
          <a:prstGeom prst="rect">
            <a:avLst/>
          </a:prstGeom>
          <a:noFill/>
          <a:ln>
            <a:noFill/>
          </a:ln>
        </p:spPr>
        <p:txBody>
          <a:bodyPr spcFirstLastPara="1" wrap="square" lIns="0" tIns="0" rIns="0" bIns="0" anchor="t" anchorCtr="0">
            <a:spAutoFit/>
          </a:bodyPr>
          <a:lstStyle/>
          <a:p>
            <a:pPr marL="259118" lvl="0" indent="-155471" algn="l" rtl="0">
              <a:spcBef>
                <a:spcPts val="0"/>
              </a:spcBef>
              <a:spcAft>
                <a:spcPts val="0"/>
              </a:spcAft>
              <a:buClr>
                <a:srgbClr val="7CACD2"/>
              </a:buClr>
              <a:buSzPts val="1800"/>
              <a:buFont typeface="Arial"/>
              <a:buNone/>
            </a:pPr>
            <a:endParaRPr sz="1632" b="0">
              <a:solidFill>
                <a:schemeClr val="dk1"/>
              </a:solidFill>
            </a:endParaRPr>
          </a:p>
        </p:txBody>
      </p:sp>
      <p:pic>
        <p:nvPicPr>
          <p:cNvPr id="804" name="Google Shape;804;p8"/>
          <p:cNvPicPr preferRelativeResize="0"/>
          <p:nvPr/>
        </p:nvPicPr>
        <p:blipFill>
          <a:blip r:embed="rId4">
            <a:alphaModFix/>
          </a:blip>
          <a:stretch>
            <a:fillRect/>
          </a:stretch>
        </p:blipFill>
        <p:spPr>
          <a:xfrm>
            <a:off x="1247607" y="1054451"/>
            <a:ext cx="9696786" cy="5803548"/>
          </a:xfrm>
          <a:prstGeom prst="rect">
            <a:avLst/>
          </a:prstGeom>
          <a:noFill/>
          <a:ln>
            <a:noFill/>
          </a:ln>
        </p:spPr>
      </p:pic>
      <p:pic>
        <p:nvPicPr>
          <p:cNvPr id="805" name="Google Shape;805;p8"/>
          <p:cNvPicPr preferRelativeResize="0"/>
          <p:nvPr/>
        </p:nvPicPr>
        <p:blipFill rotWithShape="1">
          <a:blip r:embed="rId3">
            <a:alphaModFix/>
          </a:blip>
          <a:srcRect/>
          <a:stretch/>
        </p:blipFill>
        <p:spPr>
          <a:xfrm>
            <a:off x="1247607" y="2185232"/>
            <a:ext cx="4845514" cy="3739942"/>
          </a:xfrm>
          <a:prstGeom prst="rect">
            <a:avLst/>
          </a:prstGeom>
          <a:noFill/>
          <a:ln>
            <a:noFill/>
          </a:ln>
        </p:spPr>
      </p:pic>
      <p:sp>
        <p:nvSpPr>
          <p:cNvPr id="806" name="Google Shape;806;p8"/>
          <p:cNvSpPr txBox="1"/>
          <p:nvPr/>
        </p:nvSpPr>
        <p:spPr>
          <a:xfrm>
            <a:off x="1312443" y="2575700"/>
            <a:ext cx="4715819" cy="1897337"/>
          </a:xfrm>
          <a:prstGeom prst="rect">
            <a:avLst/>
          </a:prstGeom>
          <a:noFill/>
          <a:ln>
            <a:noFill/>
          </a:ln>
        </p:spPr>
        <p:txBody>
          <a:bodyPr spcFirstLastPara="1" wrap="square" lIns="82904" tIns="82904" rIns="82904" bIns="82904" anchor="t" anchorCtr="0">
            <a:spAutoFit/>
          </a:bodyPr>
          <a:lstStyle/>
          <a:p>
            <a:pPr marL="0" lvl="0" indent="0" algn="ctr" rtl="0">
              <a:lnSpc>
                <a:spcPct val="90000"/>
              </a:lnSpc>
              <a:spcBef>
                <a:spcPts val="907"/>
              </a:spcBef>
              <a:spcAft>
                <a:spcPts val="0"/>
              </a:spcAft>
              <a:buNone/>
            </a:pPr>
            <a:r>
              <a:rPr lang="en-GB" sz="2267" b="1">
                <a:solidFill>
                  <a:srgbClr val="FFFFFF"/>
                </a:solidFill>
                <a:latin typeface="Calibri"/>
                <a:ea typeface="Calibri"/>
                <a:cs typeface="Calibri"/>
                <a:sym typeface="Calibri"/>
              </a:rPr>
              <a:t> Let’s meet Carrefour</a:t>
            </a:r>
            <a:endParaRPr sz="2267" b="1">
              <a:solidFill>
                <a:srgbClr val="FFFFFF"/>
              </a:solidFill>
              <a:latin typeface="Calibri"/>
              <a:ea typeface="Calibri"/>
              <a:cs typeface="Calibri"/>
              <a:sym typeface="Calibri"/>
            </a:endParaRPr>
          </a:p>
          <a:p>
            <a:pPr marL="0" lvl="0" indent="0" algn="ctr" rtl="0">
              <a:lnSpc>
                <a:spcPct val="90000"/>
              </a:lnSpc>
              <a:spcBef>
                <a:spcPts val="907"/>
              </a:spcBef>
              <a:spcAft>
                <a:spcPts val="0"/>
              </a:spcAft>
              <a:buNone/>
            </a:pPr>
            <a:r>
              <a:rPr lang="en-GB" sz="2267" i="1">
                <a:solidFill>
                  <a:srgbClr val="FFFFFF"/>
                </a:solidFill>
                <a:latin typeface="Calibri"/>
                <a:ea typeface="Calibri"/>
                <a:cs typeface="Calibri"/>
                <a:sym typeface="Calibri"/>
              </a:rPr>
              <a:t>The supermarket that launched Europe’s first food blockchain for its free-range Auvergne chicken</a:t>
            </a:r>
            <a:endParaRPr sz="2267" i="1">
              <a:solidFill>
                <a:srgbClr val="FFFFFF"/>
              </a:solidFill>
              <a:latin typeface="Calibri"/>
              <a:ea typeface="Calibri"/>
              <a:cs typeface="Calibri"/>
              <a:sym typeface="Calibri"/>
            </a:endParaRPr>
          </a:p>
          <a:p>
            <a:pPr marL="0" lvl="0" indent="0" algn="ctr" rtl="0">
              <a:lnSpc>
                <a:spcPct val="90000"/>
              </a:lnSpc>
              <a:spcBef>
                <a:spcPts val="907"/>
              </a:spcBef>
              <a:spcAft>
                <a:spcPts val="0"/>
              </a:spcAft>
              <a:buNone/>
            </a:pPr>
            <a:endParaRPr sz="2267" i="1">
              <a:solidFill>
                <a:srgbClr val="FFFFFF"/>
              </a:solidFill>
              <a:latin typeface="Calibri"/>
              <a:ea typeface="Calibri"/>
              <a:cs typeface="Calibri"/>
              <a:sym typeface="Calibri"/>
            </a:endParaRPr>
          </a:p>
          <a:p>
            <a:pPr marL="0" lvl="0" indent="0" algn="ctr" rtl="0">
              <a:lnSpc>
                <a:spcPct val="90000"/>
              </a:lnSpc>
              <a:spcBef>
                <a:spcPts val="907"/>
              </a:spcBef>
              <a:spcAft>
                <a:spcPts val="0"/>
              </a:spcAft>
              <a:buNone/>
            </a:pPr>
            <a:r>
              <a:rPr lang="en-GB" sz="2267"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https://www.carrefour.com/en/group/food-transition/food-blockchain</a:t>
            </a:r>
            <a:endParaRPr sz="2267">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11"/>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813" name="Google Shape;813;p11"/>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CASE STUDY 1: CARREFOUR</a:t>
            </a:r>
            <a:endParaRPr sz="1270"/>
          </a:p>
        </p:txBody>
      </p:sp>
      <p:sp>
        <p:nvSpPr>
          <p:cNvPr id="814" name="Google Shape;814;p11"/>
          <p:cNvSpPr txBox="1">
            <a:spLocks noGrp="1"/>
          </p:cNvSpPr>
          <p:nvPr>
            <p:ph type="body" idx="1"/>
          </p:nvPr>
        </p:nvSpPr>
        <p:spPr>
          <a:xfrm>
            <a:off x="1742811" y="1390602"/>
            <a:ext cx="8706378" cy="3372655"/>
          </a:xfrm>
          <a:prstGeom prst="rect">
            <a:avLst/>
          </a:prstGeom>
          <a:noFill/>
          <a:ln>
            <a:noFill/>
          </a:ln>
        </p:spPr>
        <p:txBody>
          <a:bodyPr spcFirstLastPara="1" wrap="square" lIns="0" tIns="0" rIns="0" bIns="0" anchor="t" anchorCtr="0">
            <a:spAutoFit/>
          </a:bodyPr>
          <a:lstStyle/>
          <a:p>
            <a:pPr marL="414589" lvl="0" indent="-333974" algn="l" rtl="0">
              <a:lnSpc>
                <a:spcPct val="115000"/>
              </a:lnSpc>
              <a:spcBef>
                <a:spcPts val="0"/>
              </a:spcBef>
              <a:spcAft>
                <a:spcPts val="0"/>
              </a:spcAft>
              <a:buClr>
                <a:srgbClr val="333333"/>
              </a:buClr>
              <a:buSzPts val="2200"/>
              <a:buFont typeface="Calibri"/>
              <a:buChar char="●"/>
            </a:pPr>
            <a:r>
              <a:rPr lang="en-GB" sz="1995">
                <a:solidFill>
                  <a:srgbClr val="333333"/>
                </a:solidFill>
                <a:latin typeface="Calibri"/>
                <a:ea typeface="Calibri"/>
                <a:cs typeface="Calibri"/>
                <a:sym typeface="Calibri"/>
              </a:rPr>
              <a:t>In 2018, leading French-based retailer Carrefour has launched Europe’s first food blockchain through its free-range Auvergne chicken, one million of which were sold every year. </a:t>
            </a:r>
            <a:r>
              <a:rPr lang="en-GB" sz="1995" b="0">
                <a:solidFill>
                  <a:srgbClr val="333333"/>
                </a:solidFill>
                <a:latin typeface="Calibri"/>
                <a:ea typeface="Calibri"/>
                <a:cs typeface="Calibri"/>
                <a:sym typeface="Calibri"/>
              </a:rPr>
              <a:t>The company has since extended the technology to many more animal and vegetable product lines, including eggs.</a:t>
            </a:r>
            <a:endParaRPr sz="1995" b="0">
              <a:solidFill>
                <a:srgbClr val="333333"/>
              </a:solidFill>
              <a:latin typeface="Calibri"/>
              <a:ea typeface="Calibri"/>
              <a:cs typeface="Calibri"/>
              <a:sym typeface="Calibri"/>
            </a:endParaRPr>
          </a:p>
          <a:p>
            <a:pPr marL="414589" lvl="0" indent="0" algn="l" rtl="0">
              <a:lnSpc>
                <a:spcPct val="115000"/>
              </a:lnSpc>
              <a:spcBef>
                <a:spcPts val="0"/>
              </a:spcBef>
              <a:spcAft>
                <a:spcPts val="0"/>
              </a:spcAft>
              <a:buNone/>
            </a:pPr>
            <a:endParaRPr sz="1995" b="0">
              <a:solidFill>
                <a:srgbClr val="333333"/>
              </a:solidFill>
              <a:latin typeface="Calibri"/>
              <a:ea typeface="Calibri"/>
              <a:cs typeface="Calibri"/>
              <a:sym typeface="Calibri"/>
            </a:endParaRPr>
          </a:p>
          <a:p>
            <a:pPr marL="414589" lvl="0" indent="-333974" algn="l" rtl="0">
              <a:lnSpc>
                <a:spcPct val="115000"/>
              </a:lnSpc>
              <a:spcBef>
                <a:spcPts val="0"/>
              </a:spcBef>
              <a:spcAft>
                <a:spcPts val="0"/>
              </a:spcAft>
              <a:buClr>
                <a:srgbClr val="6A9D56"/>
              </a:buClr>
              <a:buSzPts val="2200"/>
              <a:buFont typeface="Calibri"/>
              <a:buChar char="●"/>
            </a:pPr>
            <a:r>
              <a:rPr lang="en-GB" sz="1995">
                <a:solidFill>
                  <a:srgbClr val="6A9D56"/>
                </a:solidFill>
                <a:latin typeface="Calibri"/>
                <a:ea typeface="Calibri"/>
                <a:cs typeface="Calibri"/>
                <a:sym typeface="Calibri"/>
              </a:rPr>
              <a:t>Traceability</a:t>
            </a:r>
            <a:endParaRPr sz="1995">
              <a:solidFill>
                <a:srgbClr val="6A9D56"/>
              </a:solidFill>
              <a:latin typeface="Calibri"/>
              <a:ea typeface="Calibri"/>
              <a:cs typeface="Calibri"/>
              <a:sym typeface="Calibri"/>
            </a:endParaRPr>
          </a:p>
          <a:p>
            <a:pPr marL="414589" lvl="0" indent="-333974" algn="l" rtl="0">
              <a:lnSpc>
                <a:spcPct val="115000"/>
              </a:lnSpc>
              <a:spcBef>
                <a:spcPts val="0"/>
              </a:spcBef>
              <a:spcAft>
                <a:spcPts val="0"/>
              </a:spcAft>
              <a:buClr>
                <a:srgbClr val="333333"/>
              </a:buClr>
              <a:buSzPts val="2200"/>
              <a:buFont typeface="Calibri"/>
              <a:buChar char="-"/>
            </a:pPr>
            <a:r>
              <a:rPr lang="en-GB" sz="1995" b="0">
                <a:solidFill>
                  <a:srgbClr val="333333"/>
                </a:solidFill>
                <a:latin typeface="Calibri"/>
                <a:ea typeface="Calibri"/>
                <a:cs typeface="Calibri"/>
                <a:sym typeface="Calibri"/>
              </a:rPr>
              <a:t>Carrefour is using blockchain in the food sector so that each and every party along the length of the supply chain, including producers, processors and distributors, to provide traceability information about their particular role. For example, each batch – dates, places, farm buildings, distributed channels, potential treatments – can be traced and added to the database.</a:t>
            </a:r>
            <a:endParaRPr sz="1995" b="0">
              <a:solidFill>
                <a:srgbClr val="333333"/>
              </a:solidFill>
              <a:latin typeface="Calibri"/>
              <a:ea typeface="Calibri"/>
              <a:cs typeface="Calibri"/>
              <a:sym typeface="Calibri"/>
            </a:endParaRPr>
          </a:p>
          <a:p>
            <a:pPr marL="414589" lvl="0" indent="-333974" algn="l" rtl="0">
              <a:lnSpc>
                <a:spcPct val="115000"/>
              </a:lnSpc>
              <a:spcBef>
                <a:spcPts val="0"/>
              </a:spcBef>
              <a:spcAft>
                <a:spcPts val="0"/>
              </a:spcAft>
              <a:buClr>
                <a:srgbClr val="333333"/>
              </a:buClr>
              <a:buSzPts val="2200"/>
              <a:buFont typeface="Calibri"/>
              <a:buChar char="-"/>
            </a:pPr>
            <a:r>
              <a:rPr lang="en-GB" sz="1995" b="0">
                <a:solidFill>
                  <a:srgbClr val="333333"/>
                </a:solidFill>
                <a:latin typeface="Calibri"/>
                <a:ea typeface="Calibri"/>
                <a:cs typeface="Calibri"/>
                <a:sym typeface="Calibri"/>
              </a:rPr>
              <a:t>As a result, it can provide consumers a guarantee of complete product traceability, meets the growing desire for transparency from farm to fork.</a:t>
            </a:r>
            <a:endParaRPr sz="1995" b="0">
              <a:solidFill>
                <a:srgbClr val="333333"/>
              </a:solidFill>
              <a:latin typeface="Calibri"/>
              <a:ea typeface="Calibri"/>
              <a:cs typeface="Calibri"/>
              <a:sym typeface="Calibri"/>
            </a:endParaRPr>
          </a:p>
          <a:p>
            <a:pPr marL="414589" lvl="0" indent="-333974" algn="l" rtl="0">
              <a:spcBef>
                <a:spcPts val="0"/>
              </a:spcBef>
              <a:spcAft>
                <a:spcPts val="0"/>
              </a:spcAft>
              <a:buClr>
                <a:srgbClr val="333333"/>
              </a:buClr>
              <a:buSzPts val="2200"/>
              <a:buFont typeface="Calibri"/>
              <a:buChar char="-"/>
            </a:pPr>
            <a:r>
              <a:rPr lang="en-GB" sz="1995" b="0">
                <a:solidFill>
                  <a:srgbClr val="333333"/>
                </a:solidFill>
                <a:latin typeface="Calibri"/>
                <a:ea typeface="Calibri"/>
                <a:cs typeface="Calibri"/>
                <a:sym typeface="Calibri"/>
              </a:rPr>
              <a:t>Carrefour said it would be able to use it to share a secure database with all of its partners as well as guaranteeing higher levels of food safety for its customers</a:t>
            </a:r>
            <a:endParaRPr sz="1814" b="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Google Shape;820;p10"/>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821" name="Google Shape;821;p10"/>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lvl="0" indent="0" algn="l" rtl="0">
              <a:spcBef>
                <a:spcPts val="0"/>
              </a:spcBef>
              <a:spcAft>
                <a:spcPts val="0"/>
              </a:spcAft>
              <a:buClr>
                <a:schemeClr val="dk1"/>
              </a:buClr>
              <a:buFont typeface="Arial"/>
              <a:buNone/>
            </a:pPr>
            <a:r>
              <a:rPr lang="en-GB" sz="2539">
                <a:solidFill>
                  <a:schemeClr val="lt1"/>
                </a:solidFill>
                <a:latin typeface="Open Sans"/>
                <a:ea typeface="Open Sans"/>
                <a:cs typeface="Open Sans"/>
                <a:sym typeface="Open Sans"/>
              </a:rPr>
              <a:t>CASE STUDY 1: CARREFOUR</a:t>
            </a:r>
            <a:endParaRPr sz="1270"/>
          </a:p>
        </p:txBody>
      </p:sp>
      <p:sp>
        <p:nvSpPr>
          <p:cNvPr id="822" name="Google Shape;822;p10"/>
          <p:cNvSpPr txBox="1">
            <a:spLocks noGrp="1"/>
          </p:cNvSpPr>
          <p:nvPr>
            <p:ph type="body" idx="1"/>
          </p:nvPr>
        </p:nvSpPr>
        <p:spPr>
          <a:xfrm>
            <a:off x="1742811" y="1476975"/>
            <a:ext cx="8706378" cy="3630161"/>
          </a:xfrm>
          <a:prstGeom prst="rect">
            <a:avLst/>
          </a:prstGeom>
          <a:noFill/>
          <a:ln>
            <a:noFill/>
          </a:ln>
        </p:spPr>
        <p:txBody>
          <a:bodyPr spcFirstLastPara="1" wrap="square" lIns="0" tIns="0" rIns="0" bIns="0" anchor="t" anchorCtr="0">
            <a:spAutoFit/>
          </a:bodyPr>
          <a:lstStyle/>
          <a:p>
            <a:pPr marL="414589" lvl="0" indent="-333974" algn="l" rtl="0">
              <a:lnSpc>
                <a:spcPct val="115000"/>
              </a:lnSpc>
              <a:spcBef>
                <a:spcPts val="0"/>
              </a:spcBef>
              <a:spcAft>
                <a:spcPts val="0"/>
              </a:spcAft>
              <a:buClr>
                <a:srgbClr val="6A9D56"/>
              </a:buClr>
              <a:buSzPts val="2200"/>
              <a:buFont typeface="Calibri"/>
              <a:buChar char="●"/>
            </a:pPr>
            <a:r>
              <a:rPr lang="en-GB" sz="1995">
                <a:solidFill>
                  <a:srgbClr val="6A9D56"/>
                </a:solidFill>
                <a:latin typeface="Calibri"/>
                <a:ea typeface="Calibri"/>
                <a:cs typeface="Calibri"/>
                <a:sym typeface="Calibri"/>
              </a:rPr>
              <a:t>QR code</a:t>
            </a:r>
            <a:endParaRPr sz="1995">
              <a:solidFill>
                <a:srgbClr val="6A9D56"/>
              </a:solidFill>
              <a:latin typeface="Calibri"/>
              <a:ea typeface="Calibri"/>
              <a:cs typeface="Calibri"/>
              <a:sym typeface="Calibri"/>
            </a:endParaRPr>
          </a:p>
          <a:p>
            <a:pPr marL="414589" lvl="0" indent="-333974" algn="l" rtl="0">
              <a:lnSpc>
                <a:spcPct val="115000"/>
              </a:lnSpc>
              <a:spcBef>
                <a:spcPts val="0"/>
              </a:spcBef>
              <a:spcAft>
                <a:spcPts val="0"/>
              </a:spcAft>
              <a:buClr>
                <a:srgbClr val="333333"/>
              </a:buClr>
              <a:buSzPts val="2200"/>
              <a:buFont typeface="Calibri"/>
              <a:buChar char="●"/>
            </a:pPr>
            <a:r>
              <a:rPr lang="en-GB" sz="1995" b="0">
                <a:solidFill>
                  <a:srgbClr val="333333"/>
                </a:solidFill>
                <a:latin typeface="Calibri"/>
                <a:ea typeface="Calibri"/>
                <a:cs typeface="Calibri"/>
                <a:sym typeface="Calibri"/>
              </a:rPr>
              <a:t>So how does it work?  In concrete terms, each product’s label features a QR code which consumers will be able to scan using their smartphones. This will provide them with information about the product and the journey it has taken – from where it was reared right up to when it was placed on the shelves: for example, for free-range Carrefour Quality Line Auvergne chicken, consumers were able to find out the following information:</a:t>
            </a:r>
            <a:endParaRPr sz="1995" b="0">
              <a:solidFill>
                <a:srgbClr val="333333"/>
              </a:solidFill>
              <a:latin typeface="Calibri"/>
              <a:ea typeface="Calibri"/>
              <a:cs typeface="Calibri"/>
              <a:sym typeface="Calibri"/>
            </a:endParaRPr>
          </a:p>
          <a:p>
            <a:pPr marL="414589" lvl="0" indent="0" algn="l" rtl="0">
              <a:lnSpc>
                <a:spcPct val="115000"/>
              </a:lnSpc>
              <a:spcBef>
                <a:spcPts val="0"/>
              </a:spcBef>
              <a:spcAft>
                <a:spcPts val="0"/>
              </a:spcAft>
              <a:buNone/>
            </a:pPr>
            <a:endParaRPr sz="1995" b="0">
              <a:solidFill>
                <a:srgbClr val="333333"/>
              </a:solidFill>
              <a:latin typeface="Calibri"/>
              <a:ea typeface="Calibri"/>
              <a:cs typeface="Calibri"/>
              <a:sym typeface="Calibri"/>
            </a:endParaRPr>
          </a:p>
          <a:p>
            <a:pPr marL="414589" lvl="0" indent="-333974" algn="l" rtl="0">
              <a:lnSpc>
                <a:spcPct val="115000"/>
              </a:lnSpc>
              <a:spcBef>
                <a:spcPts val="0"/>
              </a:spcBef>
              <a:spcAft>
                <a:spcPts val="0"/>
              </a:spcAft>
              <a:buClr>
                <a:srgbClr val="333333"/>
              </a:buClr>
              <a:buSzPts val="2200"/>
              <a:buFont typeface="Calibri"/>
              <a:buChar char="-"/>
            </a:pPr>
            <a:r>
              <a:rPr lang="en-GB" sz="1995" b="0">
                <a:solidFill>
                  <a:srgbClr val="333333"/>
                </a:solidFill>
                <a:latin typeface="Calibri"/>
                <a:ea typeface="Calibri"/>
                <a:cs typeface="Calibri"/>
                <a:sym typeface="Calibri"/>
              </a:rPr>
              <a:t>Where the bird was reared</a:t>
            </a:r>
            <a:endParaRPr sz="1995" b="0">
              <a:solidFill>
                <a:srgbClr val="333333"/>
              </a:solidFill>
              <a:latin typeface="Calibri"/>
              <a:ea typeface="Calibri"/>
              <a:cs typeface="Calibri"/>
              <a:sym typeface="Calibri"/>
            </a:endParaRPr>
          </a:p>
          <a:p>
            <a:pPr marL="414589" lvl="0" indent="-333974" algn="l" rtl="0">
              <a:lnSpc>
                <a:spcPct val="115000"/>
              </a:lnSpc>
              <a:spcBef>
                <a:spcPts val="0"/>
              </a:spcBef>
              <a:spcAft>
                <a:spcPts val="0"/>
              </a:spcAft>
              <a:buClr>
                <a:srgbClr val="333333"/>
              </a:buClr>
              <a:buSzPts val="2200"/>
              <a:buFont typeface="Calibri"/>
              <a:buChar char="-"/>
            </a:pPr>
            <a:r>
              <a:rPr lang="en-GB" sz="1995" b="0">
                <a:solidFill>
                  <a:srgbClr val="333333"/>
                </a:solidFill>
                <a:latin typeface="Calibri"/>
                <a:ea typeface="Calibri"/>
                <a:cs typeface="Calibri"/>
                <a:sym typeface="Calibri"/>
              </a:rPr>
              <a:t>The name of the farmer</a:t>
            </a:r>
            <a:endParaRPr sz="1995" b="0">
              <a:solidFill>
                <a:srgbClr val="333333"/>
              </a:solidFill>
              <a:latin typeface="Calibri"/>
              <a:ea typeface="Calibri"/>
              <a:cs typeface="Calibri"/>
              <a:sym typeface="Calibri"/>
            </a:endParaRPr>
          </a:p>
          <a:p>
            <a:pPr marL="414589" lvl="0" indent="-333974" algn="l" rtl="0">
              <a:lnSpc>
                <a:spcPct val="115000"/>
              </a:lnSpc>
              <a:spcBef>
                <a:spcPts val="0"/>
              </a:spcBef>
              <a:spcAft>
                <a:spcPts val="0"/>
              </a:spcAft>
              <a:buClr>
                <a:srgbClr val="333333"/>
              </a:buClr>
              <a:buSzPts val="2200"/>
              <a:buFont typeface="Calibri"/>
              <a:buChar char="-"/>
            </a:pPr>
            <a:r>
              <a:rPr lang="en-GB" sz="1995" b="0">
                <a:solidFill>
                  <a:srgbClr val="333333"/>
                </a:solidFill>
                <a:latin typeface="Calibri"/>
                <a:ea typeface="Calibri"/>
                <a:cs typeface="Calibri"/>
                <a:sym typeface="Calibri"/>
              </a:rPr>
              <a:t>What feed was used (whether or not they were fed on French cereals and soya beans, on GMO products etc)</a:t>
            </a:r>
            <a:endParaRPr sz="1995" b="0">
              <a:solidFill>
                <a:srgbClr val="333333"/>
              </a:solidFill>
              <a:latin typeface="Calibri"/>
              <a:ea typeface="Calibri"/>
              <a:cs typeface="Calibri"/>
              <a:sym typeface="Calibri"/>
            </a:endParaRPr>
          </a:p>
          <a:p>
            <a:pPr marL="414589" lvl="0" indent="-333974" algn="l" rtl="0">
              <a:lnSpc>
                <a:spcPct val="115000"/>
              </a:lnSpc>
              <a:spcBef>
                <a:spcPts val="0"/>
              </a:spcBef>
              <a:spcAft>
                <a:spcPts val="0"/>
              </a:spcAft>
              <a:buClr>
                <a:srgbClr val="333333"/>
              </a:buClr>
              <a:buSzPts val="2200"/>
              <a:buFont typeface="Calibri"/>
              <a:buChar char="-"/>
            </a:pPr>
            <a:r>
              <a:rPr lang="en-GB" sz="1995" b="0">
                <a:solidFill>
                  <a:srgbClr val="333333"/>
                </a:solidFill>
                <a:latin typeface="Calibri"/>
                <a:ea typeface="Calibri"/>
                <a:cs typeface="Calibri"/>
                <a:sym typeface="Calibri"/>
              </a:rPr>
              <a:t>Any quality labels</a:t>
            </a:r>
            <a:endParaRPr sz="1995" b="0">
              <a:solidFill>
                <a:srgbClr val="333333"/>
              </a:solidFill>
              <a:latin typeface="Calibri"/>
              <a:ea typeface="Calibri"/>
              <a:cs typeface="Calibri"/>
              <a:sym typeface="Calibri"/>
            </a:endParaRPr>
          </a:p>
          <a:p>
            <a:pPr marL="414589" lvl="0" indent="-333974" algn="l" rtl="0">
              <a:lnSpc>
                <a:spcPct val="115000"/>
              </a:lnSpc>
              <a:spcBef>
                <a:spcPts val="0"/>
              </a:spcBef>
              <a:spcAft>
                <a:spcPts val="0"/>
              </a:spcAft>
              <a:buClr>
                <a:srgbClr val="333333"/>
              </a:buClr>
              <a:buSzPts val="2200"/>
              <a:buFont typeface="Calibri"/>
              <a:buChar char="-"/>
            </a:pPr>
            <a:r>
              <a:rPr lang="en-GB" sz="1995" b="0">
                <a:solidFill>
                  <a:srgbClr val="333333"/>
                </a:solidFill>
                <a:latin typeface="Calibri"/>
                <a:ea typeface="Calibri"/>
                <a:cs typeface="Calibri"/>
                <a:sym typeface="Calibri"/>
              </a:rPr>
              <a:t>Where the bird was slaughtered</a:t>
            </a:r>
            <a:endParaRPr sz="1995" b="0">
              <a:solidFill>
                <a:srgbClr val="333333"/>
              </a:solidFill>
              <a:latin typeface="Calibri"/>
              <a:ea typeface="Calibri"/>
              <a:cs typeface="Calibri"/>
              <a:sym typeface="Calibri"/>
            </a:endParaRPr>
          </a:p>
          <a:p>
            <a:pPr marL="0" lvl="0" indent="0" algn="l" rtl="0">
              <a:spcBef>
                <a:spcPts val="0"/>
              </a:spcBef>
              <a:spcAft>
                <a:spcPts val="0"/>
              </a:spcAft>
              <a:buNone/>
            </a:pPr>
            <a:endParaRPr sz="1632" b="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288" name="Google Shape;288;p4"/>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LEARNING OUTCOMES</a:t>
            </a:r>
            <a:endParaRPr sz="1270"/>
          </a:p>
        </p:txBody>
      </p:sp>
      <p:sp>
        <p:nvSpPr>
          <p:cNvPr id="289" name="Google Shape;289;p4"/>
          <p:cNvSpPr txBox="1"/>
          <p:nvPr/>
        </p:nvSpPr>
        <p:spPr>
          <a:xfrm>
            <a:off x="1690987" y="1476975"/>
            <a:ext cx="8360887" cy="2888158"/>
          </a:xfrm>
          <a:prstGeom prst="rect">
            <a:avLst/>
          </a:prstGeom>
          <a:noFill/>
          <a:ln>
            <a:noFill/>
          </a:ln>
        </p:spPr>
        <p:txBody>
          <a:bodyPr spcFirstLastPara="1" wrap="square" lIns="82904" tIns="41441" rIns="82904" bIns="41441" anchor="t" anchorCtr="0">
            <a:spAutoFit/>
          </a:bodyPr>
          <a:lstStyle/>
          <a:p>
            <a:pPr marL="259118" marR="0" lvl="0" indent="-282151" algn="l" rtl="0">
              <a:lnSpc>
                <a:spcPct val="150000"/>
              </a:lnSpc>
              <a:spcBef>
                <a:spcPts val="0"/>
              </a:spcBef>
              <a:spcAft>
                <a:spcPts val="0"/>
              </a:spcAft>
              <a:buClr>
                <a:schemeClr val="dk1"/>
              </a:buClr>
              <a:buSzPts val="2200"/>
              <a:buFont typeface="Arial"/>
              <a:buChar char="•"/>
            </a:pPr>
            <a:r>
              <a:rPr lang="en-GB" sz="1995" b="1">
                <a:solidFill>
                  <a:schemeClr val="dk1"/>
                </a:solidFill>
                <a:latin typeface="Calibri"/>
                <a:ea typeface="Calibri"/>
                <a:cs typeface="Calibri"/>
                <a:sym typeface="Calibri"/>
              </a:rPr>
              <a:t>Demonstrate</a:t>
            </a:r>
            <a:r>
              <a:rPr lang="en-GB" sz="1995">
                <a:solidFill>
                  <a:schemeClr val="dk1"/>
                </a:solidFill>
                <a:latin typeface="Calibri"/>
                <a:ea typeface="Calibri"/>
                <a:cs typeface="Calibri"/>
                <a:sym typeface="Calibri"/>
              </a:rPr>
              <a:t> a clear understanding of the fundamentals of Blockchain technology, its basic components, mechanism, and functions</a:t>
            </a:r>
            <a:endParaRPr sz="1995">
              <a:solidFill>
                <a:schemeClr val="dk1"/>
              </a:solidFill>
              <a:latin typeface="Calibri"/>
              <a:ea typeface="Calibri"/>
              <a:cs typeface="Calibri"/>
              <a:sym typeface="Calibri"/>
            </a:endParaRPr>
          </a:p>
          <a:p>
            <a:pPr marL="259118" marR="0" lvl="0" indent="-282151" algn="l" rtl="0">
              <a:lnSpc>
                <a:spcPct val="150000"/>
              </a:lnSpc>
              <a:spcBef>
                <a:spcPts val="0"/>
              </a:spcBef>
              <a:spcAft>
                <a:spcPts val="0"/>
              </a:spcAft>
              <a:buClr>
                <a:schemeClr val="dk1"/>
              </a:buClr>
              <a:buSzPts val="2200"/>
              <a:buFont typeface="Arial"/>
              <a:buChar char="•"/>
            </a:pPr>
            <a:r>
              <a:rPr lang="en-GB" sz="1995" b="1">
                <a:solidFill>
                  <a:schemeClr val="dk1"/>
                </a:solidFill>
                <a:latin typeface="Calibri"/>
                <a:ea typeface="Calibri"/>
                <a:cs typeface="Calibri"/>
                <a:sym typeface="Calibri"/>
              </a:rPr>
              <a:t>Analyse</a:t>
            </a:r>
            <a:r>
              <a:rPr lang="en-GB" sz="1995">
                <a:solidFill>
                  <a:schemeClr val="dk1"/>
                </a:solidFill>
                <a:latin typeface="Calibri"/>
                <a:ea typeface="Calibri"/>
                <a:cs typeface="Calibri"/>
                <a:sym typeface="Calibri"/>
              </a:rPr>
              <a:t> key trends and developments regarding the use of Blockchain in the agri-food sector, including real-world case studies </a:t>
            </a:r>
            <a:endParaRPr sz="1995">
              <a:solidFill>
                <a:schemeClr val="dk1"/>
              </a:solidFill>
              <a:latin typeface="Calibri"/>
              <a:ea typeface="Calibri"/>
              <a:cs typeface="Calibri"/>
              <a:sym typeface="Calibri"/>
            </a:endParaRPr>
          </a:p>
          <a:p>
            <a:pPr marL="259118" marR="0" lvl="0" indent="-282151" algn="l" rtl="0">
              <a:lnSpc>
                <a:spcPct val="150000"/>
              </a:lnSpc>
              <a:spcBef>
                <a:spcPts val="0"/>
              </a:spcBef>
              <a:spcAft>
                <a:spcPts val="0"/>
              </a:spcAft>
              <a:buClr>
                <a:schemeClr val="dk1"/>
              </a:buClr>
              <a:buSzPts val="2200"/>
              <a:buFont typeface="Open Sans"/>
              <a:buChar char="•"/>
            </a:pPr>
            <a:r>
              <a:rPr lang="en-GB" sz="1995" b="1">
                <a:solidFill>
                  <a:schemeClr val="dk1"/>
                </a:solidFill>
                <a:latin typeface="Calibri"/>
                <a:ea typeface="Calibri"/>
                <a:cs typeface="Calibri"/>
                <a:sym typeface="Calibri"/>
              </a:rPr>
              <a:t>Assess</a:t>
            </a:r>
            <a:r>
              <a:rPr lang="en-GB" sz="1995">
                <a:solidFill>
                  <a:schemeClr val="dk1"/>
                </a:solidFill>
                <a:latin typeface="Calibri"/>
                <a:ea typeface="Calibri"/>
                <a:cs typeface="Calibri"/>
                <a:sym typeface="Calibri"/>
              </a:rPr>
              <a:t> the relative advantages and limitations of Blockchain’s uses in agri-food, its trustworthiness and its future potential</a:t>
            </a:r>
            <a:endParaRPr sz="1995">
              <a:solidFill>
                <a:schemeClr val="dk1"/>
              </a:solidFill>
              <a:latin typeface="Calibri"/>
              <a:ea typeface="Calibri"/>
              <a:cs typeface="Calibri"/>
              <a:sym typeface="Calibri"/>
            </a:endParaRPr>
          </a:p>
          <a:p>
            <a:pPr marL="259118" marR="0" lvl="0" indent="-282151" algn="l" rtl="0">
              <a:lnSpc>
                <a:spcPct val="150000"/>
              </a:lnSpc>
              <a:spcBef>
                <a:spcPts val="0"/>
              </a:spcBef>
              <a:spcAft>
                <a:spcPts val="0"/>
              </a:spcAft>
              <a:buClr>
                <a:schemeClr val="dk1"/>
              </a:buClr>
              <a:buSzPts val="2200"/>
              <a:buFont typeface="Open Sans"/>
              <a:buChar char="•"/>
            </a:pPr>
            <a:r>
              <a:rPr lang="en-GB" sz="1995" b="1">
                <a:solidFill>
                  <a:schemeClr val="dk1"/>
                </a:solidFill>
                <a:latin typeface="Calibri"/>
                <a:ea typeface="Calibri"/>
                <a:cs typeface="Calibri"/>
                <a:sym typeface="Calibri"/>
              </a:rPr>
              <a:t>Synthesise</a:t>
            </a:r>
            <a:r>
              <a:rPr lang="en-GB" sz="1995">
                <a:solidFill>
                  <a:schemeClr val="dk1"/>
                </a:solidFill>
                <a:latin typeface="Calibri"/>
                <a:ea typeface="Calibri"/>
                <a:cs typeface="Calibri"/>
                <a:sym typeface="Calibri"/>
              </a:rPr>
              <a:t> topics contained in this module into a single ‘big picture’ overview of Blockchain in agrifood</a:t>
            </a:r>
            <a:endParaRPr sz="1995">
              <a:solidFill>
                <a:schemeClr val="dk1"/>
              </a:solidFill>
              <a:latin typeface="Calibri"/>
              <a:ea typeface="Calibri"/>
              <a:cs typeface="Calibri"/>
              <a:sym typeface="Calibri"/>
            </a:endParaRPr>
          </a:p>
          <a:p>
            <a:pPr marL="414589" marR="0" lvl="0" indent="0" algn="l" rtl="0">
              <a:lnSpc>
                <a:spcPct val="150000"/>
              </a:lnSpc>
              <a:spcBef>
                <a:spcPts val="0"/>
              </a:spcBef>
              <a:spcAft>
                <a:spcPts val="0"/>
              </a:spcAft>
              <a:buNone/>
            </a:pPr>
            <a:endParaRPr sz="1270"/>
          </a:p>
          <a:p>
            <a:pPr marL="259118" marR="0" lvl="0" indent="-155471" algn="l" rtl="0">
              <a:spcBef>
                <a:spcPts val="0"/>
              </a:spcBef>
              <a:spcAft>
                <a:spcPts val="0"/>
              </a:spcAft>
              <a:buClr>
                <a:schemeClr val="dk1"/>
              </a:buClr>
              <a:buSzPts val="1800"/>
              <a:buFont typeface="Arial"/>
              <a:buNone/>
            </a:pPr>
            <a:endParaRPr sz="1632">
              <a:solidFill>
                <a:schemeClr val="dk1"/>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12"/>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829" name="Google Shape;829;p12"/>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CASE STUDY 1: CARREFOUR</a:t>
            </a:r>
            <a:endParaRPr sz="1270"/>
          </a:p>
        </p:txBody>
      </p:sp>
      <p:sp>
        <p:nvSpPr>
          <p:cNvPr id="830" name="Google Shape;830;p12"/>
          <p:cNvSpPr txBox="1">
            <a:spLocks noGrp="1"/>
          </p:cNvSpPr>
          <p:nvPr>
            <p:ph type="body" idx="1"/>
          </p:nvPr>
        </p:nvSpPr>
        <p:spPr>
          <a:xfrm>
            <a:off x="1898282" y="6091436"/>
            <a:ext cx="8706378" cy="46038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995" b="0">
                <a:solidFill>
                  <a:schemeClr val="dk1"/>
                </a:solidFill>
                <a:latin typeface="Calibri"/>
                <a:ea typeface="Calibri"/>
                <a:cs typeface="Calibri"/>
                <a:sym typeface="Calibri"/>
              </a:rPr>
              <a:t>Read more:  </a:t>
            </a:r>
            <a:r>
              <a:rPr lang="en-GB" sz="1995" b="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Carrefour uses blockchain to offer consumers greater supply chain transparency - RetailWire </a:t>
            </a:r>
            <a:r>
              <a:rPr lang="en-GB" sz="1995" b="0">
                <a:solidFill>
                  <a:schemeClr val="dk1"/>
                </a:solidFill>
                <a:latin typeface="Calibri"/>
                <a:ea typeface="Calibri"/>
                <a:cs typeface="Calibri"/>
                <a:sym typeface="Calibri"/>
              </a:rPr>
              <a:t> </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995" b="0">
              <a:solidFill>
                <a:schemeClr val="dk1"/>
              </a:solidFill>
              <a:latin typeface="Calibri"/>
              <a:ea typeface="Calibri"/>
              <a:cs typeface="Calibri"/>
              <a:sym typeface="Calibri"/>
            </a:endParaRPr>
          </a:p>
        </p:txBody>
      </p:sp>
      <p:pic>
        <p:nvPicPr>
          <p:cNvPr id="831" name="Google Shape;831;p12"/>
          <p:cNvPicPr preferRelativeResize="0"/>
          <p:nvPr/>
        </p:nvPicPr>
        <p:blipFill rotWithShape="1">
          <a:blip r:embed="rId5">
            <a:alphaModFix/>
          </a:blip>
          <a:srcRect t="1310" b="3759"/>
          <a:stretch/>
        </p:blipFill>
        <p:spPr>
          <a:xfrm>
            <a:off x="1898282" y="1116804"/>
            <a:ext cx="8395438" cy="482753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13"/>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838" name="Google Shape;838;p13"/>
          <p:cNvSpPr txBox="1"/>
          <p:nvPr/>
        </p:nvSpPr>
        <p:spPr>
          <a:xfrm>
            <a:off x="1604614" y="391627"/>
            <a:ext cx="6633431" cy="648827"/>
          </a:xfrm>
          <a:prstGeom prst="rect">
            <a:avLst/>
          </a:prstGeom>
          <a:noFill/>
          <a:ln>
            <a:noFill/>
          </a:ln>
        </p:spPr>
        <p:txBody>
          <a:bodyPr spcFirstLastPara="1" wrap="square" lIns="82904" tIns="41441" rIns="82904" bIns="41441" anchor="t" anchorCtr="0">
            <a:spAutoFit/>
          </a:bodyPr>
          <a:lstStyle/>
          <a:p>
            <a:pPr marL="0" lvl="0" indent="0" algn="l" rtl="0">
              <a:spcBef>
                <a:spcPts val="0"/>
              </a:spcBef>
              <a:spcAft>
                <a:spcPts val="0"/>
              </a:spcAft>
              <a:buClr>
                <a:schemeClr val="dk1"/>
              </a:buClr>
              <a:buFont typeface="Arial"/>
              <a:buNone/>
            </a:pPr>
            <a:r>
              <a:rPr lang="en-GB" sz="2539">
                <a:solidFill>
                  <a:schemeClr val="lt1"/>
                </a:solidFill>
                <a:latin typeface="Open Sans"/>
                <a:ea typeface="Open Sans"/>
                <a:cs typeface="Open Sans"/>
                <a:sym typeface="Open Sans"/>
              </a:rPr>
              <a:t>CASE STUDY 1: CARREFOUR</a:t>
            </a:r>
            <a:endParaRPr sz="1270">
              <a:solidFill>
                <a:schemeClr val="dk1"/>
              </a:solidFill>
            </a:endParaRPr>
          </a:p>
          <a:p>
            <a:pPr marL="0" marR="0" lvl="0" indent="0" algn="l" rtl="0">
              <a:spcBef>
                <a:spcPts val="0"/>
              </a:spcBef>
              <a:spcAft>
                <a:spcPts val="0"/>
              </a:spcAft>
              <a:buNone/>
            </a:pPr>
            <a:endParaRPr sz="2539">
              <a:solidFill>
                <a:schemeClr val="lt1"/>
              </a:solidFill>
              <a:latin typeface="Open Sans"/>
              <a:ea typeface="Open Sans"/>
              <a:cs typeface="Open Sans"/>
              <a:sym typeface="Open Sans"/>
            </a:endParaRPr>
          </a:p>
        </p:txBody>
      </p:sp>
      <p:sp>
        <p:nvSpPr>
          <p:cNvPr id="839" name="Google Shape;839;p13"/>
          <p:cNvSpPr txBox="1">
            <a:spLocks noGrp="1"/>
          </p:cNvSpPr>
          <p:nvPr>
            <p:ph type="body" idx="1"/>
          </p:nvPr>
        </p:nvSpPr>
        <p:spPr>
          <a:xfrm>
            <a:off x="1604615" y="1256985"/>
            <a:ext cx="8729501" cy="1799723"/>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Char char="●"/>
            </a:pPr>
            <a:r>
              <a:rPr lang="en-GB" sz="1995" b="0">
                <a:solidFill>
                  <a:schemeClr val="dk1"/>
                </a:solidFill>
                <a:latin typeface="Calibri"/>
                <a:ea typeface="Calibri"/>
                <a:cs typeface="Calibri"/>
                <a:sym typeface="Calibri"/>
              </a:rPr>
              <a:t>The trend for </a:t>
            </a:r>
            <a:r>
              <a:rPr lang="en-GB" sz="1995">
                <a:solidFill>
                  <a:schemeClr val="dk1"/>
                </a:solidFill>
                <a:latin typeface="Calibri"/>
                <a:ea typeface="Calibri"/>
                <a:cs typeface="Calibri"/>
                <a:sym typeface="Calibri"/>
              </a:rPr>
              <a:t>accurate and broader information</a:t>
            </a:r>
            <a:r>
              <a:rPr lang="en-GB" sz="1995" b="0">
                <a:solidFill>
                  <a:schemeClr val="dk1"/>
                </a:solidFill>
                <a:latin typeface="Calibri"/>
                <a:ea typeface="Calibri"/>
                <a:cs typeface="Calibri"/>
                <a:sym typeface="Calibri"/>
              </a:rPr>
              <a:t> is surging</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u="sng">
                <a:solidFill>
                  <a:schemeClr val="hlink"/>
                </a:solidFill>
                <a:latin typeface="Calibri"/>
                <a:ea typeface="Calibri"/>
                <a:cs typeface="Calibri"/>
                <a:sym typeface="Calibri"/>
                <a:hlinkClick r:id="rId4"/>
              </a:rPr>
              <a:t>73% </a:t>
            </a:r>
            <a:r>
              <a:rPr lang="en-GB" sz="1995" b="0">
                <a:solidFill>
                  <a:schemeClr val="dk1"/>
                </a:solidFill>
                <a:latin typeface="Calibri"/>
                <a:ea typeface="Calibri"/>
                <a:cs typeface="Calibri"/>
                <a:sym typeface="Calibri"/>
              </a:rPr>
              <a:t>of customers willing to pay for more quality / information</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Labels and certification are numerous</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Demand for local provenance</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“Free from” segments rising </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Customers are shifting from abundance to quality &amp; trust</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632" b="0">
              <a:solidFill>
                <a:schemeClr val="dk1"/>
              </a:solidFill>
            </a:endParaRPr>
          </a:p>
        </p:txBody>
      </p:sp>
      <p:pic>
        <p:nvPicPr>
          <p:cNvPr id="840" name="Google Shape;840;p13"/>
          <p:cNvPicPr preferRelativeResize="0"/>
          <p:nvPr/>
        </p:nvPicPr>
        <p:blipFill rotWithShape="1">
          <a:blip r:embed="rId5">
            <a:alphaModFix/>
          </a:blip>
          <a:srcRect l="5651" t="5935"/>
          <a:stretch/>
        </p:blipFill>
        <p:spPr>
          <a:xfrm>
            <a:off x="1752934" y="3779116"/>
            <a:ext cx="8887808" cy="2465184"/>
          </a:xfrm>
          <a:prstGeom prst="rect">
            <a:avLst/>
          </a:prstGeom>
          <a:noFill/>
          <a:ln>
            <a:noFill/>
          </a:ln>
        </p:spPr>
      </p:pic>
      <p:sp>
        <p:nvSpPr>
          <p:cNvPr id="841" name="Google Shape;841;p13"/>
          <p:cNvSpPr txBox="1"/>
          <p:nvPr/>
        </p:nvSpPr>
        <p:spPr>
          <a:xfrm>
            <a:off x="1904040" y="6452048"/>
            <a:ext cx="8585592" cy="196957"/>
          </a:xfrm>
          <a:prstGeom prst="rect">
            <a:avLst/>
          </a:prstGeom>
          <a:noFill/>
          <a:ln>
            <a:noFill/>
          </a:ln>
        </p:spPr>
        <p:txBody>
          <a:bodyPr spcFirstLastPara="1" wrap="square" lIns="82904" tIns="82904" rIns="82904" bIns="82904" anchor="t" anchorCtr="0">
            <a:noAutofit/>
          </a:bodyPr>
          <a:lstStyle/>
          <a:p>
            <a:pPr marL="0" lvl="0" indent="0" algn="ctr" rtl="0">
              <a:spcBef>
                <a:spcPts val="0"/>
              </a:spcBef>
              <a:spcAft>
                <a:spcPts val="0"/>
              </a:spcAft>
              <a:buNone/>
            </a:pPr>
            <a:r>
              <a:rPr lang="en-GB" sz="1270" u="sng">
                <a:solidFill>
                  <a:schemeClr val="accent3"/>
                </a:solidFill>
                <a:latin typeface="Calibri"/>
                <a:ea typeface="Calibri"/>
                <a:cs typeface="Calibri"/>
                <a:sym typeface="Calibri"/>
              </a:rPr>
              <a:t>Carrefour’s blockchain organises community data into chains of blocks</a:t>
            </a:r>
            <a:r>
              <a:rPr lang="en-GB" sz="1270">
                <a:solidFill>
                  <a:schemeClr val="accent3"/>
                </a:solidFill>
                <a:latin typeface="Calibri"/>
                <a:ea typeface="Calibri"/>
                <a:cs typeface="Calibri"/>
                <a:sym typeface="Calibri"/>
              </a:rPr>
              <a:t> </a:t>
            </a:r>
            <a:endParaRPr sz="1270">
              <a:solidFill>
                <a:schemeClr val="accent3"/>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pic>
        <p:nvPicPr>
          <p:cNvPr id="847" name="Google Shape;847;g281fc3c1766_0_580"/>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848" name="Google Shape;848;g281fc3c1766_0_580"/>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CASE STUDY 2: PROVENANCE</a:t>
            </a:r>
            <a:endParaRPr sz="1270"/>
          </a:p>
        </p:txBody>
      </p:sp>
      <p:sp>
        <p:nvSpPr>
          <p:cNvPr id="849" name="Google Shape;849;g281fc3c1766_0_580"/>
          <p:cNvSpPr txBox="1">
            <a:spLocks noGrp="1"/>
          </p:cNvSpPr>
          <p:nvPr>
            <p:ph type="body" idx="1"/>
          </p:nvPr>
        </p:nvSpPr>
        <p:spPr>
          <a:xfrm>
            <a:off x="1742811" y="1632446"/>
            <a:ext cx="8706378" cy="251365"/>
          </a:xfrm>
          <a:prstGeom prst="rect">
            <a:avLst/>
          </a:prstGeom>
          <a:noFill/>
          <a:ln>
            <a:noFill/>
          </a:ln>
        </p:spPr>
        <p:txBody>
          <a:bodyPr spcFirstLastPara="1" wrap="square" lIns="0" tIns="0" rIns="0" bIns="0" anchor="t" anchorCtr="0">
            <a:spAutoFit/>
          </a:bodyPr>
          <a:lstStyle/>
          <a:p>
            <a:pPr marL="259118" lvl="0" indent="-155471" algn="l" rtl="0">
              <a:spcBef>
                <a:spcPts val="0"/>
              </a:spcBef>
              <a:spcAft>
                <a:spcPts val="0"/>
              </a:spcAft>
              <a:buClr>
                <a:srgbClr val="7CACD2"/>
              </a:buClr>
              <a:buSzPts val="1800"/>
              <a:buFont typeface="Arial"/>
              <a:buNone/>
            </a:pPr>
            <a:endParaRPr sz="1632" b="0">
              <a:solidFill>
                <a:schemeClr val="dk1"/>
              </a:solidFill>
            </a:endParaRPr>
          </a:p>
        </p:txBody>
      </p:sp>
      <p:pic>
        <p:nvPicPr>
          <p:cNvPr id="850" name="Google Shape;850;g281fc3c1766_0_580"/>
          <p:cNvPicPr preferRelativeResize="0"/>
          <p:nvPr/>
        </p:nvPicPr>
        <p:blipFill>
          <a:blip r:embed="rId4">
            <a:alphaModFix/>
          </a:blip>
          <a:stretch>
            <a:fillRect/>
          </a:stretch>
        </p:blipFill>
        <p:spPr>
          <a:xfrm>
            <a:off x="1247607" y="1054451"/>
            <a:ext cx="9696786" cy="5803548"/>
          </a:xfrm>
          <a:prstGeom prst="rect">
            <a:avLst/>
          </a:prstGeom>
          <a:noFill/>
          <a:ln>
            <a:noFill/>
          </a:ln>
        </p:spPr>
      </p:pic>
      <p:pic>
        <p:nvPicPr>
          <p:cNvPr id="851" name="Google Shape;851;g281fc3c1766_0_580"/>
          <p:cNvPicPr preferRelativeResize="0"/>
          <p:nvPr/>
        </p:nvPicPr>
        <p:blipFill rotWithShape="1">
          <a:blip r:embed="rId3">
            <a:alphaModFix/>
          </a:blip>
          <a:srcRect/>
          <a:stretch/>
        </p:blipFill>
        <p:spPr>
          <a:xfrm>
            <a:off x="1247607" y="2185232"/>
            <a:ext cx="4845514" cy="3739942"/>
          </a:xfrm>
          <a:prstGeom prst="rect">
            <a:avLst/>
          </a:prstGeom>
          <a:noFill/>
          <a:ln>
            <a:noFill/>
          </a:ln>
        </p:spPr>
      </p:pic>
      <p:sp>
        <p:nvSpPr>
          <p:cNvPr id="852" name="Google Shape;852;g281fc3c1766_0_580"/>
          <p:cNvSpPr txBox="1"/>
          <p:nvPr/>
        </p:nvSpPr>
        <p:spPr>
          <a:xfrm>
            <a:off x="1312443" y="3015284"/>
            <a:ext cx="4715819" cy="1426439"/>
          </a:xfrm>
          <a:prstGeom prst="rect">
            <a:avLst/>
          </a:prstGeom>
          <a:noFill/>
          <a:ln>
            <a:noFill/>
          </a:ln>
        </p:spPr>
        <p:txBody>
          <a:bodyPr spcFirstLastPara="1" wrap="square" lIns="82904" tIns="82904" rIns="82904" bIns="82904" anchor="t" anchorCtr="0">
            <a:spAutoFit/>
          </a:bodyPr>
          <a:lstStyle/>
          <a:p>
            <a:pPr marL="0" lvl="0" indent="0" algn="ctr" rtl="0">
              <a:lnSpc>
                <a:spcPct val="90000"/>
              </a:lnSpc>
              <a:spcBef>
                <a:spcPts val="907"/>
              </a:spcBef>
              <a:spcAft>
                <a:spcPts val="0"/>
              </a:spcAft>
              <a:buNone/>
            </a:pPr>
            <a:r>
              <a:rPr lang="en-GB" sz="2267" b="1">
                <a:solidFill>
                  <a:srgbClr val="FFFFFF"/>
                </a:solidFill>
                <a:latin typeface="Calibri"/>
                <a:ea typeface="Calibri"/>
                <a:cs typeface="Calibri"/>
                <a:sym typeface="Calibri"/>
              </a:rPr>
              <a:t> Let’s meet Provenance</a:t>
            </a:r>
            <a:endParaRPr sz="2267" b="1">
              <a:solidFill>
                <a:srgbClr val="FFFFFF"/>
              </a:solidFill>
              <a:latin typeface="Calibri"/>
              <a:ea typeface="Calibri"/>
              <a:cs typeface="Calibri"/>
              <a:sym typeface="Calibri"/>
            </a:endParaRPr>
          </a:p>
          <a:p>
            <a:pPr marL="0" lvl="0" indent="0" algn="ctr" rtl="0">
              <a:lnSpc>
                <a:spcPct val="90000"/>
              </a:lnSpc>
              <a:spcBef>
                <a:spcPts val="907"/>
              </a:spcBef>
              <a:spcAft>
                <a:spcPts val="0"/>
              </a:spcAft>
              <a:buNone/>
            </a:pPr>
            <a:r>
              <a:rPr lang="en-GB" sz="2267" i="1">
                <a:solidFill>
                  <a:srgbClr val="FFFFFF"/>
                </a:solidFill>
                <a:latin typeface="Calibri"/>
                <a:ea typeface="Calibri"/>
                <a:cs typeface="Calibri"/>
                <a:sym typeface="Calibri"/>
              </a:rPr>
              <a:t>The UK company revolutionizing transparency</a:t>
            </a:r>
            <a:endParaRPr sz="2267" i="1">
              <a:solidFill>
                <a:srgbClr val="FFFFFF"/>
              </a:solidFill>
              <a:latin typeface="Calibri"/>
              <a:ea typeface="Calibri"/>
              <a:cs typeface="Calibri"/>
              <a:sym typeface="Calibri"/>
            </a:endParaRPr>
          </a:p>
          <a:p>
            <a:pPr marL="0" lvl="0" indent="0" algn="ctr" rtl="0">
              <a:lnSpc>
                <a:spcPct val="90000"/>
              </a:lnSpc>
              <a:spcBef>
                <a:spcPts val="907"/>
              </a:spcBef>
              <a:spcAft>
                <a:spcPts val="0"/>
              </a:spcAft>
              <a:buNone/>
            </a:pPr>
            <a:endParaRPr sz="2267" i="1">
              <a:solidFill>
                <a:srgbClr val="FFFFFF"/>
              </a:solidFill>
              <a:latin typeface="Calibri"/>
              <a:ea typeface="Calibri"/>
              <a:cs typeface="Calibri"/>
              <a:sym typeface="Calibri"/>
            </a:endParaRPr>
          </a:p>
          <a:p>
            <a:pPr marL="0" lvl="0" indent="0" algn="ctr" rtl="0">
              <a:lnSpc>
                <a:spcPct val="90000"/>
              </a:lnSpc>
              <a:spcBef>
                <a:spcPts val="907"/>
              </a:spcBef>
              <a:spcAft>
                <a:spcPts val="0"/>
              </a:spcAft>
              <a:buNone/>
            </a:pPr>
            <a:r>
              <a:rPr lang="en-GB" sz="2267"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https://www.provenance.org/</a:t>
            </a:r>
            <a:endParaRPr sz="2267">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859" name="Google Shape;859;p9"/>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CASE STUDY 2: PROVENANCE</a:t>
            </a:r>
            <a:endParaRPr sz="1270"/>
          </a:p>
        </p:txBody>
      </p:sp>
      <p:sp>
        <p:nvSpPr>
          <p:cNvPr id="860" name="Google Shape;860;p9"/>
          <p:cNvSpPr txBox="1">
            <a:spLocks noGrp="1"/>
          </p:cNvSpPr>
          <p:nvPr>
            <p:ph type="body" idx="1"/>
          </p:nvPr>
        </p:nvSpPr>
        <p:spPr>
          <a:xfrm>
            <a:off x="1604615" y="1381965"/>
            <a:ext cx="8706378" cy="3319242"/>
          </a:xfrm>
          <a:prstGeom prst="rect">
            <a:avLst/>
          </a:prstGeom>
          <a:noFill/>
          <a:ln>
            <a:noFill/>
          </a:ln>
        </p:spPr>
        <p:txBody>
          <a:bodyPr spcFirstLastPara="1" wrap="square" lIns="0" tIns="0" rIns="0" bIns="0" anchor="t" anchorCtr="0">
            <a:spAutoFit/>
          </a:bodyPr>
          <a:lstStyle/>
          <a:p>
            <a:pPr marL="414589" lvl="0" indent="-339733" algn="l" rtl="0">
              <a:spcBef>
                <a:spcPts val="0"/>
              </a:spcBef>
              <a:spcAft>
                <a:spcPts val="0"/>
              </a:spcAft>
              <a:buClr>
                <a:schemeClr val="dk1"/>
              </a:buClr>
              <a:buSzPts val="2300"/>
              <a:buFont typeface="Calibri"/>
              <a:buChar char="●"/>
            </a:pPr>
            <a:r>
              <a:rPr lang="en-GB" sz="2086" b="0">
                <a:solidFill>
                  <a:schemeClr val="dk1"/>
                </a:solidFill>
                <a:latin typeface="Calibri"/>
                <a:ea typeface="Calibri"/>
                <a:cs typeface="Calibri"/>
                <a:sym typeface="Calibri"/>
              </a:rPr>
              <a:t>Founded in 2013 by Jessi Baker.</a:t>
            </a:r>
            <a:endParaRPr sz="2086"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r>
              <a:rPr lang="en-GB" sz="2086" b="0">
                <a:solidFill>
                  <a:schemeClr val="dk1"/>
                </a:solidFill>
                <a:latin typeface="Calibri"/>
                <a:ea typeface="Calibri"/>
                <a:cs typeface="Calibri"/>
                <a:sym typeface="Calibri"/>
              </a:rPr>
              <a:t> </a:t>
            </a:r>
            <a:endParaRPr sz="2086" b="0">
              <a:solidFill>
                <a:schemeClr val="dk1"/>
              </a:solidFill>
              <a:latin typeface="Calibri"/>
              <a:ea typeface="Calibri"/>
              <a:cs typeface="Calibri"/>
              <a:sym typeface="Calibri"/>
            </a:endParaRPr>
          </a:p>
          <a:p>
            <a:pPr marL="414589" lvl="0" indent="-339733" algn="l" rtl="0">
              <a:spcBef>
                <a:spcPts val="0"/>
              </a:spcBef>
              <a:spcAft>
                <a:spcPts val="0"/>
              </a:spcAft>
              <a:buClr>
                <a:schemeClr val="dk1"/>
              </a:buClr>
              <a:buSzPts val="2300"/>
              <a:buFont typeface="Calibri"/>
              <a:buChar char="●"/>
            </a:pPr>
            <a:r>
              <a:rPr lang="en-GB" sz="2086" b="0">
                <a:solidFill>
                  <a:schemeClr val="dk1"/>
                </a:solidFill>
                <a:latin typeface="Calibri"/>
                <a:ea typeface="Calibri"/>
                <a:cs typeface="Calibri"/>
                <a:sym typeface="Calibri"/>
              </a:rPr>
              <a:t>Mission: Empower brands to take steps toward greater transparency.</a:t>
            </a:r>
            <a:endParaRPr sz="2086" b="0">
              <a:solidFill>
                <a:schemeClr val="dk1"/>
              </a:solidFill>
              <a:latin typeface="Calibri"/>
              <a:ea typeface="Calibri"/>
              <a:cs typeface="Calibri"/>
              <a:sym typeface="Calibri"/>
            </a:endParaRPr>
          </a:p>
          <a:p>
            <a:pPr marL="414589" lvl="0" indent="-339733" algn="l" rtl="0">
              <a:spcBef>
                <a:spcPts val="0"/>
              </a:spcBef>
              <a:spcAft>
                <a:spcPts val="0"/>
              </a:spcAft>
              <a:buClr>
                <a:schemeClr val="dk1"/>
              </a:buClr>
              <a:buSzPts val="2300"/>
              <a:buFont typeface="Calibri"/>
              <a:buChar char="●"/>
            </a:pPr>
            <a:r>
              <a:rPr lang="en-GB" sz="2086" b="0">
                <a:solidFill>
                  <a:schemeClr val="dk1"/>
                </a:solidFill>
                <a:latin typeface="Calibri"/>
                <a:ea typeface="Calibri"/>
                <a:cs typeface="Calibri"/>
                <a:sym typeface="Calibri"/>
              </a:rPr>
              <a:t>Tool: Blockchain-powered platform to trace products' origins.</a:t>
            </a:r>
            <a:endParaRPr sz="2086"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r>
              <a:rPr lang="en-GB" sz="2086" b="0">
                <a:solidFill>
                  <a:schemeClr val="dk1"/>
                </a:solidFill>
                <a:latin typeface="Calibri"/>
                <a:ea typeface="Calibri"/>
                <a:cs typeface="Calibri"/>
                <a:sym typeface="Calibri"/>
              </a:rPr>
              <a:t>  </a:t>
            </a:r>
            <a:endParaRPr sz="2086" b="0">
              <a:solidFill>
                <a:schemeClr val="dk1"/>
              </a:solidFill>
              <a:latin typeface="Calibri"/>
              <a:ea typeface="Calibri"/>
              <a:cs typeface="Calibri"/>
              <a:sym typeface="Calibri"/>
            </a:endParaRPr>
          </a:p>
          <a:p>
            <a:pPr marL="414589" lvl="0" indent="-339733" algn="l" rtl="0">
              <a:spcBef>
                <a:spcPts val="0"/>
              </a:spcBef>
              <a:spcAft>
                <a:spcPts val="0"/>
              </a:spcAft>
              <a:buClr>
                <a:schemeClr val="dk1"/>
              </a:buClr>
              <a:buSzPts val="2300"/>
              <a:buFont typeface="Calibri"/>
              <a:buChar char="●"/>
            </a:pPr>
            <a:r>
              <a:rPr lang="en-GB" sz="2086" b="0">
                <a:solidFill>
                  <a:schemeClr val="dk1"/>
                </a:solidFill>
                <a:latin typeface="Calibri"/>
                <a:ea typeface="Calibri"/>
                <a:cs typeface="Calibri"/>
                <a:sym typeface="Calibri"/>
              </a:rPr>
              <a:t>Jessi Baker recognized the disconnect between products and their origins. With a a Master’s in Engineering (Cambridge University) and Design (Royal College of Art), she founded Provenance whilst doing a PhD in Computer Science (UCL). </a:t>
            </a:r>
            <a:endParaRPr sz="2086"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endParaRPr sz="2086" b="0">
              <a:solidFill>
                <a:schemeClr val="dk1"/>
              </a:solidFill>
              <a:latin typeface="Calibri"/>
              <a:ea typeface="Calibri"/>
              <a:cs typeface="Calibri"/>
              <a:sym typeface="Calibri"/>
            </a:endParaRPr>
          </a:p>
          <a:p>
            <a:pPr marL="414589" lvl="0" indent="-339733" algn="l" rtl="0">
              <a:spcBef>
                <a:spcPts val="0"/>
              </a:spcBef>
              <a:spcAft>
                <a:spcPts val="0"/>
              </a:spcAft>
              <a:buClr>
                <a:schemeClr val="dk1"/>
              </a:buClr>
              <a:buSzPts val="2300"/>
              <a:buFont typeface="Calibri"/>
              <a:buChar char="●"/>
            </a:pPr>
            <a:r>
              <a:rPr lang="en-GB" sz="2086" b="0">
                <a:solidFill>
                  <a:schemeClr val="dk1"/>
                </a:solidFill>
                <a:latin typeface="Calibri"/>
                <a:ea typeface="Calibri"/>
                <a:cs typeface="Calibri"/>
                <a:sym typeface="Calibri"/>
              </a:rPr>
              <a:t>Provenance is a digital platform enabling producers, manufacturers and retailers to track the journey of people, places and ingredients behind their products. They use blockchain and smart tagging technologies to revolutionise supply chain transparency. With Provenance, businesses can drastically reduce risk in their supply chain and foster a new form of consumer trust.</a:t>
            </a:r>
            <a:endParaRPr sz="2086" b="0">
              <a:solidFill>
                <a:schemeClr val="dk1"/>
              </a:solidFill>
              <a:latin typeface="Calibri"/>
              <a:ea typeface="Calibri"/>
              <a:cs typeface="Calibri"/>
              <a:sym typeface="Calibri"/>
            </a:endParaRPr>
          </a:p>
          <a:p>
            <a:pPr marL="259118" lvl="0" indent="-155471" algn="l" rtl="0">
              <a:spcBef>
                <a:spcPts val="0"/>
              </a:spcBef>
              <a:spcAft>
                <a:spcPts val="0"/>
              </a:spcAft>
              <a:buClr>
                <a:srgbClr val="7CACD2"/>
              </a:buClr>
              <a:buSzPts val="1800"/>
              <a:buFont typeface="Arial"/>
              <a:buNone/>
            </a:pPr>
            <a:endParaRPr sz="1632" b="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14"/>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867" name="Google Shape;867;p14"/>
          <p:cNvSpPr txBox="1"/>
          <p:nvPr/>
        </p:nvSpPr>
        <p:spPr>
          <a:xfrm>
            <a:off x="1604615" y="391627"/>
            <a:ext cx="9190065" cy="355798"/>
          </a:xfrm>
          <a:prstGeom prst="rect">
            <a:avLst/>
          </a:prstGeom>
          <a:noFill/>
          <a:ln>
            <a:noFill/>
          </a:ln>
        </p:spPr>
        <p:txBody>
          <a:bodyPr spcFirstLastPara="1" wrap="square" lIns="82904" tIns="41441" rIns="82904" bIns="41441" anchor="t" anchorCtr="0">
            <a:spAutoFit/>
          </a:bodyPr>
          <a:lstStyle/>
          <a:p>
            <a:pPr marL="0" lvl="0" indent="0" algn="l" rtl="0">
              <a:spcBef>
                <a:spcPts val="0"/>
              </a:spcBef>
              <a:spcAft>
                <a:spcPts val="0"/>
              </a:spcAft>
              <a:buClr>
                <a:schemeClr val="dk1"/>
              </a:buClr>
              <a:buFont typeface="Arial"/>
              <a:buNone/>
            </a:pPr>
            <a:r>
              <a:rPr lang="en-GB" sz="2539">
                <a:solidFill>
                  <a:schemeClr val="lt1"/>
                </a:solidFill>
                <a:latin typeface="Open Sans"/>
                <a:ea typeface="Open Sans"/>
                <a:cs typeface="Open Sans"/>
                <a:sym typeface="Open Sans"/>
              </a:rPr>
              <a:t>CASE STUDY 2: PROVENANCE</a:t>
            </a:r>
            <a:endParaRPr sz="1270"/>
          </a:p>
        </p:txBody>
      </p:sp>
      <p:sp>
        <p:nvSpPr>
          <p:cNvPr id="868" name="Google Shape;868;p14"/>
          <p:cNvSpPr txBox="1">
            <a:spLocks noGrp="1"/>
          </p:cNvSpPr>
          <p:nvPr>
            <p:ph type="body" idx="1"/>
          </p:nvPr>
        </p:nvSpPr>
        <p:spPr>
          <a:xfrm>
            <a:off x="1742811" y="1381965"/>
            <a:ext cx="8706378" cy="2782365"/>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As a proud social enterprise and B Corp, they  are committed to making business a force for good. The first to apply blockchain technology to supply chain in 2013, Provenance are now working with businesses in the UK and across global supply chains, including The Co-op supermarket, Sainsbury’s, Unilever, The World Bank, Greenpeace, organic certified farms across Europe and luxury brands in the food and fashion industry. </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They are a member of the Ellen MacArthur foundation CE100 – pioneering open traceability systems for a circular economy and were featured in over 100 news titles in 2017.</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632" b="0">
              <a:solidFill>
                <a:schemeClr val="dk1"/>
              </a:solidFill>
            </a:endParaRPr>
          </a:p>
          <a:p>
            <a:pPr marL="414589" lvl="0" indent="-333974" algn="l" rtl="0">
              <a:lnSpc>
                <a:spcPct val="115000"/>
              </a:lnSpc>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Further reading:</a:t>
            </a:r>
            <a:endParaRPr sz="1995" b="0">
              <a:solidFill>
                <a:schemeClr val="dk1"/>
              </a:solidFill>
              <a:latin typeface="Calibri"/>
              <a:ea typeface="Calibri"/>
              <a:cs typeface="Calibri"/>
              <a:sym typeface="Calibri"/>
            </a:endParaRPr>
          </a:p>
          <a:p>
            <a:pPr marL="414589" lvl="0" indent="-333974" algn="l" rtl="0">
              <a:lnSpc>
                <a:spcPct val="115000"/>
              </a:lnSpc>
              <a:spcBef>
                <a:spcPts val="0"/>
              </a:spcBef>
              <a:spcAft>
                <a:spcPts val="0"/>
              </a:spcAft>
              <a:buSzPts val="2200"/>
              <a:buFont typeface="Calibri"/>
              <a:buChar char="-"/>
            </a:pPr>
            <a:r>
              <a:rPr lang="en-GB" sz="1995" b="0">
                <a:solidFill>
                  <a:schemeClr val="dk1"/>
                </a:solidFill>
                <a:latin typeface="Calibri"/>
                <a:ea typeface="Calibri"/>
                <a:cs typeface="Calibri"/>
                <a:sym typeface="Calibri"/>
              </a:rPr>
              <a:t>TechCrunch – Provenance’s Story</a:t>
            </a:r>
            <a:r>
              <a:rPr lang="en-GB" sz="1995" b="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GB" sz="1995" b="0" u="sng">
                <a:solidFill>
                  <a:srgbClr val="6A9D56"/>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https://techcrunch.com/2015/09/21/provenance-aims-to-use-blockchain-technology-to-prove-authenticity/</a:t>
            </a:r>
            <a:endParaRPr sz="1995" b="0" u="sng">
              <a:solidFill>
                <a:srgbClr val="6A9D56"/>
              </a:solidFill>
              <a:latin typeface="Calibri"/>
              <a:ea typeface="Calibri"/>
              <a:cs typeface="Calibri"/>
              <a:sym typeface="Calibri"/>
            </a:endParaRPr>
          </a:p>
          <a:p>
            <a:pPr marL="414589" lvl="0" indent="0" algn="l" rtl="0">
              <a:spcBef>
                <a:spcPts val="0"/>
              </a:spcBef>
              <a:spcAft>
                <a:spcPts val="0"/>
              </a:spcAft>
              <a:buNone/>
            </a:pPr>
            <a:endParaRPr sz="1632" b="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15"/>
          <p:cNvPicPr preferRelativeResize="0"/>
          <p:nvPr/>
        </p:nvPicPr>
        <p:blipFill rotWithShape="1">
          <a:blip r:embed="rId3">
            <a:alphaModFix/>
          </a:blip>
          <a:srcRect/>
          <a:stretch/>
        </p:blipFill>
        <p:spPr>
          <a:xfrm>
            <a:off x="1247607" y="-7357"/>
            <a:ext cx="9696786" cy="6858000"/>
          </a:xfrm>
          <a:prstGeom prst="rect">
            <a:avLst/>
          </a:prstGeom>
          <a:noFill/>
          <a:ln>
            <a:noFill/>
          </a:ln>
        </p:spPr>
      </p:pic>
      <p:sp>
        <p:nvSpPr>
          <p:cNvPr id="875" name="Google Shape;875;p15"/>
          <p:cNvSpPr txBox="1"/>
          <p:nvPr/>
        </p:nvSpPr>
        <p:spPr>
          <a:xfrm>
            <a:off x="1561428" y="391627"/>
            <a:ext cx="6633431" cy="355798"/>
          </a:xfrm>
          <a:prstGeom prst="rect">
            <a:avLst/>
          </a:prstGeom>
          <a:noFill/>
          <a:ln>
            <a:noFill/>
          </a:ln>
        </p:spPr>
        <p:txBody>
          <a:bodyPr spcFirstLastPara="1" wrap="square" lIns="82904" tIns="41441" rIns="82904" bIns="41441" anchor="t" anchorCtr="0">
            <a:spAutoFit/>
          </a:bodyPr>
          <a:lstStyle/>
          <a:p>
            <a:pPr marL="0" lvl="0" indent="0" algn="l" rtl="0">
              <a:spcBef>
                <a:spcPts val="0"/>
              </a:spcBef>
              <a:spcAft>
                <a:spcPts val="0"/>
              </a:spcAft>
              <a:buClr>
                <a:schemeClr val="dk1"/>
              </a:buClr>
              <a:buFont typeface="Arial"/>
              <a:buNone/>
            </a:pPr>
            <a:r>
              <a:rPr lang="en-GB" sz="2539">
                <a:solidFill>
                  <a:schemeClr val="lt1"/>
                </a:solidFill>
                <a:latin typeface="Open Sans"/>
                <a:ea typeface="Open Sans"/>
                <a:cs typeface="Open Sans"/>
                <a:sym typeface="Open Sans"/>
              </a:rPr>
              <a:t>CASE STUDY 2: PROVENANCE</a:t>
            </a:r>
            <a:endParaRPr sz="1270"/>
          </a:p>
        </p:txBody>
      </p:sp>
      <p:sp>
        <p:nvSpPr>
          <p:cNvPr id="876" name="Google Shape;876;p15"/>
          <p:cNvSpPr txBox="1">
            <a:spLocks noGrp="1"/>
          </p:cNvSpPr>
          <p:nvPr>
            <p:ph type="body" idx="1"/>
          </p:nvPr>
        </p:nvSpPr>
        <p:spPr>
          <a:xfrm>
            <a:off x="1826305" y="1126734"/>
            <a:ext cx="8706378" cy="23019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995" b="0">
                <a:solidFill>
                  <a:schemeClr val="lt1"/>
                </a:solidFill>
                <a:latin typeface="Calibri"/>
                <a:ea typeface="Calibri"/>
                <a:cs typeface="Calibri"/>
                <a:sym typeface="Calibri"/>
              </a:rPr>
              <a:t>Video: The Story of Provenance - Interview with founder Jessi Baker</a:t>
            </a:r>
            <a:endParaRPr sz="1995" b="0">
              <a:solidFill>
                <a:schemeClr val="lt1"/>
              </a:solidFill>
              <a:latin typeface="Calibri"/>
              <a:ea typeface="Calibri"/>
              <a:cs typeface="Calibri"/>
              <a:sym typeface="Calibri"/>
            </a:endParaRPr>
          </a:p>
        </p:txBody>
      </p:sp>
      <p:pic>
        <p:nvPicPr>
          <p:cNvPr id="877" name="Google Shape;877;p15" descr="Jessi Baker is the Founder of Provenance a UK startup using novel technologies like the blockchain to revolutionise supply chain transparency and product trust. Provenance works with suppliers, brands, and certifiers to enable every product to come with an open, &#10;secure record of its journey and creation.&#10;&#10;Video produced by Atlas of the Future http://atlasofthefuture.org/&#10;&#10;*The inclusion of company names and/or examples is intended strictly for discussion and inspiration and does not constitute an endorsement of the individual companies or their opinions by the UN Global Compact." title="The story of Provenance - The blockchain startup revolutionising supply chains">
            <a:hlinkClick r:id="rId4"/>
          </p:cNvPr>
          <p:cNvPicPr preferRelativeResize="0"/>
          <p:nvPr/>
        </p:nvPicPr>
        <p:blipFill>
          <a:blip r:embed="rId5">
            <a:alphaModFix/>
          </a:blip>
          <a:stretch>
            <a:fillRect/>
          </a:stretch>
        </p:blipFill>
        <p:spPr>
          <a:xfrm>
            <a:off x="1826305" y="1694562"/>
            <a:ext cx="8539390" cy="48033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7"/>
                                        </p:tgtEl>
                                        <p:attrNameLst>
                                          <p:attrName>style.visibility</p:attrName>
                                        </p:attrNameLst>
                                      </p:cBhvr>
                                      <p:to>
                                        <p:strVal val="visible"/>
                                      </p:to>
                                    </p:set>
                                    <p:animEffect transition="in" filter="fade">
                                      <p:cBhvr>
                                        <p:cTn id="7" dur="1000"/>
                                        <p:tgtEl>
                                          <p:spTgt spid="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p16"/>
          <p:cNvPicPr preferRelativeResize="0"/>
          <p:nvPr/>
        </p:nvPicPr>
        <p:blipFill rotWithShape="1">
          <a:blip r:embed="rId3">
            <a:alphaModFix/>
          </a:blip>
          <a:srcRect/>
          <a:stretch/>
        </p:blipFill>
        <p:spPr>
          <a:xfrm>
            <a:off x="1247607" y="10"/>
            <a:ext cx="9696786" cy="1061799"/>
          </a:xfrm>
          <a:prstGeom prst="rect">
            <a:avLst/>
          </a:prstGeom>
          <a:noFill/>
          <a:ln>
            <a:noFill/>
          </a:ln>
        </p:spPr>
      </p:pic>
      <p:sp>
        <p:nvSpPr>
          <p:cNvPr id="884" name="Google Shape;884;p16"/>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lvl="0" indent="0" algn="l" rtl="0">
              <a:spcBef>
                <a:spcPts val="0"/>
              </a:spcBef>
              <a:spcAft>
                <a:spcPts val="0"/>
              </a:spcAft>
              <a:buClr>
                <a:schemeClr val="dk1"/>
              </a:buClr>
              <a:buFont typeface="Arial"/>
              <a:buNone/>
            </a:pPr>
            <a:r>
              <a:rPr lang="en-GB" sz="2539">
                <a:solidFill>
                  <a:schemeClr val="lt1"/>
                </a:solidFill>
                <a:latin typeface="Open Sans"/>
                <a:ea typeface="Open Sans"/>
                <a:cs typeface="Open Sans"/>
                <a:sym typeface="Open Sans"/>
              </a:rPr>
              <a:t>CASE STUDY 2: PROVENANCE</a:t>
            </a:r>
            <a:endParaRPr sz="1270"/>
          </a:p>
        </p:txBody>
      </p:sp>
      <p:sp>
        <p:nvSpPr>
          <p:cNvPr id="885" name="Google Shape;885;p16"/>
          <p:cNvSpPr txBox="1">
            <a:spLocks noGrp="1"/>
          </p:cNvSpPr>
          <p:nvPr>
            <p:ph type="body" idx="1"/>
          </p:nvPr>
        </p:nvSpPr>
        <p:spPr>
          <a:xfrm>
            <a:off x="1430418" y="1330141"/>
            <a:ext cx="5655990" cy="1381147"/>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Example: Provenance-Belu Water Brand partnership</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Launched in 2007, the Belu purpose is to change the way the world sees water.  They invest profits into saving carbon emissions from entering the atmosphere, championing a circular economy and ending water poverty. </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995" b="0">
              <a:solidFill>
                <a:schemeClr val="dk1"/>
              </a:solidFill>
              <a:latin typeface="Calibri"/>
              <a:ea typeface="Calibri"/>
              <a:cs typeface="Calibri"/>
              <a:sym typeface="Calibri"/>
            </a:endParaRPr>
          </a:p>
        </p:txBody>
      </p:sp>
      <p:pic>
        <p:nvPicPr>
          <p:cNvPr id="886" name="Google Shape;886;p16"/>
          <p:cNvPicPr preferRelativeResize="0"/>
          <p:nvPr/>
        </p:nvPicPr>
        <p:blipFill rotWithShape="1">
          <a:blip r:embed="rId4">
            <a:alphaModFix/>
          </a:blip>
          <a:srcRect l="9420" r="9928"/>
          <a:stretch/>
        </p:blipFill>
        <p:spPr>
          <a:xfrm>
            <a:off x="7296854" y="1679169"/>
            <a:ext cx="3647538" cy="4522398"/>
          </a:xfrm>
          <a:prstGeom prst="rect">
            <a:avLst/>
          </a:prstGeom>
          <a:noFill/>
          <a:ln>
            <a:noFill/>
          </a:ln>
        </p:spPr>
      </p:pic>
      <p:sp>
        <p:nvSpPr>
          <p:cNvPr id="887" name="Google Shape;887;p16"/>
          <p:cNvSpPr txBox="1"/>
          <p:nvPr/>
        </p:nvSpPr>
        <p:spPr>
          <a:xfrm>
            <a:off x="1302287" y="3454776"/>
            <a:ext cx="5843154" cy="3256322"/>
          </a:xfrm>
          <a:prstGeom prst="rect">
            <a:avLst/>
          </a:prstGeom>
          <a:noFill/>
          <a:ln>
            <a:noFill/>
          </a:ln>
        </p:spPr>
        <p:txBody>
          <a:bodyPr spcFirstLastPara="1" wrap="square" lIns="82904" tIns="82904" rIns="82904" bIns="82904" anchor="t" anchorCtr="0">
            <a:noAutofit/>
          </a:bodyPr>
          <a:lstStyle/>
          <a:p>
            <a:pPr marL="414589" lvl="0" indent="-333974" algn="l" rtl="0">
              <a:spcBef>
                <a:spcPts val="0"/>
              </a:spcBef>
              <a:spcAft>
                <a:spcPts val="0"/>
              </a:spcAft>
              <a:buSzPts val="2200"/>
              <a:buFont typeface="Calibri"/>
              <a:buChar char="-"/>
            </a:pPr>
            <a:r>
              <a:rPr lang="en-GB" sz="1995">
                <a:solidFill>
                  <a:schemeClr val="dk1"/>
                </a:solidFill>
                <a:latin typeface="Calibri"/>
                <a:ea typeface="Calibri"/>
                <a:cs typeface="Calibri"/>
                <a:sym typeface="Calibri"/>
              </a:rPr>
              <a:t>Since 2011, social enterprise Belu has committed to directing all of its net profit to WaterAid, a partnership that aims to bring clean water, decent toilets and good hygiene to everyone, everywhere. To date, they’ve sent over £5.5m. But BELU faced a challenge in translating its high-level brand purpose, and alignment with the UN’s Sustainable Development Goals, into tangible facts and claims that customers could easily understand and trust.  It partnered with PROVENANCE.</a:t>
            </a:r>
            <a:endParaRPr sz="1270">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pic>
        <p:nvPicPr>
          <p:cNvPr id="893" name="Google Shape;893;p17"/>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894" name="Google Shape;894;p17"/>
          <p:cNvSpPr txBox="1"/>
          <p:nvPr/>
        </p:nvSpPr>
        <p:spPr>
          <a:xfrm>
            <a:off x="1604614" y="391627"/>
            <a:ext cx="6633431" cy="502441"/>
          </a:xfrm>
          <a:prstGeom prst="rect">
            <a:avLst/>
          </a:prstGeom>
          <a:noFill/>
          <a:ln>
            <a:noFill/>
          </a:ln>
        </p:spPr>
        <p:txBody>
          <a:bodyPr spcFirstLastPara="1" wrap="square" lIns="82904" tIns="41441" rIns="82904" bIns="41441" anchor="t" anchorCtr="0">
            <a:spAutoFit/>
          </a:bodyPr>
          <a:lstStyle/>
          <a:p>
            <a:pPr marL="0" lvl="0" indent="0" algn="l" rtl="0">
              <a:spcBef>
                <a:spcPts val="0"/>
              </a:spcBef>
              <a:spcAft>
                <a:spcPts val="0"/>
              </a:spcAft>
              <a:buClr>
                <a:schemeClr val="dk1"/>
              </a:buClr>
              <a:buFont typeface="Arial"/>
              <a:buNone/>
            </a:pPr>
            <a:r>
              <a:rPr lang="en-GB" sz="2539">
                <a:solidFill>
                  <a:schemeClr val="lt1"/>
                </a:solidFill>
                <a:latin typeface="Open Sans"/>
                <a:ea typeface="Open Sans"/>
                <a:cs typeface="Open Sans"/>
                <a:sym typeface="Open Sans"/>
              </a:rPr>
              <a:t>CASE STUDY 2: PROVENANCE</a:t>
            </a:r>
            <a:endParaRPr sz="1270">
              <a:solidFill>
                <a:schemeClr val="dk1"/>
              </a:solidFill>
            </a:endParaRPr>
          </a:p>
          <a:p>
            <a:pPr marL="0" marR="0" lvl="0" indent="0" algn="l" rtl="0">
              <a:spcBef>
                <a:spcPts val="0"/>
              </a:spcBef>
              <a:spcAft>
                <a:spcPts val="0"/>
              </a:spcAft>
              <a:buNone/>
            </a:pPr>
            <a:endParaRPr sz="1270"/>
          </a:p>
        </p:txBody>
      </p:sp>
      <p:sp>
        <p:nvSpPr>
          <p:cNvPr id="895" name="Google Shape;895;p17"/>
          <p:cNvSpPr txBox="1">
            <a:spLocks noGrp="1"/>
          </p:cNvSpPr>
          <p:nvPr>
            <p:ph type="body" idx="1"/>
          </p:nvPr>
        </p:nvSpPr>
        <p:spPr>
          <a:xfrm>
            <a:off x="1742811" y="1442426"/>
            <a:ext cx="8706378" cy="717889"/>
          </a:xfrm>
          <a:prstGeom prst="rect">
            <a:avLst/>
          </a:prstGeom>
          <a:noFill/>
          <a:ln>
            <a:noFill/>
          </a:ln>
        </p:spPr>
        <p:txBody>
          <a:bodyPr spcFirstLastPara="1" wrap="square" lIns="0" tIns="0" rIns="0" bIns="0" anchor="t" anchorCtr="0">
            <a:spAutoFit/>
          </a:bodyPr>
          <a:lstStyle/>
          <a:p>
            <a:pPr marL="414589" lvl="0" indent="-333974" algn="l" rtl="0">
              <a:lnSpc>
                <a:spcPct val="115000"/>
              </a:lnSpc>
              <a:spcBef>
                <a:spcPts val="0"/>
              </a:spcBef>
              <a:spcAft>
                <a:spcPts val="0"/>
              </a:spcAft>
              <a:buSzPts val="2200"/>
              <a:buFont typeface="Calibri"/>
              <a:buChar char="●"/>
            </a:pPr>
            <a:r>
              <a:rPr lang="en-GB" sz="1995" b="0">
                <a:solidFill>
                  <a:schemeClr val="dk1"/>
                </a:solidFill>
                <a:latin typeface="Calibri"/>
                <a:ea typeface="Calibri"/>
                <a:cs typeface="Calibri"/>
                <a:sym typeface="Calibri"/>
              </a:rPr>
              <a:t>BELU publish a remarkable</a:t>
            </a:r>
            <a:r>
              <a:rPr lang="en-GB" sz="1995" b="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GB" sz="1995" b="0" u="sng">
                <a:solidFill>
                  <a:schemeClr val="hlink"/>
                </a:solidFill>
                <a:latin typeface="Calibri"/>
                <a:ea typeface="Calibri"/>
                <a:cs typeface="Calibri"/>
                <a:sym typeface="Calibri"/>
                <a:hlinkClick r:id="rId4"/>
              </a:rPr>
              <a:t>Impact Report</a:t>
            </a:r>
            <a:r>
              <a:rPr lang="en-GB" sz="1995" b="0">
                <a:solidFill>
                  <a:schemeClr val="dk1"/>
                </a:solidFill>
                <a:latin typeface="Calibri"/>
                <a:ea typeface="Calibri"/>
                <a:cs typeface="Calibri"/>
                <a:sym typeface="Calibri"/>
              </a:rPr>
              <a:t>, an easy overview of their impact initiatives allowing us to click through to see more information and proof. </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632" b="0">
              <a:solidFill>
                <a:schemeClr val="dk1"/>
              </a:solidFill>
            </a:endParaRPr>
          </a:p>
        </p:txBody>
      </p:sp>
      <p:pic>
        <p:nvPicPr>
          <p:cNvPr id="896" name="Google Shape;896;p17"/>
          <p:cNvPicPr preferRelativeResize="0"/>
          <p:nvPr/>
        </p:nvPicPr>
        <p:blipFill>
          <a:blip r:embed="rId5">
            <a:alphaModFix/>
          </a:blip>
          <a:stretch>
            <a:fillRect/>
          </a:stretch>
        </p:blipFill>
        <p:spPr>
          <a:xfrm>
            <a:off x="1518242" y="2180539"/>
            <a:ext cx="9259164" cy="4384202"/>
          </a:xfrm>
          <a:prstGeom prst="rect">
            <a:avLst/>
          </a:prstGeom>
          <a:noFill/>
          <a:ln>
            <a:noFill/>
          </a:ln>
        </p:spPr>
      </p:pic>
      <p:sp>
        <p:nvSpPr>
          <p:cNvPr id="897" name="Google Shape;897;p17"/>
          <p:cNvSpPr txBox="1"/>
          <p:nvPr/>
        </p:nvSpPr>
        <p:spPr>
          <a:xfrm>
            <a:off x="2430914" y="6486597"/>
            <a:ext cx="7151668" cy="146902"/>
          </a:xfrm>
          <a:prstGeom prst="rect">
            <a:avLst/>
          </a:prstGeom>
          <a:noFill/>
          <a:ln>
            <a:noFill/>
          </a:ln>
        </p:spPr>
        <p:txBody>
          <a:bodyPr spcFirstLastPara="1" wrap="square" lIns="82904" tIns="82904" rIns="82904" bIns="82904" anchor="t" anchorCtr="0">
            <a:noAutofit/>
          </a:bodyPr>
          <a:lstStyle/>
          <a:p>
            <a:pPr marL="0" lvl="0" indent="0" algn="ctr" rtl="0">
              <a:spcBef>
                <a:spcPts val="0"/>
              </a:spcBef>
              <a:spcAft>
                <a:spcPts val="0"/>
              </a:spcAft>
              <a:buNone/>
            </a:pPr>
            <a:r>
              <a:rPr lang="en-GB" sz="1270">
                <a:solidFill>
                  <a:srgbClr val="6A9D56"/>
                </a:solidFill>
                <a:latin typeface="Open Sans"/>
                <a:ea typeface="Open Sans"/>
                <a:cs typeface="Open Sans"/>
                <a:sym typeface="Open Sans"/>
              </a:rPr>
              <a:t>Extract from the Belu 2022/2023 impact report</a:t>
            </a:r>
            <a:endParaRPr sz="1270">
              <a:solidFill>
                <a:srgbClr val="6A9D56"/>
              </a:solidFill>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Google Shape;903;p18"/>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904" name="Google Shape;904;p18"/>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SUBSTANTIVE CONTENT SUB-SECTION 2 </a:t>
            </a:r>
            <a:endParaRPr sz="1270"/>
          </a:p>
        </p:txBody>
      </p:sp>
      <p:sp>
        <p:nvSpPr>
          <p:cNvPr id="905" name="Google Shape;905;p18"/>
          <p:cNvSpPr txBox="1">
            <a:spLocks noGrp="1"/>
          </p:cNvSpPr>
          <p:nvPr>
            <p:ph type="body" idx="1"/>
          </p:nvPr>
        </p:nvSpPr>
        <p:spPr>
          <a:xfrm>
            <a:off x="1742811" y="1632446"/>
            <a:ext cx="8706378" cy="2260106"/>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Where they once articulated their brand purpose at a more abstract level, they are now communicating their impact in a way that their customers can easily pin down. BELU’s Proof Points also provide a useful asset in pitches to hospitality stockists, many of whom are increasingly focused on sustainable sourcing.</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Read more about Provenance empowering Belu transparency </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u="sng">
                <a:solidFill>
                  <a:schemeClr val="hlink"/>
                </a:solidFill>
                <a:latin typeface="Calibri"/>
                <a:ea typeface="Calibri"/>
                <a:cs typeface="Calibri"/>
                <a:sym typeface="Calibri"/>
                <a:hlinkClick r:id="rId4"/>
              </a:rPr>
              <a:t>Provenance: BELU sustainability and transparency food &amp; drink case study </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u="sng">
                <a:solidFill>
                  <a:schemeClr val="hlink"/>
                </a:solidFill>
                <a:latin typeface="Calibri"/>
                <a:ea typeface="Calibri"/>
                <a:cs typeface="Calibri"/>
                <a:sym typeface="Calibri"/>
                <a:hlinkClick r:id="rId5"/>
              </a:rPr>
              <a:t>Belu: Green credentials, not greenwash </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632" b="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Google Shape;911;p1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912" name="Google Shape;912;p19"/>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BLOCKCHAIN IN PRACTICE: CONCLUSIONS </a:t>
            </a:r>
            <a:endParaRPr sz="1270"/>
          </a:p>
        </p:txBody>
      </p:sp>
      <p:sp>
        <p:nvSpPr>
          <p:cNvPr id="913" name="Google Shape;913;p19"/>
          <p:cNvSpPr txBox="1">
            <a:spLocks noGrp="1"/>
          </p:cNvSpPr>
          <p:nvPr>
            <p:ph type="body" idx="1"/>
          </p:nvPr>
        </p:nvSpPr>
        <p:spPr>
          <a:xfrm>
            <a:off x="1742811" y="1528799"/>
            <a:ext cx="8706378" cy="2071721"/>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Blockchain innovation in the agrifood sector is</a:t>
            </a:r>
            <a:r>
              <a:rPr lang="en-GB" sz="1995">
                <a:solidFill>
                  <a:schemeClr val="dk1"/>
                </a:solidFill>
                <a:latin typeface="Calibri"/>
                <a:ea typeface="Calibri"/>
                <a:cs typeface="Calibri"/>
                <a:sym typeface="Calibri"/>
              </a:rPr>
              <a:t> already a reality</a:t>
            </a:r>
            <a:r>
              <a:rPr lang="en-GB" sz="1995" b="0">
                <a:solidFill>
                  <a:schemeClr val="dk1"/>
                </a:solidFill>
                <a:latin typeface="Calibri"/>
                <a:ea typeface="Calibri"/>
                <a:cs typeface="Calibri"/>
                <a:sym typeface="Calibri"/>
              </a:rPr>
              <a:t>, and the potential uses and application of the technology are only likely to grow </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Case studies demonstrate clear </a:t>
            </a:r>
            <a:r>
              <a:rPr lang="en-GB" sz="1995">
                <a:solidFill>
                  <a:schemeClr val="dk1"/>
                </a:solidFill>
                <a:latin typeface="Calibri"/>
                <a:ea typeface="Calibri"/>
                <a:cs typeface="Calibri"/>
                <a:sym typeface="Calibri"/>
              </a:rPr>
              <a:t>customer demand</a:t>
            </a:r>
            <a:r>
              <a:rPr lang="en-GB" sz="1995" b="0">
                <a:solidFill>
                  <a:schemeClr val="dk1"/>
                </a:solidFill>
                <a:latin typeface="Calibri"/>
                <a:ea typeface="Calibri"/>
                <a:cs typeface="Calibri"/>
                <a:sym typeface="Calibri"/>
              </a:rPr>
              <a:t> for increased </a:t>
            </a:r>
            <a:r>
              <a:rPr lang="en-GB" sz="1995">
                <a:solidFill>
                  <a:schemeClr val="dk1"/>
                </a:solidFill>
                <a:latin typeface="Calibri"/>
                <a:ea typeface="Calibri"/>
                <a:cs typeface="Calibri"/>
                <a:sym typeface="Calibri"/>
              </a:rPr>
              <a:t>transparency and traceability</a:t>
            </a:r>
            <a:r>
              <a:rPr lang="en-GB" sz="1995" b="0">
                <a:solidFill>
                  <a:schemeClr val="dk1"/>
                </a:solidFill>
                <a:latin typeface="Calibri"/>
                <a:ea typeface="Calibri"/>
                <a:cs typeface="Calibri"/>
                <a:sym typeface="Calibri"/>
              </a:rPr>
              <a:t> - Blockchain’s function as an immutable, decentralised ledger is well-suited to meet this need</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Blockchain as a </a:t>
            </a:r>
            <a:r>
              <a:rPr lang="en-GB" sz="1995">
                <a:solidFill>
                  <a:schemeClr val="dk1"/>
                </a:solidFill>
                <a:latin typeface="Calibri"/>
                <a:ea typeface="Calibri"/>
                <a:cs typeface="Calibri"/>
                <a:sym typeface="Calibri"/>
              </a:rPr>
              <a:t>unique selling point</a:t>
            </a:r>
            <a:r>
              <a:rPr lang="en-GB" sz="1995" b="0">
                <a:solidFill>
                  <a:schemeClr val="dk1"/>
                </a:solidFill>
                <a:latin typeface="Calibri"/>
                <a:ea typeface="Calibri"/>
                <a:cs typeface="Calibri"/>
                <a:sym typeface="Calibri"/>
              </a:rPr>
              <a:t>, increase </a:t>
            </a:r>
            <a:r>
              <a:rPr lang="en-GB" sz="1995">
                <a:solidFill>
                  <a:schemeClr val="dk1"/>
                </a:solidFill>
                <a:latin typeface="Calibri"/>
                <a:ea typeface="Calibri"/>
                <a:cs typeface="Calibri"/>
                <a:sym typeface="Calibri"/>
              </a:rPr>
              <a:t>consumer confidence</a:t>
            </a:r>
            <a:r>
              <a:rPr lang="en-GB" sz="1995" b="0">
                <a:solidFill>
                  <a:schemeClr val="dk1"/>
                </a:solidFill>
                <a:latin typeface="Calibri"/>
                <a:ea typeface="Calibri"/>
                <a:cs typeface="Calibri"/>
                <a:sym typeface="Calibri"/>
              </a:rPr>
              <a:t> &amp; </a:t>
            </a:r>
            <a:r>
              <a:rPr lang="en-GB" sz="1995">
                <a:solidFill>
                  <a:schemeClr val="dk1"/>
                </a:solidFill>
                <a:latin typeface="Calibri"/>
                <a:ea typeface="Calibri"/>
                <a:cs typeface="Calibri"/>
                <a:sym typeface="Calibri"/>
              </a:rPr>
              <a:t>brand loyalty</a:t>
            </a:r>
            <a:endParaRPr sz="1995">
              <a:solidFill>
                <a:schemeClr val="dk1"/>
              </a:solidFill>
              <a:latin typeface="Calibri"/>
              <a:ea typeface="Calibri"/>
              <a:cs typeface="Calibri"/>
              <a:sym typeface="Calibri"/>
            </a:endParaRPr>
          </a:p>
          <a:p>
            <a:pPr marL="0"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Links between Blockchain, traceability, and </a:t>
            </a:r>
            <a:r>
              <a:rPr lang="en-GB" sz="1995">
                <a:solidFill>
                  <a:schemeClr val="dk1"/>
                </a:solidFill>
                <a:latin typeface="Calibri"/>
                <a:ea typeface="Calibri"/>
                <a:cs typeface="Calibri"/>
                <a:sym typeface="Calibri"/>
              </a:rPr>
              <a:t>sustainability </a:t>
            </a:r>
            <a:endParaRPr sz="1995">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283a1922f65_0_60"/>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357" name="Google Shape;357;g283a1922f65_0_60"/>
          <p:cNvSpPr txBox="1"/>
          <p:nvPr/>
        </p:nvSpPr>
        <p:spPr>
          <a:xfrm>
            <a:off x="1604615" y="391625"/>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DEFINITION OF A BLOCKCHAIN</a:t>
            </a:r>
            <a:endParaRPr sz="1270">
              <a:solidFill>
                <a:schemeClr val="lt1"/>
              </a:solidFill>
              <a:latin typeface="Open Sans"/>
              <a:ea typeface="Open Sans"/>
              <a:cs typeface="Open Sans"/>
              <a:sym typeface="Open Sans"/>
            </a:endParaRPr>
          </a:p>
        </p:txBody>
      </p:sp>
      <p:sp>
        <p:nvSpPr>
          <p:cNvPr id="358" name="Google Shape;358;g283a1922f65_0_60"/>
          <p:cNvSpPr txBox="1"/>
          <p:nvPr/>
        </p:nvSpPr>
        <p:spPr>
          <a:xfrm>
            <a:off x="1604615" y="1423655"/>
            <a:ext cx="5015335"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SzPts val="2200"/>
              <a:buFont typeface="Calibri"/>
              <a:buChar char="●"/>
            </a:pPr>
            <a:r>
              <a:rPr lang="en-GB" sz="1995">
                <a:solidFill>
                  <a:schemeClr val="dk1"/>
                </a:solidFill>
                <a:latin typeface="Calibri"/>
                <a:ea typeface="Calibri"/>
                <a:cs typeface="Calibri"/>
                <a:sym typeface="Calibri"/>
              </a:rPr>
              <a:t>Also known as distributed ledger technology (DLT), the blockchain is a record that </a:t>
            </a:r>
            <a:r>
              <a:rPr lang="en-GB" sz="1995" b="1">
                <a:solidFill>
                  <a:schemeClr val="dk1"/>
                </a:solidFill>
                <a:latin typeface="Calibri"/>
                <a:ea typeface="Calibri"/>
                <a:cs typeface="Calibri"/>
                <a:sym typeface="Calibri"/>
              </a:rPr>
              <a:t>anyone can add to</a:t>
            </a:r>
            <a:r>
              <a:rPr lang="en-GB" sz="1995">
                <a:solidFill>
                  <a:schemeClr val="dk1"/>
                </a:solidFill>
                <a:latin typeface="Calibri"/>
                <a:ea typeface="Calibri"/>
                <a:cs typeface="Calibri"/>
                <a:sym typeface="Calibri"/>
              </a:rPr>
              <a:t>, that </a:t>
            </a:r>
            <a:r>
              <a:rPr lang="en-GB" sz="1995" b="1">
                <a:solidFill>
                  <a:schemeClr val="dk1"/>
                </a:solidFill>
                <a:latin typeface="Calibri"/>
                <a:ea typeface="Calibri"/>
                <a:cs typeface="Calibri"/>
                <a:sym typeface="Calibri"/>
              </a:rPr>
              <a:t>nobody can change</a:t>
            </a:r>
            <a:r>
              <a:rPr lang="en-GB" sz="1995">
                <a:solidFill>
                  <a:schemeClr val="dk1"/>
                </a:solidFill>
                <a:latin typeface="Calibri"/>
                <a:ea typeface="Calibri"/>
                <a:cs typeface="Calibri"/>
                <a:sym typeface="Calibri"/>
              </a:rPr>
              <a:t>, and that </a:t>
            </a:r>
            <a:r>
              <a:rPr lang="en-GB" sz="1995" b="1">
                <a:solidFill>
                  <a:schemeClr val="dk1"/>
                </a:solidFill>
                <a:latin typeface="Calibri"/>
                <a:ea typeface="Calibri"/>
                <a:cs typeface="Calibri"/>
                <a:sym typeface="Calibri"/>
              </a:rPr>
              <a:t>isn't controlled by any one person</a:t>
            </a:r>
            <a:r>
              <a:rPr lang="en-GB" sz="1995">
                <a:solidFill>
                  <a:schemeClr val="dk1"/>
                </a:solidFill>
                <a:latin typeface="Calibri"/>
                <a:ea typeface="Calibri"/>
                <a:cs typeface="Calibri"/>
                <a:sym typeface="Calibri"/>
              </a:rPr>
              <a:t> or entity. </a:t>
            </a:r>
            <a:endParaRPr sz="1995">
              <a:solidFill>
                <a:schemeClr val="dk1"/>
              </a:solidFill>
              <a:latin typeface="Calibri"/>
              <a:ea typeface="Calibri"/>
              <a:cs typeface="Calibri"/>
              <a:sym typeface="Calibri"/>
            </a:endParaRPr>
          </a:p>
          <a:p>
            <a:pPr marL="414589" marR="0"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solidFill>
                  <a:schemeClr val="dk1"/>
                </a:solidFill>
                <a:latin typeface="Calibri"/>
                <a:ea typeface="Calibri"/>
                <a:cs typeface="Calibri"/>
                <a:sym typeface="Calibri"/>
              </a:rPr>
              <a:t>The core concept is a public ledger with copies spread out among multiple locations called </a:t>
            </a:r>
            <a:r>
              <a:rPr lang="en-GB" sz="1995" b="1">
                <a:solidFill>
                  <a:schemeClr val="dk1"/>
                </a:solidFill>
                <a:latin typeface="Calibri"/>
                <a:ea typeface="Calibri"/>
                <a:cs typeface="Calibri"/>
                <a:sym typeface="Calibri"/>
              </a:rPr>
              <a:t>nodes</a:t>
            </a:r>
            <a:r>
              <a:rPr lang="en-GB" sz="1995">
                <a:solidFill>
                  <a:schemeClr val="dk1"/>
                </a:solidFill>
                <a:latin typeface="Calibri"/>
                <a:ea typeface="Calibri"/>
                <a:cs typeface="Calibri"/>
                <a:sym typeface="Calibri"/>
              </a:rPr>
              <a:t>, which usually refer to individual computers with copies of the ledger. ​</a:t>
            </a:r>
            <a:endParaRPr sz="1995">
              <a:solidFill>
                <a:schemeClr val="dk1"/>
              </a:solidFill>
              <a:latin typeface="Calibri"/>
              <a:ea typeface="Calibri"/>
              <a:cs typeface="Calibri"/>
              <a:sym typeface="Calibri"/>
            </a:endParaRPr>
          </a:p>
          <a:p>
            <a:pPr marL="414589" marR="0"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solidFill>
                  <a:schemeClr val="dk1"/>
                </a:solidFill>
                <a:latin typeface="Calibri"/>
                <a:ea typeface="Calibri"/>
                <a:cs typeface="Calibri"/>
                <a:sym typeface="Calibri"/>
              </a:rPr>
              <a:t>In other words, a blockchain is a </a:t>
            </a:r>
            <a:r>
              <a:rPr lang="en-GB" sz="1995" b="1">
                <a:solidFill>
                  <a:schemeClr val="dk1"/>
                </a:solidFill>
                <a:latin typeface="Calibri"/>
                <a:ea typeface="Calibri"/>
                <a:cs typeface="Calibri"/>
                <a:sym typeface="Calibri"/>
              </a:rPr>
              <a:t>distributed database</a:t>
            </a:r>
            <a:r>
              <a:rPr lang="en-GB" sz="1995">
                <a:solidFill>
                  <a:schemeClr val="dk1"/>
                </a:solidFill>
                <a:latin typeface="Calibri"/>
                <a:ea typeface="Calibri"/>
                <a:cs typeface="Calibri"/>
                <a:sym typeface="Calibri"/>
              </a:rPr>
              <a:t> shared among a computer network's nodes.​</a:t>
            </a:r>
            <a:endParaRPr sz="1995">
              <a:solidFill>
                <a:schemeClr val="dk1"/>
              </a:solidFill>
              <a:latin typeface="Calibri"/>
              <a:ea typeface="Calibri"/>
              <a:cs typeface="Calibri"/>
              <a:sym typeface="Calibri"/>
            </a:endParaRPr>
          </a:p>
          <a:p>
            <a:pPr marL="414589" marR="0" lvl="0" indent="0" algn="l" rtl="0">
              <a:lnSpc>
                <a:spcPct val="100000"/>
              </a:lnSpc>
              <a:spcBef>
                <a:spcPts val="0"/>
              </a:spcBef>
              <a:spcAft>
                <a:spcPts val="0"/>
              </a:spcAft>
              <a:buNone/>
            </a:pPr>
            <a:endParaRPr sz="1995">
              <a:latin typeface="Calibri"/>
              <a:ea typeface="Calibri"/>
              <a:cs typeface="Calibri"/>
              <a:sym typeface="Calibri"/>
            </a:endParaRPr>
          </a:p>
        </p:txBody>
      </p:sp>
      <p:pic>
        <p:nvPicPr>
          <p:cNvPr id="359" name="Google Shape;359;g283a1922f65_0_60"/>
          <p:cNvPicPr preferRelativeResize="0"/>
          <p:nvPr/>
        </p:nvPicPr>
        <p:blipFill rotWithShape="1">
          <a:blip r:embed="rId4">
            <a:alphaModFix/>
          </a:blip>
          <a:srcRect t="-1120" b="1119"/>
          <a:stretch/>
        </p:blipFill>
        <p:spPr>
          <a:xfrm>
            <a:off x="6727384" y="1630950"/>
            <a:ext cx="3862358" cy="386235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917"/>
        <p:cNvGrpSpPr/>
        <p:nvPr/>
      </p:nvGrpSpPr>
      <p:grpSpPr>
        <a:xfrm>
          <a:off x="0" y="0"/>
          <a:ext cx="0" cy="0"/>
          <a:chOff x="0" y="0"/>
          <a:chExt cx="0" cy="0"/>
        </a:xfrm>
      </p:grpSpPr>
      <p:sp>
        <p:nvSpPr>
          <p:cNvPr id="918" name="Google Shape;918;g283a1922f65_2_3"/>
          <p:cNvSpPr/>
          <p:nvPr/>
        </p:nvSpPr>
        <p:spPr>
          <a:xfrm>
            <a:off x="1247607" y="882938"/>
            <a:ext cx="9707531" cy="4653015"/>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19" name="Google Shape;919;g283a1922f65_2_3"/>
          <p:cNvSpPr txBox="1"/>
          <p:nvPr/>
        </p:nvSpPr>
        <p:spPr>
          <a:xfrm>
            <a:off x="5004824" y="2532605"/>
            <a:ext cx="5765350" cy="1057665"/>
          </a:xfrm>
          <a:prstGeom prst="rect">
            <a:avLst/>
          </a:prstGeom>
          <a:noFill/>
          <a:ln>
            <a:noFill/>
          </a:ln>
        </p:spPr>
        <p:txBody>
          <a:bodyPr spcFirstLastPara="1" wrap="square" lIns="0" tIns="10927" rIns="0" bIns="0" anchor="t" anchorCtr="0">
            <a:spAutoFit/>
          </a:bodyPr>
          <a:lstStyle/>
          <a:p>
            <a:pPr marL="11516" marR="4607" lvl="0" indent="0" algn="r" rtl="0">
              <a:lnSpc>
                <a:spcPct val="109130"/>
              </a:lnSpc>
              <a:spcBef>
                <a:spcPts val="0"/>
              </a:spcBef>
              <a:spcAft>
                <a:spcPts val="0"/>
              </a:spcAft>
              <a:buClr>
                <a:srgbClr val="000000"/>
              </a:buClr>
              <a:buSzPts val="4600"/>
              <a:buFont typeface="Arial"/>
              <a:buNone/>
            </a:pPr>
            <a:r>
              <a:rPr lang="en-GB" sz="4171">
                <a:solidFill>
                  <a:schemeClr val="lt1"/>
                </a:solidFill>
                <a:latin typeface="Calibri"/>
                <a:ea typeface="Calibri"/>
                <a:cs typeface="Calibri"/>
                <a:sym typeface="Calibri"/>
              </a:rPr>
              <a:t>TRUSTWORTHY BLOCKCHAIN RESOURCES: WHO TO TRUST?</a:t>
            </a:r>
            <a:endParaRPr sz="4171">
              <a:solidFill>
                <a:schemeClr val="lt1"/>
              </a:solidFill>
              <a:latin typeface="Calibri"/>
              <a:ea typeface="Calibri"/>
              <a:cs typeface="Calibri"/>
              <a:sym typeface="Calibri"/>
            </a:endParaRPr>
          </a:p>
        </p:txBody>
      </p:sp>
      <p:grpSp>
        <p:nvGrpSpPr>
          <p:cNvPr id="921" name="Google Shape;921;g283a1922f65_2_3"/>
          <p:cNvGrpSpPr/>
          <p:nvPr/>
        </p:nvGrpSpPr>
        <p:grpSpPr>
          <a:xfrm>
            <a:off x="1743066" y="2062397"/>
            <a:ext cx="2617371" cy="2551478"/>
            <a:chOff x="2262504" y="2609557"/>
            <a:chExt cx="1345882" cy="1311999"/>
          </a:xfrm>
        </p:grpSpPr>
        <p:grpSp>
          <p:nvGrpSpPr>
            <p:cNvPr id="922" name="Google Shape;922;g283a1922f65_2_3"/>
            <p:cNvGrpSpPr/>
            <p:nvPr/>
          </p:nvGrpSpPr>
          <p:grpSpPr>
            <a:xfrm>
              <a:off x="2847815" y="2734283"/>
              <a:ext cx="760571" cy="1187273"/>
              <a:chOff x="2847815" y="2734283"/>
              <a:chExt cx="760571" cy="1187273"/>
            </a:xfrm>
          </p:grpSpPr>
          <p:grpSp>
            <p:nvGrpSpPr>
              <p:cNvPr id="923" name="Google Shape;923;g283a1922f65_2_3"/>
              <p:cNvGrpSpPr/>
              <p:nvPr/>
            </p:nvGrpSpPr>
            <p:grpSpPr>
              <a:xfrm>
                <a:off x="3093560" y="2734283"/>
                <a:ext cx="373380" cy="316098"/>
                <a:chOff x="3093560" y="2734283"/>
                <a:chExt cx="373380" cy="316098"/>
              </a:xfrm>
            </p:grpSpPr>
            <p:sp>
              <p:nvSpPr>
                <p:cNvPr id="924" name="Google Shape;924;g283a1922f65_2_3"/>
                <p:cNvSpPr/>
                <p:nvPr/>
              </p:nvSpPr>
              <p:spPr>
                <a:xfrm>
                  <a:off x="3190477" y="2884715"/>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25" name="Google Shape;925;g283a1922f65_2_3"/>
                <p:cNvSpPr/>
                <p:nvPr/>
              </p:nvSpPr>
              <p:spPr>
                <a:xfrm>
                  <a:off x="3093560" y="2734283"/>
                  <a:ext cx="194310" cy="316098"/>
                </a:xfrm>
                <a:custGeom>
                  <a:avLst/>
                  <a:gdLst/>
                  <a:ahLst/>
                  <a:cxnLst/>
                  <a:rect l="l" t="t" r="r" b="b"/>
                  <a:pathLst>
                    <a:path w="194310" h="316098" extrusionOk="0">
                      <a:moveTo>
                        <a:pt x="100489" y="315147"/>
                      </a:moveTo>
                      <a:cubicBezTo>
                        <a:pt x="99536" y="314195"/>
                        <a:pt x="98584" y="313243"/>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1"/>
                      </a:lnTo>
                      <a:lnTo>
                        <a:pt x="16669"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26" name="Google Shape;926;g283a1922f65_2_3"/>
                <p:cNvSpPr/>
                <p:nvPr/>
              </p:nvSpPr>
              <p:spPr>
                <a:xfrm>
                  <a:off x="3175475" y="2734283"/>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927" name="Google Shape;927;g283a1922f65_2_3"/>
              <p:cNvGrpSpPr/>
              <p:nvPr/>
            </p:nvGrpSpPr>
            <p:grpSpPr>
              <a:xfrm>
                <a:off x="2847815" y="3185580"/>
                <a:ext cx="373380" cy="316099"/>
                <a:chOff x="2847815" y="3185580"/>
                <a:chExt cx="373380" cy="316099"/>
              </a:xfrm>
            </p:grpSpPr>
            <p:sp>
              <p:nvSpPr>
                <p:cNvPr id="928" name="Google Shape;928;g283a1922f65_2_3"/>
                <p:cNvSpPr/>
                <p:nvPr/>
              </p:nvSpPr>
              <p:spPr>
                <a:xfrm>
                  <a:off x="2944732" y="3336013"/>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4" y="3809"/>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5666"/>
                        <a:pt x="3572" y="164714"/>
                      </a:cubicBezTo>
                      <a:close/>
                      <a:moveTo>
                        <a:pt x="93107" y="15234"/>
                      </a:moveTo>
                      <a:lnTo>
                        <a:pt x="18812" y="150433"/>
                      </a:lnTo>
                      <a:lnTo>
                        <a:pt x="180737" y="150433"/>
                      </a:lnTo>
                      <a:lnTo>
                        <a:pt x="255032" y="15234"/>
                      </a:lnTo>
                      <a:lnTo>
                        <a:pt x="93107"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29" name="Google Shape;929;g283a1922f65_2_3"/>
                <p:cNvSpPr/>
                <p:nvPr/>
              </p:nvSpPr>
              <p:spPr>
                <a:xfrm>
                  <a:off x="2847815" y="3185580"/>
                  <a:ext cx="194309" cy="316098"/>
                </a:xfrm>
                <a:custGeom>
                  <a:avLst/>
                  <a:gdLst/>
                  <a:ahLst/>
                  <a:cxnLst/>
                  <a:rect l="l" t="t" r="r" b="b"/>
                  <a:pathLst>
                    <a:path w="194309" h="316098" extrusionOk="0">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6099"/>
                        <a:pt x="100489" y="315147"/>
                      </a:cubicBezTo>
                      <a:close/>
                      <a:moveTo>
                        <a:pt x="15716" y="158049"/>
                      </a:moveTo>
                      <a:lnTo>
                        <a:pt x="103346" y="294200"/>
                      </a:lnTo>
                      <a:lnTo>
                        <a:pt x="177641" y="159001"/>
                      </a:lnTo>
                      <a:lnTo>
                        <a:pt x="90011" y="22850"/>
                      </a:lnTo>
                      <a:lnTo>
                        <a:pt x="15716"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30" name="Google Shape;930;g283a1922f65_2_3"/>
                <p:cNvSpPr/>
                <p:nvPr/>
              </p:nvSpPr>
              <p:spPr>
                <a:xfrm>
                  <a:off x="2929730" y="3185580"/>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4714"/>
                        <a:pt x="100489" y="164714"/>
                      </a:cubicBezTo>
                      <a:close/>
                      <a:moveTo>
                        <a:pt x="21431" y="15234"/>
                      </a:moveTo>
                      <a:lnTo>
                        <a:pt x="108109" y="150432"/>
                      </a:lnTo>
                      <a:lnTo>
                        <a:pt x="269081" y="150432"/>
                      </a:lnTo>
                      <a:lnTo>
                        <a:pt x="182404" y="15234"/>
                      </a:lnTo>
                      <a:lnTo>
                        <a:pt x="21431"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931" name="Google Shape;931;g283a1922f65_2_3"/>
              <p:cNvGrpSpPr/>
              <p:nvPr/>
            </p:nvGrpSpPr>
            <p:grpSpPr>
              <a:xfrm>
                <a:off x="3385025" y="3181772"/>
                <a:ext cx="222409" cy="316098"/>
                <a:chOff x="3385025" y="3181772"/>
                <a:chExt cx="222409" cy="316098"/>
              </a:xfrm>
            </p:grpSpPr>
            <p:sp>
              <p:nvSpPr>
                <p:cNvPr id="932" name="Google Shape;932;g283a1922f65_2_3"/>
                <p:cNvSpPr/>
                <p:nvPr/>
              </p:nvSpPr>
              <p:spPr>
                <a:xfrm>
                  <a:off x="3385025" y="3181772"/>
                  <a:ext cx="194309" cy="316098"/>
                </a:xfrm>
                <a:custGeom>
                  <a:avLst/>
                  <a:gdLst/>
                  <a:ahLst/>
                  <a:cxnLst/>
                  <a:rect l="l" t="t" r="r" b="b"/>
                  <a:pathLst>
                    <a:path w="194309" h="316098" extrusionOk="0">
                      <a:moveTo>
                        <a:pt x="100489" y="315147"/>
                      </a:moveTo>
                      <a:cubicBezTo>
                        <a:pt x="99536" y="314195"/>
                        <a:pt x="98584" y="313243"/>
                        <a:pt x="97631" y="312290"/>
                      </a:cubicBezTo>
                      <a:lnTo>
                        <a:pt x="1429" y="161858"/>
                      </a:lnTo>
                      <a:cubicBezTo>
                        <a:pt x="-476" y="159954"/>
                        <a:pt x="-476" y="156145"/>
                        <a:pt x="1429" y="154241"/>
                      </a:cubicBezTo>
                      <a:lnTo>
                        <a:pt x="83344" y="3809"/>
                      </a:lnTo>
                      <a:cubicBezTo>
                        <a:pt x="84296" y="1904"/>
                        <a:pt x="87154" y="0"/>
                        <a:pt x="90011" y="0"/>
                      </a:cubicBezTo>
                      <a:cubicBezTo>
                        <a:pt x="92869" y="0"/>
                        <a:pt x="94774" y="952"/>
                        <a:pt x="96679" y="3809"/>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6099"/>
                        <a:pt x="100489" y="315147"/>
                      </a:cubicBezTo>
                      <a:close/>
                      <a:moveTo>
                        <a:pt x="15716" y="158049"/>
                      </a:moveTo>
                      <a:lnTo>
                        <a:pt x="103346" y="294200"/>
                      </a:lnTo>
                      <a:lnTo>
                        <a:pt x="177641" y="159001"/>
                      </a:lnTo>
                      <a:lnTo>
                        <a:pt x="90011" y="22851"/>
                      </a:lnTo>
                      <a:lnTo>
                        <a:pt x="15716"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33" name="Google Shape;933;g283a1922f65_2_3"/>
                <p:cNvSpPr/>
                <p:nvPr/>
              </p:nvSpPr>
              <p:spPr>
                <a:xfrm>
                  <a:off x="3481942" y="3332204"/>
                  <a:ext cx="125491" cy="165666"/>
                </a:xfrm>
                <a:custGeom>
                  <a:avLst/>
                  <a:gdLst/>
                  <a:ahLst/>
                  <a:cxnLst/>
                  <a:rect l="l" t="t" r="r" b="b"/>
                  <a:pathLst>
                    <a:path w="125491" h="165666" extrusionOk="0">
                      <a:moveTo>
                        <a:pt x="125492" y="150433"/>
                      </a:moveTo>
                      <a:lnTo>
                        <a:pt x="19764" y="150433"/>
                      </a:lnTo>
                      <a:lnTo>
                        <a:pt x="94059" y="15234"/>
                      </a:lnTo>
                      <a:lnTo>
                        <a:pt x="125492" y="15234"/>
                      </a:lnTo>
                      <a:lnTo>
                        <a:pt x="125492" y="0"/>
                      </a:lnTo>
                      <a:lnTo>
                        <a:pt x="89297" y="0"/>
                      </a:lnTo>
                      <a:cubicBezTo>
                        <a:pt x="86439" y="0"/>
                        <a:pt x="83582" y="1904"/>
                        <a:pt x="82629" y="3808"/>
                      </a:cubicBezTo>
                      <a:lnTo>
                        <a:pt x="714" y="154241"/>
                      </a:lnTo>
                      <a:cubicBezTo>
                        <a:pt x="-238" y="156145"/>
                        <a:pt x="-238" y="159001"/>
                        <a:pt x="714" y="161858"/>
                      </a:cubicBezTo>
                      <a:cubicBezTo>
                        <a:pt x="1667" y="162810"/>
                        <a:pt x="2619" y="163762"/>
                        <a:pt x="3572" y="164714"/>
                      </a:cubicBezTo>
                      <a:cubicBezTo>
                        <a:pt x="4524" y="165666"/>
                        <a:pt x="5477" y="165666"/>
                        <a:pt x="7382" y="165666"/>
                      </a:cubicBezTo>
                      <a:lnTo>
                        <a:pt x="125492" y="165666"/>
                      </a:lnTo>
                      <a:lnTo>
                        <a:pt x="125492" y="15043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34" name="Google Shape;934;g283a1922f65_2_3"/>
                <p:cNvSpPr/>
                <p:nvPr/>
              </p:nvSpPr>
              <p:spPr>
                <a:xfrm>
                  <a:off x="3467655" y="3181772"/>
                  <a:ext cx="139779" cy="165666"/>
                </a:xfrm>
                <a:custGeom>
                  <a:avLst/>
                  <a:gdLst/>
                  <a:ahLst/>
                  <a:cxnLst/>
                  <a:rect l="l" t="t" r="r" b="b"/>
                  <a:pathLst>
                    <a:path w="139779" h="165666" extrusionOk="0">
                      <a:moveTo>
                        <a:pt x="139779" y="150433"/>
                      </a:moveTo>
                      <a:lnTo>
                        <a:pt x="107394" y="150433"/>
                      </a:lnTo>
                      <a:lnTo>
                        <a:pt x="20717" y="15234"/>
                      </a:lnTo>
                      <a:lnTo>
                        <a:pt x="139779" y="15234"/>
                      </a:lnTo>
                      <a:lnTo>
                        <a:pt x="139779" y="0"/>
                      </a:lnTo>
                      <a:lnTo>
                        <a:pt x="7382" y="0"/>
                      </a:lnTo>
                      <a:cubicBezTo>
                        <a:pt x="4524" y="0"/>
                        <a:pt x="1667" y="1904"/>
                        <a:pt x="714" y="3809"/>
                      </a:cubicBezTo>
                      <a:cubicBezTo>
                        <a:pt x="-238" y="6665"/>
                        <a:pt x="-238" y="9521"/>
                        <a:pt x="714" y="11425"/>
                      </a:cubicBezTo>
                      <a:lnTo>
                        <a:pt x="96917" y="161858"/>
                      </a:lnTo>
                      <a:cubicBezTo>
                        <a:pt x="97869" y="162810"/>
                        <a:pt x="98822" y="163762"/>
                        <a:pt x="99774" y="164714"/>
                      </a:cubicBezTo>
                      <a:cubicBezTo>
                        <a:pt x="100727" y="165666"/>
                        <a:pt x="101679" y="165666"/>
                        <a:pt x="103584" y="165666"/>
                      </a:cubicBezTo>
                      <a:lnTo>
                        <a:pt x="139779" y="165666"/>
                      </a:lnTo>
                      <a:lnTo>
                        <a:pt x="139779" y="15043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935" name="Google Shape;935;g283a1922f65_2_3"/>
              <p:cNvGrpSpPr/>
              <p:nvPr/>
            </p:nvGrpSpPr>
            <p:grpSpPr>
              <a:xfrm>
                <a:off x="3139042" y="3633069"/>
                <a:ext cx="373618" cy="288487"/>
                <a:chOff x="3139042" y="3633069"/>
                <a:chExt cx="373618" cy="288487"/>
              </a:xfrm>
            </p:grpSpPr>
            <p:sp>
              <p:nvSpPr>
                <p:cNvPr id="936" name="Google Shape;936;g283a1922f65_2_3"/>
                <p:cNvSpPr/>
                <p:nvPr/>
              </p:nvSpPr>
              <p:spPr>
                <a:xfrm>
                  <a:off x="3139042" y="3633069"/>
                  <a:ext cx="194786" cy="288487"/>
                </a:xfrm>
                <a:custGeom>
                  <a:avLst/>
                  <a:gdLst/>
                  <a:ahLst/>
                  <a:cxnLst/>
                  <a:rect l="l" t="t" r="r" b="b"/>
                  <a:pathLst>
                    <a:path w="194786" h="288487" extrusionOk="0">
                      <a:moveTo>
                        <a:pt x="81677" y="287536"/>
                      </a:moveTo>
                      <a:lnTo>
                        <a:pt x="99774" y="287536"/>
                      </a:lnTo>
                      <a:lnTo>
                        <a:pt x="16907" y="158049"/>
                      </a:lnTo>
                      <a:lnTo>
                        <a:pt x="91202" y="22850"/>
                      </a:lnTo>
                      <a:lnTo>
                        <a:pt x="178832" y="159001"/>
                      </a:lnTo>
                      <a:lnTo>
                        <a:pt x="108347" y="288488"/>
                      </a:lnTo>
                      <a:lnTo>
                        <a:pt x="125492" y="288488"/>
                      </a:lnTo>
                      <a:lnTo>
                        <a:pt x="194072" y="162810"/>
                      </a:lnTo>
                      <a:cubicBezTo>
                        <a:pt x="195024" y="159953"/>
                        <a:pt x="195024" y="157097"/>
                        <a:pt x="194072" y="155193"/>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81677" y="287536"/>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37" name="Google Shape;937;g283a1922f65_2_3"/>
                <p:cNvSpPr/>
                <p:nvPr/>
              </p:nvSpPr>
              <p:spPr>
                <a:xfrm>
                  <a:off x="3245484" y="3783502"/>
                  <a:ext cx="265509" cy="137103"/>
                </a:xfrm>
                <a:custGeom>
                  <a:avLst/>
                  <a:gdLst/>
                  <a:ahLst/>
                  <a:cxnLst/>
                  <a:rect l="l" t="t" r="r" b="b"/>
                  <a:pathLst>
                    <a:path w="265509" h="137103" extrusionOk="0">
                      <a:moveTo>
                        <a:pt x="17145" y="137103"/>
                      </a:moveTo>
                      <a:lnTo>
                        <a:pt x="83820" y="15234"/>
                      </a:lnTo>
                      <a:lnTo>
                        <a:pt x="245745" y="15234"/>
                      </a:lnTo>
                      <a:lnTo>
                        <a:pt x="179070" y="137103"/>
                      </a:lnTo>
                      <a:lnTo>
                        <a:pt x="196215" y="137103"/>
                      </a:lnTo>
                      <a:lnTo>
                        <a:pt x="264795" y="11425"/>
                      </a:lnTo>
                      <a:cubicBezTo>
                        <a:pt x="265747" y="9521"/>
                        <a:pt x="265747" y="6665"/>
                        <a:pt x="264795" y="3809"/>
                      </a:cubicBezTo>
                      <a:cubicBezTo>
                        <a:pt x="263843" y="1904"/>
                        <a:pt x="260985" y="0"/>
                        <a:pt x="258128" y="0"/>
                      </a:cubicBezTo>
                      <a:lnTo>
                        <a:pt x="79058" y="0"/>
                      </a:lnTo>
                      <a:cubicBezTo>
                        <a:pt x="76200" y="0"/>
                        <a:pt x="73343" y="1904"/>
                        <a:pt x="72390" y="3809"/>
                      </a:cubicBezTo>
                      <a:lnTo>
                        <a:pt x="0" y="137103"/>
                      </a:lnTo>
                      <a:lnTo>
                        <a:pt x="17145" y="13710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38" name="Google Shape;938;g283a1922f65_2_3"/>
                <p:cNvSpPr/>
                <p:nvPr/>
              </p:nvSpPr>
              <p:spPr>
                <a:xfrm>
                  <a:off x="3221195" y="3633069"/>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5666"/>
                        <a:pt x="100489" y="164714"/>
                      </a:cubicBezTo>
                      <a:close/>
                      <a:moveTo>
                        <a:pt x="20479" y="15234"/>
                      </a:moveTo>
                      <a:lnTo>
                        <a:pt x="107156" y="150432"/>
                      </a:lnTo>
                      <a:lnTo>
                        <a:pt x="268129" y="150432"/>
                      </a:lnTo>
                      <a:lnTo>
                        <a:pt x="181451" y="15234"/>
                      </a:lnTo>
                      <a:lnTo>
                        <a:pt x="20479"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sp>
            <p:nvSpPr>
              <p:cNvPr id="939" name="Google Shape;939;g283a1922f65_2_3"/>
              <p:cNvSpPr/>
              <p:nvPr/>
            </p:nvSpPr>
            <p:spPr>
              <a:xfrm>
                <a:off x="3358831" y="3511762"/>
                <a:ext cx="122667" cy="209647"/>
              </a:xfrm>
              <a:custGeom>
                <a:avLst/>
                <a:gdLst/>
                <a:ahLst/>
                <a:cxnLst/>
                <a:rect l="l" t="t" r="r" b="b"/>
                <a:pathLst>
                  <a:path w="122667" h="209647" extrusionOk="0">
                    <a:moveTo>
                      <a:pt x="118110" y="1342"/>
                    </a:moveTo>
                    <a:cubicBezTo>
                      <a:pt x="121920" y="3246"/>
                      <a:pt x="123825" y="8959"/>
                      <a:pt x="121920" y="12767"/>
                    </a:cubicBezTo>
                    <a:lnTo>
                      <a:pt x="16193" y="205092"/>
                    </a:lnTo>
                    <a:cubicBezTo>
                      <a:pt x="14288" y="208901"/>
                      <a:pt x="8573"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7633" y="390"/>
                      <a:pt x="113348" y="-1514"/>
                      <a:pt x="118110" y="1342"/>
                    </a:cubicBezTo>
                    <a:cubicBezTo>
                      <a:pt x="117158" y="390"/>
                      <a:pt x="117158" y="1342"/>
                      <a:pt x="118110" y="1342"/>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40" name="Google Shape;940;g283a1922f65_2_3"/>
              <p:cNvSpPr/>
              <p:nvPr/>
            </p:nvSpPr>
            <p:spPr>
              <a:xfrm>
                <a:off x="3063557" y="3070408"/>
                <a:ext cx="123619" cy="209225"/>
              </a:xfrm>
              <a:custGeom>
                <a:avLst/>
                <a:gdLst/>
                <a:ahLst/>
                <a:cxnLst/>
                <a:rect l="l" t="t" r="r" b="b"/>
                <a:pathLst>
                  <a:path w="123619" h="209225" extrusionOk="0">
                    <a:moveTo>
                      <a:pt x="119062" y="920"/>
                    </a:moveTo>
                    <a:cubicBezTo>
                      <a:pt x="122873" y="2824"/>
                      <a:pt x="124777" y="8536"/>
                      <a:pt x="122873" y="12345"/>
                    </a:cubicBezTo>
                    <a:lnTo>
                      <a:pt x="16192" y="204670"/>
                    </a:lnTo>
                    <a:cubicBezTo>
                      <a:pt x="14288" y="208478"/>
                      <a:pt x="8572" y="210383"/>
                      <a:pt x="4763" y="208478"/>
                    </a:cubicBezTo>
                    <a:cubicBezTo>
                      <a:pt x="4763" y="208478"/>
                      <a:pt x="4763" y="208478"/>
                      <a:pt x="4763" y="208478"/>
                    </a:cubicBezTo>
                    <a:cubicBezTo>
                      <a:pt x="1905" y="206574"/>
                      <a:pt x="0" y="204670"/>
                      <a:pt x="0" y="200862"/>
                    </a:cubicBezTo>
                    <a:cubicBezTo>
                      <a:pt x="0" y="199909"/>
                      <a:pt x="0" y="198005"/>
                      <a:pt x="952" y="197053"/>
                    </a:cubicBezTo>
                    <a:lnTo>
                      <a:pt x="106680" y="4728"/>
                    </a:lnTo>
                    <a:cubicBezTo>
                      <a:pt x="109537" y="-33"/>
                      <a:pt x="115252" y="-985"/>
                      <a:pt x="119062" y="920"/>
                    </a:cubicBezTo>
                    <a:cubicBezTo>
                      <a:pt x="119062" y="920"/>
                      <a:pt x="119062" y="920"/>
                      <a:pt x="119062" y="920"/>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41" name="Google Shape;941;g283a1922f65_2_3"/>
              <p:cNvSpPr/>
              <p:nvPr/>
            </p:nvSpPr>
            <p:spPr>
              <a:xfrm>
                <a:off x="3483609" y="2884715"/>
                <a:ext cx="124777" cy="19994"/>
              </a:xfrm>
              <a:custGeom>
                <a:avLst/>
                <a:gdLst/>
                <a:ahLst/>
                <a:cxnLst/>
                <a:rect l="l" t="t" r="r" b="b"/>
                <a:pathLst>
                  <a:path w="124777" h="19994" extrusionOk="0">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42" name="Google Shape;942;g283a1922f65_2_3"/>
              <p:cNvSpPr/>
              <p:nvPr/>
            </p:nvSpPr>
            <p:spPr>
              <a:xfrm>
                <a:off x="3553142" y="3787310"/>
                <a:ext cx="54292" cy="18089"/>
              </a:xfrm>
              <a:custGeom>
                <a:avLst/>
                <a:gdLst/>
                <a:ahLst/>
                <a:cxnLst/>
                <a:rect l="l" t="t" r="r" b="b"/>
                <a:pathLst>
                  <a:path w="54292" h="18089" extrusionOk="0">
                    <a:moveTo>
                      <a:pt x="54292" y="0"/>
                    </a:moveTo>
                    <a:lnTo>
                      <a:pt x="8572" y="952"/>
                    </a:lnTo>
                    <a:cubicBezTo>
                      <a:pt x="3810" y="952"/>
                      <a:pt x="0" y="4761"/>
                      <a:pt x="0" y="9521"/>
                    </a:cubicBezTo>
                    <a:cubicBezTo>
                      <a:pt x="0" y="12377"/>
                      <a:pt x="1905" y="15234"/>
                      <a:pt x="4763" y="17138"/>
                    </a:cubicBezTo>
                    <a:cubicBezTo>
                      <a:pt x="5715" y="18090"/>
                      <a:pt x="7620" y="18090"/>
                      <a:pt x="8572" y="18090"/>
                    </a:cubicBezTo>
                    <a:lnTo>
                      <a:pt x="54292" y="17138"/>
                    </a:lnTo>
                    <a:lnTo>
                      <a:pt x="54292"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43" name="Google Shape;943;g283a1922f65_2_3"/>
              <p:cNvSpPr/>
              <p:nvPr/>
            </p:nvSpPr>
            <p:spPr>
              <a:xfrm>
                <a:off x="3081231" y="3406944"/>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44" name="Google Shape;944;g283a1922f65_2_3"/>
              <p:cNvSpPr/>
              <p:nvPr/>
            </p:nvSpPr>
            <p:spPr>
              <a:xfrm>
                <a:off x="3325071" y="2959455"/>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945" name="Google Shape;945;g283a1922f65_2_3"/>
            <p:cNvGrpSpPr/>
            <p:nvPr/>
          </p:nvGrpSpPr>
          <p:grpSpPr>
            <a:xfrm>
              <a:off x="2262504" y="2609557"/>
              <a:ext cx="912494" cy="1194890"/>
              <a:chOff x="2262504" y="2609557"/>
              <a:chExt cx="912494" cy="1194890"/>
            </a:xfrm>
          </p:grpSpPr>
          <p:grpSp>
            <p:nvGrpSpPr>
              <p:cNvPr id="946" name="Google Shape;946;g283a1922f65_2_3"/>
              <p:cNvGrpSpPr/>
              <p:nvPr/>
            </p:nvGrpSpPr>
            <p:grpSpPr>
              <a:xfrm>
                <a:off x="2262504" y="3184628"/>
                <a:ext cx="751522" cy="619819"/>
                <a:chOff x="2262504" y="3184628"/>
                <a:chExt cx="751522" cy="619819"/>
              </a:xfrm>
            </p:grpSpPr>
            <p:sp>
              <p:nvSpPr>
                <p:cNvPr id="947" name="Google Shape;947;g283a1922f65_2_3"/>
                <p:cNvSpPr/>
                <p:nvPr/>
              </p:nvSpPr>
              <p:spPr>
                <a:xfrm>
                  <a:off x="2262504" y="3189389"/>
                  <a:ext cx="202882" cy="185660"/>
                </a:xfrm>
                <a:custGeom>
                  <a:avLst/>
                  <a:gdLst/>
                  <a:ahLst/>
                  <a:cxnLst/>
                  <a:rect l="l" t="t" r="r" b="b"/>
                  <a:pathLst>
                    <a:path w="202882" h="185660" extrusionOk="0">
                      <a:moveTo>
                        <a:pt x="132398" y="157097"/>
                      </a:moveTo>
                      <a:lnTo>
                        <a:pt x="70485" y="157097"/>
                      </a:lnTo>
                      <a:lnTo>
                        <a:pt x="60960" y="185660"/>
                      </a:lnTo>
                      <a:lnTo>
                        <a:pt x="0" y="185660"/>
                      </a:lnTo>
                      <a:lnTo>
                        <a:pt x="67628" y="0"/>
                      </a:lnTo>
                      <a:lnTo>
                        <a:pt x="135255" y="0"/>
                      </a:lnTo>
                      <a:lnTo>
                        <a:pt x="202883" y="185660"/>
                      </a:lnTo>
                      <a:lnTo>
                        <a:pt x="140970" y="185660"/>
                      </a:lnTo>
                      <a:lnTo>
                        <a:pt x="132398"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48" name="Google Shape;948;g283a1922f65_2_3"/>
                <p:cNvSpPr/>
                <p:nvPr/>
              </p:nvSpPr>
              <p:spPr>
                <a:xfrm>
                  <a:off x="2473959" y="3184628"/>
                  <a:ext cx="181927" cy="190420"/>
                </a:xfrm>
                <a:custGeom>
                  <a:avLst/>
                  <a:gdLst/>
                  <a:ahLst/>
                  <a:cxnLst/>
                  <a:rect l="l" t="t" r="r" b="b"/>
                  <a:pathLst>
                    <a:path w="181927" h="190420" extrusionOk="0">
                      <a:moveTo>
                        <a:pt x="119063" y="67599"/>
                      </a:moveTo>
                      <a:cubicBezTo>
                        <a:pt x="117158" y="63791"/>
                        <a:pt x="113348" y="60935"/>
                        <a:pt x="109538" y="59030"/>
                      </a:cubicBezTo>
                      <a:cubicBezTo>
                        <a:pt x="105728" y="57126"/>
                        <a:pt x="100013" y="56174"/>
                        <a:pt x="94298" y="56174"/>
                      </a:cubicBezTo>
                      <a:cubicBezTo>
                        <a:pt x="82868" y="56174"/>
                        <a:pt x="74295" y="59983"/>
                        <a:pt x="68580" y="66647"/>
                      </a:cubicBezTo>
                      <a:cubicBezTo>
                        <a:pt x="62865" y="73312"/>
                        <a:pt x="59055" y="83785"/>
                        <a:pt x="59055" y="96163"/>
                      </a:cubicBezTo>
                      <a:cubicBezTo>
                        <a:pt x="59055" y="110444"/>
                        <a:pt x="62865" y="121869"/>
                        <a:pt x="69533" y="128534"/>
                      </a:cubicBezTo>
                      <a:cubicBezTo>
                        <a:pt x="76200" y="136151"/>
                        <a:pt x="86678" y="139007"/>
                        <a:pt x="100965" y="139007"/>
                      </a:cubicBezTo>
                      <a:cubicBezTo>
                        <a:pt x="114300" y="139007"/>
                        <a:pt x="125730" y="133295"/>
                        <a:pt x="133350" y="122821"/>
                      </a:cubicBezTo>
                      <a:lnTo>
                        <a:pt x="86678" y="122821"/>
                      </a:lnTo>
                      <a:lnTo>
                        <a:pt x="86678" y="81881"/>
                      </a:lnTo>
                      <a:lnTo>
                        <a:pt x="181928" y="81881"/>
                      </a:lnTo>
                      <a:lnTo>
                        <a:pt x="181928" y="139959"/>
                      </a:lnTo>
                      <a:cubicBezTo>
                        <a:pt x="174308" y="154241"/>
                        <a:pt x="162878" y="165666"/>
                        <a:pt x="148590" y="175187"/>
                      </a:cubicBezTo>
                      <a:cubicBezTo>
                        <a:pt x="134303" y="184708"/>
                        <a:pt x="116205" y="190421"/>
                        <a:pt x="94298" y="190421"/>
                      </a:cubicBezTo>
                      <a:cubicBezTo>
                        <a:pt x="75248" y="190421"/>
                        <a:pt x="58103" y="186613"/>
                        <a:pt x="43815" y="178044"/>
                      </a:cubicBezTo>
                      <a:cubicBezTo>
                        <a:pt x="29528" y="170427"/>
                        <a:pt x="19050" y="159001"/>
                        <a:pt x="11430" y="144720"/>
                      </a:cubicBezTo>
                      <a:cubicBezTo>
                        <a:pt x="3810" y="130438"/>
                        <a:pt x="0" y="114253"/>
                        <a:pt x="0" y="95210"/>
                      </a:cubicBezTo>
                      <a:cubicBezTo>
                        <a:pt x="0" y="77121"/>
                        <a:pt x="3810" y="60935"/>
                        <a:pt x="11430" y="45701"/>
                      </a:cubicBezTo>
                      <a:cubicBezTo>
                        <a:pt x="19050" y="30467"/>
                        <a:pt x="29528" y="19994"/>
                        <a:pt x="43815" y="12377"/>
                      </a:cubicBezTo>
                      <a:cubicBezTo>
                        <a:pt x="58103" y="4761"/>
                        <a:pt x="74295" y="0"/>
                        <a:pt x="93345" y="0"/>
                      </a:cubicBezTo>
                      <a:cubicBezTo>
                        <a:pt x="118110" y="0"/>
                        <a:pt x="137160" y="5713"/>
                        <a:pt x="152400" y="17138"/>
                      </a:cubicBezTo>
                      <a:cubicBezTo>
                        <a:pt x="167640" y="28563"/>
                        <a:pt x="177165" y="44749"/>
                        <a:pt x="180023" y="64743"/>
                      </a:cubicBezTo>
                      <a:lnTo>
                        <a:pt x="119063" y="6474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49" name="Google Shape;949;g283a1922f65_2_3"/>
                <p:cNvSpPr/>
                <p:nvPr/>
              </p:nvSpPr>
              <p:spPr>
                <a:xfrm>
                  <a:off x="2676841" y="3188436"/>
                  <a:ext cx="157162" cy="186612"/>
                </a:xfrm>
                <a:custGeom>
                  <a:avLst/>
                  <a:gdLst/>
                  <a:ahLst/>
                  <a:cxnLst/>
                  <a:rect l="l" t="t" r="r" b="b"/>
                  <a:pathLst>
                    <a:path w="157162" h="186612" extrusionOk="0">
                      <a:moveTo>
                        <a:pt x="93345" y="185660"/>
                      </a:moveTo>
                      <a:lnTo>
                        <a:pt x="58103" y="119013"/>
                      </a:lnTo>
                      <a:lnTo>
                        <a:pt x="58103" y="119013"/>
                      </a:lnTo>
                      <a:lnTo>
                        <a:pt x="58103" y="185660"/>
                      </a:lnTo>
                      <a:lnTo>
                        <a:pt x="0" y="185660"/>
                      </a:lnTo>
                      <a:lnTo>
                        <a:pt x="0" y="0"/>
                      </a:lnTo>
                      <a:lnTo>
                        <a:pt x="86678" y="0"/>
                      </a:lnTo>
                      <a:cubicBezTo>
                        <a:pt x="101917" y="0"/>
                        <a:pt x="114300" y="2856"/>
                        <a:pt x="125730" y="7617"/>
                      </a:cubicBezTo>
                      <a:cubicBezTo>
                        <a:pt x="136208" y="13330"/>
                        <a:pt x="144780" y="19994"/>
                        <a:pt x="149542" y="29515"/>
                      </a:cubicBezTo>
                      <a:cubicBezTo>
                        <a:pt x="154305" y="39036"/>
                        <a:pt x="157163" y="49510"/>
                        <a:pt x="157163" y="60935"/>
                      </a:cubicBezTo>
                      <a:cubicBezTo>
                        <a:pt x="157163" y="73312"/>
                        <a:pt x="153353" y="84737"/>
                        <a:pt x="146685" y="94258"/>
                      </a:cubicBezTo>
                      <a:cubicBezTo>
                        <a:pt x="140017" y="103779"/>
                        <a:pt x="129540" y="110444"/>
                        <a:pt x="117158" y="115205"/>
                      </a:cubicBezTo>
                      <a:lnTo>
                        <a:pt x="157163" y="186613"/>
                      </a:lnTo>
                      <a:lnTo>
                        <a:pt x="93345" y="186613"/>
                      </a:lnTo>
                      <a:close/>
                      <a:moveTo>
                        <a:pt x="58103" y="80929"/>
                      </a:moveTo>
                      <a:lnTo>
                        <a:pt x="80963" y="80929"/>
                      </a:lnTo>
                      <a:cubicBezTo>
                        <a:pt x="86678" y="80929"/>
                        <a:pt x="90488" y="79977"/>
                        <a:pt x="93345" y="77121"/>
                      </a:cubicBezTo>
                      <a:cubicBezTo>
                        <a:pt x="96203" y="74264"/>
                        <a:pt x="97155" y="70456"/>
                        <a:pt x="97155" y="64743"/>
                      </a:cubicBezTo>
                      <a:cubicBezTo>
                        <a:pt x="97155" y="59983"/>
                        <a:pt x="95250" y="56174"/>
                        <a:pt x="92392" y="53318"/>
                      </a:cubicBezTo>
                      <a:cubicBezTo>
                        <a:pt x="89535" y="50462"/>
                        <a:pt x="85725" y="49510"/>
                        <a:pt x="80010" y="49510"/>
                      </a:cubicBezTo>
                      <a:lnTo>
                        <a:pt x="57150" y="49510"/>
                      </a:lnTo>
                      <a:lnTo>
                        <a:pt x="57150" y="8092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50" name="Google Shape;950;g283a1922f65_2_3"/>
                <p:cNvSpPr/>
                <p:nvPr/>
              </p:nvSpPr>
              <p:spPr>
                <a:xfrm>
                  <a:off x="2853054" y="3188436"/>
                  <a:ext cx="58102" cy="185660"/>
                </a:xfrm>
                <a:custGeom>
                  <a:avLst/>
                  <a:gdLst/>
                  <a:ahLst/>
                  <a:cxnLst/>
                  <a:rect l="l" t="t" r="r" b="b"/>
                  <a:pathLst>
                    <a:path w="58102" h="185660" extrusionOk="0">
                      <a:moveTo>
                        <a:pt x="58103" y="0"/>
                      </a:moveTo>
                      <a:lnTo>
                        <a:pt x="58103" y="185660"/>
                      </a:lnTo>
                      <a:lnTo>
                        <a:pt x="0" y="185660"/>
                      </a:lnTo>
                      <a:lnTo>
                        <a:pt x="0" y="0"/>
                      </a:lnTo>
                      <a:lnTo>
                        <a:pt x="58103"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51" name="Google Shape;951;g283a1922f65_2_3"/>
                <p:cNvSpPr/>
                <p:nvPr/>
              </p:nvSpPr>
              <p:spPr>
                <a:xfrm>
                  <a:off x="2275839" y="3402660"/>
                  <a:ext cx="131444" cy="186612"/>
                </a:xfrm>
                <a:custGeom>
                  <a:avLst/>
                  <a:gdLst/>
                  <a:ahLst/>
                  <a:cxnLst/>
                  <a:rect l="l" t="t" r="r" b="b"/>
                  <a:pathLst>
                    <a:path w="131444" h="186612" extrusionOk="0">
                      <a:moveTo>
                        <a:pt x="131445" y="0"/>
                      </a:moveTo>
                      <a:lnTo>
                        <a:pt x="131445" y="46653"/>
                      </a:lnTo>
                      <a:lnTo>
                        <a:pt x="58102" y="46653"/>
                      </a:lnTo>
                      <a:lnTo>
                        <a:pt x="58102" y="72360"/>
                      </a:lnTo>
                      <a:lnTo>
                        <a:pt x="110490" y="72360"/>
                      </a:lnTo>
                      <a:lnTo>
                        <a:pt x="110490" y="116157"/>
                      </a:lnTo>
                      <a:lnTo>
                        <a:pt x="58102" y="116157"/>
                      </a:lnTo>
                      <a:lnTo>
                        <a:pt x="58102" y="186613"/>
                      </a:lnTo>
                      <a:lnTo>
                        <a:pt x="0" y="186613"/>
                      </a:lnTo>
                      <a:lnTo>
                        <a:pt x="0" y="952"/>
                      </a:lnTo>
                      <a:lnTo>
                        <a:pt x="131445" y="952"/>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52" name="Google Shape;952;g283a1922f65_2_3"/>
                <p:cNvSpPr/>
                <p:nvPr/>
              </p:nvSpPr>
              <p:spPr>
                <a:xfrm>
                  <a:off x="2420619" y="3397899"/>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9"/>
                        <a:pt x="79058"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53" name="Google Shape;953;g283a1922f65_2_3"/>
                <p:cNvSpPr/>
                <p:nvPr/>
              </p:nvSpPr>
              <p:spPr>
                <a:xfrm>
                  <a:off x="2628264" y="3397899"/>
                  <a:ext cx="191452" cy="192325"/>
                </a:xfrm>
                <a:custGeom>
                  <a:avLst/>
                  <a:gdLst/>
                  <a:ahLst/>
                  <a:cxnLst/>
                  <a:rect l="l" t="t" r="r" b="b"/>
                  <a:pathLst>
                    <a:path w="191452" h="192325" extrusionOk="0">
                      <a:moveTo>
                        <a:pt x="48577" y="179948"/>
                      </a:moveTo>
                      <a:cubicBezTo>
                        <a:pt x="34290" y="171379"/>
                        <a:pt x="21907" y="159954"/>
                        <a:pt x="13335" y="145672"/>
                      </a:cubicBezTo>
                      <a:cubicBezTo>
                        <a:pt x="4763" y="131390"/>
                        <a:pt x="0" y="115205"/>
                        <a:pt x="0" y="96163"/>
                      </a:cubicBezTo>
                      <a:cubicBezTo>
                        <a:pt x="0" y="78073"/>
                        <a:pt x="4763" y="61887"/>
                        <a:pt x="13335" y="46653"/>
                      </a:cubicBezTo>
                      <a:cubicBezTo>
                        <a:pt x="21907" y="32372"/>
                        <a:pt x="33338" y="20946"/>
                        <a:pt x="48577" y="12377"/>
                      </a:cubicBezTo>
                      <a:cubicBezTo>
                        <a:pt x="62865" y="3809"/>
                        <a:pt x="79057"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7" y="192325"/>
                        <a:pt x="62865" y="188517"/>
                        <a:pt x="48577"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2"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2" y="138055"/>
                      </a:cubicBezTo>
                      <a:cubicBezTo>
                        <a:pt x="107632" y="138055"/>
                        <a:pt x="117157" y="134247"/>
                        <a:pt x="122872"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54" name="Google Shape;954;g283a1922f65_2_3"/>
                <p:cNvSpPr/>
                <p:nvPr/>
              </p:nvSpPr>
              <p:spPr>
                <a:xfrm>
                  <a:off x="2840671" y="3401708"/>
                  <a:ext cx="173355" cy="185660"/>
                </a:xfrm>
                <a:custGeom>
                  <a:avLst/>
                  <a:gdLst/>
                  <a:ahLst/>
                  <a:cxnLst/>
                  <a:rect l="l" t="t" r="r" b="b"/>
                  <a:pathLst>
                    <a:path w="173355"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3" y="123774"/>
                      </a:moveTo>
                      <a:cubicBezTo>
                        <a:pt x="111443" y="116157"/>
                        <a:pt x="115253" y="106636"/>
                        <a:pt x="115253" y="93306"/>
                      </a:cubicBezTo>
                      <a:cubicBezTo>
                        <a:pt x="115253" y="79977"/>
                        <a:pt x="111443" y="69504"/>
                        <a:pt x="103823" y="62839"/>
                      </a:cubicBezTo>
                      <a:cubicBezTo>
                        <a:pt x="96203" y="55222"/>
                        <a:pt x="85725" y="52366"/>
                        <a:pt x="72390" y="52366"/>
                      </a:cubicBezTo>
                      <a:lnTo>
                        <a:pt x="58103" y="52366"/>
                      </a:lnTo>
                      <a:lnTo>
                        <a:pt x="58103" y="135199"/>
                      </a:lnTo>
                      <a:lnTo>
                        <a:pt x="72390" y="135199"/>
                      </a:lnTo>
                      <a:cubicBezTo>
                        <a:pt x="85725" y="134247"/>
                        <a:pt x="96203" y="131390"/>
                        <a:pt x="103823" y="123774"/>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55" name="Google Shape;955;g283a1922f65_2_3"/>
                <p:cNvSpPr/>
                <p:nvPr/>
              </p:nvSpPr>
              <p:spPr>
                <a:xfrm>
                  <a:off x="2275839" y="3616883"/>
                  <a:ext cx="123825" cy="185660"/>
                </a:xfrm>
                <a:custGeom>
                  <a:avLst/>
                  <a:gdLst/>
                  <a:ahLst/>
                  <a:cxnLst/>
                  <a:rect l="l" t="t" r="r" b="b"/>
                  <a:pathLst>
                    <a:path w="123825" h="185660" extrusionOk="0">
                      <a:moveTo>
                        <a:pt x="58102" y="45701"/>
                      </a:moveTo>
                      <a:lnTo>
                        <a:pt x="58102" y="68552"/>
                      </a:lnTo>
                      <a:lnTo>
                        <a:pt x="116205" y="68552"/>
                      </a:lnTo>
                      <a:lnTo>
                        <a:pt x="116205" y="112348"/>
                      </a:lnTo>
                      <a:lnTo>
                        <a:pt x="58102" y="112348"/>
                      </a:lnTo>
                      <a:lnTo>
                        <a:pt x="58102" y="139007"/>
                      </a:lnTo>
                      <a:lnTo>
                        <a:pt x="123825" y="139007"/>
                      </a:lnTo>
                      <a:lnTo>
                        <a:pt x="123825" y="185660"/>
                      </a:lnTo>
                      <a:lnTo>
                        <a:pt x="0" y="185660"/>
                      </a:lnTo>
                      <a:lnTo>
                        <a:pt x="0" y="0"/>
                      </a:lnTo>
                      <a:lnTo>
                        <a:pt x="123825" y="0"/>
                      </a:lnTo>
                      <a:lnTo>
                        <a:pt x="123825" y="46653"/>
                      </a:lnTo>
                      <a:lnTo>
                        <a:pt x="58102" y="4665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56" name="Google Shape;956;g283a1922f65_2_3"/>
                <p:cNvSpPr/>
                <p:nvPr/>
              </p:nvSpPr>
              <p:spPr>
                <a:xfrm>
                  <a:off x="2422524" y="3615931"/>
                  <a:ext cx="173354" cy="185660"/>
                </a:xfrm>
                <a:custGeom>
                  <a:avLst/>
                  <a:gdLst/>
                  <a:ahLst/>
                  <a:cxnLst/>
                  <a:rect l="l" t="t" r="r" b="b"/>
                  <a:pathLst>
                    <a:path w="173354"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6203" y="0"/>
                        <a:pt x="113347" y="4761"/>
                        <a:pt x="128588" y="12377"/>
                      </a:cubicBezTo>
                      <a:close/>
                      <a:moveTo>
                        <a:pt x="102870" y="123774"/>
                      </a:moveTo>
                      <a:cubicBezTo>
                        <a:pt x="110490" y="116157"/>
                        <a:pt x="114300" y="106636"/>
                        <a:pt x="114300" y="93306"/>
                      </a:cubicBezTo>
                      <a:cubicBezTo>
                        <a:pt x="114300" y="79977"/>
                        <a:pt x="110490" y="69504"/>
                        <a:pt x="102870" y="62839"/>
                      </a:cubicBezTo>
                      <a:cubicBezTo>
                        <a:pt x="95250" y="55222"/>
                        <a:pt x="84772" y="52366"/>
                        <a:pt x="71438" y="52366"/>
                      </a:cubicBezTo>
                      <a:lnTo>
                        <a:pt x="57150" y="52366"/>
                      </a:lnTo>
                      <a:lnTo>
                        <a:pt x="57150" y="135199"/>
                      </a:lnTo>
                      <a:lnTo>
                        <a:pt x="71438" y="135199"/>
                      </a:lnTo>
                      <a:cubicBezTo>
                        <a:pt x="84772" y="134247"/>
                        <a:pt x="95250" y="130438"/>
                        <a:pt x="102870" y="123774"/>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57" name="Google Shape;957;g283a1922f65_2_3"/>
                <p:cNvSpPr/>
                <p:nvPr/>
              </p:nvSpPr>
              <p:spPr>
                <a:xfrm>
                  <a:off x="2614929" y="3615931"/>
                  <a:ext cx="165735" cy="188516"/>
                </a:xfrm>
                <a:custGeom>
                  <a:avLst/>
                  <a:gdLst/>
                  <a:ahLst/>
                  <a:cxnLst/>
                  <a:rect l="l" t="t" r="r" b="b"/>
                  <a:pathLst>
                    <a:path w="165735" h="188516" extrusionOk="0">
                      <a:moveTo>
                        <a:pt x="59055" y="0"/>
                      </a:moveTo>
                      <a:lnTo>
                        <a:pt x="59055" y="104732"/>
                      </a:lnTo>
                      <a:cubicBezTo>
                        <a:pt x="59055" y="113300"/>
                        <a:pt x="60960" y="119965"/>
                        <a:pt x="64770" y="124726"/>
                      </a:cubicBezTo>
                      <a:cubicBezTo>
                        <a:pt x="68580" y="129486"/>
                        <a:pt x="74295" y="132342"/>
                        <a:pt x="82867" y="132342"/>
                      </a:cubicBezTo>
                      <a:cubicBezTo>
                        <a:pt x="91440" y="132342"/>
                        <a:pt x="97155" y="129486"/>
                        <a:pt x="101917" y="124726"/>
                      </a:cubicBezTo>
                      <a:cubicBezTo>
                        <a:pt x="105728" y="119965"/>
                        <a:pt x="107633" y="113300"/>
                        <a:pt x="107633" y="104732"/>
                      </a:cubicBezTo>
                      <a:lnTo>
                        <a:pt x="107633" y="0"/>
                      </a:lnTo>
                      <a:lnTo>
                        <a:pt x="165735" y="0"/>
                      </a:lnTo>
                      <a:lnTo>
                        <a:pt x="165735" y="104732"/>
                      </a:lnTo>
                      <a:cubicBezTo>
                        <a:pt x="165735" y="122821"/>
                        <a:pt x="161925" y="137103"/>
                        <a:pt x="154305" y="150433"/>
                      </a:cubicBezTo>
                      <a:cubicBezTo>
                        <a:pt x="146685" y="162810"/>
                        <a:pt x="137160" y="172331"/>
                        <a:pt x="123825" y="178996"/>
                      </a:cubicBezTo>
                      <a:cubicBezTo>
                        <a:pt x="111442" y="185660"/>
                        <a:pt x="97155" y="188517"/>
                        <a:pt x="80963" y="188517"/>
                      </a:cubicBezTo>
                      <a:cubicBezTo>
                        <a:pt x="64770" y="188517"/>
                        <a:pt x="51435" y="185660"/>
                        <a:pt x="39053" y="178996"/>
                      </a:cubicBezTo>
                      <a:cubicBezTo>
                        <a:pt x="26670" y="172331"/>
                        <a:pt x="17145" y="163762"/>
                        <a:pt x="10478" y="150433"/>
                      </a:cubicBezTo>
                      <a:cubicBezTo>
                        <a:pt x="3810" y="138055"/>
                        <a:pt x="0" y="122821"/>
                        <a:pt x="0" y="104732"/>
                      </a:cubicBezTo>
                      <a:lnTo>
                        <a:pt x="0" y="0"/>
                      </a:lnTo>
                      <a:lnTo>
                        <a:pt x="59055"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958" name="Google Shape;958;g283a1922f65_2_3"/>
              <p:cNvGrpSpPr/>
              <p:nvPr/>
            </p:nvGrpSpPr>
            <p:grpSpPr>
              <a:xfrm>
                <a:off x="2270124" y="2609557"/>
                <a:ext cx="904874" cy="408453"/>
                <a:chOff x="2270124" y="2609557"/>
                <a:chExt cx="904874" cy="408453"/>
              </a:xfrm>
            </p:grpSpPr>
            <p:sp>
              <p:nvSpPr>
                <p:cNvPr id="959" name="Google Shape;959;g283a1922f65_2_3"/>
                <p:cNvSpPr/>
                <p:nvPr/>
              </p:nvSpPr>
              <p:spPr>
                <a:xfrm>
                  <a:off x="2275839" y="2615269"/>
                  <a:ext cx="160019" cy="185660"/>
                </a:xfrm>
                <a:custGeom>
                  <a:avLst/>
                  <a:gdLst/>
                  <a:ahLst/>
                  <a:cxnLst/>
                  <a:rect l="l" t="t" r="r" b="b"/>
                  <a:pathLst>
                    <a:path w="160019" h="185660" extrusionOk="0">
                      <a:moveTo>
                        <a:pt x="150495" y="105684"/>
                      </a:moveTo>
                      <a:cubicBezTo>
                        <a:pt x="157163" y="114253"/>
                        <a:pt x="160020" y="122822"/>
                        <a:pt x="160020" y="134247"/>
                      </a:cubicBezTo>
                      <a:cubicBezTo>
                        <a:pt x="160020" y="150433"/>
                        <a:pt x="154305" y="162810"/>
                        <a:pt x="143827" y="172331"/>
                      </a:cubicBezTo>
                      <a:cubicBezTo>
                        <a:pt x="133350" y="180900"/>
                        <a:pt x="117157" y="185660"/>
                        <a:pt x="97155" y="185660"/>
                      </a:cubicBezTo>
                      <a:lnTo>
                        <a:pt x="0" y="185660"/>
                      </a:lnTo>
                      <a:lnTo>
                        <a:pt x="0" y="0"/>
                      </a:lnTo>
                      <a:lnTo>
                        <a:pt x="95250" y="0"/>
                      </a:lnTo>
                      <a:cubicBezTo>
                        <a:pt x="114300" y="0"/>
                        <a:pt x="128588" y="3808"/>
                        <a:pt x="140017" y="12377"/>
                      </a:cubicBezTo>
                      <a:cubicBezTo>
                        <a:pt x="150495" y="20946"/>
                        <a:pt x="156210" y="32372"/>
                        <a:pt x="156210" y="48557"/>
                      </a:cubicBezTo>
                      <a:cubicBezTo>
                        <a:pt x="156210" y="59031"/>
                        <a:pt x="153352" y="68552"/>
                        <a:pt x="147638" y="76168"/>
                      </a:cubicBezTo>
                      <a:cubicBezTo>
                        <a:pt x="141922" y="83785"/>
                        <a:pt x="134302" y="88546"/>
                        <a:pt x="124777" y="91402"/>
                      </a:cubicBezTo>
                      <a:cubicBezTo>
                        <a:pt x="136207" y="92354"/>
                        <a:pt x="144780" y="97115"/>
                        <a:pt x="150495" y="105684"/>
                      </a:cubicBezTo>
                      <a:close/>
                      <a:moveTo>
                        <a:pt x="58102" y="71408"/>
                      </a:moveTo>
                      <a:lnTo>
                        <a:pt x="80963" y="71408"/>
                      </a:lnTo>
                      <a:cubicBezTo>
                        <a:pt x="86677" y="71408"/>
                        <a:pt x="90488" y="70456"/>
                        <a:pt x="92392" y="68552"/>
                      </a:cubicBezTo>
                      <a:cubicBezTo>
                        <a:pt x="94297" y="66647"/>
                        <a:pt x="96202" y="62839"/>
                        <a:pt x="96202" y="59031"/>
                      </a:cubicBezTo>
                      <a:cubicBezTo>
                        <a:pt x="96202" y="54270"/>
                        <a:pt x="95250" y="51414"/>
                        <a:pt x="92392" y="48557"/>
                      </a:cubicBezTo>
                      <a:cubicBezTo>
                        <a:pt x="89535" y="45701"/>
                        <a:pt x="85725" y="45701"/>
                        <a:pt x="80963" y="45701"/>
                      </a:cubicBezTo>
                      <a:lnTo>
                        <a:pt x="58102" y="45701"/>
                      </a:lnTo>
                      <a:lnTo>
                        <a:pt x="58102" y="71408"/>
                      </a:lnTo>
                      <a:close/>
                      <a:moveTo>
                        <a:pt x="96202" y="135199"/>
                      </a:moveTo>
                      <a:cubicBezTo>
                        <a:pt x="99060" y="133295"/>
                        <a:pt x="100013" y="129486"/>
                        <a:pt x="100013" y="125678"/>
                      </a:cubicBezTo>
                      <a:cubicBezTo>
                        <a:pt x="100013" y="117109"/>
                        <a:pt x="95250" y="112348"/>
                        <a:pt x="84772" y="112348"/>
                      </a:cubicBezTo>
                      <a:lnTo>
                        <a:pt x="58102" y="112348"/>
                      </a:lnTo>
                      <a:lnTo>
                        <a:pt x="58102" y="139007"/>
                      </a:lnTo>
                      <a:lnTo>
                        <a:pt x="84772" y="139007"/>
                      </a:lnTo>
                      <a:cubicBezTo>
                        <a:pt x="90488" y="138055"/>
                        <a:pt x="94297" y="137103"/>
                        <a:pt x="96202" y="135199"/>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60" name="Google Shape;960;g283a1922f65_2_3"/>
                <p:cNvSpPr/>
                <p:nvPr/>
              </p:nvSpPr>
              <p:spPr>
                <a:xfrm>
                  <a:off x="2455862" y="2614317"/>
                  <a:ext cx="114300" cy="185660"/>
                </a:xfrm>
                <a:custGeom>
                  <a:avLst/>
                  <a:gdLst/>
                  <a:ahLst/>
                  <a:cxnLst/>
                  <a:rect l="l" t="t" r="r" b="b"/>
                  <a:pathLst>
                    <a:path w="114300" h="185660" extrusionOk="0">
                      <a:moveTo>
                        <a:pt x="58103" y="141864"/>
                      </a:moveTo>
                      <a:lnTo>
                        <a:pt x="114300" y="141864"/>
                      </a:lnTo>
                      <a:lnTo>
                        <a:pt x="114300" y="185660"/>
                      </a:lnTo>
                      <a:lnTo>
                        <a:pt x="0" y="185660"/>
                      </a:lnTo>
                      <a:lnTo>
                        <a:pt x="0" y="0"/>
                      </a:lnTo>
                      <a:lnTo>
                        <a:pt x="58103" y="0"/>
                      </a:lnTo>
                      <a:lnTo>
                        <a:pt x="58103" y="14186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61" name="Google Shape;961;g283a1922f65_2_3"/>
                <p:cNvSpPr/>
                <p:nvPr/>
              </p:nvSpPr>
              <p:spPr>
                <a:xfrm>
                  <a:off x="2582544" y="2609557"/>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8"/>
                        <a:pt x="79058" y="0"/>
                        <a:pt x="97155" y="0"/>
                      </a:cubicBezTo>
                      <a:cubicBezTo>
                        <a:pt x="114300" y="0"/>
                        <a:pt x="130492" y="3808"/>
                        <a:pt x="144780" y="12377"/>
                      </a:cubicBezTo>
                      <a:cubicBezTo>
                        <a:pt x="159067" y="20946"/>
                        <a:pt x="170497" y="31419"/>
                        <a:pt x="179070" y="46653"/>
                      </a:cubicBezTo>
                      <a:cubicBezTo>
                        <a:pt x="187642" y="60935"/>
                        <a:pt x="191452" y="77120"/>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8" y="192325"/>
                        <a:pt x="62865"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62" name="Google Shape;962;g283a1922f65_2_3"/>
                <p:cNvSpPr/>
                <p:nvPr/>
              </p:nvSpPr>
              <p:spPr>
                <a:xfrm>
                  <a:off x="2790189" y="2612413"/>
                  <a:ext cx="182879" cy="192325"/>
                </a:xfrm>
                <a:custGeom>
                  <a:avLst/>
                  <a:gdLst/>
                  <a:ahLst/>
                  <a:cxnLst/>
                  <a:rect l="l" t="t" r="r" b="b"/>
                  <a:pathLst>
                    <a:path w="182879" h="192325" extrusionOk="0">
                      <a:moveTo>
                        <a:pt x="11430" y="45701"/>
                      </a:moveTo>
                      <a:cubicBezTo>
                        <a:pt x="19050" y="31419"/>
                        <a:pt x="29527" y="19994"/>
                        <a:pt x="43815" y="12377"/>
                      </a:cubicBezTo>
                      <a:cubicBezTo>
                        <a:pt x="58102" y="4761"/>
                        <a:pt x="74295" y="0"/>
                        <a:pt x="92392" y="0"/>
                      </a:cubicBezTo>
                      <a:cubicBezTo>
                        <a:pt x="108585" y="0"/>
                        <a:pt x="122872" y="2856"/>
                        <a:pt x="135255" y="9521"/>
                      </a:cubicBezTo>
                      <a:cubicBezTo>
                        <a:pt x="147638" y="16186"/>
                        <a:pt x="158115" y="23803"/>
                        <a:pt x="166688" y="35228"/>
                      </a:cubicBezTo>
                      <a:cubicBezTo>
                        <a:pt x="174307"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7" y="66647"/>
                      </a:cubicBezTo>
                      <a:cubicBezTo>
                        <a:pt x="61913" y="74264"/>
                        <a:pt x="59055" y="83785"/>
                        <a:pt x="59055" y="96163"/>
                      </a:cubicBezTo>
                      <a:cubicBezTo>
                        <a:pt x="59055" y="108540"/>
                        <a:pt x="61913" y="118061"/>
                        <a:pt x="67627" y="125678"/>
                      </a:cubicBezTo>
                      <a:cubicBezTo>
                        <a:pt x="73342" y="133295"/>
                        <a:pt x="80963" y="137103"/>
                        <a:pt x="90488" y="137103"/>
                      </a:cubicBezTo>
                      <a:cubicBezTo>
                        <a:pt x="97155" y="137103"/>
                        <a:pt x="102870" y="135199"/>
                        <a:pt x="108585" y="132343"/>
                      </a:cubicBezTo>
                      <a:cubicBezTo>
                        <a:pt x="113347" y="128534"/>
                        <a:pt x="118110" y="123774"/>
                        <a:pt x="120967" y="118061"/>
                      </a:cubicBezTo>
                      <a:lnTo>
                        <a:pt x="182880" y="118061"/>
                      </a:lnTo>
                      <a:cubicBezTo>
                        <a:pt x="180022" y="132343"/>
                        <a:pt x="175260" y="145672"/>
                        <a:pt x="166688" y="157097"/>
                      </a:cubicBezTo>
                      <a:cubicBezTo>
                        <a:pt x="159067" y="168523"/>
                        <a:pt x="148590" y="177091"/>
                        <a:pt x="135255" y="182804"/>
                      </a:cubicBezTo>
                      <a:cubicBezTo>
                        <a:pt x="122872" y="188517"/>
                        <a:pt x="108585" y="192325"/>
                        <a:pt x="92392" y="192325"/>
                      </a:cubicBezTo>
                      <a:cubicBezTo>
                        <a:pt x="73342" y="192325"/>
                        <a:pt x="57150" y="188517"/>
                        <a:pt x="43815" y="179948"/>
                      </a:cubicBezTo>
                      <a:cubicBezTo>
                        <a:pt x="29527" y="172331"/>
                        <a:pt x="19050" y="160906"/>
                        <a:pt x="11430" y="146624"/>
                      </a:cubicBezTo>
                      <a:cubicBezTo>
                        <a:pt x="3810" y="132343"/>
                        <a:pt x="0" y="116157"/>
                        <a:pt x="0" y="97115"/>
                      </a:cubicBezTo>
                      <a:cubicBezTo>
                        <a:pt x="0" y="76168"/>
                        <a:pt x="3810" y="59983"/>
                        <a:pt x="11430" y="45701"/>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63" name="Google Shape;963;g283a1922f65_2_3"/>
                <p:cNvSpPr/>
                <p:nvPr/>
              </p:nvSpPr>
              <p:spPr>
                <a:xfrm>
                  <a:off x="2993071" y="2614317"/>
                  <a:ext cx="181927" cy="186612"/>
                </a:xfrm>
                <a:custGeom>
                  <a:avLst/>
                  <a:gdLst/>
                  <a:ahLst/>
                  <a:cxnLst/>
                  <a:rect l="l" t="t" r="r" b="b"/>
                  <a:pathLst>
                    <a:path w="181927" h="186612" extrusionOk="0">
                      <a:moveTo>
                        <a:pt x="112395" y="185660"/>
                      </a:moveTo>
                      <a:lnTo>
                        <a:pt x="58103" y="104732"/>
                      </a:lnTo>
                      <a:lnTo>
                        <a:pt x="58103" y="185660"/>
                      </a:lnTo>
                      <a:lnTo>
                        <a:pt x="0" y="185660"/>
                      </a:lnTo>
                      <a:lnTo>
                        <a:pt x="0" y="0"/>
                      </a:lnTo>
                      <a:lnTo>
                        <a:pt x="58103" y="0"/>
                      </a:lnTo>
                      <a:lnTo>
                        <a:pt x="58103" y="78073"/>
                      </a:lnTo>
                      <a:lnTo>
                        <a:pt x="111443" y="0"/>
                      </a:lnTo>
                      <a:lnTo>
                        <a:pt x="177165" y="0"/>
                      </a:lnTo>
                      <a:lnTo>
                        <a:pt x="113347" y="89498"/>
                      </a:lnTo>
                      <a:lnTo>
                        <a:pt x="181928" y="186612"/>
                      </a:lnTo>
                      <a:lnTo>
                        <a:pt x="112395" y="186612"/>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64" name="Google Shape;964;g283a1922f65_2_3"/>
                <p:cNvSpPr/>
                <p:nvPr/>
              </p:nvSpPr>
              <p:spPr>
                <a:xfrm>
                  <a:off x="2270124" y="2825685"/>
                  <a:ext cx="182879" cy="192325"/>
                </a:xfrm>
                <a:custGeom>
                  <a:avLst/>
                  <a:gdLst/>
                  <a:ahLst/>
                  <a:cxnLst/>
                  <a:rect l="l" t="t" r="r" b="b"/>
                  <a:pathLst>
                    <a:path w="182879" h="192325" extrusionOk="0">
                      <a:moveTo>
                        <a:pt x="11430" y="45701"/>
                      </a:moveTo>
                      <a:cubicBezTo>
                        <a:pt x="19050" y="31419"/>
                        <a:pt x="29528" y="19994"/>
                        <a:pt x="43815" y="12377"/>
                      </a:cubicBezTo>
                      <a:cubicBezTo>
                        <a:pt x="58103" y="4761"/>
                        <a:pt x="74295" y="0"/>
                        <a:pt x="92392" y="0"/>
                      </a:cubicBezTo>
                      <a:cubicBezTo>
                        <a:pt x="108585" y="0"/>
                        <a:pt x="122872" y="2856"/>
                        <a:pt x="135255" y="9521"/>
                      </a:cubicBezTo>
                      <a:cubicBezTo>
                        <a:pt x="147638" y="16186"/>
                        <a:pt x="158115" y="23803"/>
                        <a:pt x="166688" y="35228"/>
                      </a:cubicBezTo>
                      <a:cubicBezTo>
                        <a:pt x="174308"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8" y="66647"/>
                      </a:cubicBezTo>
                      <a:cubicBezTo>
                        <a:pt x="61913" y="74264"/>
                        <a:pt x="59055" y="83785"/>
                        <a:pt x="59055" y="96162"/>
                      </a:cubicBezTo>
                      <a:cubicBezTo>
                        <a:pt x="59055" y="108540"/>
                        <a:pt x="61913" y="118061"/>
                        <a:pt x="67628" y="125678"/>
                      </a:cubicBezTo>
                      <a:cubicBezTo>
                        <a:pt x="73342" y="133295"/>
                        <a:pt x="80963" y="137103"/>
                        <a:pt x="90488" y="137103"/>
                      </a:cubicBezTo>
                      <a:cubicBezTo>
                        <a:pt x="97155" y="137103"/>
                        <a:pt x="102870" y="135199"/>
                        <a:pt x="108585" y="132342"/>
                      </a:cubicBezTo>
                      <a:cubicBezTo>
                        <a:pt x="113347" y="128534"/>
                        <a:pt x="118110" y="123774"/>
                        <a:pt x="120967" y="118061"/>
                      </a:cubicBezTo>
                      <a:lnTo>
                        <a:pt x="182880" y="118061"/>
                      </a:lnTo>
                      <a:cubicBezTo>
                        <a:pt x="180022" y="132342"/>
                        <a:pt x="175260" y="145672"/>
                        <a:pt x="166688" y="157097"/>
                      </a:cubicBezTo>
                      <a:cubicBezTo>
                        <a:pt x="159067" y="168522"/>
                        <a:pt x="148590" y="177091"/>
                        <a:pt x="135255" y="182804"/>
                      </a:cubicBezTo>
                      <a:cubicBezTo>
                        <a:pt x="122872" y="188517"/>
                        <a:pt x="108585" y="192325"/>
                        <a:pt x="92392" y="192325"/>
                      </a:cubicBezTo>
                      <a:cubicBezTo>
                        <a:pt x="73342" y="192325"/>
                        <a:pt x="57150" y="188517"/>
                        <a:pt x="43815" y="179948"/>
                      </a:cubicBezTo>
                      <a:cubicBezTo>
                        <a:pt x="29528" y="172331"/>
                        <a:pt x="19050" y="160906"/>
                        <a:pt x="11430" y="146624"/>
                      </a:cubicBezTo>
                      <a:cubicBezTo>
                        <a:pt x="3810" y="132342"/>
                        <a:pt x="0" y="116157"/>
                        <a:pt x="0" y="97115"/>
                      </a:cubicBezTo>
                      <a:cubicBezTo>
                        <a:pt x="953" y="77120"/>
                        <a:pt x="4763" y="59983"/>
                        <a:pt x="11430" y="45701"/>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65" name="Google Shape;965;g283a1922f65_2_3"/>
                <p:cNvSpPr/>
                <p:nvPr/>
              </p:nvSpPr>
              <p:spPr>
                <a:xfrm>
                  <a:off x="2473959" y="2827589"/>
                  <a:ext cx="171450" cy="186612"/>
                </a:xfrm>
                <a:custGeom>
                  <a:avLst/>
                  <a:gdLst/>
                  <a:ahLst/>
                  <a:cxnLst/>
                  <a:rect l="l" t="t" r="r" b="b"/>
                  <a:pathLst>
                    <a:path w="171450" h="186612" extrusionOk="0">
                      <a:moveTo>
                        <a:pt x="171450" y="0"/>
                      </a:moveTo>
                      <a:lnTo>
                        <a:pt x="171450" y="185660"/>
                      </a:lnTo>
                      <a:lnTo>
                        <a:pt x="113348" y="185660"/>
                      </a:lnTo>
                      <a:lnTo>
                        <a:pt x="113348" y="114253"/>
                      </a:lnTo>
                      <a:lnTo>
                        <a:pt x="58103" y="114253"/>
                      </a:lnTo>
                      <a:lnTo>
                        <a:pt x="58103" y="186613"/>
                      </a:lnTo>
                      <a:lnTo>
                        <a:pt x="0" y="186613"/>
                      </a:lnTo>
                      <a:lnTo>
                        <a:pt x="0" y="0"/>
                      </a:lnTo>
                      <a:lnTo>
                        <a:pt x="58103" y="0"/>
                      </a:lnTo>
                      <a:lnTo>
                        <a:pt x="58103" y="66647"/>
                      </a:lnTo>
                      <a:lnTo>
                        <a:pt x="113348" y="66647"/>
                      </a:lnTo>
                      <a:lnTo>
                        <a:pt x="113348" y="0"/>
                      </a:lnTo>
                      <a:lnTo>
                        <a:pt x="171450"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66" name="Google Shape;966;g283a1922f65_2_3"/>
                <p:cNvSpPr/>
                <p:nvPr/>
              </p:nvSpPr>
              <p:spPr>
                <a:xfrm>
                  <a:off x="2658744" y="2828541"/>
                  <a:ext cx="202882" cy="185660"/>
                </a:xfrm>
                <a:custGeom>
                  <a:avLst/>
                  <a:gdLst/>
                  <a:ahLst/>
                  <a:cxnLst/>
                  <a:rect l="l" t="t" r="r" b="b"/>
                  <a:pathLst>
                    <a:path w="202882" h="185660" extrusionOk="0">
                      <a:moveTo>
                        <a:pt x="132397" y="157097"/>
                      </a:moveTo>
                      <a:lnTo>
                        <a:pt x="70485" y="157097"/>
                      </a:lnTo>
                      <a:lnTo>
                        <a:pt x="60960" y="185660"/>
                      </a:lnTo>
                      <a:lnTo>
                        <a:pt x="0" y="185660"/>
                      </a:lnTo>
                      <a:lnTo>
                        <a:pt x="67627" y="0"/>
                      </a:lnTo>
                      <a:lnTo>
                        <a:pt x="135255" y="0"/>
                      </a:lnTo>
                      <a:lnTo>
                        <a:pt x="202883"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67" name="Google Shape;967;g283a1922f65_2_3"/>
                <p:cNvSpPr/>
                <p:nvPr/>
              </p:nvSpPr>
              <p:spPr>
                <a:xfrm>
                  <a:off x="2874962" y="2827589"/>
                  <a:ext cx="59054" cy="185660"/>
                </a:xfrm>
                <a:custGeom>
                  <a:avLst/>
                  <a:gdLst/>
                  <a:ahLst/>
                  <a:cxnLst/>
                  <a:rect l="l" t="t" r="r" b="b"/>
                  <a:pathLst>
                    <a:path w="59054" h="185660" extrusionOk="0">
                      <a:moveTo>
                        <a:pt x="59055" y="0"/>
                      </a:moveTo>
                      <a:lnTo>
                        <a:pt x="59055" y="185660"/>
                      </a:lnTo>
                      <a:lnTo>
                        <a:pt x="0" y="185660"/>
                      </a:lnTo>
                      <a:lnTo>
                        <a:pt x="0" y="0"/>
                      </a:lnTo>
                      <a:lnTo>
                        <a:pt x="59055"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68" name="Google Shape;968;g283a1922f65_2_3"/>
                <p:cNvSpPr/>
                <p:nvPr/>
              </p:nvSpPr>
              <p:spPr>
                <a:xfrm>
                  <a:off x="2959734" y="2827589"/>
                  <a:ext cx="178117" cy="186612"/>
                </a:xfrm>
                <a:custGeom>
                  <a:avLst/>
                  <a:gdLst/>
                  <a:ahLst/>
                  <a:cxnLst/>
                  <a:rect l="l" t="t" r="r" b="b"/>
                  <a:pathLst>
                    <a:path w="178117" h="186612" extrusionOk="0">
                      <a:moveTo>
                        <a:pt x="178118" y="186613"/>
                      </a:moveTo>
                      <a:lnTo>
                        <a:pt x="120015" y="186613"/>
                      </a:lnTo>
                      <a:lnTo>
                        <a:pt x="58103" y="93306"/>
                      </a:lnTo>
                      <a:lnTo>
                        <a:pt x="58103" y="186613"/>
                      </a:lnTo>
                      <a:lnTo>
                        <a:pt x="0" y="186613"/>
                      </a:lnTo>
                      <a:lnTo>
                        <a:pt x="0" y="0"/>
                      </a:lnTo>
                      <a:lnTo>
                        <a:pt x="58103" y="0"/>
                      </a:lnTo>
                      <a:lnTo>
                        <a:pt x="120015" y="95210"/>
                      </a:lnTo>
                      <a:lnTo>
                        <a:pt x="120015" y="0"/>
                      </a:lnTo>
                      <a:lnTo>
                        <a:pt x="178118" y="0"/>
                      </a:lnTo>
                      <a:lnTo>
                        <a:pt x="178118" y="18661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nvGrpSpPr>
              <p:cNvPr id="969" name="Google Shape;969;g283a1922f65_2_3"/>
              <p:cNvGrpSpPr/>
              <p:nvPr/>
            </p:nvGrpSpPr>
            <p:grpSpPr>
              <a:xfrm>
                <a:off x="2307271" y="3065615"/>
                <a:ext cx="207645" cy="85689"/>
                <a:chOff x="2307271" y="3065615"/>
                <a:chExt cx="207645" cy="85689"/>
              </a:xfrm>
            </p:grpSpPr>
            <p:sp>
              <p:nvSpPr>
                <p:cNvPr id="970" name="Google Shape;970;g283a1922f65_2_3"/>
                <p:cNvSpPr/>
                <p:nvPr/>
              </p:nvSpPr>
              <p:spPr>
                <a:xfrm>
                  <a:off x="2307271" y="3068471"/>
                  <a:ext cx="45720" cy="81880"/>
                </a:xfrm>
                <a:custGeom>
                  <a:avLst/>
                  <a:gdLst/>
                  <a:ahLst/>
                  <a:cxnLst/>
                  <a:rect l="l" t="t" r="r" b="b"/>
                  <a:pathLst>
                    <a:path w="45720" h="81880" extrusionOk="0">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71" name="Google Shape;971;g283a1922f65_2_3"/>
                <p:cNvSpPr/>
                <p:nvPr/>
              </p:nvSpPr>
              <p:spPr>
                <a:xfrm>
                  <a:off x="2361564" y="3065615"/>
                  <a:ext cx="83819" cy="85689"/>
                </a:xfrm>
                <a:custGeom>
                  <a:avLst/>
                  <a:gdLst/>
                  <a:ahLst/>
                  <a:cxnLst/>
                  <a:rect l="l" t="t" r="r" b="b"/>
                  <a:pathLst>
                    <a:path w="83819" h="85689" extrusionOk="0">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5689"/>
                        <a:pt x="26670" y="83785"/>
                        <a:pt x="20955" y="79977"/>
                      </a:cubicBezTo>
                      <a:close/>
                      <a:moveTo>
                        <a:pt x="57150" y="72360"/>
                      </a:moveTo>
                      <a:cubicBezTo>
                        <a:pt x="61913" y="69504"/>
                        <a:pt x="65722" y="65695"/>
                        <a:pt x="67627" y="60935"/>
                      </a:cubicBezTo>
                      <a:cubicBezTo>
                        <a:pt x="70485" y="56174"/>
                        <a:pt x="71438" y="50462"/>
                        <a:pt x="71438" y="43797"/>
                      </a:cubicBezTo>
                      <a:cubicBezTo>
                        <a:pt x="71438" y="37132"/>
                        <a:pt x="70485" y="31419"/>
                        <a:pt x="67627" y="26659"/>
                      </a:cubicBezTo>
                      <a:cubicBezTo>
                        <a:pt x="64770" y="21898"/>
                        <a:pt x="60960" y="18090"/>
                        <a:pt x="57150" y="15234"/>
                      </a:cubicBezTo>
                      <a:cubicBezTo>
                        <a:pt x="52388" y="12377"/>
                        <a:pt x="47625" y="11425"/>
                        <a:pt x="41910" y="11425"/>
                      </a:cubicBezTo>
                      <a:cubicBezTo>
                        <a:pt x="36195" y="11425"/>
                        <a:pt x="30480" y="12377"/>
                        <a:pt x="26670" y="15234"/>
                      </a:cubicBezTo>
                      <a:cubicBezTo>
                        <a:pt x="21907" y="18090"/>
                        <a:pt x="18097" y="21898"/>
                        <a:pt x="16192" y="26659"/>
                      </a:cubicBezTo>
                      <a:cubicBezTo>
                        <a:pt x="13335" y="31419"/>
                        <a:pt x="12382" y="37132"/>
                        <a:pt x="12382" y="43797"/>
                      </a:cubicBezTo>
                      <a:cubicBezTo>
                        <a:pt x="12382" y="50462"/>
                        <a:pt x="13335" y="56174"/>
                        <a:pt x="16192" y="60935"/>
                      </a:cubicBezTo>
                      <a:cubicBezTo>
                        <a:pt x="19050" y="65695"/>
                        <a:pt x="22860" y="69504"/>
                        <a:pt x="26670" y="72360"/>
                      </a:cubicBezTo>
                      <a:cubicBezTo>
                        <a:pt x="31432" y="75216"/>
                        <a:pt x="36195" y="76168"/>
                        <a:pt x="41910" y="76168"/>
                      </a:cubicBezTo>
                      <a:cubicBezTo>
                        <a:pt x="47625" y="76168"/>
                        <a:pt x="52388" y="74264"/>
                        <a:pt x="57150" y="7236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sp>
              <p:nvSpPr>
                <p:cNvPr id="972" name="Google Shape;972;g283a1922f65_2_3"/>
                <p:cNvSpPr/>
                <p:nvPr/>
              </p:nvSpPr>
              <p:spPr>
                <a:xfrm>
                  <a:off x="2458719" y="3068471"/>
                  <a:ext cx="56197" cy="81880"/>
                </a:xfrm>
                <a:custGeom>
                  <a:avLst/>
                  <a:gdLst/>
                  <a:ahLst/>
                  <a:cxnLst/>
                  <a:rect l="l" t="t" r="r" b="b"/>
                  <a:pathLst>
                    <a:path w="56197" h="81880" extrusionOk="0">
                      <a:moveTo>
                        <a:pt x="42863" y="81881"/>
                      </a:moveTo>
                      <a:lnTo>
                        <a:pt x="23813" y="48557"/>
                      </a:lnTo>
                      <a:lnTo>
                        <a:pt x="10477" y="48557"/>
                      </a:lnTo>
                      <a:lnTo>
                        <a:pt x="10477" y="81881"/>
                      </a:lnTo>
                      <a:lnTo>
                        <a:pt x="0" y="81881"/>
                      </a:lnTo>
                      <a:lnTo>
                        <a:pt x="0" y="0"/>
                      </a:lnTo>
                      <a:lnTo>
                        <a:pt x="26670" y="0"/>
                      </a:lnTo>
                      <a:cubicBezTo>
                        <a:pt x="32385" y="0"/>
                        <a:pt x="38100" y="952"/>
                        <a:pt x="41910" y="2856"/>
                      </a:cubicBezTo>
                      <a:cubicBezTo>
                        <a:pt x="45720" y="4761"/>
                        <a:pt x="49530" y="7617"/>
                        <a:pt x="51435" y="11425"/>
                      </a:cubicBezTo>
                      <a:cubicBezTo>
                        <a:pt x="53340" y="15234"/>
                        <a:pt x="54292" y="19042"/>
                        <a:pt x="54292" y="23803"/>
                      </a:cubicBezTo>
                      <a:cubicBezTo>
                        <a:pt x="54292" y="29515"/>
                        <a:pt x="52388" y="34276"/>
                        <a:pt x="49530" y="39036"/>
                      </a:cubicBezTo>
                      <a:cubicBezTo>
                        <a:pt x="46672" y="43797"/>
                        <a:pt x="40958" y="46653"/>
                        <a:pt x="35242" y="47605"/>
                      </a:cubicBezTo>
                      <a:lnTo>
                        <a:pt x="56197" y="81881"/>
                      </a:lnTo>
                      <a:lnTo>
                        <a:pt x="42863" y="81881"/>
                      </a:lnTo>
                      <a:close/>
                      <a:moveTo>
                        <a:pt x="10477" y="39988"/>
                      </a:moveTo>
                      <a:lnTo>
                        <a:pt x="26670" y="39988"/>
                      </a:lnTo>
                      <a:cubicBezTo>
                        <a:pt x="32385" y="39988"/>
                        <a:pt x="37147" y="39036"/>
                        <a:pt x="40005" y="36180"/>
                      </a:cubicBezTo>
                      <a:cubicBezTo>
                        <a:pt x="42863" y="33324"/>
                        <a:pt x="44767" y="29515"/>
                        <a:pt x="44767" y="24755"/>
                      </a:cubicBezTo>
                      <a:cubicBezTo>
                        <a:pt x="44767" y="19994"/>
                        <a:pt x="42863" y="16186"/>
                        <a:pt x="40005" y="13329"/>
                      </a:cubicBezTo>
                      <a:cubicBezTo>
                        <a:pt x="37147" y="10473"/>
                        <a:pt x="32385" y="9521"/>
                        <a:pt x="26670" y="9521"/>
                      </a:cubicBezTo>
                      <a:lnTo>
                        <a:pt x="10477" y="9521"/>
                      </a:lnTo>
                      <a:lnTo>
                        <a:pt x="10477" y="39988"/>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632">
                    <a:solidFill>
                      <a:schemeClr val="dk1"/>
                    </a:solidFill>
                    <a:latin typeface="Calibri"/>
                    <a:ea typeface="Calibri"/>
                    <a:cs typeface="Calibri"/>
                    <a:sym typeface="Calibri"/>
                  </a:endParaRPr>
                </a:p>
              </p:txBody>
            </p:sp>
          </p:grpSp>
        </p:grpSp>
      </p:grpSp>
      <p:sp>
        <p:nvSpPr>
          <p:cNvPr id="973" name="Google Shape;973;g283a1922f65_2_3"/>
          <p:cNvSpPr txBox="1"/>
          <p:nvPr/>
        </p:nvSpPr>
        <p:spPr>
          <a:xfrm>
            <a:off x="1380470" y="5741802"/>
            <a:ext cx="7064887" cy="439411"/>
          </a:xfrm>
          <a:prstGeom prst="rect">
            <a:avLst/>
          </a:prstGeom>
          <a:noFill/>
          <a:ln>
            <a:noFill/>
          </a:ln>
        </p:spPr>
        <p:txBody>
          <a:bodyPr spcFirstLastPara="1" wrap="square" lIns="82904" tIns="41441" rIns="82904" bIns="41441"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GB" sz="1088">
                <a:solidFill>
                  <a:schemeClr val="dk1"/>
                </a:solidFill>
                <a:latin typeface="Open Sans"/>
                <a:ea typeface="Open Sans"/>
                <a:cs typeface="Open Sans"/>
                <a:sym typeface="Open Sans"/>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270"/>
          </a:p>
        </p:txBody>
      </p:sp>
      <p:sp>
        <p:nvSpPr>
          <p:cNvPr id="974" name="Google Shape;974;g283a1922f65_2_3"/>
          <p:cNvSpPr txBox="1">
            <a:spLocks noGrp="1"/>
          </p:cNvSpPr>
          <p:nvPr>
            <p:ph type="sldNum" idx="12"/>
          </p:nvPr>
        </p:nvSpPr>
        <p:spPr>
          <a:xfrm>
            <a:off x="8229293" y="6377940"/>
            <a:ext cx="2230186" cy="188385"/>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1800"/>
              <a:buNone/>
            </a:pPr>
            <a:fld id="{00000000-1234-1234-1234-123412341234}" type="slidenum">
              <a:rPr lang="en-GB"/>
              <a:pPr marL="0" lvl="0" indent="0" algn="r" rtl="0">
                <a:lnSpc>
                  <a:spcPct val="100000"/>
                </a:lnSpc>
                <a:spcBef>
                  <a:spcPts val="0"/>
                </a:spcBef>
                <a:spcAft>
                  <a:spcPts val="0"/>
                </a:spcAft>
                <a:buSzPts val="1800"/>
                <a:buNone/>
              </a:pPr>
              <a:t>50</a:t>
            </a:fld>
            <a:endParaRPr/>
          </a:p>
        </p:txBody>
      </p:sp>
      <p:pic>
        <p:nvPicPr>
          <p:cNvPr id="3" name="Picture 2" descr="Blue text on a black background&#10;&#10;Description automatically generated">
            <a:extLst>
              <a:ext uri="{FF2B5EF4-FFF2-40B4-BE49-F238E27FC236}">
                <a16:creationId xmlns:a16="http://schemas.microsoft.com/office/drawing/2014/main" id="{F859C1B6-C733-C114-D272-3AD986CF0CEE}"/>
              </a:ext>
            </a:extLst>
          </p:cNvPr>
          <p:cNvPicPr>
            <a:picLocks noChangeAspect="1"/>
          </p:cNvPicPr>
          <p:nvPr/>
        </p:nvPicPr>
        <p:blipFill>
          <a:blip r:embed="rId3"/>
          <a:stretch>
            <a:fillRect/>
          </a:stretch>
        </p:blipFill>
        <p:spPr>
          <a:xfrm>
            <a:off x="8782210" y="5868544"/>
            <a:ext cx="1835950" cy="35000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pic>
        <p:nvPicPr>
          <p:cNvPr id="980" name="Google Shape;980;p20"/>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981" name="Google Shape;981;p20"/>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INTRODUCTION: TRUST </a:t>
            </a:r>
            <a:endParaRPr sz="1270"/>
          </a:p>
        </p:txBody>
      </p:sp>
      <p:sp>
        <p:nvSpPr>
          <p:cNvPr id="982" name="Google Shape;982;p20"/>
          <p:cNvSpPr txBox="1">
            <a:spLocks noGrp="1"/>
          </p:cNvSpPr>
          <p:nvPr>
            <p:ph type="body" idx="1"/>
          </p:nvPr>
        </p:nvSpPr>
        <p:spPr>
          <a:xfrm>
            <a:off x="1472176" y="1554710"/>
            <a:ext cx="4361894" cy="3641253"/>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Trust has been widely examined from a psychological and organizational perspective. ​</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Information systems (IS) research: the notion of a “human-to-technology trust relationship” was developed (Lankton, McKnight and Tripp, 2015, p. 882); describe trustworthiness of IT artifacts (Benbasat and Wang,2005)</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Human treating computers as a social actor (Fussell et al., 2008)​</a:t>
            </a:r>
            <a:endParaRPr sz="1995" b="0">
              <a:solidFill>
                <a:schemeClr val="dk1"/>
              </a:solidFill>
              <a:latin typeface="Calibri"/>
              <a:ea typeface="Calibri"/>
              <a:cs typeface="Calibri"/>
              <a:sym typeface="Calibri"/>
            </a:endParaRPr>
          </a:p>
          <a:p>
            <a:pPr marL="829178"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This kind of trust is also called human-like trust in technology (Lankton et al., 2015). ​</a:t>
            </a:r>
            <a:endParaRPr sz="1995" b="0">
              <a:solidFill>
                <a:schemeClr val="dk1"/>
              </a:solidFill>
              <a:latin typeface="Calibri"/>
              <a:ea typeface="Calibri"/>
              <a:cs typeface="Calibri"/>
              <a:sym typeface="Calibri"/>
            </a:endParaRPr>
          </a:p>
          <a:p>
            <a:pPr marL="829178" lvl="0" indent="0" algn="l" rtl="0">
              <a:spcBef>
                <a:spcPts val="0"/>
              </a:spcBef>
              <a:spcAft>
                <a:spcPts val="0"/>
              </a:spcAft>
              <a:buNone/>
            </a:pPr>
            <a:endParaRPr sz="1995" b="0">
              <a:solidFill>
                <a:schemeClr val="dk1"/>
              </a:solidFill>
              <a:latin typeface="Calibri"/>
              <a:ea typeface="Calibri"/>
              <a:cs typeface="Calibri"/>
              <a:sym typeface="Calibri"/>
            </a:endParaRPr>
          </a:p>
          <a:p>
            <a:pPr marL="829178" lvl="0" indent="0" algn="l" rtl="0">
              <a:spcBef>
                <a:spcPts val="0"/>
              </a:spcBef>
              <a:spcAft>
                <a:spcPts val="0"/>
              </a:spcAft>
              <a:buNone/>
            </a:pPr>
            <a:endParaRPr sz="1632" b="0">
              <a:solidFill>
                <a:schemeClr val="dk1"/>
              </a:solidFill>
            </a:endParaRPr>
          </a:p>
        </p:txBody>
      </p:sp>
      <p:pic>
        <p:nvPicPr>
          <p:cNvPr id="983" name="Google Shape;983;p20"/>
          <p:cNvPicPr preferRelativeResize="0"/>
          <p:nvPr/>
        </p:nvPicPr>
        <p:blipFill>
          <a:blip r:embed="rId4">
            <a:alphaModFix/>
          </a:blip>
          <a:stretch>
            <a:fillRect/>
          </a:stretch>
        </p:blipFill>
        <p:spPr>
          <a:xfrm>
            <a:off x="6031209" y="2033513"/>
            <a:ext cx="4913182" cy="327466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pic>
        <p:nvPicPr>
          <p:cNvPr id="989" name="Google Shape;989;p21"/>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990" name="Google Shape;990;p21"/>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BLOCKCHAIN &amp; DIGITAL SECURITY </a:t>
            </a:r>
            <a:endParaRPr sz="1270"/>
          </a:p>
        </p:txBody>
      </p:sp>
      <p:sp>
        <p:nvSpPr>
          <p:cNvPr id="991" name="Google Shape;991;p21"/>
          <p:cNvSpPr txBox="1">
            <a:spLocks noGrp="1"/>
          </p:cNvSpPr>
          <p:nvPr>
            <p:ph type="body" idx="1"/>
          </p:nvPr>
        </p:nvSpPr>
        <p:spPr>
          <a:xfrm>
            <a:off x="1604615" y="1485612"/>
            <a:ext cx="8706378" cy="3222677"/>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Trust in the blockchain can never be complete. Several elements have actually questioned this trust​</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The ability to authenticate transactions while protecting digital identities:​</a:t>
            </a: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Blockchains provide privacy (e.g. through the use of pseudonyms) yet implement adapted security measures to guarantee that transactions are valid and that accounts are secure. This balance between identity protection and security management is a crucial factor in trusting the blockchain.​</a:t>
            </a:r>
            <a:endParaRPr sz="1995" b="0">
              <a:solidFill>
                <a:schemeClr val="dk1"/>
              </a:solidFill>
              <a:latin typeface="Calibri"/>
              <a:ea typeface="Calibri"/>
              <a:cs typeface="Calibri"/>
              <a:sym typeface="Calibri"/>
            </a:endParaRPr>
          </a:p>
          <a:p>
            <a:pPr marL="829178"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Programming errors: Programmable blockchains imply a high risk of human programming errors, as happened with the 2016 attack on Ethereum. ​</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In 4 weeks, the Decentralised Autonomous Organisation (the DAO), which enables its community to invest in venture capital, raised a spectacular amount of $150 million to fuel start-up projects wishing to build over Ethereum. ​</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22"/>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998" name="Google Shape;998;p22"/>
          <p:cNvSpPr txBox="1"/>
          <p:nvPr/>
        </p:nvSpPr>
        <p:spPr>
          <a:xfrm>
            <a:off x="1604615" y="391627"/>
            <a:ext cx="9190065"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BLOCKCHAIN &amp; DIGITAL SECURITY</a:t>
            </a:r>
            <a:endParaRPr sz="1270"/>
          </a:p>
        </p:txBody>
      </p:sp>
      <p:sp>
        <p:nvSpPr>
          <p:cNvPr id="999" name="Google Shape;999;p22"/>
          <p:cNvSpPr txBox="1">
            <a:spLocks noGrp="1"/>
          </p:cNvSpPr>
          <p:nvPr>
            <p:ph type="body" idx="1"/>
          </p:nvPr>
        </p:nvSpPr>
        <p:spPr>
          <a:xfrm>
            <a:off x="1742811" y="1476975"/>
            <a:ext cx="5412786" cy="2532103"/>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The DAO was then robbed of $50 million by a group of hackers who exploited a vulnerability in the way smart contracts were implemented. ​</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This error enabled the attackers to use the function designed to “cash out” an account several times.  As Ethereum co-founder Vitalik Buterin wrote in a blog post, “This is an issue that affects the DAO specifically; Ethereum itself is perfectly safe.”​</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In 2017, another attack on the wallet software Parity Wallet led to $30 million in ether being stolen.</a:t>
            </a:r>
            <a:endParaRPr sz="1995" b="0">
              <a:solidFill>
                <a:schemeClr val="dk1"/>
              </a:solidFill>
              <a:latin typeface="Calibri"/>
              <a:ea typeface="Calibri"/>
              <a:cs typeface="Calibri"/>
              <a:sym typeface="Calibri"/>
            </a:endParaRPr>
          </a:p>
        </p:txBody>
      </p:sp>
      <p:pic>
        <p:nvPicPr>
          <p:cNvPr id="1000" name="Google Shape;1000;p22"/>
          <p:cNvPicPr preferRelativeResize="0"/>
          <p:nvPr/>
        </p:nvPicPr>
        <p:blipFill>
          <a:blip r:embed="rId4">
            <a:alphaModFix/>
          </a:blip>
          <a:stretch>
            <a:fillRect/>
          </a:stretch>
        </p:blipFill>
        <p:spPr>
          <a:xfrm>
            <a:off x="8194020" y="4905975"/>
            <a:ext cx="1874289" cy="1874289"/>
          </a:xfrm>
          <a:prstGeom prst="rect">
            <a:avLst/>
          </a:prstGeom>
          <a:noFill/>
          <a:ln>
            <a:noFill/>
          </a:ln>
        </p:spPr>
      </p:pic>
      <p:pic>
        <p:nvPicPr>
          <p:cNvPr id="1001" name="Google Shape;1001;p22"/>
          <p:cNvPicPr preferRelativeResize="0"/>
          <p:nvPr/>
        </p:nvPicPr>
        <p:blipFill>
          <a:blip r:embed="rId5">
            <a:alphaModFix/>
          </a:blip>
          <a:stretch>
            <a:fillRect/>
          </a:stretch>
        </p:blipFill>
        <p:spPr>
          <a:xfrm>
            <a:off x="7518272" y="1476975"/>
            <a:ext cx="3225786" cy="322578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pic>
        <p:nvPicPr>
          <p:cNvPr id="1007" name="Google Shape;1007;p23"/>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08" name="Google Shape;1008;p23"/>
          <p:cNvSpPr txBox="1"/>
          <p:nvPr/>
        </p:nvSpPr>
        <p:spPr>
          <a:xfrm>
            <a:off x="1545582" y="286323"/>
            <a:ext cx="9100836"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TRANSPARENCY &amp; PRIVACY BREACHES IN THE BLOCKCHAIN </a:t>
            </a:r>
            <a:endParaRPr sz="1270"/>
          </a:p>
        </p:txBody>
      </p:sp>
      <p:sp>
        <p:nvSpPr>
          <p:cNvPr id="1009" name="Google Shape;1009;p23"/>
          <p:cNvSpPr txBox="1">
            <a:spLocks noGrp="1"/>
          </p:cNvSpPr>
          <p:nvPr>
            <p:ph type="body" idx="1"/>
          </p:nvPr>
        </p:nvSpPr>
        <p:spPr>
          <a:xfrm>
            <a:off x="1699625" y="1476975"/>
            <a:ext cx="8706378" cy="2301912"/>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A blockchain relies on the pseudonymity of its participants, which means that once the real identity of an account holder is revealed, all of the transactions they made from their account can be revealed. As explained above, many techniques can protect users’ real identity, including owning multiple accounts (some only used once) and merging transactions, as is possible with Coinjoin.​</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Once the​ real identity of an account holder is revealed, all of the transactions they made from their account can be revealed.​</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Techniques for protecting a user’s real identity: owning multiple accounts (some only used once), merging transactions</a:t>
            </a:r>
            <a:endParaRPr sz="1995" b="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p24"/>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16" name="Google Shape;1016;p24"/>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STRUCTURAL LIMITS OF BLOCKCHAIN  </a:t>
            </a:r>
            <a:endParaRPr sz="1270"/>
          </a:p>
        </p:txBody>
      </p:sp>
      <p:sp>
        <p:nvSpPr>
          <p:cNvPr id="1017" name="Google Shape;1017;p24"/>
          <p:cNvSpPr txBox="1">
            <a:spLocks noGrp="1"/>
          </p:cNvSpPr>
          <p:nvPr>
            <p:ph type="body" idx="1"/>
          </p:nvPr>
        </p:nvSpPr>
        <p:spPr>
          <a:xfrm>
            <a:off x="1656438" y="1347416"/>
            <a:ext cx="8706378" cy="1381147"/>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Blockchain technologies have structural limits ​</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 They cannot be considered as a basis for complete trust and confidence. Indeed, organisational issues relating to power dynamics between actors and user appropriation as well as technical factors make studying the actual scope of this technology very complex. However, they indicate once more that mere transparency does not necessarily come with complete trust and an adequate protection of personal data​</a:t>
            </a:r>
            <a:endParaRPr sz="1995" b="0">
              <a:solidFill>
                <a:schemeClr val="dk1"/>
              </a:solidFill>
              <a:latin typeface="Calibri"/>
              <a:ea typeface="Calibri"/>
              <a:cs typeface="Calibri"/>
              <a:sym typeface="Calibri"/>
            </a:endParaRPr>
          </a:p>
        </p:txBody>
      </p:sp>
      <p:pic>
        <p:nvPicPr>
          <p:cNvPr id="1018" name="Google Shape;1018;p24"/>
          <p:cNvPicPr preferRelativeResize="0"/>
          <p:nvPr/>
        </p:nvPicPr>
        <p:blipFill>
          <a:blip r:embed="rId4">
            <a:alphaModFix/>
          </a:blip>
          <a:stretch>
            <a:fillRect/>
          </a:stretch>
        </p:blipFill>
        <p:spPr>
          <a:xfrm>
            <a:off x="3741333" y="3976685"/>
            <a:ext cx="4622964" cy="280358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25"/>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25" name="Google Shape;1025;p25"/>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MODULE 6: OVERALL CONCLUSIONS</a:t>
            </a:r>
            <a:endParaRPr sz="1270"/>
          </a:p>
        </p:txBody>
      </p:sp>
      <p:sp>
        <p:nvSpPr>
          <p:cNvPr id="1026" name="Google Shape;1026;p25"/>
          <p:cNvSpPr txBox="1">
            <a:spLocks noGrp="1"/>
          </p:cNvSpPr>
          <p:nvPr>
            <p:ph type="body" idx="1"/>
          </p:nvPr>
        </p:nvSpPr>
        <p:spPr>
          <a:xfrm>
            <a:off x="1457781" y="1390874"/>
            <a:ext cx="5064302" cy="2992486"/>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Blockchain is a </a:t>
            </a:r>
            <a:r>
              <a:rPr lang="en-GB" sz="1995">
                <a:solidFill>
                  <a:schemeClr val="dk1"/>
                </a:solidFill>
                <a:latin typeface="Calibri"/>
                <a:ea typeface="Calibri"/>
                <a:cs typeface="Calibri"/>
                <a:sym typeface="Calibri"/>
              </a:rPr>
              <a:t>complex</a:t>
            </a:r>
            <a:r>
              <a:rPr lang="en-GB" sz="1995" b="0">
                <a:solidFill>
                  <a:schemeClr val="dk1"/>
                </a:solidFill>
                <a:latin typeface="Calibri"/>
                <a:ea typeface="Calibri"/>
                <a:cs typeface="Calibri"/>
                <a:sym typeface="Calibri"/>
              </a:rPr>
              <a:t> new technology that holds </a:t>
            </a:r>
            <a:r>
              <a:rPr lang="en-GB" sz="1995">
                <a:solidFill>
                  <a:schemeClr val="dk1"/>
                </a:solidFill>
                <a:latin typeface="Calibri"/>
                <a:ea typeface="Calibri"/>
                <a:cs typeface="Calibri"/>
                <a:sym typeface="Calibri"/>
              </a:rPr>
              <a:t>much potential for the agrifood sector</a:t>
            </a:r>
            <a:endParaRPr sz="1995">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Key </a:t>
            </a:r>
            <a:r>
              <a:rPr lang="en-GB" sz="1995">
                <a:solidFill>
                  <a:schemeClr val="dk1"/>
                </a:solidFill>
                <a:latin typeface="Calibri"/>
                <a:ea typeface="Calibri"/>
                <a:cs typeface="Calibri"/>
                <a:sym typeface="Calibri"/>
              </a:rPr>
              <a:t>advantages</a:t>
            </a:r>
            <a:r>
              <a:rPr lang="en-GB" sz="1995" b="0">
                <a:solidFill>
                  <a:schemeClr val="dk1"/>
                </a:solidFill>
                <a:latin typeface="Calibri"/>
                <a:ea typeface="Calibri"/>
                <a:cs typeface="Calibri"/>
                <a:sym typeface="Calibri"/>
              </a:rPr>
              <a:t>: efficiency, trust, transparency, traceability</a:t>
            </a:r>
            <a:endParaRPr sz="1995" b="0">
              <a:solidFill>
                <a:schemeClr val="dk1"/>
              </a:solidFill>
              <a:latin typeface="Calibri"/>
              <a:ea typeface="Calibri"/>
              <a:cs typeface="Calibri"/>
              <a:sym typeface="Calibri"/>
            </a:endParaRPr>
          </a:p>
          <a:p>
            <a:pPr marL="414589"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However, Blockchain also has notable </a:t>
            </a:r>
            <a:r>
              <a:rPr lang="en-GB" sz="1995">
                <a:solidFill>
                  <a:schemeClr val="dk1"/>
                </a:solidFill>
                <a:latin typeface="Calibri"/>
                <a:ea typeface="Calibri"/>
                <a:cs typeface="Calibri"/>
                <a:sym typeface="Calibri"/>
              </a:rPr>
              <a:t>limitations</a:t>
            </a:r>
            <a:r>
              <a:rPr lang="en-GB" sz="1995" b="0">
                <a:solidFill>
                  <a:schemeClr val="dk1"/>
                </a:solidFill>
                <a:latin typeface="Calibri"/>
                <a:ea typeface="Calibri"/>
                <a:cs typeface="Calibri"/>
                <a:sym typeface="Calibri"/>
              </a:rPr>
              <a:t> and flaws which must also be considered </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A relatively </a:t>
            </a:r>
            <a:r>
              <a:rPr lang="en-GB" sz="1995">
                <a:solidFill>
                  <a:schemeClr val="dk1"/>
                </a:solidFill>
                <a:latin typeface="Calibri"/>
                <a:ea typeface="Calibri"/>
                <a:cs typeface="Calibri"/>
                <a:sym typeface="Calibri"/>
              </a:rPr>
              <a:t>new</a:t>
            </a:r>
            <a:r>
              <a:rPr lang="en-GB" sz="1995" b="0">
                <a:solidFill>
                  <a:schemeClr val="dk1"/>
                </a:solidFill>
                <a:latin typeface="Calibri"/>
                <a:ea typeface="Calibri"/>
                <a:cs typeface="Calibri"/>
                <a:sym typeface="Calibri"/>
              </a:rPr>
              <a:t> technology - surrounding ‘hype’, still developing - too soon to definitively assess yet?</a:t>
            </a:r>
            <a:endParaRPr sz="1995" b="0">
              <a:solidFill>
                <a:schemeClr val="dk1"/>
              </a:solidFill>
              <a:latin typeface="Calibri"/>
              <a:ea typeface="Calibri"/>
              <a:cs typeface="Calibri"/>
              <a:sym typeface="Calibri"/>
            </a:endParaRPr>
          </a:p>
          <a:p>
            <a:pPr marL="0"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0">
                <a:solidFill>
                  <a:schemeClr val="dk1"/>
                </a:solidFill>
                <a:latin typeface="Calibri"/>
                <a:ea typeface="Calibri"/>
                <a:cs typeface="Calibri"/>
                <a:sym typeface="Calibri"/>
              </a:rPr>
              <a:t>Applications of Blockchain in agrifood likely to </a:t>
            </a:r>
            <a:r>
              <a:rPr lang="en-GB" sz="1995">
                <a:solidFill>
                  <a:schemeClr val="dk1"/>
                </a:solidFill>
                <a:latin typeface="Calibri"/>
                <a:ea typeface="Calibri"/>
                <a:cs typeface="Calibri"/>
                <a:sym typeface="Calibri"/>
              </a:rPr>
              <a:t>increase</a:t>
            </a:r>
            <a:r>
              <a:rPr lang="en-GB" sz="1995" b="0">
                <a:solidFill>
                  <a:schemeClr val="dk1"/>
                </a:solidFill>
                <a:latin typeface="Calibri"/>
                <a:ea typeface="Calibri"/>
                <a:cs typeface="Calibri"/>
                <a:sym typeface="Calibri"/>
              </a:rPr>
              <a:t> in coming years - keep up to date with new developments </a:t>
            </a:r>
            <a:endParaRPr sz="1995" b="0">
              <a:solidFill>
                <a:schemeClr val="dk1"/>
              </a:solidFill>
              <a:latin typeface="Calibri"/>
              <a:ea typeface="Calibri"/>
              <a:cs typeface="Calibri"/>
              <a:sym typeface="Calibri"/>
            </a:endParaRPr>
          </a:p>
        </p:txBody>
      </p:sp>
      <p:pic>
        <p:nvPicPr>
          <p:cNvPr id="1027" name="Google Shape;1027;p25"/>
          <p:cNvPicPr preferRelativeResize="0"/>
          <p:nvPr/>
        </p:nvPicPr>
        <p:blipFill rotWithShape="1">
          <a:blip r:embed="rId4">
            <a:alphaModFix/>
          </a:blip>
          <a:srcRect l="18830" r="23618"/>
          <a:stretch/>
        </p:blipFill>
        <p:spPr>
          <a:xfrm>
            <a:off x="6712126" y="1054451"/>
            <a:ext cx="4232266" cy="580354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26"/>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34" name="Google Shape;1034;p26"/>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LINKS TO FURTHER MATERIALS </a:t>
            </a:r>
            <a:endParaRPr sz="1270"/>
          </a:p>
        </p:txBody>
      </p:sp>
      <p:sp>
        <p:nvSpPr>
          <p:cNvPr id="1035" name="Google Shape;1035;p26"/>
          <p:cNvSpPr txBox="1"/>
          <p:nvPr/>
        </p:nvSpPr>
        <p:spPr>
          <a:xfrm>
            <a:off x="1679471" y="1286954"/>
            <a:ext cx="8585320" cy="4957935"/>
          </a:xfrm>
          <a:prstGeom prst="rect">
            <a:avLst/>
          </a:prstGeom>
          <a:noFill/>
          <a:ln>
            <a:noFill/>
          </a:ln>
        </p:spPr>
        <p:txBody>
          <a:bodyPr spcFirstLastPara="1" wrap="square" lIns="82904" tIns="82904" rIns="82904" bIns="82904" anchor="t" anchorCtr="0">
            <a:noAutofit/>
          </a:bodyPr>
          <a:lstStyle/>
          <a:p>
            <a:pPr marL="414589" lvl="0" indent="-333974" algn="l" rtl="0">
              <a:spcBef>
                <a:spcPts val="0"/>
              </a:spcBef>
              <a:spcAft>
                <a:spcPts val="0"/>
              </a:spcAft>
              <a:buSzPts val="2200"/>
              <a:buFont typeface="Calibri"/>
              <a:buChar char="●"/>
            </a:pPr>
            <a:r>
              <a:rPr lang="en-GB" sz="1995" b="1">
                <a:latin typeface="Calibri"/>
                <a:ea typeface="Calibri"/>
                <a:cs typeface="Calibri"/>
                <a:sym typeface="Calibri"/>
              </a:rPr>
              <a:t>Introduction to Blockchain in the agrifood chain: </a:t>
            </a:r>
            <a:endParaRPr sz="1995" b="1">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u="sng">
                <a:solidFill>
                  <a:schemeClr val="dk1"/>
                </a:solidFill>
                <a:highlight>
                  <a:schemeClr val="lt1"/>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https://doi.org/10.1155/2022/8011525</a:t>
            </a:r>
            <a:r>
              <a:rPr lang="en-GB" sz="1632">
                <a:solidFill>
                  <a:schemeClr val="dk1"/>
                </a:solidFill>
                <a:highlight>
                  <a:schemeClr val="lt1"/>
                </a:highlight>
                <a:latin typeface="Calibri"/>
                <a:ea typeface="Calibri"/>
                <a:cs typeface="Calibri"/>
                <a:sym typeface="Calibri"/>
              </a:rPr>
              <a:t>  </a:t>
            </a:r>
            <a:endParaRPr sz="1632">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u="sng">
                <a:solidFill>
                  <a:schemeClr val="dk1"/>
                </a:solidFill>
                <a:highlight>
                  <a:schemeClr val="lt1"/>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https://doi.org/10.3390/agriculture12091333</a:t>
            </a:r>
            <a:endParaRPr sz="1632">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u="sng">
                <a:solidFill>
                  <a:schemeClr val="dk1"/>
                </a:solidFill>
                <a:highlight>
                  <a:schemeClr val="lt1"/>
                </a:highlight>
                <a:latin typeface="Calibri"/>
                <a:ea typeface="Calibri"/>
                <a:cs typeface="Calibri"/>
                <a:sym typeface="Calibri"/>
                <a:hlinkClick r:id="rId6">
                  <a:extLst>
                    <a:ext uri="{A12FA001-AC4F-418D-AE19-62706E023703}">
                      <ahyp:hlinkClr xmlns:ahyp="http://schemas.microsoft.com/office/drawing/2018/hyperlinkcolor" val="tx"/>
                    </a:ext>
                  </a:extLst>
                </a:hlinkClick>
              </a:rPr>
              <a:t>https://doi.org/10.3390/bdcc7020086</a:t>
            </a:r>
            <a:endParaRPr sz="1632">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u="sng">
                <a:solidFill>
                  <a:schemeClr val="dk1"/>
                </a:solidFill>
                <a:highlight>
                  <a:schemeClr val="lt1"/>
                </a:highlight>
                <a:latin typeface="Calibri"/>
                <a:ea typeface="Calibri"/>
                <a:cs typeface="Calibri"/>
                <a:sym typeface="Calibri"/>
                <a:hlinkClick r:id="rId7">
                  <a:extLst>
                    <a:ext uri="{A12FA001-AC4F-418D-AE19-62706E023703}">
                      <ahyp:hlinkClr xmlns:ahyp="http://schemas.microsoft.com/office/drawing/2018/hyperlinkcolor" val="tx"/>
                    </a:ext>
                  </a:extLst>
                </a:hlinkClick>
              </a:rPr>
              <a:t>https://www.pcmag.com/how-to/what-is-the-blockchain-and-whats-it-used-for</a:t>
            </a:r>
            <a:r>
              <a:rPr lang="en-GB" sz="1632">
                <a:solidFill>
                  <a:schemeClr val="dk1"/>
                </a:solidFill>
                <a:highlight>
                  <a:schemeClr val="lt1"/>
                </a:highlight>
                <a:latin typeface="Calibri"/>
                <a:ea typeface="Calibri"/>
                <a:cs typeface="Calibri"/>
                <a:sym typeface="Calibri"/>
              </a:rPr>
              <a:t> </a:t>
            </a:r>
            <a:endParaRPr sz="1632">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u="sng">
                <a:solidFill>
                  <a:schemeClr val="dk1"/>
                </a:solidFill>
                <a:highlight>
                  <a:schemeClr val="lt1"/>
                </a:highlight>
                <a:latin typeface="Calibri"/>
                <a:ea typeface="Calibri"/>
                <a:cs typeface="Calibri"/>
                <a:sym typeface="Calibri"/>
                <a:hlinkClick r:id="rId8">
                  <a:extLst>
                    <a:ext uri="{A12FA001-AC4F-418D-AE19-62706E023703}">
                      <ahyp:hlinkClr xmlns:ahyp="http://schemas.microsoft.com/office/drawing/2018/hyperlinkcolor" val="tx"/>
                    </a:ext>
                  </a:extLst>
                </a:hlinkClick>
              </a:rPr>
              <a:t>https://www.agmatix.com/blog/importance-of-data-standardization-and-harmonization-in-agriculture/</a:t>
            </a:r>
            <a:r>
              <a:rPr lang="en-GB" sz="1632">
                <a:solidFill>
                  <a:schemeClr val="dk1"/>
                </a:solidFill>
                <a:highlight>
                  <a:schemeClr val="lt1"/>
                </a:highlight>
                <a:latin typeface="Calibri"/>
                <a:ea typeface="Calibri"/>
                <a:cs typeface="Calibri"/>
                <a:sym typeface="Calibri"/>
              </a:rPr>
              <a:t>   ​</a:t>
            </a:r>
            <a:endParaRPr sz="1632">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u="sng">
                <a:solidFill>
                  <a:schemeClr val="dk1"/>
                </a:solidFill>
                <a:highlight>
                  <a:schemeClr val="lt1"/>
                </a:highlight>
                <a:latin typeface="Calibri"/>
                <a:ea typeface="Calibri"/>
                <a:cs typeface="Calibri"/>
                <a:sym typeface="Calibri"/>
                <a:hlinkClick r:id="rId9">
                  <a:extLst>
                    <a:ext uri="{A12FA001-AC4F-418D-AE19-62706E023703}">
                      <ahyp:hlinkClr xmlns:ahyp="http://schemas.microsoft.com/office/drawing/2018/hyperlinkcolor" val="tx"/>
                    </a:ext>
                  </a:extLst>
                </a:hlinkClick>
              </a:rPr>
              <a:t>https://www.scnsoft.com/blockchain/food-supply-chain</a:t>
            </a:r>
            <a:endParaRPr sz="1632">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u="sng">
                <a:solidFill>
                  <a:schemeClr val="dk1"/>
                </a:solidFill>
                <a:highlight>
                  <a:schemeClr val="lt1"/>
                </a:highlight>
                <a:latin typeface="Calibri"/>
                <a:ea typeface="Calibri"/>
                <a:cs typeface="Calibri"/>
                <a:sym typeface="Calibri"/>
                <a:hlinkClick r:id="rId7">
                  <a:extLst>
                    <a:ext uri="{A12FA001-AC4F-418D-AE19-62706E023703}">
                      <ahyp:hlinkClr xmlns:ahyp="http://schemas.microsoft.com/office/drawing/2018/hyperlinkcolor" val="tx"/>
                    </a:ext>
                  </a:extLst>
                </a:hlinkClick>
              </a:rPr>
              <a:t>https://www.pcmag.com/how-to/what-is-the-blockchain-and-whats-it-used-for</a:t>
            </a:r>
            <a:r>
              <a:rPr lang="en-GB" sz="1632">
                <a:solidFill>
                  <a:schemeClr val="dk1"/>
                </a:solidFill>
                <a:highlight>
                  <a:schemeClr val="lt1"/>
                </a:highlight>
                <a:latin typeface="Calibri"/>
                <a:ea typeface="Calibri"/>
                <a:cs typeface="Calibri"/>
                <a:sym typeface="Calibri"/>
              </a:rPr>
              <a:t> ​</a:t>
            </a:r>
            <a:endParaRPr sz="1632">
              <a:solidFill>
                <a:schemeClr val="dk1"/>
              </a:solidFill>
              <a:highlight>
                <a:schemeClr val="lt1"/>
              </a:highlight>
              <a:latin typeface="Calibri"/>
              <a:ea typeface="Calibri"/>
              <a:cs typeface="Calibri"/>
              <a:sym typeface="Calibri"/>
            </a:endParaRPr>
          </a:p>
          <a:p>
            <a:pPr marL="829178" lvl="0" indent="0" algn="l" rtl="0">
              <a:spcBef>
                <a:spcPts val="0"/>
              </a:spcBef>
              <a:spcAft>
                <a:spcPts val="0"/>
              </a:spcAft>
              <a:buNone/>
            </a:pPr>
            <a:endParaRPr sz="1632">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endParaRPr sz="1632">
              <a:solidFill>
                <a:schemeClr val="dk1"/>
              </a:solidFill>
              <a:highlight>
                <a:schemeClr val="lt1"/>
              </a:highlight>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b="1">
                <a:solidFill>
                  <a:schemeClr val="dk1"/>
                </a:solidFill>
                <a:highlight>
                  <a:schemeClr val="lt1"/>
                </a:highlight>
                <a:latin typeface="Calibri"/>
                <a:ea typeface="Calibri"/>
                <a:cs typeface="Calibri"/>
                <a:sym typeface="Calibri"/>
              </a:rPr>
              <a:t>The building blocks of Blockchain and the Blockchain mechanism:</a:t>
            </a:r>
            <a:endParaRPr sz="1995" b="1">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u="sng">
                <a:solidFill>
                  <a:schemeClr val="hlink"/>
                </a:solidFill>
                <a:highlight>
                  <a:schemeClr val="lt1"/>
                </a:highlight>
                <a:latin typeface="Calibri"/>
                <a:ea typeface="Calibri"/>
                <a:cs typeface="Calibri"/>
                <a:sym typeface="Calibri"/>
                <a:hlinkClick r:id="rId10"/>
              </a:rPr>
              <a:t>https://101blockchains.com/permissioned-vs-permissionless-blockchains/</a:t>
            </a:r>
            <a:endParaRPr sz="1632">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u="sng">
                <a:solidFill>
                  <a:schemeClr val="hlink"/>
                </a:solidFill>
                <a:highlight>
                  <a:schemeClr val="lt1"/>
                </a:highlight>
                <a:latin typeface="Calibri"/>
                <a:ea typeface="Calibri"/>
                <a:cs typeface="Calibri"/>
                <a:sym typeface="Calibri"/>
                <a:hlinkClick r:id="rId11"/>
              </a:rPr>
              <a:t>https://www.sciencedirect.com/science/article/pii/S0360835221000346?via%3Dihub</a:t>
            </a:r>
            <a:endParaRPr sz="1632">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u="sng">
                <a:solidFill>
                  <a:schemeClr val="hlink"/>
                </a:solidFill>
                <a:highlight>
                  <a:schemeClr val="lt1"/>
                </a:highlight>
                <a:latin typeface="Calibri"/>
                <a:ea typeface="Calibri"/>
                <a:cs typeface="Calibri"/>
                <a:sym typeface="Calibri"/>
                <a:hlinkClick r:id="rId12"/>
              </a:rPr>
              <a:t>https://www.bcg.com/capabilities/digital-technology-data/blockchain</a:t>
            </a:r>
            <a:endParaRPr sz="1632">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u="sng">
                <a:solidFill>
                  <a:schemeClr val="hlink"/>
                </a:solidFill>
                <a:highlight>
                  <a:schemeClr val="lt1"/>
                </a:highlight>
                <a:latin typeface="Calibri"/>
                <a:ea typeface="Calibri"/>
                <a:cs typeface="Calibri"/>
                <a:sym typeface="Calibri"/>
                <a:hlinkClick r:id="rId13"/>
              </a:rPr>
              <a:t>https://www.techtarget.com/searchcio/feature/Top-9-blockchain-platforms-to-consider</a:t>
            </a:r>
            <a:endParaRPr sz="1632">
              <a:solidFill>
                <a:schemeClr val="dk1"/>
              </a:solidFill>
              <a:highlight>
                <a:schemeClr val="lt1"/>
              </a:highlight>
              <a:latin typeface="Calibri"/>
              <a:ea typeface="Calibri"/>
              <a:cs typeface="Calibri"/>
              <a:sym typeface="Calibri"/>
            </a:endParaRPr>
          </a:p>
          <a:p>
            <a:pPr marL="829178" lvl="0" indent="0" algn="l" rtl="0">
              <a:spcBef>
                <a:spcPts val="0"/>
              </a:spcBef>
              <a:spcAft>
                <a:spcPts val="0"/>
              </a:spcAft>
              <a:buNone/>
            </a:pPr>
            <a:endParaRPr sz="1632">
              <a:solidFill>
                <a:schemeClr val="dk1"/>
              </a:solidFill>
              <a:highlight>
                <a:schemeClr val="lt1"/>
              </a:highlight>
              <a:latin typeface="Calibri"/>
              <a:ea typeface="Calibri"/>
              <a:cs typeface="Calibri"/>
              <a:sym typeface="Calibri"/>
            </a:endParaRPr>
          </a:p>
          <a:p>
            <a:pPr marL="829178" lvl="0" indent="0" algn="l" rtl="0">
              <a:spcBef>
                <a:spcPts val="0"/>
              </a:spcBef>
              <a:spcAft>
                <a:spcPts val="0"/>
              </a:spcAft>
              <a:buNone/>
            </a:pPr>
            <a:endParaRPr sz="1632">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endParaRPr sz="544">
              <a:solidFill>
                <a:schemeClr val="dk1"/>
              </a:solidFill>
              <a:highlight>
                <a:schemeClr val="lt1"/>
              </a:highlight>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p27"/>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42" name="Google Shape;1042;p27"/>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LINKS TO FURTHER MATERIALS </a:t>
            </a:r>
            <a:endParaRPr sz="1270"/>
          </a:p>
        </p:txBody>
      </p:sp>
      <p:sp>
        <p:nvSpPr>
          <p:cNvPr id="1043" name="Google Shape;1043;p27"/>
          <p:cNvSpPr txBox="1">
            <a:spLocks noGrp="1"/>
          </p:cNvSpPr>
          <p:nvPr>
            <p:ph type="body" idx="1"/>
          </p:nvPr>
        </p:nvSpPr>
        <p:spPr>
          <a:xfrm>
            <a:off x="1682350" y="1312867"/>
            <a:ext cx="8706378" cy="3497624"/>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How to use Blockchain technology within the agrifood sector:</a:t>
            </a:r>
            <a:endParaRPr sz="1995">
              <a:solidFill>
                <a:schemeClr val="dk1"/>
              </a:solidFill>
              <a:latin typeface="Calibri"/>
              <a:ea typeface="Calibri"/>
              <a:cs typeface="Calibri"/>
              <a:sym typeface="Calibri"/>
            </a:endParaRPr>
          </a:p>
          <a:p>
            <a:pPr marL="414589" lvl="0" indent="-299425" algn="l" rtl="0">
              <a:lnSpc>
                <a:spcPct val="115000"/>
              </a:lnSpc>
              <a:spcBef>
                <a:spcPts val="0"/>
              </a:spcBef>
              <a:spcAft>
                <a:spcPts val="0"/>
              </a:spcAft>
              <a:buClr>
                <a:schemeClr val="dk1"/>
              </a:buClr>
              <a:buSzPts val="1600"/>
              <a:buFont typeface="Calibri"/>
              <a:buChar char="-"/>
            </a:pPr>
            <a:r>
              <a:rPr lang="en-GB" sz="1632" b="0" u="sng">
                <a:solidFill>
                  <a:schemeClr val="dk1"/>
                </a:solidFill>
                <a:highlight>
                  <a:schemeClr val="lt1"/>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https://www.undp.org/sites/g/files/zskgke326/files/2021-11/UNDP-Blockchain-for-Agri-Food-Traceability.pdf</a:t>
            </a:r>
            <a:r>
              <a:rPr lang="en-GB" sz="1632" b="0">
                <a:solidFill>
                  <a:schemeClr val="dk1"/>
                </a:solidFill>
                <a:highlight>
                  <a:schemeClr val="lt1"/>
                </a:highlight>
                <a:latin typeface="Calibri"/>
                <a:ea typeface="Calibri"/>
                <a:cs typeface="Calibri"/>
                <a:sym typeface="Calibri"/>
              </a:rPr>
              <a:t>​</a:t>
            </a:r>
            <a:endParaRPr sz="1632" b="0">
              <a:solidFill>
                <a:schemeClr val="dk1"/>
              </a:solidFill>
              <a:highlight>
                <a:schemeClr val="lt1"/>
              </a:highlight>
              <a:latin typeface="Calibri"/>
              <a:ea typeface="Calibri"/>
              <a:cs typeface="Calibri"/>
              <a:sym typeface="Calibri"/>
            </a:endParaRPr>
          </a:p>
          <a:p>
            <a:pPr marL="414589" lvl="0" indent="-299425" algn="l" rtl="0">
              <a:lnSpc>
                <a:spcPct val="115000"/>
              </a:lnSpc>
              <a:spcBef>
                <a:spcPts val="0"/>
              </a:spcBef>
              <a:spcAft>
                <a:spcPts val="0"/>
              </a:spcAft>
              <a:buClr>
                <a:schemeClr val="dk1"/>
              </a:buClr>
              <a:buSzPts val="1600"/>
              <a:buFont typeface="Calibri"/>
              <a:buChar char="-"/>
            </a:pPr>
            <a:r>
              <a:rPr lang="en-GB" sz="1632" b="0" u="sng">
                <a:solidFill>
                  <a:schemeClr val="dk1"/>
                </a:solidFill>
                <a:highlight>
                  <a:schemeClr val="lt1"/>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https://www.sciencedirect.com/science/article/abs/pii/S0959652620347752</a:t>
            </a:r>
            <a:r>
              <a:rPr lang="en-GB" sz="1632" b="0">
                <a:solidFill>
                  <a:schemeClr val="dk1"/>
                </a:solidFill>
                <a:highlight>
                  <a:schemeClr val="lt1"/>
                </a:highlight>
                <a:latin typeface="Calibri"/>
                <a:ea typeface="Calibri"/>
                <a:cs typeface="Calibri"/>
                <a:sym typeface="Calibri"/>
              </a:rPr>
              <a:t>​</a:t>
            </a:r>
            <a:endParaRPr sz="1632" b="0">
              <a:solidFill>
                <a:schemeClr val="dk1"/>
              </a:solidFill>
              <a:highlight>
                <a:schemeClr val="lt1"/>
              </a:highlight>
              <a:latin typeface="Calibri"/>
              <a:ea typeface="Calibri"/>
              <a:cs typeface="Calibri"/>
              <a:sym typeface="Calibri"/>
            </a:endParaRPr>
          </a:p>
          <a:p>
            <a:pPr marL="414589" lvl="0" indent="-299425" algn="l" rtl="0">
              <a:lnSpc>
                <a:spcPct val="115000"/>
              </a:lnSpc>
              <a:spcBef>
                <a:spcPts val="0"/>
              </a:spcBef>
              <a:spcAft>
                <a:spcPts val="0"/>
              </a:spcAft>
              <a:buClr>
                <a:schemeClr val="dk1"/>
              </a:buClr>
              <a:buSzPts val="1600"/>
              <a:buFont typeface="Calibri"/>
              <a:buChar char="-"/>
            </a:pPr>
            <a:r>
              <a:rPr lang="en-GB" sz="1632" b="0" u="sng">
                <a:solidFill>
                  <a:schemeClr val="dk1"/>
                </a:solidFill>
                <a:highlight>
                  <a:schemeClr val="lt1"/>
                </a:highlight>
                <a:latin typeface="Calibri"/>
                <a:ea typeface="Calibri"/>
                <a:cs typeface="Calibri"/>
                <a:sym typeface="Calibri"/>
                <a:hlinkClick r:id="rId6">
                  <a:extLst>
                    <a:ext uri="{A12FA001-AC4F-418D-AE19-62706E023703}">
                      <ahyp:hlinkClr xmlns:ahyp="http://schemas.microsoft.com/office/drawing/2018/hyperlinkcolor" val="tx"/>
                    </a:ext>
                  </a:extLst>
                </a:hlinkClick>
              </a:rPr>
              <a:t>https://www.sciencedirect.com/science/article/pii/S2772390922000609</a:t>
            </a:r>
            <a:r>
              <a:rPr lang="en-GB" sz="1632" b="0">
                <a:solidFill>
                  <a:schemeClr val="dk1"/>
                </a:solidFill>
                <a:highlight>
                  <a:schemeClr val="lt1"/>
                </a:highlight>
                <a:latin typeface="Calibri"/>
                <a:ea typeface="Calibri"/>
                <a:cs typeface="Calibri"/>
                <a:sym typeface="Calibri"/>
              </a:rPr>
              <a:t>​</a:t>
            </a:r>
            <a:endParaRPr sz="1632" b="0">
              <a:solidFill>
                <a:schemeClr val="dk1"/>
              </a:solidFill>
              <a:highlight>
                <a:schemeClr val="lt1"/>
              </a:highlight>
              <a:latin typeface="Calibri"/>
              <a:ea typeface="Calibri"/>
              <a:cs typeface="Calibri"/>
              <a:sym typeface="Calibri"/>
            </a:endParaRPr>
          </a:p>
          <a:p>
            <a:pPr marL="414589" lvl="0" indent="-299425" algn="l" rtl="0">
              <a:lnSpc>
                <a:spcPct val="115000"/>
              </a:lnSpc>
              <a:spcBef>
                <a:spcPts val="0"/>
              </a:spcBef>
              <a:spcAft>
                <a:spcPts val="0"/>
              </a:spcAft>
              <a:buClr>
                <a:schemeClr val="dk1"/>
              </a:buClr>
              <a:buSzPts val="1600"/>
              <a:buFont typeface="Calibri"/>
              <a:buChar char="-"/>
            </a:pPr>
            <a:r>
              <a:rPr lang="en-GB" sz="1632" b="0" u="sng">
                <a:solidFill>
                  <a:schemeClr val="dk1"/>
                </a:solidFill>
                <a:highlight>
                  <a:schemeClr val="lt1"/>
                </a:highlight>
                <a:latin typeface="Calibri"/>
                <a:ea typeface="Calibri"/>
                <a:cs typeface="Calibri"/>
                <a:sym typeface="Calibri"/>
                <a:hlinkClick r:id="rId7">
                  <a:extLst>
                    <a:ext uri="{A12FA001-AC4F-418D-AE19-62706E023703}">
                      <ahyp:hlinkClr xmlns:ahyp="http://schemas.microsoft.com/office/drawing/2018/hyperlinkcolor" val="tx"/>
                    </a:ext>
                  </a:extLst>
                </a:hlinkClick>
              </a:rPr>
              <a:t>https://www.nature.com/articles/s41599-023-01658-2.pdf</a:t>
            </a:r>
            <a:r>
              <a:rPr lang="en-GB" sz="1632" b="0">
                <a:solidFill>
                  <a:schemeClr val="dk1"/>
                </a:solidFill>
                <a:highlight>
                  <a:schemeClr val="lt1"/>
                </a:highlight>
                <a:latin typeface="Calibri"/>
                <a:ea typeface="Calibri"/>
                <a:cs typeface="Calibri"/>
                <a:sym typeface="Calibri"/>
              </a:rPr>
              <a:t>​</a:t>
            </a:r>
            <a:endParaRPr sz="1632" b="0">
              <a:solidFill>
                <a:schemeClr val="dk1"/>
              </a:solidFill>
              <a:highlight>
                <a:schemeClr val="lt1"/>
              </a:highlight>
              <a:latin typeface="Calibri"/>
              <a:ea typeface="Calibri"/>
              <a:cs typeface="Calibri"/>
              <a:sym typeface="Calibri"/>
            </a:endParaRPr>
          </a:p>
          <a:p>
            <a:pPr marL="414589" lvl="0" indent="-299425" algn="l" rtl="0">
              <a:lnSpc>
                <a:spcPct val="115000"/>
              </a:lnSpc>
              <a:spcBef>
                <a:spcPts val="0"/>
              </a:spcBef>
              <a:spcAft>
                <a:spcPts val="0"/>
              </a:spcAft>
              <a:buClr>
                <a:schemeClr val="dk1"/>
              </a:buClr>
              <a:buSzPts val="1600"/>
              <a:buFont typeface="Calibri"/>
              <a:buChar char="-"/>
            </a:pPr>
            <a:r>
              <a:rPr lang="en-GB" sz="1632" b="0" u="sng">
                <a:solidFill>
                  <a:schemeClr val="dk1"/>
                </a:solidFill>
                <a:highlight>
                  <a:schemeClr val="lt1"/>
                </a:highlight>
                <a:latin typeface="Calibri"/>
                <a:ea typeface="Calibri"/>
                <a:cs typeface="Calibri"/>
                <a:sym typeface="Calibri"/>
                <a:hlinkClick r:id="rId8">
                  <a:extLst>
                    <a:ext uri="{A12FA001-AC4F-418D-AE19-62706E023703}">
                      <ahyp:hlinkClr xmlns:ahyp="http://schemas.microsoft.com/office/drawing/2018/hyperlinkcolor" val="tx"/>
                    </a:ext>
                  </a:extLst>
                </a:hlinkClick>
              </a:rPr>
              <a:t>https://www.researchgate.net/publication/343090613</a:t>
            </a:r>
            <a:endParaRPr sz="1632" b="0">
              <a:solidFill>
                <a:schemeClr val="dk1"/>
              </a:solidFill>
              <a:highlight>
                <a:schemeClr val="lt1"/>
              </a:highlight>
              <a:latin typeface="Calibri"/>
              <a:ea typeface="Calibri"/>
              <a:cs typeface="Calibri"/>
              <a:sym typeface="Calibri"/>
            </a:endParaRPr>
          </a:p>
          <a:p>
            <a:pPr marL="414589" lvl="0" indent="-299425" algn="l" rtl="0">
              <a:lnSpc>
                <a:spcPct val="115000"/>
              </a:lnSpc>
              <a:spcBef>
                <a:spcPts val="0"/>
              </a:spcBef>
              <a:spcAft>
                <a:spcPts val="0"/>
              </a:spcAft>
              <a:buClr>
                <a:schemeClr val="dk1"/>
              </a:buClr>
              <a:buSzPts val="1600"/>
              <a:buFont typeface="Calibri"/>
              <a:buChar char="-"/>
            </a:pPr>
            <a:r>
              <a:rPr lang="en-GB" sz="1632" b="0" u="sng">
                <a:solidFill>
                  <a:schemeClr val="dk1"/>
                </a:solidFill>
                <a:highlight>
                  <a:schemeClr val="lt1"/>
                </a:highlight>
                <a:latin typeface="Calibri"/>
                <a:ea typeface="Calibri"/>
                <a:cs typeface="Calibri"/>
                <a:sym typeface="Calibri"/>
                <a:hlinkClick r:id="rId9">
                  <a:extLst>
                    <a:ext uri="{A12FA001-AC4F-418D-AE19-62706E023703}">
                      <ahyp:hlinkClr xmlns:ahyp="http://schemas.microsoft.com/office/drawing/2018/hyperlinkcolor" val="tx"/>
                    </a:ext>
                  </a:extLst>
                </a:hlinkClick>
              </a:rPr>
              <a:t>https://papers.ssrn.com/sol3/papers.cfm?abstract_id=3028164</a:t>
            </a:r>
            <a:r>
              <a:rPr lang="en-GB" sz="1632" b="0">
                <a:solidFill>
                  <a:schemeClr val="dk1"/>
                </a:solidFill>
                <a:highlight>
                  <a:schemeClr val="lt1"/>
                </a:highlight>
                <a:latin typeface="Calibri"/>
                <a:ea typeface="Calibri"/>
                <a:cs typeface="Calibri"/>
                <a:sym typeface="Calibri"/>
              </a:rPr>
              <a:t>​</a:t>
            </a:r>
            <a:endParaRPr sz="1632" b="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endParaRPr sz="1995" b="0">
              <a:solidFill>
                <a:schemeClr val="dk1"/>
              </a:solidFill>
              <a:latin typeface="Calibri"/>
              <a:ea typeface="Calibri"/>
              <a:cs typeface="Calibri"/>
              <a:sym typeface="Calibri"/>
            </a:endParaRPr>
          </a:p>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Blockchain in practice: case studies:</a:t>
            </a:r>
            <a:endParaRPr sz="1995">
              <a:solidFill>
                <a:schemeClr val="dk1"/>
              </a:solidFill>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hlink"/>
                </a:solidFill>
                <a:latin typeface="Calibri"/>
                <a:ea typeface="Calibri"/>
                <a:cs typeface="Calibri"/>
                <a:sym typeface="Calibri"/>
                <a:hlinkClick r:id="rId10"/>
              </a:rPr>
              <a:t>https://www.carrefour.com/en/group/food-transition/food-blockchain</a:t>
            </a:r>
            <a:endParaRPr sz="1632" b="0">
              <a:solidFill>
                <a:schemeClr val="dk1"/>
              </a:solidFill>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hlink"/>
                </a:solidFill>
                <a:latin typeface="Calibri"/>
                <a:ea typeface="Calibri"/>
                <a:cs typeface="Calibri"/>
                <a:sym typeface="Calibri"/>
                <a:hlinkClick r:id="rId11"/>
              </a:rPr>
              <a:t>https://retailwire.com/discussion/carrefour-uses-blockchain-to-offer-consumers-greater-supply-chain-transparency/</a:t>
            </a:r>
            <a:endParaRPr sz="1632" b="0">
              <a:solidFill>
                <a:schemeClr val="dk1"/>
              </a:solidFill>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hlink"/>
                </a:solidFill>
                <a:latin typeface="Calibri"/>
                <a:ea typeface="Calibri"/>
                <a:cs typeface="Calibri"/>
                <a:sym typeface="Calibri"/>
                <a:hlinkClick r:id="rId12"/>
              </a:rPr>
              <a:t>https://www.provenance.org/</a:t>
            </a:r>
            <a:endParaRPr sz="1632" b="0">
              <a:solidFill>
                <a:schemeClr val="dk1"/>
              </a:solidFill>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hlink"/>
                </a:solidFill>
                <a:latin typeface="Calibri"/>
                <a:ea typeface="Calibri"/>
                <a:cs typeface="Calibri"/>
                <a:sym typeface="Calibri"/>
                <a:hlinkClick r:id="rId13"/>
              </a:rPr>
              <a:t>https://techcrunch.com/2015/09/21/provenance-aims-to-use-blockchain-technology-to-prove-authenticity/</a:t>
            </a:r>
            <a:endParaRPr sz="1632" b="0">
              <a:solidFill>
                <a:schemeClr val="dk1"/>
              </a:solidFill>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hlink"/>
                </a:solidFill>
                <a:latin typeface="Calibri"/>
                <a:ea typeface="Calibri"/>
                <a:cs typeface="Calibri"/>
                <a:sym typeface="Calibri"/>
                <a:hlinkClick r:id="rId14"/>
              </a:rPr>
              <a:t>https://belu.org/green-credentials-not-greenwash/</a:t>
            </a:r>
            <a:endParaRPr sz="1632" b="0">
              <a:solidFill>
                <a:schemeClr val="dk1"/>
              </a:solidFill>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hlink"/>
                </a:solidFill>
                <a:latin typeface="Calibri"/>
                <a:ea typeface="Calibri"/>
                <a:cs typeface="Calibri"/>
                <a:sym typeface="Calibri"/>
                <a:hlinkClick r:id="rId15"/>
              </a:rPr>
              <a:t>https://www.provenance.org/case-studies/belu</a:t>
            </a:r>
            <a:endParaRPr sz="1632" b="0">
              <a:solidFill>
                <a:schemeClr val="dk1"/>
              </a:solidFill>
              <a:latin typeface="Calibri"/>
              <a:ea typeface="Calibri"/>
              <a:cs typeface="Calibri"/>
              <a:sym typeface="Calibri"/>
            </a:endParaRPr>
          </a:p>
          <a:p>
            <a:pPr marL="829178" lvl="0" indent="0" algn="l" rtl="0">
              <a:spcBef>
                <a:spcPts val="0"/>
              </a:spcBef>
              <a:spcAft>
                <a:spcPts val="0"/>
              </a:spcAft>
              <a:buNone/>
            </a:pPr>
            <a:endParaRPr sz="1632" b="0">
              <a:solidFill>
                <a:schemeClr val="dk1"/>
              </a:solidFill>
              <a:latin typeface="Calibri"/>
              <a:ea typeface="Calibri"/>
              <a:cs typeface="Calibri"/>
              <a:sym typeface="Calibri"/>
            </a:endParaRPr>
          </a:p>
          <a:p>
            <a:pPr marL="829178" lvl="0" indent="0" algn="l" rtl="0">
              <a:spcBef>
                <a:spcPts val="0"/>
              </a:spcBef>
              <a:spcAft>
                <a:spcPts val="0"/>
              </a:spcAft>
              <a:buNone/>
            </a:pPr>
            <a:endParaRPr sz="1632" b="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1049" name="Google Shape;1049;p28"/>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50" name="Google Shape;1050;p28"/>
          <p:cNvSpPr txBox="1"/>
          <p:nvPr/>
        </p:nvSpPr>
        <p:spPr>
          <a:xfrm>
            <a:off x="1604614" y="391627"/>
            <a:ext cx="6633431"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LINKS TO FURTHER MATERIALS  </a:t>
            </a:r>
            <a:endParaRPr sz="1270"/>
          </a:p>
        </p:txBody>
      </p:sp>
      <p:sp>
        <p:nvSpPr>
          <p:cNvPr id="1051" name="Google Shape;1051;p28"/>
          <p:cNvSpPr txBox="1">
            <a:spLocks noGrp="1"/>
          </p:cNvSpPr>
          <p:nvPr>
            <p:ph type="body" idx="1"/>
          </p:nvPr>
        </p:nvSpPr>
        <p:spPr>
          <a:xfrm>
            <a:off x="1665075" y="1520161"/>
            <a:ext cx="8706378" cy="1548886"/>
          </a:xfrm>
          <a:prstGeom prst="rect">
            <a:avLst/>
          </a:prstGeom>
          <a:noFill/>
          <a:ln>
            <a:noFill/>
          </a:ln>
        </p:spPr>
        <p:txBody>
          <a:bodyPr spcFirstLastPara="1" wrap="square" lIns="0" tIns="0" rIns="0" bIns="0" anchor="t" anchorCtr="0">
            <a:spAutoFit/>
          </a:bodyPr>
          <a:lstStyle/>
          <a:p>
            <a:pPr marL="414589" lvl="0" indent="-333974" algn="l" rtl="0">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Trustworthy Blockchain resources: who to trust?:</a:t>
            </a:r>
            <a:endParaRPr sz="1995">
              <a:solidFill>
                <a:schemeClr val="dk1"/>
              </a:solidFill>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dk1"/>
                </a:solidFill>
                <a:highlight>
                  <a:schemeClr val="lt1"/>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https://aisel.aisnet.org/jais/vol16/iss10/1/</a:t>
            </a:r>
            <a:endParaRPr sz="1632" b="0">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dk1"/>
                </a:solidFill>
                <a:highlight>
                  <a:schemeClr val="lt1"/>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https://www.researchgate.net/publication/220580421_Trust_In_and_Adoption_of_Online_Recommendation_Agents</a:t>
            </a:r>
            <a:endParaRPr sz="1632" b="0">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dk1"/>
                </a:solidFill>
                <a:highlight>
                  <a:schemeClr val="lt1"/>
                </a:highlight>
                <a:latin typeface="Calibri"/>
                <a:ea typeface="Calibri"/>
                <a:cs typeface="Calibri"/>
                <a:sym typeface="Calibri"/>
                <a:hlinkClick r:id="rId6">
                  <a:extLst>
                    <a:ext uri="{A12FA001-AC4F-418D-AE19-62706E023703}">
                      <ahyp:hlinkClr xmlns:ahyp="http://schemas.microsoft.com/office/drawing/2018/hyperlinkcolor" val="tx"/>
                    </a:ext>
                  </a:extLst>
                </a:hlinkClick>
              </a:rPr>
              <a:t>https://dl.acm.org/doi/10.1145/1349822.1349842</a:t>
            </a:r>
            <a:endParaRPr sz="1632">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dk1"/>
                </a:solidFill>
                <a:highlight>
                  <a:schemeClr val="lt1"/>
                </a:highlight>
                <a:latin typeface="Calibri"/>
                <a:ea typeface="Calibri"/>
                <a:cs typeface="Calibri"/>
                <a:sym typeface="Calibri"/>
                <a:hlinkClick r:id="rId7">
                  <a:extLst>
                    <a:ext uri="{A12FA001-AC4F-418D-AE19-62706E023703}">
                      <ahyp:hlinkClr xmlns:ahyp="http://schemas.microsoft.com/office/drawing/2018/hyperlinkcolor" val="tx"/>
                    </a:ext>
                  </a:extLst>
                </a:hlinkClick>
              </a:rPr>
              <a:t>https://ift.onlinelibrary.wiley.com/doi/full/10.1111/1750-3841.15477</a:t>
            </a:r>
            <a:endParaRPr sz="1632">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dk1"/>
                </a:solidFill>
                <a:highlight>
                  <a:schemeClr val="lt1"/>
                </a:highlight>
                <a:latin typeface="Calibri"/>
                <a:ea typeface="Calibri"/>
                <a:cs typeface="Calibri"/>
                <a:sym typeface="Calibri"/>
                <a:hlinkClick r:id="rId8">
                  <a:extLst>
                    <a:ext uri="{A12FA001-AC4F-418D-AE19-62706E023703}">
                      <ahyp:hlinkClr xmlns:ahyp="http://schemas.microsoft.com/office/drawing/2018/hyperlinkcolor" val="tx"/>
                    </a:ext>
                  </a:extLst>
                </a:hlinkClick>
              </a:rPr>
              <a:t>https://www.sciencedirect.com/science/article/pii/S2096248723000279</a:t>
            </a:r>
            <a:endParaRPr sz="1632">
              <a:solidFill>
                <a:schemeClr val="dk1"/>
              </a:solidFill>
              <a:highlight>
                <a:schemeClr val="lt1"/>
              </a:highlight>
              <a:latin typeface="Calibri"/>
              <a:ea typeface="Calibri"/>
              <a:cs typeface="Calibri"/>
              <a:sym typeface="Calibri"/>
            </a:endParaRPr>
          </a:p>
          <a:p>
            <a:pPr marL="414589" lvl="0" indent="-310942" algn="l" rtl="0">
              <a:spcBef>
                <a:spcPts val="0"/>
              </a:spcBef>
              <a:spcAft>
                <a:spcPts val="0"/>
              </a:spcAft>
              <a:buClr>
                <a:schemeClr val="dk1"/>
              </a:buClr>
              <a:buSzPts val="1800"/>
              <a:buFont typeface="Calibri"/>
              <a:buChar char="-"/>
            </a:pPr>
            <a:r>
              <a:rPr lang="en-GB" sz="1632" b="0" u="sng">
                <a:solidFill>
                  <a:schemeClr val="dk1"/>
                </a:solidFill>
                <a:highlight>
                  <a:schemeClr val="lt1"/>
                </a:highlight>
                <a:latin typeface="Calibri"/>
                <a:ea typeface="Calibri"/>
                <a:cs typeface="Calibri"/>
                <a:sym typeface="Calibri"/>
                <a:hlinkClick r:id="rId9">
                  <a:extLst>
                    <a:ext uri="{A12FA001-AC4F-418D-AE19-62706E023703}">
                      <ahyp:hlinkClr xmlns:ahyp="http://schemas.microsoft.com/office/drawing/2018/hyperlinkcolor" val="tx"/>
                    </a:ext>
                  </a:extLst>
                </a:hlinkClick>
              </a:rPr>
              <a:t>https://www.mdpi.com/2673-4591/40/1/7</a:t>
            </a:r>
            <a:endParaRPr sz="1632" b="0" u="sng">
              <a:solidFill>
                <a:schemeClr val="dk1"/>
              </a:solidFill>
              <a:highlight>
                <a:schemeClr val="lt1"/>
              </a:highlight>
              <a:latin typeface="Calibri"/>
              <a:ea typeface="Calibri"/>
              <a:cs typeface="Calibri"/>
              <a:sym typeface="Calibri"/>
            </a:endParaRPr>
          </a:p>
          <a:p>
            <a:pPr marL="829178" lvl="0" indent="0" algn="l" rtl="0">
              <a:spcBef>
                <a:spcPts val="0"/>
              </a:spcBef>
              <a:spcAft>
                <a:spcPts val="0"/>
              </a:spcAft>
              <a:buNone/>
            </a:pPr>
            <a:endParaRPr sz="1632" b="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g283a1922f65_0_76"/>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366" name="Google Shape;366;g283a1922f65_0_76"/>
          <p:cNvSpPr txBox="1"/>
          <p:nvPr/>
        </p:nvSpPr>
        <p:spPr>
          <a:xfrm>
            <a:off x="1604615" y="391625"/>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WHAT IS BLOCKCHAIN TECHNOLOGY?</a:t>
            </a:r>
            <a:endParaRPr sz="1270">
              <a:solidFill>
                <a:schemeClr val="lt1"/>
              </a:solidFill>
              <a:latin typeface="Open Sans"/>
              <a:ea typeface="Open Sans"/>
              <a:cs typeface="Open Sans"/>
              <a:sym typeface="Open Sans"/>
            </a:endParaRPr>
          </a:p>
        </p:txBody>
      </p:sp>
      <p:sp>
        <p:nvSpPr>
          <p:cNvPr id="367" name="Google Shape;367;g283a1922f65_0_76"/>
          <p:cNvSpPr txBox="1"/>
          <p:nvPr/>
        </p:nvSpPr>
        <p:spPr>
          <a:xfrm>
            <a:off x="1645556" y="1371831"/>
            <a:ext cx="4222882"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SzPts val="2200"/>
              <a:buFont typeface="Calibri"/>
              <a:buChar char="●"/>
            </a:pPr>
            <a:r>
              <a:rPr lang="en-GB" sz="1995">
                <a:solidFill>
                  <a:schemeClr val="dk1"/>
                </a:solidFill>
                <a:latin typeface="Calibri"/>
                <a:ea typeface="Calibri"/>
                <a:cs typeface="Calibri"/>
                <a:sym typeface="Calibri"/>
              </a:rPr>
              <a:t>Best known for their crucial role in cryptocurrency systems for maintaining a secure and decentralized record of transactions​</a:t>
            </a:r>
            <a:endParaRPr sz="1995">
              <a:solidFill>
                <a:schemeClr val="dk1"/>
              </a:solidFill>
              <a:latin typeface="Calibri"/>
              <a:ea typeface="Calibri"/>
              <a:cs typeface="Calibri"/>
              <a:sym typeface="Calibri"/>
            </a:endParaRPr>
          </a:p>
          <a:p>
            <a:pPr marL="414589" marR="0"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solidFill>
                  <a:schemeClr val="dk1"/>
                </a:solidFill>
                <a:latin typeface="Calibri"/>
                <a:ea typeface="Calibri"/>
                <a:cs typeface="Calibri"/>
                <a:sym typeface="Calibri"/>
              </a:rPr>
              <a:t>Not limited to cryptocurrency uses​</a:t>
            </a:r>
            <a:endParaRPr sz="1995">
              <a:solidFill>
                <a:schemeClr val="dk1"/>
              </a:solidFill>
              <a:latin typeface="Calibri"/>
              <a:ea typeface="Calibri"/>
              <a:cs typeface="Calibri"/>
              <a:sym typeface="Calibri"/>
            </a:endParaRPr>
          </a:p>
          <a:p>
            <a:pPr marL="414589" marR="0"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solidFill>
                  <a:schemeClr val="dk1"/>
                </a:solidFill>
                <a:latin typeface="Calibri"/>
                <a:ea typeface="Calibri"/>
                <a:cs typeface="Calibri"/>
                <a:sym typeface="Calibri"/>
              </a:rPr>
              <a:t>Blockchains can be used to make data in any industry </a:t>
            </a:r>
            <a:r>
              <a:rPr lang="en-GB" sz="1995" b="1">
                <a:solidFill>
                  <a:schemeClr val="dk1"/>
                </a:solidFill>
                <a:latin typeface="Calibri"/>
                <a:ea typeface="Calibri"/>
                <a:cs typeface="Calibri"/>
                <a:sym typeface="Calibri"/>
              </a:rPr>
              <a:t>immutable</a:t>
            </a:r>
            <a:r>
              <a:rPr lang="en-GB" sz="1995">
                <a:solidFill>
                  <a:schemeClr val="dk1"/>
                </a:solidFill>
                <a:latin typeface="Calibri"/>
                <a:ea typeface="Calibri"/>
                <a:cs typeface="Calibri"/>
                <a:sym typeface="Calibri"/>
              </a:rPr>
              <a:t>—the term used to describe the inability to be altered.​</a:t>
            </a:r>
            <a:endParaRPr sz="1995">
              <a:solidFill>
                <a:schemeClr val="dk1"/>
              </a:solidFill>
              <a:latin typeface="Calibri"/>
              <a:ea typeface="Calibri"/>
              <a:cs typeface="Calibri"/>
              <a:sym typeface="Calibri"/>
            </a:endParaRPr>
          </a:p>
          <a:p>
            <a:pPr marL="414589" marR="0"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solidFill>
                  <a:schemeClr val="dk1"/>
                </a:solidFill>
                <a:latin typeface="Calibri"/>
                <a:ea typeface="Calibri"/>
                <a:cs typeface="Calibri"/>
                <a:sym typeface="Calibri"/>
              </a:rPr>
              <a:t>Very often referred as </a:t>
            </a:r>
            <a:r>
              <a:rPr lang="en-GB" sz="1995" b="1">
                <a:solidFill>
                  <a:schemeClr val="dk1"/>
                </a:solidFill>
                <a:latin typeface="Calibri"/>
                <a:ea typeface="Calibri"/>
                <a:cs typeface="Calibri"/>
                <a:sym typeface="Calibri"/>
              </a:rPr>
              <a:t>decentralized​</a:t>
            </a:r>
            <a:endParaRPr sz="1995" b="1">
              <a:solidFill>
                <a:schemeClr val="dk1"/>
              </a:solidFill>
              <a:latin typeface="Calibri"/>
              <a:ea typeface="Calibri"/>
              <a:cs typeface="Calibri"/>
              <a:sym typeface="Calibri"/>
            </a:endParaRPr>
          </a:p>
          <a:p>
            <a:pPr marL="414589" marR="0" lvl="0" indent="0" algn="l" rtl="0">
              <a:lnSpc>
                <a:spcPct val="100000"/>
              </a:lnSpc>
              <a:spcBef>
                <a:spcPts val="0"/>
              </a:spcBef>
              <a:spcAft>
                <a:spcPts val="0"/>
              </a:spcAft>
              <a:buNone/>
            </a:pPr>
            <a:endParaRPr sz="1995">
              <a:latin typeface="Calibri"/>
              <a:ea typeface="Calibri"/>
              <a:cs typeface="Calibri"/>
              <a:sym typeface="Calibri"/>
            </a:endParaRPr>
          </a:p>
        </p:txBody>
      </p:sp>
      <p:pic>
        <p:nvPicPr>
          <p:cNvPr id="368" name="Google Shape;368;g283a1922f65_0_76"/>
          <p:cNvPicPr preferRelativeResize="0"/>
          <p:nvPr/>
        </p:nvPicPr>
        <p:blipFill rotWithShape="1">
          <a:blip r:embed="rId4">
            <a:alphaModFix/>
          </a:blip>
          <a:srcRect r="46187"/>
          <a:stretch/>
        </p:blipFill>
        <p:spPr>
          <a:xfrm>
            <a:off x="6061914" y="1371831"/>
            <a:ext cx="4649275" cy="520977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5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57" name="Google Shape;1057;p59"/>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SELF-TEST QUIZ</a:t>
            </a:r>
            <a:endParaRPr sz="1270"/>
          </a:p>
        </p:txBody>
      </p:sp>
      <p:sp>
        <p:nvSpPr>
          <p:cNvPr id="3" name="Text Placeholder 3">
            <a:extLst>
              <a:ext uri="{FF2B5EF4-FFF2-40B4-BE49-F238E27FC236}">
                <a16:creationId xmlns:a16="http://schemas.microsoft.com/office/drawing/2014/main" id="{9165D6FF-6878-0B71-48B5-5FE2F8569816}"/>
              </a:ext>
            </a:extLst>
          </p:cNvPr>
          <p:cNvSpPr txBox="1">
            <a:spLocks/>
          </p:cNvSpPr>
          <p:nvPr/>
        </p:nvSpPr>
        <p:spPr>
          <a:xfrm>
            <a:off x="1971580" y="1348178"/>
            <a:ext cx="8491459" cy="45409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14589" indent="-414589">
              <a:lnSpc>
                <a:spcPct val="107000"/>
              </a:lnSpc>
              <a:spcAft>
                <a:spcPts val="725"/>
              </a:spcAft>
              <a:buFont typeface="+mj-lt"/>
              <a:buAutoNum type="arabicPeriod"/>
            </a:pPr>
            <a:r>
              <a:rPr lang="en-GB" sz="2539"/>
              <a:t>What is blockchain?</a:t>
            </a:r>
          </a:p>
          <a:p>
            <a:pPr marL="829178" lvl="1" indent="-414589">
              <a:lnSpc>
                <a:spcPct val="107000"/>
              </a:lnSpc>
              <a:spcAft>
                <a:spcPts val="725"/>
              </a:spcAft>
              <a:buFont typeface="+mj-lt"/>
              <a:buAutoNum type="alphaLcParenR"/>
            </a:pPr>
            <a:r>
              <a:rPr lang="en-GB" sz="2176">
                <a:solidFill>
                  <a:srgbClr val="262626"/>
                </a:solidFill>
              </a:rPr>
              <a:t>A decentralized, distributed ledger technology used to record transactions across multiple computers.</a:t>
            </a:r>
          </a:p>
          <a:p>
            <a:pPr marL="829178" lvl="1" indent="-414589">
              <a:lnSpc>
                <a:spcPct val="107000"/>
              </a:lnSpc>
              <a:spcAft>
                <a:spcPts val="725"/>
              </a:spcAft>
              <a:buFont typeface="+mj-lt"/>
              <a:buAutoNum type="alphaLcParenR"/>
            </a:pPr>
            <a:r>
              <a:rPr lang="en-GB" sz="2176">
                <a:solidFill>
                  <a:srgbClr val="262626"/>
                </a:solidFill>
              </a:rPr>
              <a:t>A centralized database controlled by a single entity to store transaction records.</a:t>
            </a:r>
          </a:p>
          <a:p>
            <a:pPr marL="829178" lvl="1" indent="-414589">
              <a:lnSpc>
                <a:spcPct val="107000"/>
              </a:lnSpc>
              <a:spcAft>
                <a:spcPts val="725"/>
              </a:spcAft>
              <a:buFont typeface="+mj-lt"/>
              <a:buAutoNum type="alphaLcParenR"/>
            </a:pPr>
            <a:r>
              <a:rPr lang="en-GB" sz="2176">
                <a:solidFill>
                  <a:srgbClr val="262626"/>
                </a:solidFill>
              </a:rPr>
              <a:t>A type of cryptocurrency used for online purchases and investments.</a:t>
            </a:r>
          </a:p>
          <a:p>
            <a:pPr marL="829178" lvl="1" indent="-414589">
              <a:lnSpc>
                <a:spcPct val="107000"/>
              </a:lnSpc>
              <a:spcAft>
                <a:spcPts val="725"/>
              </a:spcAft>
              <a:buFont typeface="+mj-lt"/>
              <a:buAutoNum type="alphaLcParenR"/>
            </a:pPr>
            <a:r>
              <a:rPr lang="en-GB" sz="2176">
                <a:solidFill>
                  <a:srgbClr val="262626"/>
                </a:solidFill>
              </a:rPr>
              <a:t>A software application used for creating digital artwork.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5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57" name="Google Shape;1057;p59"/>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SELF-TEST QUIZ</a:t>
            </a:r>
            <a:endParaRPr sz="1270"/>
          </a:p>
        </p:txBody>
      </p:sp>
      <p:sp>
        <p:nvSpPr>
          <p:cNvPr id="3" name="Text Placeholder 3">
            <a:extLst>
              <a:ext uri="{FF2B5EF4-FFF2-40B4-BE49-F238E27FC236}">
                <a16:creationId xmlns:a16="http://schemas.microsoft.com/office/drawing/2014/main" id="{9165D6FF-6878-0B71-48B5-5FE2F8569816}"/>
              </a:ext>
            </a:extLst>
          </p:cNvPr>
          <p:cNvSpPr txBox="1">
            <a:spLocks/>
          </p:cNvSpPr>
          <p:nvPr/>
        </p:nvSpPr>
        <p:spPr>
          <a:xfrm>
            <a:off x="1971580" y="1358677"/>
            <a:ext cx="8491459" cy="45409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66413" indent="-466413">
              <a:lnSpc>
                <a:spcPct val="107000"/>
              </a:lnSpc>
              <a:spcAft>
                <a:spcPts val="725"/>
              </a:spcAft>
              <a:buFont typeface="+mj-lt"/>
              <a:buAutoNum type="arabicPeriod" startAt="2"/>
            </a:pPr>
            <a:r>
              <a:rPr lang="en-GB" sz="2539"/>
              <a:t>What are some opportunities presented by blockchain technology?</a:t>
            </a:r>
            <a:endParaRPr lang="en-GB" sz="2539">
              <a:solidFill>
                <a:srgbClr val="262626"/>
              </a:solidFill>
            </a:endParaRPr>
          </a:p>
          <a:p>
            <a:pPr marL="829178" lvl="1" indent="-414589">
              <a:lnSpc>
                <a:spcPct val="107000"/>
              </a:lnSpc>
              <a:spcAft>
                <a:spcPts val="725"/>
              </a:spcAft>
              <a:buFont typeface="+mj-lt"/>
              <a:buAutoNum type="alphaLcParenR"/>
            </a:pPr>
            <a:r>
              <a:rPr lang="en-GB" sz="2176">
                <a:solidFill>
                  <a:srgbClr val="262626"/>
                </a:solidFill>
              </a:rPr>
              <a:t>Increased transparency, efficiency, and security in various industries such as finance, supply chain, and healthcare.</a:t>
            </a:r>
          </a:p>
          <a:p>
            <a:pPr marL="829178" lvl="1" indent="-414589">
              <a:lnSpc>
                <a:spcPct val="107000"/>
              </a:lnSpc>
              <a:spcAft>
                <a:spcPts val="725"/>
              </a:spcAft>
              <a:buFont typeface="+mj-lt"/>
              <a:buAutoNum type="alphaLcParenR"/>
            </a:pPr>
            <a:r>
              <a:rPr lang="en-GB" sz="2176">
                <a:solidFill>
                  <a:srgbClr val="262626"/>
                </a:solidFill>
              </a:rPr>
              <a:t>Enhanced privacy through centralized control of data.</a:t>
            </a:r>
          </a:p>
          <a:p>
            <a:pPr marL="829178" lvl="1" indent="-414589">
              <a:lnSpc>
                <a:spcPct val="107000"/>
              </a:lnSpc>
              <a:spcAft>
                <a:spcPts val="725"/>
              </a:spcAft>
              <a:buFont typeface="+mj-lt"/>
              <a:buAutoNum type="alphaLcParenR"/>
            </a:pPr>
            <a:r>
              <a:rPr lang="en-GB" sz="2176">
                <a:solidFill>
                  <a:srgbClr val="262626"/>
                </a:solidFill>
              </a:rPr>
              <a:t>Reduction in transaction costs by eliminating the need for intermediaries.</a:t>
            </a:r>
          </a:p>
          <a:p>
            <a:pPr marL="829178" lvl="1" indent="-414589">
              <a:lnSpc>
                <a:spcPct val="107000"/>
              </a:lnSpc>
              <a:spcAft>
                <a:spcPts val="725"/>
              </a:spcAft>
              <a:buFont typeface="+mj-lt"/>
              <a:buAutoNum type="alphaLcParenR"/>
            </a:pPr>
            <a:r>
              <a:rPr lang="en-GB" sz="2176">
                <a:solidFill>
                  <a:srgbClr val="262626"/>
                </a:solidFill>
              </a:rPr>
              <a:t>Limited applicability only to the cryptocurrency market.</a:t>
            </a:r>
          </a:p>
        </p:txBody>
      </p:sp>
    </p:spTree>
    <p:extLst>
      <p:ext uri="{BB962C8B-B14F-4D97-AF65-F5344CB8AC3E}">
        <p14:creationId xmlns:p14="http://schemas.microsoft.com/office/powerpoint/2010/main" val="3123595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5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57" name="Google Shape;1057;p59"/>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SELF-TEST QUIZ</a:t>
            </a:r>
            <a:endParaRPr sz="1270"/>
          </a:p>
        </p:txBody>
      </p:sp>
      <p:sp>
        <p:nvSpPr>
          <p:cNvPr id="3" name="Text Placeholder 3">
            <a:extLst>
              <a:ext uri="{FF2B5EF4-FFF2-40B4-BE49-F238E27FC236}">
                <a16:creationId xmlns:a16="http://schemas.microsoft.com/office/drawing/2014/main" id="{9165D6FF-6878-0B71-48B5-5FE2F8569816}"/>
              </a:ext>
            </a:extLst>
          </p:cNvPr>
          <p:cNvSpPr txBox="1">
            <a:spLocks/>
          </p:cNvSpPr>
          <p:nvPr/>
        </p:nvSpPr>
        <p:spPr>
          <a:xfrm>
            <a:off x="1971580" y="1358677"/>
            <a:ext cx="8491459" cy="45409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66413" indent="-466413">
              <a:lnSpc>
                <a:spcPct val="107000"/>
              </a:lnSpc>
              <a:spcAft>
                <a:spcPts val="725"/>
              </a:spcAft>
              <a:buFont typeface="+mj-lt"/>
              <a:buAutoNum type="arabicPeriod" startAt="3"/>
            </a:pPr>
            <a:r>
              <a:rPr lang="en-GB" sz="2539"/>
              <a:t>What role do cryptography functions serve in blockchain technology?</a:t>
            </a:r>
            <a:endParaRPr lang="en-GB" sz="2539">
              <a:solidFill>
                <a:srgbClr val="262626"/>
              </a:solidFill>
            </a:endParaRPr>
          </a:p>
          <a:p>
            <a:pPr marL="829178" lvl="1" indent="-414589">
              <a:lnSpc>
                <a:spcPct val="107000"/>
              </a:lnSpc>
              <a:spcAft>
                <a:spcPts val="725"/>
              </a:spcAft>
              <a:buFont typeface="+mj-lt"/>
              <a:buAutoNum type="alphaLcParenR"/>
            </a:pPr>
            <a:r>
              <a:rPr lang="en-GB" sz="2176">
                <a:solidFill>
                  <a:srgbClr val="262626"/>
                </a:solidFill>
              </a:rPr>
              <a:t>Securing transactions and ensuring data integrity through encryption and digital signatures.</a:t>
            </a:r>
          </a:p>
          <a:p>
            <a:pPr marL="829178" lvl="1" indent="-414589">
              <a:lnSpc>
                <a:spcPct val="107000"/>
              </a:lnSpc>
              <a:spcAft>
                <a:spcPts val="725"/>
              </a:spcAft>
              <a:buFont typeface="+mj-lt"/>
              <a:buAutoNum type="alphaLcParenR"/>
            </a:pPr>
            <a:r>
              <a:rPr lang="en-GB" sz="2176">
                <a:solidFill>
                  <a:srgbClr val="262626"/>
                </a:solidFill>
              </a:rPr>
              <a:t>Providing real-time analytics and data visualization.</a:t>
            </a:r>
          </a:p>
          <a:p>
            <a:pPr marL="829178" lvl="1" indent="-414589">
              <a:lnSpc>
                <a:spcPct val="107000"/>
              </a:lnSpc>
              <a:spcAft>
                <a:spcPts val="725"/>
              </a:spcAft>
              <a:buFont typeface="+mj-lt"/>
              <a:buAutoNum type="alphaLcParenR"/>
            </a:pPr>
            <a:r>
              <a:rPr lang="en-GB" sz="2176">
                <a:solidFill>
                  <a:srgbClr val="262626"/>
                </a:solidFill>
              </a:rPr>
              <a:t>Regulating the supply of digital assets within the blockchain network.</a:t>
            </a:r>
          </a:p>
          <a:p>
            <a:pPr marL="829178" lvl="1" indent="-414589">
              <a:lnSpc>
                <a:spcPct val="107000"/>
              </a:lnSpc>
              <a:spcAft>
                <a:spcPts val="725"/>
              </a:spcAft>
              <a:buFont typeface="+mj-lt"/>
              <a:buAutoNum type="alphaLcParenR"/>
            </a:pPr>
            <a:r>
              <a:rPr lang="en-GB" sz="2176">
                <a:solidFill>
                  <a:srgbClr val="262626"/>
                </a:solidFill>
              </a:rPr>
              <a:t>Facilitating communication between different nodes in the network.</a:t>
            </a:r>
          </a:p>
        </p:txBody>
      </p:sp>
    </p:spTree>
    <p:extLst>
      <p:ext uri="{BB962C8B-B14F-4D97-AF65-F5344CB8AC3E}">
        <p14:creationId xmlns:p14="http://schemas.microsoft.com/office/powerpoint/2010/main" val="13292484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5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57" name="Google Shape;1057;p59"/>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SELF-TEST QUIZ</a:t>
            </a:r>
            <a:endParaRPr sz="1270"/>
          </a:p>
        </p:txBody>
      </p:sp>
      <p:sp>
        <p:nvSpPr>
          <p:cNvPr id="3" name="Text Placeholder 3">
            <a:extLst>
              <a:ext uri="{FF2B5EF4-FFF2-40B4-BE49-F238E27FC236}">
                <a16:creationId xmlns:a16="http://schemas.microsoft.com/office/drawing/2014/main" id="{9165D6FF-6878-0B71-48B5-5FE2F8569816}"/>
              </a:ext>
            </a:extLst>
          </p:cNvPr>
          <p:cNvSpPr txBox="1">
            <a:spLocks/>
          </p:cNvSpPr>
          <p:nvPr/>
        </p:nvSpPr>
        <p:spPr>
          <a:xfrm>
            <a:off x="1971580" y="1358677"/>
            <a:ext cx="8491459" cy="45409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66413" indent="-466413">
              <a:lnSpc>
                <a:spcPct val="107000"/>
              </a:lnSpc>
              <a:spcAft>
                <a:spcPts val="725"/>
              </a:spcAft>
              <a:buFont typeface="+mj-lt"/>
              <a:buAutoNum type="arabicPeriod" startAt="4"/>
            </a:pPr>
            <a:r>
              <a:rPr lang="en-GB" sz="2539"/>
              <a:t>How does blockchain technology differ from traditional databases?</a:t>
            </a:r>
            <a:endParaRPr lang="en-GB" sz="2539">
              <a:solidFill>
                <a:srgbClr val="262626"/>
              </a:solidFill>
            </a:endParaRPr>
          </a:p>
          <a:p>
            <a:pPr marL="829178" lvl="1" indent="-414589">
              <a:lnSpc>
                <a:spcPct val="107000"/>
              </a:lnSpc>
              <a:spcAft>
                <a:spcPts val="725"/>
              </a:spcAft>
              <a:buFont typeface="+mj-lt"/>
              <a:buAutoNum type="alphaLcParenR"/>
            </a:pPr>
            <a:r>
              <a:rPr lang="en-GB" sz="2176">
                <a:solidFill>
                  <a:srgbClr val="262626"/>
                </a:solidFill>
              </a:rPr>
              <a:t>Blockchain offers decentralized, immutable, and transparent record-keeping, while traditional databases are typically centralized and mutable.</a:t>
            </a:r>
          </a:p>
          <a:p>
            <a:pPr marL="829178" lvl="1" indent="-414589">
              <a:lnSpc>
                <a:spcPct val="107000"/>
              </a:lnSpc>
              <a:spcAft>
                <a:spcPts val="725"/>
              </a:spcAft>
              <a:buFont typeface="+mj-lt"/>
              <a:buAutoNum type="alphaLcParenR"/>
            </a:pPr>
            <a:r>
              <a:rPr lang="en-GB" sz="2176">
                <a:solidFill>
                  <a:srgbClr val="262626"/>
                </a:solidFill>
              </a:rPr>
              <a:t>Traditional databases provide better scalability and performance compared to blockchain.</a:t>
            </a:r>
          </a:p>
          <a:p>
            <a:pPr marL="829178" lvl="1" indent="-414589">
              <a:lnSpc>
                <a:spcPct val="107000"/>
              </a:lnSpc>
              <a:spcAft>
                <a:spcPts val="725"/>
              </a:spcAft>
              <a:buFont typeface="+mj-lt"/>
              <a:buAutoNum type="alphaLcParenR"/>
            </a:pPr>
            <a:r>
              <a:rPr lang="en-GB" sz="2176">
                <a:solidFill>
                  <a:srgbClr val="262626"/>
                </a:solidFill>
              </a:rPr>
              <a:t>Blockchain relies on a single central authority for data management, unlike traditional databases.</a:t>
            </a:r>
          </a:p>
          <a:p>
            <a:pPr marL="829178" lvl="1" indent="-414589">
              <a:lnSpc>
                <a:spcPct val="107000"/>
              </a:lnSpc>
              <a:spcAft>
                <a:spcPts val="725"/>
              </a:spcAft>
              <a:buFont typeface="+mj-lt"/>
              <a:buAutoNum type="alphaLcParenR"/>
            </a:pPr>
            <a:r>
              <a:rPr lang="en-GB" sz="2176">
                <a:solidFill>
                  <a:srgbClr val="262626"/>
                </a:solidFill>
              </a:rPr>
              <a:t>Traditional databases are more resistant to cyber attacks compared to blockchain.</a:t>
            </a:r>
          </a:p>
        </p:txBody>
      </p:sp>
    </p:spTree>
    <p:extLst>
      <p:ext uri="{BB962C8B-B14F-4D97-AF65-F5344CB8AC3E}">
        <p14:creationId xmlns:p14="http://schemas.microsoft.com/office/powerpoint/2010/main" val="86846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5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57" name="Google Shape;1057;p59"/>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SELF-TEST QUIZ</a:t>
            </a:r>
            <a:endParaRPr sz="1270"/>
          </a:p>
        </p:txBody>
      </p:sp>
      <p:sp>
        <p:nvSpPr>
          <p:cNvPr id="3" name="Text Placeholder 3">
            <a:extLst>
              <a:ext uri="{FF2B5EF4-FFF2-40B4-BE49-F238E27FC236}">
                <a16:creationId xmlns:a16="http://schemas.microsoft.com/office/drawing/2014/main" id="{9165D6FF-6878-0B71-48B5-5FE2F8569816}"/>
              </a:ext>
            </a:extLst>
          </p:cNvPr>
          <p:cNvSpPr txBox="1">
            <a:spLocks/>
          </p:cNvSpPr>
          <p:nvPr/>
        </p:nvSpPr>
        <p:spPr>
          <a:xfrm>
            <a:off x="1971580" y="1358677"/>
            <a:ext cx="8491459" cy="45409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66413" indent="-466413">
              <a:lnSpc>
                <a:spcPct val="107000"/>
              </a:lnSpc>
              <a:spcAft>
                <a:spcPts val="725"/>
              </a:spcAft>
              <a:buFont typeface="+mj-lt"/>
              <a:buAutoNum type="arabicPeriod" startAt="5"/>
            </a:pPr>
            <a:r>
              <a:rPr lang="en-GB" sz="2539"/>
              <a:t>How is blockchain different from the cloud?</a:t>
            </a:r>
            <a:endParaRPr lang="en-GB" sz="2539">
              <a:solidFill>
                <a:srgbClr val="262626"/>
              </a:solidFill>
            </a:endParaRPr>
          </a:p>
          <a:p>
            <a:pPr marL="829178" lvl="1" indent="-414589">
              <a:lnSpc>
                <a:spcPct val="107000"/>
              </a:lnSpc>
              <a:spcAft>
                <a:spcPts val="725"/>
              </a:spcAft>
              <a:buFont typeface="+mj-lt"/>
              <a:buAutoNum type="alphaLcParenR"/>
            </a:pPr>
            <a:r>
              <a:rPr lang="en-GB" sz="2176">
                <a:solidFill>
                  <a:srgbClr val="262626"/>
                </a:solidFill>
              </a:rPr>
              <a:t>Blockchain is a decentralized and distributed ledger technology, whereas the cloud is a centralized network of servers for storage and computing.</a:t>
            </a:r>
          </a:p>
          <a:p>
            <a:pPr marL="829178" lvl="1" indent="-414589">
              <a:lnSpc>
                <a:spcPct val="107000"/>
              </a:lnSpc>
              <a:spcAft>
                <a:spcPts val="725"/>
              </a:spcAft>
              <a:buFont typeface="+mj-lt"/>
              <a:buAutoNum type="alphaLcParenR"/>
            </a:pPr>
            <a:r>
              <a:rPr lang="en-GB" sz="2176">
                <a:solidFill>
                  <a:srgbClr val="262626"/>
                </a:solidFill>
              </a:rPr>
              <a:t>Blockchain provides unlimited storage capacity, while the cloud has limited storage capabilities.</a:t>
            </a:r>
          </a:p>
          <a:p>
            <a:pPr marL="829178" lvl="1" indent="-414589">
              <a:lnSpc>
                <a:spcPct val="107000"/>
              </a:lnSpc>
              <a:spcAft>
                <a:spcPts val="725"/>
              </a:spcAft>
              <a:buFont typeface="+mj-lt"/>
              <a:buAutoNum type="alphaLcParenR"/>
            </a:pPr>
            <a:r>
              <a:rPr lang="en-GB" sz="2176">
                <a:solidFill>
                  <a:srgbClr val="262626"/>
                </a:solidFill>
              </a:rPr>
              <a:t>The cloud relies on cryptographic algorithms for security, whereas blockchain uses traditional encryption methods.</a:t>
            </a:r>
          </a:p>
          <a:p>
            <a:pPr marL="829178" lvl="1" indent="-414589">
              <a:lnSpc>
                <a:spcPct val="107000"/>
              </a:lnSpc>
              <a:spcAft>
                <a:spcPts val="725"/>
              </a:spcAft>
              <a:buFont typeface="+mj-lt"/>
              <a:buAutoNum type="alphaLcParenR"/>
            </a:pPr>
            <a:r>
              <a:rPr lang="en-GB" sz="2176">
                <a:solidFill>
                  <a:srgbClr val="262626"/>
                </a:solidFill>
              </a:rPr>
              <a:t>Blockchain offers faster data access and retrieval compared to the cloud.</a:t>
            </a:r>
          </a:p>
        </p:txBody>
      </p:sp>
    </p:spTree>
    <p:extLst>
      <p:ext uri="{BB962C8B-B14F-4D97-AF65-F5344CB8AC3E}">
        <p14:creationId xmlns:p14="http://schemas.microsoft.com/office/powerpoint/2010/main" val="14007478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5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57" name="Google Shape;1057;p59"/>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SELF-TEST QUIZ</a:t>
            </a:r>
            <a:endParaRPr sz="1270"/>
          </a:p>
        </p:txBody>
      </p:sp>
      <p:sp>
        <p:nvSpPr>
          <p:cNvPr id="3" name="Text Placeholder 3">
            <a:extLst>
              <a:ext uri="{FF2B5EF4-FFF2-40B4-BE49-F238E27FC236}">
                <a16:creationId xmlns:a16="http://schemas.microsoft.com/office/drawing/2014/main" id="{9165D6FF-6878-0B71-48B5-5FE2F8569816}"/>
              </a:ext>
            </a:extLst>
          </p:cNvPr>
          <p:cNvSpPr txBox="1">
            <a:spLocks/>
          </p:cNvSpPr>
          <p:nvPr/>
        </p:nvSpPr>
        <p:spPr>
          <a:xfrm>
            <a:off x="1971580" y="1358677"/>
            <a:ext cx="8869312" cy="45409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66413" indent="-466413">
              <a:lnSpc>
                <a:spcPct val="107000"/>
              </a:lnSpc>
              <a:spcAft>
                <a:spcPts val="725"/>
              </a:spcAft>
              <a:buFont typeface="+mj-lt"/>
              <a:buAutoNum type="arabicPeriod" startAt="6"/>
            </a:pPr>
            <a:r>
              <a:rPr lang="en-GB" sz="2539"/>
              <a:t>Is blockchain usable in the agri-food sector?</a:t>
            </a:r>
            <a:endParaRPr lang="en-GB" sz="2539">
              <a:solidFill>
                <a:srgbClr val="262626"/>
              </a:solidFill>
            </a:endParaRPr>
          </a:p>
          <a:p>
            <a:pPr marL="829178" lvl="1" indent="-414589">
              <a:lnSpc>
                <a:spcPct val="107000"/>
              </a:lnSpc>
              <a:spcAft>
                <a:spcPts val="725"/>
              </a:spcAft>
              <a:buFont typeface="+mj-lt"/>
              <a:buAutoNum type="alphaLcParenR"/>
            </a:pPr>
            <a:r>
              <a:rPr lang="en-GB" sz="2176">
                <a:solidFill>
                  <a:srgbClr val="262626"/>
                </a:solidFill>
              </a:rPr>
              <a:t>Yes, blockchain can improve transparency, traceability, and efficiency in the agri-food supply chain, helping to enhance food safety and quality assurance.</a:t>
            </a:r>
          </a:p>
          <a:p>
            <a:pPr marL="829178" lvl="1" indent="-414589">
              <a:lnSpc>
                <a:spcPct val="107000"/>
              </a:lnSpc>
              <a:spcAft>
                <a:spcPts val="725"/>
              </a:spcAft>
              <a:buFont typeface="+mj-lt"/>
              <a:buAutoNum type="alphaLcParenR"/>
            </a:pPr>
            <a:r>
              <a:rPr lang="en-GB" sz="2176">
                <a:solidFill>
                  <a:srgbClr val="262626"/>
                </a:solidFill>
              </a:rPr>
              <a:t>No, blockchain technology is not compatible with the diverse operations and stakeholders involved in the agri-food sector.</a:t>
            </a:r>
          </a:p>
          <a:p>
            <a:pPr marL="829178" lvl="1" indent="-414589">
              <a:lnSpc>
                <a:spcPct val="107000"/>
              </a:lnSpc>
              <a:spcAft>
                <a:spcPts val="725"/>
              </a:spcAft>
              <a:buFont typeface="+mj-lt"/>
              <a:buAutoNum type="alphaLcParenR"/>
            </a:pPr>
            <a:r>
              <a:rPr lang="en-GB" sz="2176">
                <a:solidFill>
                  <a:srgbClr val="262626"/>
                </a:solidFill>
              </a:rPr>
              <a:t>Yes, but only for large-scale agri-food companies; small and medium-sized enterprises cannot benefit from blockchain.</a:t>
            </a:r>
          </a:p>
          <a:p>
            <a:pPr marL="829178" lvl="1" indent="-414589">
              <a:lnSpc>
                <a:spcPct val="107000"/>
              </a:lnSpc>
              <a:spcAft>
                <a:spcPts val="725"/>
              </a:spcAft>
              <a:buFont typeface="+mj-lt"/>
              <a:buAutoNum type="alphaLcParenR"/>
            </a:pPr>
            <a:r>
              <a:rPr lang="en-GB" sz="2176">
                <a:solidFill>
                  <a:srgbClr val="262626"/>
                </a:solidFill>
              </a:rPr>
              <a:t>No, because the agri-food sector does not require transparency or traceability in its operations.</a:t>
            </a:r>
          </a:p>
        </p:txBody>
      </p:sp>
    </p:spTree>
    <p:extLst>
      <p:ext uri="{BB962C8B-B14F-4D97-AF65-F5344CB8AC3E}">
        <p14:creationId xmlns:p14="http://schemas.microsoft.com/office/powerpoint/2010/main" val="41419120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5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57" name="Google Shape;1057;p59"/>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SELF-TEST QUIZ</a:t>
            </a:r>
            <a:endParaRPr sz="1270"/>
          </a:p>
        </p:txBody>
      </p:sp>
      <p:sp>
        <p:nvSpPr>
          <p:cNvPr id="3" name="Text Placeholder 3">
            <a:extLst>
              <a:ext uri="{FF2B5EF4-FFF2-40B4-BE49-F238E27FC236}">
                <a16:creationId xmlns:a16="http://schemas.microsoft.com/office/drawing/2014/main" id="{9165D6FF-6878-0B71-48B5-5FE2F8569816}"/>
              </a:ext>
            </a:extLst>
          </p:cNvPr>
          <p:cNvSpPr txBox="1">
            <a:spLocks/>
          </p:cNvSpPr>
          <p:nvPr/>
        </p:nvSpPr>
        <p:spPr>
          <a:xfrm>
            <a:off x="1971580" y="1358677"/>
            <a:ext cx="8869312" cy="45409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66413" indent="-466413">
              <a:lnSpc>
                <a:spcPct val="107000"/>
              </a:lnSpc>
              <a:spcAft>
                <a:spcPts val="725"/>
              </a:spcAft>
              <a:buFont typeface="+mj-lt"/>
              <a:buAutoNum type="arabicPeriod" startAt="7"/>
            </a:pPr>
            <a:r>
              <a:rPr lang="en-GB" sz="2539"/>
              <a:t>What are some key advantages of blockchain technology?</a:t>
            </a:r>
            <a:endParaRPr lang="en-GB" sz="2539">
              <a:solidFill>
                <a:srgbClr val="262626"/>
              </a:solidFill>
            </a:endParaRPr>
          </a:p>
          <a:p>
            <a:pPr marL="829178" lvl="1" indent="-414589">
              <a:lnSpc>
                <a:spcPct val="107000"/>
              </a:lnSpc>
              <a:spcAft>
                <a:spcPts val="725"/>
              </a:spcAft>
              <a:buFont typeface="+mj-lt"/>
              <a:buAutoNum type="alphaLcParenR"/>
            </a:pPr>
            <a:r>
              <a:rPr lang="en-GB" sz="2176">
                <a:solidFill>
                  <a:srgbClr val="262626"/>
                </a:solidFill>
              </a:rPr>
              <a:t>Efficiency, trust, transparency, and traceability.</a:t>
            </a:r>
          </a:p>
          <a:p>
            <a:pPr marL="829178" lvl="1" indent="-414589">
              <a:lnSpc>
                <a:spcPct val="107000"/>
              </a:lnSpc>
              <a:spcAft>
                <a:spcPts val="725"/>
              </a:spcAft>
              <a:buFont typeface="+mj-lt"/>
              <a:buAutoNum type="alphaLcParenR"/>
            </a:pPr>
            <a:r>
              <a:rPr lang="en-GB" sz="2176">
                <a:solidFill>
                  <a:srgbClr val="262626"/>
                </a:solidFill>
              </a:rPr>
              <a:t>Cost-effectiveness, centralized control, rapid scalability, and anonymity.</a:t>
            </a:r>
          </a:p>
          <a:p>
            <a:pPr marL="829178" lvl="1" indent="-414589">
              <a:lnSpc>
                <a:spcPct val="107000"/>
              </a:lnSpc>
              <a:spcAft>
                <a:spcPts val="725"/>
              </a:spcAft>
              <a:buFont typeface="+mj-lt"/>
              <a:buAutoNum type="alphaLcParenR"/>
            </a:pPr>
            <a:r>
              <a:rPr lang="en-GB" sz="2176">
                <a:solidFill>
                  <a:srgbClr val="262626"/>
                </a:solidFill>
              </a:rPr>
              <a:t>Complexity, limited accessibility, high energy consumption, and susceptibility to hacking.</a:t>
            </a:r>
          </a:p>
          <a:p>
            <a:pPr marL="829178" lvl="1" indent="-414589">
              <a:lnSpc>
                <a:spcPct val="107000"/>
              </a:lnSpc>
              <a:spcAft>
                <a:spcPts val="725"/>
              </a:spcAft>
              <a:buFont typeface="+mj-lt"/>
              <a:buAutoNum type="alphaLcParenR"/>
            </a:pPr>
            <a:r>
              <a:rPr lang="en-GB" sz="2176">
                <a:solidFill>
                  <a:srgbClr val="262626"/>
                </a:solidFill>
              </a:rPr>
              <a:t>Data fragmentation, reliance on intermediaries, slow transaction speed, and lack of security.</a:t>
            </a:r>
          </a:p>
        </p:txBody>
      </p:sp>
    </p:spTree>
    <p:extLst>
      <p:ext uri="{BB962C8B-B14F-4D97-AF65-F5344CB8AC3E}">
        <p14:creationId xmlns:p14="http://schemas.microsoft.com/office/powerpoint/2010/main" val="21742634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5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1057" name="Google Shape;1057;p59"/>
          <p:cNvSpPr txBox="1"/>
          <p:nvPr/>
        </p:nvSpPr>
        <p:spPr>
          <a:xfrm>
            <a:off x="1604615" y="391627"/>
            <a:ext cx="5527859" cy="355798"/>
          </a:xfrm>
          <a:prstGeom prst="rect">
            <a:avLst/>
          </a:prstGeom>
          <a:noFill/>
          <a:ln>
            <a:noFill/>
          </a:ln>
        </p:spPr>
        <p:txBody>
          <a:bodyPr spcFirstLastPara="1" wrap="square" lIns="82904" tIns="41441" rIns="82904" bIns="41441" anchor="t" anchorCtr="0">
            <a:spAutoFit/>
          </a:bodyPr>
          <a:lstStyle/>
          <a:p>
            <a:pPr marL="0" marR="0" lvl="0" indent="0" algn="l" rtl="0">
              <a:spcBef>
                <a:spcPts val="0"/>
              </a:spcBef>
              <a:spcAft>
                <a:spcPts val="0"/>
              </a:spcAft>
              <a:buNone/>
            </a:pPr>
            <a:r>
              <a:rPr lang="en-GB" sz="2539">
                <a:solidFill>
                  <a:schemeClr val="lt1"/>
                </a:solidFill>
                <a:latin typeface="Open Sans"/>
                <a:ea typeface="Open Sans"/>
                <a:cs typeface="Open Sans"/>
                <a:sym typeface="Open Sans"/>
              </a:rPr>
              <a:t>SELF-TEST QUIZ</a:t>
            </a:r>
            <a:endParaRPr sz="1270"/>
          </a:p>
        </p:txBody>
      </p:sp>
      <p:sp>
        <p:nvSpPr>
          <p:cNvPr id="3" name="Text Placeholder 3">
            <a:extLst>
              <a:ext uri="{FF2B5EF4-FFF2-40B4-BE49-F238E27FC236}">
                <a16:creationId xmlns:a16="http://schemas.microsoft.com/office/drawing/2014/main" id="{9165D6FF-6878-0B71-48B5-5FE2F8569816}"/>
              </a:ext>
            </a:extLst>
          </p:cNvPr>
          <p:cNvSpPr txBox="1">
            <a:spLocks/>
          </p:cNvSpPr>
          <p:nvPr/>
        </p:nvSpPr>
        <p:spPr>
          <a:xfrm>
            <a:off x="1971580" y="1358677"/>
            <a:ext cx="8869312" cy="45409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66413" indent="-466413">
              <a:lnSpc>
                <a:spcPct val="107000"/>
              </a:lnSpc>
              <a:spcAft>
                <a:spcPts val="725"/>
              </a:spcAft>
              <a:buFont typeface="+mj-lt"/>
              <a:buAutoNum type="arabicPeriod" startAt="8"/>
            </a:pPr>
            <a:r>
              <a:rPr lang="en-GB" sz="2539"/>
              <a:t>What are the defining characteristics of a "block" and a "chain" in blockchain technology?</a:t>
            </a:r>
            <a:endParaRPr lang="en-GB" sz="2539">
              <a:solidFill>
                <a:srgbClr val="262626"/>
              </a:solidFill>
            </a:endParaRPr>
          </a:p>
          <a:p>
            <a:pPr marL="829178" lvl="1" indent="-414589">
              <a:lnSpc>
                <a:spcPct val="107000"/>
              </a:lnSpc>
              <a:spcAft>
                <a:spcPts val="725"/>
              </a:spcAft>
              <a:buFont typeface="+mj-lt"/>
              <a:buAutoNum type="alphaLcParenR"/>
            </a:pPr>
            <a:r>
              <a:rPr lang="en-GB" sz="2176">
                <a:solidFill>
                  <a:srgbClr val="262626"/>
                </a:solidFill>
              </a:rPr>
              <a:t>Efficiency in data storage and processing, and the sequential linking of blocks to ensure trust, transparency, and traceability.</a:t>
            </a:r>
          </a:p>
          <a:p>
            <a:pPr marL="829178" lvl="1" indent="-414589">
              <a:lnSpc>
                <a:spcPct val="107000"/>
              </a:lnSpc>
              <a:spcAft>
                <a:spcPts val="725"/>
              </a:spcAft>
              <a:buFont typeface="+mj-lt"/>
              <a:buAutoNum type="alphaLcParenR"/>
            </a:pPr>
            <a:r>
              <a:rPr lang="en-GB" sz="2176">
                <a:solidFill>
                  <a:srgbClr val="262626"/>
                </a:solidFill>
              </a:rPr>
              <a:t>The encryption of data within each block and the decentralization of control across multiple nodes.</a:t>
            </a:r>
          </a:p>
          <a:p>
            <a:pPr marL="829178" lvl="1" indent="-414589">
              <a:lnSpc>
                <a:spcPct val="107000"/>
              </a:lnSpc>
              <a:spcAft>
                <a:spcPts val="725"/>
              </a:spcAft>
              <a:buFont typeface="+mj-lt"/>
              <a:buAutoNum type="alphaLcParenR"/>
            </a:pPr>
            <a:r>
              <a:rPr lang="en-GB" sz="2176">
                <a:solidFill>
                  <a:srgbClr val="262626"/>
                </a:solidFill>
              </a:rPr>
              <a:t>The use of cryptographic hashing algorithms and the implementation of smart contracts.</a:t>
            </a:r>
          </a:p>
          <a:p>
            <a:pPr marL="829178" lvl="1" indent="-414589">
              <a:lnSpc>
                <a:spcPct val="107000"/>
              </a:lnSpc>
              <a:spcAft>
                <a:spcPts val="725"/>
              </a:spcAft>
              <a:buFont typeface="+mj-lt"/>
              <a:buAutoNum type="alphaLcParenR"/>
            </a:pPr>
            <a:r>
              <a:rPr lang="en-GB" sz="2176">
                <a:solidFill>
                  <a:srgbClr val="262626"/>
                </a:solidFill>
              </a:rPr>
              <a:t>The creation of a digital ledger and the distribution of digital assets.</a:t>
            </a:r>
          </a:p>
        </p:txBody>
      </p:sp>
    </p:spTree>
    <p:extLst>
      <p:ext uri="{BB962C8B-B14F-4D97-AF65-F5344CB8AC3E}">
        <p14:creationId xmlns:p14="http://schemas.microsoft.com/office/powerpoint/2010/main" val="1042662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1073"/>
        <p:cNvGrpSpPr/>
        <p:nvPr/>
      </p:nvGrpSpPr>
      <p:grpSpPr>
        <a:xfrm>
          <a:off x="0" y="0"/>
          <a:ext cx="0" cy="0"/>
          <a:chOff x="0" y="0"/>
          <a:chExt cx="0" cy="0"/>
        </a:xfrm>
      </p:grpSpPr>
      <p:sp>
        <p:nvSpPr>
          <p:cNvPr id="1074" name="Google Shape;1074;p62"/>
          <p:cNvSpPr/>
          <p:nvPr/>
        </p:nvSpPr>
        <p:spPr>
          <a:xfrm>
            <a:off x="1250273" y="803268"/>
            <a:ext cx="9713892" cy="4367228"/>
          </a:xfrm>
          <a:custGeom>
            <a:avLst/>
            <a:gdLst/>
            <a:ahLst/>
            <a:cxnLst/>
            <a:rect l="l" t="t" r="r" b="b"/>
            <a:pathLst>
              <a:path w="10692130" h="5749290" extrusionOk="0">
                <a:moveTo>
                  <a:pt x="10692003" y="0"/>
                </a:moveTo>
                <a:lnTo>
                  <a:pt x="0" y="0"/>
                </a:lnTo>
                <a:lnTo>
                  <a:pt x="0" y="5749201"/>
                </a:lnTo>
                <a:lnTo>
                  <a:pt x="10692003" y="5749201"/>
                </a:lnTo>
                <a:lnTo>
                  <a:pt x="10692003"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grpSp>
        <p:nvGrpSpPr>
          <p:cNvPr id="1076" name="Google Shape;1076;p62"/>
          <p:cNvGrpSpPr/>
          <p:nvPr/>
        </p:nvGrpSpPr>
        <p:grpSpPr>
          <a:xfrm>
            <a:off x="5184832" y="1326618"/>
            <a:ext cx="2617315" cy="2551423"/>
            <a:chOff x="2262504" y="2609557"/>
            <a:chExt cx="1345882" cy="1311999"/>
          </a:xfrm>
        </p:grpSpPr>
        <p:grpSp>
          <p:nvGrpSpPr>
            <p:cNvPr id="1077" name="Google Shape;1077;p62"/>
            <p:cNvGrpSpPr/>
            <p:nvPr/>
          </p:nvGrpSpPr>
          <p:grpSpPr>
            <a:xfrm>
              <a:off x="2847815" y="2734283"/>
              <a:ext cx="760571" cy="1187273"/>
              <a:chOff x="2847815" y="2734283"/>
              <a:chExt cx="760571" cy="1187273"/>
            </a:xfrm>
          </p:grpSpPr>
          <p:grpSp>
            <p:nvGrpSpPr>
              <p:cNvPr id="1078" name="Google Shape;1078;p62"/>
              <p:cNvGrpSpPr/>
              <p:nvPr/>
            </p:nvGrpSpPr>
            <p:grpSpPr>
              <a:xfrm>
                <a:off x="3093560" y="2734283"/>
                <a:ext cx="373380" cy="316098"/>
                <a:chOff x="3093560" y="2734283"/>
                <a:chExt cx="373380" cy="316098"/>
              </a:xfrm>
            </p:grpSpPr>
            <p:sp>
              <p:nvSpPr>
                <p:cNvPr id="1079" name="Google Shape;1079;p62"/>
                <p:cNvSpPr/>
                <p:nvPr/>
              </p:nvSpPr>
              <p:spPr>
                <a:xfrm>
                  <a:off x="3190477" y="2884715"/>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80" name="Google Shape;1080;p62"/>
                <p:cNvSpPr/>
                <p:nvPr/>
              </p:nvSpPr>
              <p:spPr>
                <a:xfrm>
                  <a:off x="3093560" y="2734283"/>
                  <a:ext cx="194310" cy="316098"/>
                </a:xfrm>
                <a:custGeom>
                  <a:avLst/>
                  <a:gdLst/>
                  <a:ahLst/>
                  <a:cxnLst/>
                  <a:rect l="l" t="t" r="r" b="b"/>
                  <a:pathLst>
                    <a:path w="194310" h="316098" extrusionOk="0">
                      <a:moveTo>
                        <a:pt x="100489" y="315147"/>
                      </a:moveTo>
                      <a:cubicBezTo>
                        <a:pt x="99536" y="314195"/>
                        <a:pt x="98584" y="313243"/>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1"/>
                      </a:lnTo>
                      <a:lnTo>
                        <a:pt x="16669"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81" name="Google Shape;1081;p62"/>
                <p:cNvSpPr/>
                <p:nvPr/>
              </p:nvSpPr>
              <p:spPr>
                <a:xfrm>
                  <a:off x="3175475" y="2734283"/>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grpSp>
          <p:grpSp>
            <p:nvGrpSpPr>
              <p:cNvPr id="1082" name="Google Shape;1082;p62"/>
              <p:cNvGrpSpPr/>
              <p:nvPr/>
            </p:nvGrpSpPr>
            <p:grpSpPr>
              <a:xfrm>
                <a:off x="2847815" y="3185580"/>
                <a:ext cx="373380" cy="316099"/>
                <a:chOff x="2847815" y="3185580"/>
                <a:chExt cx="373380" cy="316099"/>
              </a:xfrm>
            </p:grpSpPr>
            <p:sp>
              <p:nvSpPr>
                <p:cNvPr id="1083" name="Google Shape;1083;p62"/>
                <p:cNvSpPr/>
                <p:nvPr/>
              </p:nvSpPr>
              <p:spPr>
                <a:xfrm>
                  <a:off x="2944732" y="3336013"/>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4" y="3809"/>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5666"/>
                        <a:pt x="3572" y="164714"/>
                      </a:cubicBezTo>
                      <a:close/>
                      <a:moveTo>
                        <a:pt x="93107" y="15234"/>
                      </a:moveTo>
                      <a:lnTo>
                        <a:pt x="18812" y="150433"/>
                      </a:lnTo>
                      <a:lnTo>
                        <a:pt x="180737" y="150433"/>
                      </a:lnTo>
                      <a:lnTo>
                        <a:pt x="255032" y="15234"/>
                      </a:lnTo>
                      <a:lnTo>
                        <a:pt x="93107"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84" name="Google Shape;1084;p62"/>
                <p:cNvSpPr/>
                <p:nvPr/>
              </p:nvSpPr>
              <p:spPr>
                <a:xfrm>
                  <a:off x="2847815" y="3185580"/>
                  <a:ext cx="194309" cy="316098"/>
                </a:xfrm>
                <a:custGeom>
                  <a:avLst/>
                  <a:gdLst/>
                  <a:ahLst/>
                  <a:cxnLst/>
                  <a:rect l="l" t="t" r="r" b="b"/>
                  <a:pathLst>
                    <a:path w="194309" h="316098" extrusionOk="0">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6099"/>
                        <a:pt x="100489" y="315147"/>
                      </a:cubicBezTo>
                      <a:close/>
                      <a:moveTo>
                        <a:pt x="15716" y="158049"/>
                      </a:moveTo>
                      <a:lnTo>
                        <a:pt x="103346" y="294200"/>
                      </a:lnTo>
                      <a:lnTo>
                        <a:pt x="177641" y="159001"/>
                      </a:lnTo>
                      <a:lnTo>
                        <a:pt x="90011" y="22850"/>
                      </a:lnTo>
                      <a:lnTo>
                        <a:pt x="15716"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85" name="Google Shape;1085;p62"/>
                <p:cNvSpPr/>
                <p:nvPr/>
              </p:nvSpPr>
              <p:spPr>
                <a:xfrm>
                  <a:off x="2929730" y="3185580"/>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4714"/>
                        <a:pt x="100489" y="164714"/>
                      </a:cubicBezTo>
                      <a:close/>
                      <a:moveTo>
                        <a:pt x="21431" y="15234"/>
                      </a:moveTo>
                      <a:lnTo>
                        <a:pt x="108109" y="150432"/>
                      </a:lnTo>
                      <a:lnTo>
                        <a:pt x="269081" y="150432"/>
                      </a:lnTo>
                      <a:lnTo>
                        <a:pt x="182404" y="15234"/>
                      </a:lnTo>
                      <a:lnTo>
                        <a:pt x="21431"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grpSp>
          <p:grpSp>
            <p:nvGrpSpPr>
              <p:cNvPr id="1086" name="Google Shape;1086;p62"/>
              <p:cNvGrpSpPr/>
              <p:nvPr/>
            </p:nvGrpSpPr>
            <p:grpSpPr>
              <a:xfrm>
                <a:off x="3385025" y="3181772"/>
                <a:ext cx="222409" cy="316098"/>
                <a:chOff x="3385025" y="3181772"/>
                <a:chExt cx="222409" cy="316098"/>
              </a:xfrm>
            </p:grpSpPr>
            <p:sp>
              <p:nvSpPr>
                <p:cNvPr id="1087" name="Google Shape;1087;p62"/>
                <p:cNvSpPr/>
                <p:nvPr/>
              </p:nvSpPr>
              <p:spPr>
                <a:xfrm>
                  <a:off x="3385025" y="3181772"/>
                  <a:ext cx="194309" cy="316098"/>
                </a:xfrm>
                <a:custGeom>
                  <a:avLst/>
                  <a:gdLst/>
                  <a:ahLst/>
                  <a:cxnLst/>
                  <a:rect l="l" t="t" r="r" b="b"/>
                  <a:pathLst>
                    <a:path w="194309" h="316098" extrusionOk="0">
                      <a:moveTo>
                        <a:pt x="100489" y="315147"/>
                      </a:moveTo>
                      <a:cubicBezTo>
                        <a:pt x="99536" y="314195"/>
                        <a:pt x="98584" y="313243"/>
                        <a:pt x="97631" y="312290"/>
                      </a:cubicBezTo>
                      <a:lnTo>
                        <a:pt x="1429" y="161858"/>
                      </a:lnTo>
                      <a:cubicBezTo>
                        <a:pt x="-476" y="159954"/>
                        <a:pt x="-476" y="156145"/>
                        <a:pt x="1429" y="154241"/>
                      </a:cubicBezTo>
                      <a:lnTo>
                        <a:pt x="83344" y="3809"/>
                      </a:lnTo>
                      <a:cubicBezTo>
                        <a:pt x="84296" y="1904"/>
                        <a:pt x="87154" y="0"/>
                        <a:pt x="90011" y="0"/>
                      </a:cubicBezTo>
                      <a:cubicBezTo>
                        <a:pt x="92869" y="0"/>
                        <a:pt x="94774" y="952"/>
                        <a:pt x="96679" y="3809"/>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6099"/>
                        <a:pt x="100489" y="315147"/>
                      </a:cubicBezTo>
                      <a:close/>
                      <a:moveTo>
                        <a:pt x="15716" y="158049"/>
                      </a:moveTo>
                      <a:lnTo>
                        <a:pt x="103346" y="294200"/>
                      </a:lnTo>
                      <a:lnTo>
                        <a:pt x="177641" y="159001"/>
                      </a:lnTo>
                      <a:lnTo>
                        <a:pt x="90011" y="22851"/>
                      </a:lnTo>
                      <a:lnTo>
                        <a:pt x="15716" y="15804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88" name="Google Shape;1088;p62"/>
                <p:cNvSpPr/>
                <p:nvPr/>
              </p:nvSpPr>
              <p:spPr>
                <a:xfrm>
                  <a:off x="3481942" y="3332204"/>
                  <a:ext cx="125491" cy="165666"/>
                </a:xfrm>
                <a:custGeom>
                  <a:avLst/>
                  <a:gdLst/>
                  <a:ahLst/>
                  <a:cxnLst/>
                  <a:rect l="l" t="t" r="r" b="b"/>
                  <a:pathLst>
                    <a:path w="125491" h="165666" extrusionOk="0">
                      <a:moveTo>
                        <a:pt x="125492" y="150433"/>
                      </a:moveTo>
                      <a:lnTo>
                        <a:pt x="19764" y="150433"/>
                      </a:lnTo>
                      <a:lnTo>
                        <a:pt x="94059" y="15234"/>
                      </a:lnTo>
                      <a:lnTo>
                        <a:pt x="125492" y="15234"/>
                      </a:lnTo>
                      <a:lnTo>
                        <a:pt x="125492" y="0"/>
                      </a:lnTo>
                      <a:lnTo>
                        <a:pt x="89297" y="0"/>
                      </a:lnTo>
                      <a:cubicBezTo>
                        <a:pt x="86439" y="0"/>
                        <a:pt x="83582" y="1904"/>
                        <a:pt x="82629" y="3808"/>
                      </a:cubicBezTo>
                      <a:lnTo>
                        <a:pt x="714" y="154241"/>
                      </a:lnTo>
                      <a:cubicBezTo>
                        <a:pt x="-238" y="156145"/>
                        <a:pt x="-238" y="159001"/>
                        <a:pt x="714" y="161858"/>
                      </a:cubicBezTo>
                      <a:cubicBezTo>
                        <a:pt x="1667" y="162810"/>
                        <a:pt x="2619" y="163762"/>
                        <a:pt x="3572" y="164714"/>
                      </a:cubicBezTo>
                      <a:cubicBezTo>
                        <a:pt x="4524" y="165666"/>
                        <a:pt x="5477" y="165666"/>
                        <a:pt x="7382" y="165666"/>
                      </a:cubicBezTo>
                      <a:lnTo>
                        <a:pt x="125492" y="165666"/>
                      </a:lnTo>
                      <a:lnTo>
                        <a:pt x="125492" y="15043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89" name="Google Shape;1089;p62"/>
                <p:cNvSpPr/>
                <p:nvPr/>
              </p:nvSpPr>
              <p:spPr>
                <a:xfrm>
                  <a:off x="3467655" y="3181772"/>
                  <a:ext cx="139779" cy="165666"/>
                </a:xfrm>
                <a:custGeom>
                  <a:avLst/>
                  <a:gdLst/>
                  <a:ahLst/>
                  <a:cxnLst/>
                  <a:rect l="l" t="t" r="r" b="b"/>
                  <a:pathLst>
                    <a:path w="139779" h="165666" extrusionOk="0">
                      <a:moveTo>
                        <a:pt x="139779" y="150433"/>
                      </a:moveTo>
                      <a:lnTo>
                        <a:pt x="107394" y="150433"/>
                      </a:lnTo>
                      <a:lnTo>
                        <a:pt x="20717" y="15234"/>
                      </a:lnTo>
                      <a:lnTo>
                        <a:pt x="139779" y="15234"/>
                      </a:lnTo>
                      <a:lnTo>
                        <a:pt x="139779" y="0"/>
                      </a:lnTo>
                      <a:lnTo>
                        <a:pt x="7382" y="0"/>
                      </a:lnTo>
                      <a:cubicBezTo>
                        <a:pt x="4524" y="0"/>
                        <a:pt x="1667" y="1904"/>
                        <a:pt x="714" y="3809"/>
                      </a:cubicBezTo>
                      <a:cubicBezTo>
                        <a:pt x="-238" y="6665"/>
                        <a:pt x="-238" y="9521"/>
                        <a:pt x="714" y="11425"/>
                      </a:cubicBezTo>
                      <a:lnTo>
                        <a:pt x="96917" y="161858"/>
                      </a:lnTo>
                      <a:cubicBezTo>
                        <a:pt x="97869" y="162810"/>
                        <a:pt x="98822" y="163762"/>
                        <a:pt x="99774" y="164714"/>
                      </a:cubicBezTo>
                      <a:cubicBezTo>
                        <a:pt x="100727" y="165666"/>
                        <a:pt x="101679" y="165666"/>
                        <a:pt x="103584" y="165666"/>
                      </a:cubicBezTo>
                      <a:lnTo>
                        <a:pt x="139779" y="165666"/>
                      </a:lnTo>
                      <a:lnTo>
                        <a:pt x="139779" y="15043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grpSp>
          <p:grpSp>
            <p:nvGrpSpPr>
              <p:cNvPr id="1090" name="Google Shape;1090;p62"/>
              <p:cNvGrpSpPr/>
              <p:nvPr/>
            </p:nvGrpSpPr>
            <p:grpSpPr>
              <a:xfrm>
                <a:off x="3139042" y="3633069"/>
                <a:ext cx="373618" cy="288487"/>
                <a:chOff x="3139042" y="3633069"/>
                <a:chExt cx="373618" cy="288487"/>
              </a:xfrm>
            </p:grpSpPr>
            <p:sp>
              <p:nvSpPr>
                <p:cNvPr id="1091" name="Google Shape;1091;p62"/>
                <p:cNvSpPr/>
                <p:nvPr/>
              </p:nvSpPr>
              <p:spPr>
                <a:xfrm>
                  <a:off x="3139042" y="3633069"/>
                  <a:ext cx="194786" cy="288487"/>
                </a:xfrm>
                <a:custGeom>
                  <a:avLst/>
                  <a:gdLst/>
                  <a:ahLst/>
                  <a:cxnLst/>
                  <a:rect l="l" t="t" r="r" b="b"/>
                  <a:pathLst>
                    <a:path w="194786" h="288487" extrusionOk="0">
                      <a:moveTo>
                        <a:pt x="81677" y="287536"/>
                      </a:moveTo>
                      <a:lnTo>
                        <a:pt x="99774" y="287536"/>
                      </a:lnTo>
                      <a:lnTo>
                        <a:pt x="16907" y="158049"/>
                      </a:lnTo>
                      <a:lnTo>
                        <a:pt x="91202" y="22850"/>
                      </a:lnTo>
                      <a:lnTo>
                        <a:pt x="178832" y="159001"/>
                      </a:lnTo>
                      <a:lnTo>
                        <a:pt x="108347" y="288488"/>
                      </a:lnTo>
                      <a:lnTo>
                        <a:pt x="125492" y="288488"/>
                      </a:lnTo>
                      <a:lnTo>
                        <a:pt x="194072" y="162810"/>
                      </a:lnTo>
                      <a:cubicBezTo>
                        <a:pt x="195024" y="159953"/>
                        <a:pt x="195024" y="157097"/>
                        <a:pt x="194072" y="155193"/>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81677" y="287536"/>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92" name="Google Shape;1092;p62"/>
                <p:cNvSpPr/>
                <p:nvPr/>
              </p:nvSpPr>
              <p:spPr>
                <a:xfrm>
                  <a:off x="3245484" y="3783502"/>
                  <a:ext cx="265509" cy="137103"/>
                </a:xfrm>
                <a:custGeom>
                  <a:avLst/>
                  <a:gdLst/>
                  <a:ahLst/>
                  <a:cxnLst/>
                  <a:rect l="l" t="t" r="r" b="b"/>
                  <a:pathLst>
                    <a:path w="265509" h="137103" extrusionOk="0">
                      <a:moveTo>
                        <a:pt x="17145" y="137103"/>
                      </a:moveTo>
                      <a:lnTo>
                        <a:pt x="83820" y="15234"/>
                      </a:lnTo>
                      <a:lnTo>
                        <a:pt x="245745" y="15234"/>
                      </a:lnTo>
                      <a:lnTo>
                        <a:pt x="179070" y="137103"/>
                      </a:lnTo>
                      <a:lnTo>
                        <a:pt x="196215" y="137103"/>
                      </a:lnTo>
                      <a:lnTo>
                        <a:pt x="264795" y="11425"/>
                      </a:lnTo>
                      <a:cubicBezTo>
                        <a:pt x="265747" y="9521"/>
                        <a:pt x="265747" y="6665"/>
                        <a:pt x="264795" y="3809"/>
                      </a:cubicBezTo>
                      <a:cubicBezTo>
                        <a:pt x="263843" y="1904"/>
                        <a:pt x="260985" y="0"/>
                        <a:pt x="258128" y="0"/>
                      </a:cubicBezTo>
                      <a:lnTo>
                        <a:pt x="79058" y="0"/>
                      </a:lnTo>
                      <a:cubicBezTo>
                        <a:pt x="76200" y="0"/>
                        <a:pt x="73343" y="1904"/>
                        <a:pt x="72390" y="3809"/>
                      </a:cubicBezTo>
                      <a:lnTo>
                        <a:pt x="0" y="137103"/>
                      </a:lnTo>
                      <a:lnTo>
                        <a:pt x="17145" y="13710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93" name="Google Shape;1093;p62"/>
                <p:cNvSpPr/>
                <p:nvPr/>
              </p:nvSpPr>
              <p:spPr>
                <a:xfrm>
                  <a:off x="3221195" y="3633069"/>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5666"/>
                        <a:pt x="100489" y="164714"/>
                      </a:cubicBezTo>
                      <a:close/>
                      <a:moveTo>
                        <a:pt x="20479" y="15234"/>
                      </a:moveTo>
                      <a:lnTo>
                        <a:pt x="107156" y="150432"/>
                      </a:lnTo>
                      <a:lnTo>
                        <a:pt x="268129" y="150432"/>
                      </a:lnTo>
                      <a:lnTo>
                        <a:pt x="181451" y="15234"/>
                      </a:lnTo>
                      <a:lnTo>
                        <a:pt x="20479" y="1523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grpSp>
          <p:sp>
            <p:nvSpPr>
              <p:cNvPr id="1094" name="Google Shape;1094;p62"/>
              <p:cNvSpPr/>
              <p:nvPr/>
            </p:nvSpPr>
            <p:spPr>
              <a:xfrm>
                <a:off x="3358831" y="3511762"/>
                <a:ext cx="122667" cy="209647"/>
              </a:xfrm>
              <a:custGeom>
                <a:avLst/>
                <a:gdLst/>
                <a:ahLst/>
                <a:cxnLst/>
                <a:rect l="l" t="t" r="r" b="b"/>
                <a:pathLst>
                  <a:path w="122667" h="209647" extrusionOk="0">
                    <a:moveTo>
                      <a:pt x="118110" y="1342"/>
                    </a:moveTo>
                    <a:cubicBezTo>
                      <a:pt x="121920" y="3246"/>
                      <a:pt x="123825" y="8959"/>
                      <a:pt x="121920" y="12767"/>
                    </a:cubicBezTo>
                    <a:lnTo>
                      <a:pt x="16193" y="205092"/>
                    </a:lnTo>
                    <a:cubicBezTo>
                      <a:pt x="14288" y="208901"/>
                      <a:pt x="8573"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7633" y="390"/>
                      <a:pt x="113348" y="-1514"/>
                      <a:pt x="118110" y="1342"/>
                    </a:cubicBezTo>
                    <a:cubicBezTo>
                      <a:pt x="117158" y="390"/>
                      <a:pt x="117158" y="1342"/>
                      <a:pt x="118110" y="1342"/>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95" name="Google Shape;1095;p62"/>
              <p:cNvSpPr/>
              <p:nvPr/>
            </p:nvSpPr>
            <p:spPr>
              <a:xfrm>
                <a:off x="3063557" y="3070408"/>
                <a:ext cx="123619" cy="209225"/>
              </a:xfrm>
              <a:custGeom>
                <a:avLst/>
                <a:gdLst/>
                <a:ahLst/>
                <a:cxnLst/>
                <a:rect l="l" t="t" r="r" b="b"/>
                <a:pathLst>
                  <a:path w="123619" h="209225" extrusionOk="0">
                    <a:moveTo>
                      <a:pt x="119062" y="920"/>
                    </a:moveTo>
                    <a:cubicBezTo>
                      <a:pt x="122873" y="2824"/>
                      <a:pt x="124777" y="8536"/>
                      <a:pt x="122873" y="12345"/>
                    </a:cubicBezTo>
                    <a:lnTo>
                      <a:pt x="16192" y="204670"/>
                    </a:lnTo>
                    <a:cubicBezTo>
                      <a:pt x="14288" y="208478"/>
                      <a:pt x="8572" y="210383"/>
                      <a:pt x="4763" y="208478"/>
                    </a:cubicBezTo>
                    <a:cubicBezTo>
                      <a:pt x="4763" y="208478"/>
                      <a:pt x="4763" y="208478"/>
                      <a:pt x="4763" y="208478"/>
                    </a:cubicBezTo>
                    <a:cubicBezTo>
                      <a:pt x="1905" y="206574"/>
                      <a:pt x="0" y="204670"/>
                      <a:pt x="0" y="200862"/>
                    </a:cubicBezTo>
                    <a:cubicBezTo>
                      <a:pt x="0" y="199909"/>
                      <a:pt x="0" y="198005"/>
                      <a:pt x="952" y="197053"/>
                    </a:cubicBezTo>
                    <a:lnTo>
                      <a:pt x="106680" y="4728"/>
                    </a:lnTo>
                    <a:cubicBezTo>
                      <a:pt x="109537" y="-33"/>
                      <a:pt x="115252" y="-985"/>
                      <a:pt x="119062" y="920"/>
                    </a:cubicBezTo>
                    <a:cubicBezTo>
                      <a:pt x="119062" y="920"/>
                      <a:pt x="119062" y="920"/>
                      <a:pt x="119062" y="920"/>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96" name="Google Shape;1096;p62"/>
              <p:cNvSpPr/>
              <p:nvPr/>
            </p:nvSpPr>
            <p:spPr>
              <a:xfrm>
                <a:off x="3483609" y="2884715"/>
                <a:ext cx="124777" cy="19994"/>
              </a:xfrm>
              <a:custGeom>
                <a:avLst/>
                <a:gdLst/>
                <a:ahLst/>
                <a:cxnLst/>
                <a:rect l="l" t="t" r="r" b="b"/>
                <a:pathLst>
                  <a:path w="124777" h="19994" extrusionOk="0">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97" name="Google Shape;1097;p62"/>
              <p:cNvSpPr/>
              <p:nvPr/>
            </p:nvSpPr>
            <p:spPr>
              <a:xfrm>
                <a:off x="3553142" y="3787310"/>
                <a:ext cx="54292" cy="18089"/>
              </a:xfrm>
              <a:custGeom>
                <a:avLst/>
                <a:gdLst/>
                <a:ahLst/>
                <a:cxnLst/>
                <a:rect l="l" t="t" r="r" b="b"/>
                <a:pathLst>
                  <a:path w="54292" h="18089" extrusionOk="0">
                    <a:moveTo>
                      <a:pt x="54292" y="0"/>
                    </a:moveTo>
                    <a:lnTo>
                      <a:pt x="8572" y="952"/>
                    </a:lnTo>
                    <a:cubicBezTo>
                      <a:pt x="3810" y="952"/>
                      <a:pt x="0" y="4761"/>
                      <a:pt x="0" y="9521"/>
                    </a:cubicBezTo>
                    <a:cubicBezTo>
                      <a:pt x="0" y="12377"/>
                      <a:pt x="1905" y="15234"/>
                      <a:pt x="4763" y="17138"/>
                    </a:cubicBezTo>
                    <a:cubicBezTo>
                      <a:pt x="5715" y="18090"/>
                      <a:pt x="7620" y="18090"/>
                      <a:pt x="8572" y="18090"/>
                    </a:cubicBezTo>
                    <a:lnTo>
                      <a:pt x="54292" y="17138"/>
                    </a:lnTo>
                    <a:lnTo>
                      <a:pt x="54292"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98" name="Google Shape;1098;p62"/>
              <p:cNvSpPr/>
              <p:nvPr/>
            </p:nvSpPr>
            <p:spPr>
              <a:xfrm>
                <a:off x="3081231" y="3406944"/>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099" name="Google Shape;1099;p62"/>
              <p:cNvSpPr/>
              <p:nvPr/>
            </p:nvSpPr>
            <p:spPr>
              <a:xfrm>
                <a:off x="3325071" y="2959455"/>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grpSp>
        <p:grpSp>
          <p:nvGrpSpPr>
            <p:cNvPr id="1100" name="Google Shape;1100;p62"/>
            <p:cNvGrpSpPr/>
            <p:nvPr/>
          </p:nvGrpSpPr>
          <p:grpSpPr>
            <a:xfrm>
              <a:off x="2262504" y="2609557"/>
              <a:ext cx="912494" cy="1194890"/>
              <a:chOff x="2262504" y="2609557"/>
              <a:chExt cx="912494" cy="1194890"/>
            </a:xfrm>
          </p:grpSpPr>
          <p:grpSp>
            <p:nvGrpSpPr>
              <p:cNvPr id="1101" name="Google Shape;1101;p62"/>
              <p:cNvGrpSpPr/>
              <p:nvPr/>
            </p:nvGrpSpPr>
            <p:grpSpPr>
              <a:xfrm>
                <a:off x="2262504" y="3184628"/>
                <a:ext cx="751522" cy="619819"/>
                <a:chOff x="2262504" y="3184628"/>
                <a:chExt cx="751522" cy="619819"/>
              </a:xfrm>
            </p:grpSpPr>
            <p:sp>
              <p:nvSpPr>
                <p:cNvPr id="1102" name="Google Shape;1102;p62"/>
                <p:cNvSpPr/>
                <p:nvPr/>
              </p:nvSpPr>
              <p:spPr>
                <a:xfrm>
                  <a:off x="2262504" y="3189389"/>
                  <a:ext cx="202882" cy="185660"/>
                </a:xfrm>
                <a:custGeom>
                  <a:avLst/>
                  <a:gdLst/>
                  <a:ahLst/>
                  <a:cxnLst/>
                  <a:rect l="l" t="t" r="r" b="b"/>
                  <a:pathLst>
                    <a:path w="202882" h="185660" extrusionOk="0">
                      <a:moveTo>
                        <a:pt x="132398" y="157097"/>
                      </a:moveTo>
                      <a:lnTo>
                        <a:pt x="70485" y="157097"/>
                      </a:lnTo>
                      <a:lnTo>
                        <a:pt x="60960" y="185660"/>
                      </a:lnTo>
                      <a:lnTo>
                        <a:pt x="0" y="185660"/>
                      </a:lnTo>
                      <a:lnTo>
                        <a:pt x="67628" y="0"/>
                      </a:lnTo>
                      <a:lnTo>
                        <a:pt x="135255" y="0"/>
                      </a:lnTo>
                      <a:lnTo>
                        <a:pt x="202883" y="185660"/>
                      </a:lnTo>
                      <a:lnTo>
                        <a:pt x="140970" y="185660"/>
                      </a:lnTo>
                      <a:lnTo>
                        <a:pt x="132398"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03" name="Google Shape;1103;p62"/>
                <p:cNvSpPr/>
                <p:nvPr/>
              </p:nvSpPr>
              <p:spPr>
                <a:xfrm>
                  <a:off x="2473959" y="3184628"/>
                  <a:ext cx="181927" cy="190420"/>
                </a:xfrm>
                <a:custGeom>
                  <a:avLst/>
                  <a:gdLst/>
                  <a:ahLst/>
                  <a:cxnLst/>
                  <a:rect l="l" t="t" r="r" b="b"/>
                  <a:pathLst>
                    <a:path w="181927" h="190420" extrusionOk="0">
                      <a:moveTo>
                        <a:pt x="119063" y="67599"/>
                      </a:moveTo>
                      <a:cubicBezTo>
                        <a:pt x="117158" y="63791"/>
                        <a:pt x="113348" y="60935"/>
                        <a:pt x="109538" y="59030"/>
                      </a:cubicBezTo>
                      <a:cubicBezTo>
                        <a:pt x="105728" y="57126"/>
                        <a:pt x="100013" y="56174"/>
                        <a:pt x="94298" y="56174"/>
                      </a:cubicBezTo>
                      <a:cubicBezTo>
                        <a:pt x="82868" y="56174"/>
                        <a:pt x="74295" y="59983"/>
                        <a:pt x="68580" y="66647"/>
                      </a:cubicBezTo>
                      <a:cubicBezTo>
                        <a:pt x="62865" y="73312"/>
                        <a:pt x="59055" y="83785"/>
                        <a:pt x="59055" y="96163"/>
                      </a:cubicBezTo>
                      <a:cubicBezTo>
                        <a:pt x="59055" y="110444"/>
                        <a:pt x="62865" y="121869"/>
                        <a:pt x="69533" y="128534"/>
                      </a:cubicBezTo>
                      <a:cubicBezTo>
                        <a:pt x="76200" y="136151"/>
                        <a:pt x="86678" y="139007"/>
                        <a:pt x="100965" y="139007"/>
                      </a:cubicBezTo>
                      <a:cubicBezTo>
                        <a:pt x="114300" y="139007"/>
                        <a:pt x="125730" y="133295"/>
                        <a:pt x="133350" y="122821"/>
                      </a:cubicBezTo>
                      <a:lnTo>
                        <a:pt x="86678" y="122821"/>
                      </a:lnTo>
                      <a:lnTo>
                        <a:pt x="86678" y="81881"/>
                      </a:lnTo>
                      <a:lnTo>
                        <a:pt x="181928" y="81881"/>
                      </a:lnTo>
                      <a:lnTo>
                        <a:pt x="181928" y="139959"/>
                      </a:lnTo>
                      <a:cubicBezTo>
                        <a:pt x="174308" y="154241"/>
                        <a:pt x="162878" y="165666"/>
                        <a:pt x="148590" y="175187"/>
                      </a:cubicBezTo>
                      <a:cubicBezTo>
                        <a:pt x="134303" y="184708"/>
                        <a:pt x="116205" y="190421"/>
                        <a:pt x="94298" y="190421"/>
                      </a:cubicBezTo>
                      <a:cubicBezTo>
                        <a:pt x="75248" y="190421"/>
                        <a:pt x="58103" y="186613"/>
                        <a:pt x="43815" y="178044"/>
                      </a:cubicBezTo>
                      <a:cubicBezTo>
                        <a:pt x="29528" y="170427"/>
                        <a:pt x="19050" y="159001"/>
                        <a:pt x="11430" y="144720"/>
                      </a:cubicBezTo>
                      <a:cubicBezTo>
                        <a:pt x="3810" y="130438"/>
                        <a:pt x="0" y="114253"/>
                        <a:pt x="0" y="95210"/>
                      </a:cubicBezTo>
                      <a:cubicBezTo>
                        <a:pt x="0" y="77121"/>
                        <a:pt x="3810" y="60935"/>
                        <a:pt x="11430" y="45701"/>
                      </a:cubicBezTo>
                      <a:cubicBezTo>
                        <a:pt x="19050" y="30467"/>
                        <a:pt x="29528" y="19994"/>
                        <a:pt x="43815" y="12377"/>
                      </a:cubicBezTo>
                      <a:cubicBezTo>
                        <a:pt x="58103" y="4761"/>
                        <a:pt x="74295" y="0"/>
                        <a:pt x="93345" y="0"/>
                      </a:cubicBezTo>
                      <a:cubicBezTo>
                        <a:pt x="118110" y="0"/>
                        <a:pt x="137160" y="5713"/>
                        <a:pt x="152400" y="17138"/>
                      </a:cubicBezTo>
                      <a:cubicBezTo>
                        <a:pt x="167640" y="28563"/>
                        <a:pt x="177165" y="44749"/>
                        <a:pt x="180023" y="64743"/>
                      </a:cubicBezTo>
                      <a:lnTo>
                        <a:pt x="119063" y="6474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04" name="Google Shape;1104;p62"/>
                <p:cNvSpPr/>
                <p:nvPr/>
              </p:nvSpPr>
              <p:spPr>
                <a:xfrm>
                  <a:off x="2676841" y="3188436"/>
                  <a:ext cx="157162" cy="186612"/>
                </a:xfrm>
                <a:custGeom>
                  <a:avLst/>
                  <a:gdLst/>
                  <a:ahLst/>
                  <a:cxnLst/>
                  <a:rect l="l" t="t" r="r" b="b"/>
                  <a:pathLst>
                    <a:path w="157162" h="186612" extrusionOk="0">
                      <a:moveTo>
                        <a:pt x="93345" y="185660"/>
                      </a:moveTo>
                      <a:lnTo>
                        <a:pt x="58103" y="119013"/>
                      </a:lnTo>
                      <a:lnTo>
                        <a:pt x="58103" y="119013"/>
                      </a:lnTo>
                      <a:lnTo>
                        <a:pt x="58103" y="185660"/>
                      </a:lnTo>
                      <a:lnTo>
                        <a:pt x="0" y="185660"/>
                      </a:lnTo>
                      <a:lnTo>
                        <a:pt x="0" y="0"/>
                      </a:lnTo>
                      <a:lnTo>
                        <a:pt x="86678" y="0"/>
                      </a:lnTo>
                      <a:cubicBezTo>
                        <a:pt x="101917" y="0"/>
                        <a:pt x="114300" y="2856"/>
                        <a:pt x="125730" y="7617"/>
                      </a:cubicBezTo>
                      <a:cubicBezTo>
                        <a:pt x="136208" y="13330"/>
                        <a:pt x="144780" y="19994"/>
                        <a:pt x="149542" y="29515"/>
                      </a:cubicBezTo>
                      <a:cubicBezTo>
                        <a:pt x="154305" y="39036"/>
                        <a:pt x="157163" y="49510"/>
                        <a:pt x="157163" y="60935"/>
                      </a:cubicBezTo>
                      <a:cubicBezTo>
                        <a:pt x="157163" y="73312"/>
                        <a:pt x="153353" y="84737"/>
                        <a:pt x="146685" y="94258"/>
                      </a:cubicBezTo>
                      <a:cubicBezTo>
                        <a:pt x="140017" y="103779"/>
                        <a:pt x="129540" y="110444"/>
                        <a:pt x="117158" y="115205"/>
                      </a:cubicBezTo>
                      <a:lnTo>
                        <a:pt x="157163" y="186613"/>
                      </a:lnTo>
                      <a:lnTo>
                        <a:pt x="93345" y="186613"/>
                      </a:lnTo>
                      <a:close/>
                      <a:moveTo>
                        <a:pt x="58103" y="80929"/>
                      </a:moveTo>
                      <a:lnTo>
                        <a:pt x="80963" y="80929"/>
                      </a:lnTo>
                      <a:cubicBezTo>
                        <a:pt x="86678" y="80929"/>
                        <a:pt x="90488" y="79977"/>
                        <a:pt x="93345" y="77121"/>
                      </a:cubicBezTo>
                      <a:cubicBezTo>
                        <a:pt x="96203" y="74264"/>
                        <a:pt x="97155" y="70456"/>
                        <a:pt x="97155" y="64743"/>
                      </a:cubicBezTo>
                      <a:cubicBezTo>
                        <a:pt x="97155" y="59983"/>
                        <a:pt x="95250" y="56174"/>
                        <a:pt x="92392" y="53318"/>
                      </a:cubicBezTo>
                      <a:cubicBezTo>
                        <a:pt x="89535" y="50462"/>
                        <a:pt x="85725" y="49510"/>
                        <a:pt x="80010" y="49510"/>
                      </a:cubicBezTo>
                      <a:lnTo>
                        <a:pt x="57150" y="49510"/>
                      </a:lnTo>
                      <a:lnTo>
                        <a:pt x="57150" y="80929"/>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05" name="Google Shape;1105;p62"/>
                <p:cNvSpPr/>
                <p:nvPr/>
              </p:nvSpPr>
              <p:spPr>
                <a:xfrm>
                  <a:off x="2853054" y="3188436"/>
                  <a:ext cx="58102" cy="185660"/>
                </a:xfrm>
                <a:custGeom>
                  <a:avLst/>
                  <a:gdLst/>
                  <a:ahLst/>
                  <a:cxnLst/>
                  <a:rect l="l" t="t" r="r" b="b"/>
                  <a:pathLst>
                    <a:path w="58102" h="185660" extrusionOk="0">
                      <a:moveTo>
                        <a:pt x="58103" y="0"/>
                      </a:moveTo>
                      <a:lnTo>
                        <a:pt x="58103" y="185660"/>
                      </a:lnTo>
                      <a:lnTo>
                        <a:pt x="0" y="185660"/>
                      </a:lnTo>
                      <a:lnTo>
                        <a:pt x="0" y="0"/>
                      </a:lnTo>
                      <a:lnTo>
                        <a:pt x="58103"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06" name="Google Shape;1106;p62"/>
                <p:cNvSpPr/>
                <p:nvPr/>
              </p:nvSpPr>
              <p:spPr>
                <a:xfrm>
                  <a:off x="2275839" y="3402660"/>
                  <a:ext cx="131444" cy="186612"/>
                </a:xfrm>
                <a:custGeom>
                  <a:avLst/>
                  <a:gdLst/>
                  <a:ahLst/>
                  <a:cxnLst/>
                  <a:rect l="l" t="t" r="r" b="b"/>
                  <a:pathLst>
                    <a:path w="131444" h="186612" extrusionOk="0">
                      <a:moveTo>
                        <a:pt x="131445" y="0"/>
                      </a:moveTo>
                      <a:lnTo>
                        <a:pt x="131445" y="46653"/>
                      </a:lnTo>
                      <a:lnTo>
                        <a:pt x="58102" y="46653"/>
                      </a:lnTo>
                      <a:lnTo>
                        <a:pt x="58102" y="72360"/>
                      </a:lnTo>
                      <a:lnTo>
                        <a:pt x="110490" y="72360"/>
                      </a:lnTo>
                      <a:lnTo>
                        <a:pt x="110490" y="116157"/>
                      </a:lnTo>
                      <a:lnTo>
                        <a:pt x="58102" y="116157"/>
                      </a:lnTo>
                      <a:lnTo>
                        <a:pt x="58102" y="186613"/>
                      </a:lnTo>
                      <a:lnTo>
                        <a:pt x="0" y="186613"/>
                      </a:lnTo>
                      <a:lnTo>
                        <a:pt x="0" y="952"/>
                      </a:lnTo>
                      <a:lnTo>
                        <a:pt x="131445" y="952"/>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07" name="Google Shape;1107;p62"/>
                <p:cNvSpPr/>
                <p:nvPr/>
              </p:nvSpPr>
              <p:spPr>
                <a:xfrm>
                  <a:off x="2420619" y="3397899"/>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9"/>
                        <a:pt x="79058"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08" name="Google Shape;1108;p62"/>
                <p:cNvSpPr/>
                <p:nvPr/>
              </p:nvSpPr>
              <p:spPr>
                <a:xfrm>
                  <a:off x="2628264" y="3397899"/>
                  <a:ext cx="191452" cy="192325"/>
                </a:xfrm>
                <a:custGeom>
                  <a:avLst/>
                  <a:gdLst/>
                  <a:ahLst/>
                  <a:cxnLst/>
                  <a:rect l="l" t="t" r="r" b="b"/>
                  <a:pathLst>
                    <a:path w="191452" h="192325" extrusionOk="0">
                      <a:moveTo>
                        <a:pt x="48577" y="179948"/>
                      </a:moveTo>
                      <a:cubicBezTo>
                        <a:pt x="34290" y="171379"/>
                        <a:pt x="21907" y="159954"/>
                        <a:pt x="13335" y="145672"/>
                      </a:cubicBezTo>
                      <a:cubicBezTo>
                        <a:pt x="4763" y="131390"/>
                        <a:pt x="0" y="115205"/>
                        <a:pt x="0" y="96163"/>
                      </a:cubicBezTo>
                      <a:cubicBezTo>
                        <a:pt x="0" y="78073"/>
                        <a:pt x="4763" y="61887"/>
                        <a:pt x="13335" y="46653"/>
                      </a:cubicBezTo>
                      <a:cubicBezTo>
                        <a:pt x="21907" y="32372"/>
                        <a:pt x="33338" y="20946"/>
                        <a:pt x="48577" y="12377"/>
                      </a:cubicBezTo>
                      <a:cubicBezTo>
                        <a:pt x="62865" y="3809"/>
                        <a:pt x="79057"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7" y="192325"/>
                        <a:pt x="62865" y="188517"/>
                        <a:pt x="48577"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2"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2" y="138055"/>
                      </a:cubicBezTo>
                      <a:cubicBezTo>
                        <a:pt x="107632" y="138055"/>
                        <a:pt x="117157" y="134247"/>
                        <a:pt x="122872"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09" name="Google Shape;1109;p62"/>
                <p:cNvSpPr/>
                <p:nvPr/>
              </p:nvSpPr>
              <p:spPr>
                <a:xfrm>
                  <a:off x="2840671" y="3401708"/>
                  <a:ext cx="173355" cy="185660"/>
                </a:xfrm>
                <a:custGeom>
                  <a:avLst/>
                  <a:gdLst/>
                  <a:ahLst/>
                  <a:cxnLst/>
                  <a:rect l="l" t="t" r="r" b="b"/>
                  <a:pathLst>
                    <a:path w="173355"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3" y="123774"/>
                      </a:moveTo>
                      <a:cubicBezTo>
                        <a:pt x="111443" y="116157"/>
                        <a:pt x="115253" y="106636"/>
                        <a:pt x="115253" y="93306"/>
                      </a:cubicBezTo>
                      <a:cubicBezTo>
                        <a:pt x="115253" y="79977"/>
                        <a:pt x="111443" y="69504"/>
                        <a:pt x="103823" y="62839"/>
                      </a:cubicBezTo>
                      <a:cubicBezTo>
                        <a:pt x="96203" y="55222"/>
                        <a:pt x="85725" y="52366"/>
                        <a:pt x="72390" y="52366"/>
                      </a:cubicBezTo>
                      <a:lnTo>
                        <a:pt x="58103" y="52366"/>
                      </a:lnTo>
                      <a:lnTo>
                        <a:pt x="58103" y="135199"/>
                      </a:lnTo>
                      <a:lnTo>
                        <a:pt x="72390" y="135199"/>
                      </a:lnTo>
                      <a:cubicBezTo>
                        <a:pt x="85725" y="134247"/>
                        <a:pt x="96203" y="131390"/>
                        <a:pt x="103823" y="123774"/>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10" name="Google Shape;1110;p62"/>
                <p:cNvSpPr/>
                <p:nvPr/>
              </p:nvSpPr>
              <p:spPr>
                <a:xfrm>
                  <a:off x="2275839" y="3616883"/>
                  <a:ext cx="123825" cy="185660"/>
                </a:xfrm>
                <a:custGeom>
                  <a:avLst/>
                  <a:gdLst/>
                  <a:ahLst/>
                  <a:cxnLst/>
                  <a:rect l="l" t="t" r="r" b="b"/>
                  <a:pathLst>
                    <a:path w="123825" h="185660" extrusionOk="0">
                      <a:moveTo>
                        <a:pt x="58102" y="45701"/>
                      </a:moveTo>
                      <a:lnTo>
                        <a:pt x="58102" y="68552"/>
                      </a:lnTo>
                      <a:lnTo>
                        <a:pt x="116205" y="68552"/>
                      </a:lnTo>
                      <a:lnTo>
                        <a:pt x="116205" y="112348"/>
                      </a:lnTo>
                      <a:lnTo>
                        <a:pt x="58102" y="112348"/>
                      </a:lnTo>
                      <a:lnTo>
                        <a:pt x="58102" y="139007"/>
                      </a:lnTo>
                      <a:lnTo>
                        <a:pt x="123825" y="139007"/>
                      </a:lnTo>
                      <a:lnTo>
                        <a:pt x="123825" y="185660"/>
                      </a:lnTo>
                      <a:lnTo>
                        <a:pt x="0" y="185660"/>
                      </a:lnTo>
                      <a:lnTo>
                        <a:pt x="0" y="0"/>
                      </a:lnTo>
                      <a:lnTo>
                        <a:pt x="123825" y="0"/>
                      </a:lnTo>
                      <a:lnTo>
                        <a:pt x="123825" y="46653"/>
                      </a:lnTo>
                      <a:lnTo>
                        <a:pt x="58102" y="4665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11" name="Google Shape;1111;p62"/>
                <p:cNvSpPr/>
                <p:nvPr/>
              </p:nvSpPr>
              <p:spPr>
                <a:xfrm>
                  <a:off x="2422524" y="3615931"/>
                  <a:ext cx="173354" cy="185660"/>
                </a:xfrm>
                <a:custGeom>
                  <a:avLst/>
                  <a:gdLst/>
                  <a:ahLst/>
                  <a:cxnLst/>
                  <a:rect l="l" t="t" r="r" b="b"/>
                  <a:pathLst>
                    <a:path w="173354"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6203" y="0"/>
                        <a:pt x="113347" y="4761"/>
                        <a:pt x="128588" y="12377"/>
                      </a:cubicBezTo>
                      <a:close/>
                      <a:moveTo>
                        <a:pt x="102870" y="123774"/>
                      </a:moveTo>
                      <a:cubicBezTo>
                        <a:pt x="110490" y="116157"/>
                        <a:pt x="114300" y="106636"/>
                        <a:pt x="114300" y="93306"/>
                      </a:cubicBezTo>
                      <a:cubicBezTo>
                        <a:pt x="114300" y="79977"/>
                        <a:pt x="110490" y="69504"/>
                        <a:pt x="102870" y="62839"/>
                      </a:cubicBezTo>
                      <a:cubicBezTo>
                        <a:pt x="95250" y="55222"/>
                        <a:pt x="84772" y="52366"/>
                        <a:pt x="71438" y="52366"/>
                      </a:cubicBezTo>
                      <a:lnTo>
                        <a:pt x="57150" y="52366"/>
                      </a:lnTo>
                      <a:lnTo>
                        <a:pt x="57150" y="135199"/>
                      </a:lnTo>
                      <a:lnTo>
                        <a:pt x="71438" y="135199"/>
                      </a:lnTo>
                      <a:cubicBezTo>
                        <a:pt x="84772" y="134247"/>
                        <a:pt x="95250" y="130438"/>
                        <a:pt x="102870" y="123774"/>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12" name="Google Shape;1112;p62"/>
                <p:cNvSpPr/>
                <p:nvPr/>
              </p:nvSpPr>
              <p:spPr>
                <a:xfrm>
                  <a:off x="2614929" y="3615931"/>
                  <a:ext cx="165735" cy="188516"/>
                </a:xfrm>
                <a:custGeom>
                  <a:avLst/>
                  <a:gdLst/>
                  <a:ahLst/>
                  <a:cxnLst/>
                  <a:rect l="l" t="t" r="r" b="b"/>
                  <a:pathLst>
                    <a:path w="165735" h="188516" extrusionOk="0">
                      <a:moveTo>
                        <a:pt x="59055" y="0"/>
                      </a:moveTo>
                      <a:lnTo>
                        <a:pt x="59055" y="104732"/>
                      </a:lnTo>
                      <a:cubicBezTo>
                        <a:pt x="59055" y="113300"/>
                        <a:pt x="60960" y="119965"/>
                        <a:pt x="64770" y="124726"/>
                      </a:cubicBezTo>
                      <a:cubicBezTo>
                        <a:pt x="68580" y="129486"/>
                        <a:pt x="74295" y="132342"/>
                        <a:pt x="82867" y="132342"/>
                      </a:cubicBezTo>
                      <a:cubicBezTo>
                        <a:pt x="91440" y="132342"/>
                        <a:pt x="97155" y="129486"/>
                        <a:pt x="101917" y="124726"/>
                      </a:cubicBezTo>
                      <a:cubicBezTo>
                        <a:pt x="105728" y="119965"/>
                        <a:pt x="107633" y="113300"/>
                        <a:pt x="107633" y="104732"/>
                      </a:cubicBezTo>
                      <a:lnTo>
                        <a:pt x="107633" y="0"/>
                      </a:lnTo>
                      <a:lnTo>
                        <a:pt x="165735" y="0"/>
                      </a:lnTo>
                      <a:lnTo>
                        <a:pt x="165735" y="104732"/>
                      </a:lnTo>
                      <a:cubicBezTo>
                        <a:pt x="165735" y="122821"/>
                        <a:pt x="161925" y="137103"/>
                        <a:pt x="154305" y="150433"/>
                      </a:cubicBezTo>
                      <a:cubicBezTo>
                        <a:pt x="146685" y="162810"/>
                        <a:pt x="137160" y="172331"/>
                        <a:pt x="123825" y="178996"/>
                      </a:cubicBezTo>
                      <a:cubicBezTo>
                        <a:pt x="111442" y="185660"/>
                        <a:pt x="97155" y="188517"/>
                        <a:pt x="80963" y="188517"/>
                      </a:cubicBezTo>
                      <a:cubicBezTo>
                        <a:pt x="64770" y="188517"/>
                        <a:pt x="51435" y="185660"/>
                        <a:pt x="39053" y="178996"/>
                      </a:cubicBezTo>
                      <a:cubicBezTo>
                        <a:pt x="26670" y="172331"/>
                        <a:pt x="17145" y="163762"/>
                        <a:pt x="10478" y="150433"/>
                      </a:cubicBezTo>
                      <a:cubicBezTo>
                        <a:pt x="3810" y="138055"/>
                        <a:pt x="0" y="122821"/>
                        <a:pt x="0" y="104732"/>
                      </a:cubicBezTo>
                      <a:lnTo>
                        <a:pt x="0" y="0"/>
                      </a:lnTo>
                      <a:lnTo>
                        <a:pt x="59055"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grpSp>
          <p:grpSp>
            <p:nvGrpSpPr>
              <p:cNvPr id="1113" name="Google Shape;1113;p62"/>
              <p:cNvGrpSpPr/>
              <p:nvPr/>
            </p:nvGrpSpPr>
            <p:grpSpPr>
              <a:xfrm>
                <a:off x="2270124" y="2609557"/>
                <a:ext cx="904874" cy="408453"/>
                <a:chOff x="2270124" y="2609557"/>
                <a:chExt cx="904874" cy="408453"/>
              </a:xfrm>
            </p:grpSpPr>
            <p:sp>
              <p:nvSpPr>
                <p:cNvPr id="1114" name="Google Shape;1114;p62"/>
                <p:cNvSpPr/>
                <p:nvPr/>
              </p:nvSpPr>
              <p:spPr>
                <a:xfrm>
                  <a:off x="2275839" y="2615269"/>
                  <a:ext cx="160019" cy="185660"/>
                </a:xfrm>
                <a:custGeom>
                  <a:avLst/>
                  <a:gdLst/>
                  <a:ahLst/>
                  <a:cxnLst/>
                  <a:rect l="l" t="t" r="r" b="b"/>
                  <a:pathLst>
                    <a:path w="160019" h="185660" extrusionOk="0">
                      <a:moveTo>
                        <a:pt x="150495" y="105684"/>
                      </a:moveTo>
                      <a:cubicBezTo>
                        <a:pt x="157163" y="114253"/>
                        <a:pt x="160020" y="122822"/>
                        <a:pt x="160020" y="134247"/>
                      </a:cubicBezTo>
                      <a:cubicBezTo>
                        <a:pt x="160020" y="150433"/>
                        <a:pt x="154305" y="162810"/>
                        <a:pt x="143827" y="172331"/>
                      </a:cubicBezTo>
                      <a:cubicBezTo>
                        <a:pt x="133350" y="180900"/>
                        <a:pt x="117157" y="185660"/>
                        <a:pt x="97155" y="185660"/>
                      </a:cubicBezTo>
                      <a:lnTo>
                        <a:pt x="0" y="185660"/>
                      </a:lnTo>
                      <a:lnTo>
                        <a:pt x="0" y="0"/>
                      </a:lnTo>
                      <a:lnTo>
                        <a:pt x="95250" y="0"/>
                      </a:lnTo>
                      <a:cubicBezTo>
                        <a:pt x="114300" y="0"/>
                        <a:pt x="128588" y="3808"/>
                        <a:pt x="140017" y="12377"/>
                      </a:cubicBezTo>
                      <a:cubicBezTo>
                        <a:pt x="150495" y="20946"/>
                        <a:pt x="156210" y="32372"/>
                        <a:pt x="156210" y="48557"/>
                      </a:cubicBezTo>
                      <a:cubicBezTo>
                        <a:pt x="156210" y="59031"/>
                        <a:pt x="153352" y="68552"/>
                        <a:pt x="147638" y="76168"/>
                      </a:cubicBezTo>
                      <a:cubicBezTo>
                        <a:pt x="141922" y="83785"/>
                        <a:pt x="134302" y="88546"/>
                        <a:pt x="124777" y="91402"/>
                      </a:cubicBezTo>
                      <a:cubicBezTo>
                        <a:pt x="136207" y="92354"/>
                        <a:pt x="144780" y="97115"/>
                        <a:pt x="150495" y="105684"/>
                      </a:cubicBezTo>
                      <a:close/>
                      <a:moveTo>
                        <a:pt x="58102" y="71408"/>
                      </a:moveTo>
                      <a:lnTo>
                        <a:pt x="80963" y="71408"/>
                      </a:lnTo>
                      <a:cubicBezTo>
                        <a:pt x="86677" y="71408"/>
                        <a:pt x="90488" y="70456"/>
                        <a:pt x="92392" y="68552"/>
                      </a:cubicBezTo>
                      <a:cubicBezTo>
                        <a:pt x="94297" y="66647"/>
                        <a:pt x="96202" y="62839"/>
                        <a:pt x="96202" y="59031"/>
                      </a:cubicBezTo>
                      <a:cubicBezTo>
                        <a:pt x="96202" y="54270"/>
                        <a:pt x="95250" y="51414"/>
                        <a:pt x="92392" y="48557"/>
                      </a:cubicBezTo>
                      <a:cubicBezTo>
                        <a:pt x="89535" y="45701"/>
                        <a:pt x="85725" y="45701"/>
                        <a:pt x="80963" y="45701"/>
                      </a:cubicBezTo>
                      <a:lnTo>
                        <a:pt x="58102" y="45701"/>
                      </a:lnTo>
                      <a:lnTo>
                        <a:pt x="58102" y="71408"/>
                      </a:lnTo>
                      <a:close/>
                      <a:moveTo>
                        <a:pt x="96202" y="135199"/>
                      </a:moveTo>
                      <a:cubicBezTo>
                        <a:pt x="99060" y="133295"/>
                        <a:pt x="100013" y="129486"/>
                        <a:pt x="100013" y="125678"/>
                      </a:cubicBezTo>
                      <a:cubicBezTo>
                        <a:pt x="100013" y="117109"/>
                        <a:pt x="95250" y="112348"/>
                        <a:pt x="84772" y="112348"/>
                      </a:cubicBezTo>
                      <a:lnTo>
                        <a:pt x="58102" y="112348"/>
                      </a:lnTo>
                      <a:lnTo>
                        <a:pt x="58102" y="139007"/>
                      </a:lnTo>
                      <a:lnTo>
                        <a:pt x="84772" y="139007"/>
                      </a:lnTo>
                      <a:cubicBezTo>
                        <a:pt x="90488" y="138055"/>
                        <a:pt x="94297" y="137103"/>
                        <a:pt x="96202" y="135199"/>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15" name="Google Shape;1115;p62"/>
                <p:cNvSpPr/>
                <p:nvPr/>
              </p:nvSpPr>
              <p:spPr>
                <a:xfrm>
                  <a:off x="2455862" y="2614317"/>
                  <a:ext cx="114300" cy="185660"/>
                </a:xfrm>
                <a:custGeom>
                  <a:avLst/>
                  <a:gdLst/>
                  <a:ahLst/>
                  <a:cxnLst/>
                  <a:rect l="l" t="t" r="r" b="b"/>
                  <a:pathLst>
                    <a:path w="114300" h="185660" extrusionOk="0">
                      <a:moveTo>
                        <a:pt x="58103" y="141864"/>
                      </a:moveTo>
                      <a:lnTo>
                        <a:pt x="114300" y="141864"/>
                      </a:lnTo>
                      <a:lnTo>
                        <a:pt x="114300" y="185660"/>
                      </a:lnTo>
                      <a:lnTo>
                        <a:pt x="0" y="185660"/>
                      </a:lnTo>
                      <a:lnTo>
                        <a:pt x="0" y="0"/>
                      </a:lnTo>
                      <a:lnTo>
                        <a:pt x="58103" y="0"/>
                      </a:lnTo>
                      <a:lnTo>
                        <a:pt x="58103" y="141864"/>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16" name="Google Shape;1116;p62"/>
                <p:cNvSpPr/>
                <p:nvPr/>
              </p:nvSpPr>
              <p:spPr>
                <a:xfrm>
                  <a:off x="2582544" y="2609557"/>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8"/>
                        <a:pt x="79058" y="0"/>
                        <a:pt x="97155" y="0"/>
                      </a:cubicBezTo>
                      <a:cubicBezTo>
                        <a:pt x="114300" y="0"/>
                        <a:pt x="130492" y="3808"/>
                        <a:pt x="144780" y="12377"/>
                      </a:cubicBezTo>
                      <a:cubicBezTo>
                        <a:pt x="159067" y="20946"/>
                        <a:pt x="170497" y="31419"/>
                        <a:pt x="179070" y="46653"/>
                      </a:cubicBezTo>
                      <a:cubicBezTo>
                        <a:pt x="187642" y="60935"/>
                        <a:pt x="191452" y="77120"/>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8" y="192325"/>
                        <a:pt x="62865"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17" name="Google Shape;1117;p62"/>
                <p:cNvSpPr/>
                <p:nvPr/>
              </p:nvSpPr>
              <p:spPr>
                <a:xfrm>
                  <a:off x="2790189" y="2612413"/>
                  <a:ext cx="182879" cy="192325"/>
                </a:xfrm>
                <a:custGeom>
                  <a:avLst/>
                  <a:gdLst/>
                  <a:ahLst/>
                  <a:cxnLst/>
                  <a:rect l="l" t="t" r="r" b="b"/>
                  <a:pathLst>
                    <a:path w="182879" h="192325" extrusionOk="0">
                      <a:moveTo>
                        <a:pt x="11430" y="45701"/>
                      </a:moveTo>
                      <a:cubicBezTo>
                        <a:pt x="19050" y="31419"/>
                        <a:pt x="29527" y="19994"/>
                        <a:pt x="43815" y="12377"/>
                      </a:cubicBezTo>
                      <a:cubicBezTo>
                        <a:pt x="58102" y="4761"/>
                        <a:pt x="74295" y="0"/>
                        <a:pt x="92392" y="0"/>
                      </a:cubicBezTo>
                      <a:cubicBezTo>
                        <a:pt x="108585" y="0"/>
                        <a:pt x="122872" y="2856"/>
                        <a:pt x="135255" y="9521"/>
                      </a:cubicBezTo>
                      <a:cubicBezTo>
                        <a:pt x="147638" y="16186"/>
                        <a:pt x="158115" y="23803"/>
                        <a:pt x="166688" y="35228"/>
                      </a:cubicBezTo>
                      <a:cubicBezTo>
                        <a:pt x="174307"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7" y="66647"/>
                      </a:cubicBezTo>
                      <a:cubicBezTo>
                        <a:pt x="61913" y="74264"/>
                        <a:pt x="59055" y="83785"/>
                        <a:pt x="59055" y="96163"/>
                      </a:cubicBezTo>
                      <a:cubicBezTo>
                        <a:pt x="59055" y="108540"/>
                        <a:pt x="61913" y="118061"/>
                        <a:pt x="67627" y="125678"/>
                      </a:cubicBezTo>
                      <a:cubicBezTo>
                        <a:pt x="73342" y="133295"/>
                        <a:pt x="80963" y="137103"/>
                        <a:pt x="90488" y="137103"/>
                      </a:cubicBezTo>
                      <a:cubicBezTo>
                        <a:pt x="97155" y="137103"/>
                        <a:pt x="102870" y="135199"/>
                        <a:pt x="108585" y="132343"/>
                      </a:cubicBezTo>
                      <a:cubicBezTo>
                        <a:pt x="113347" y="128534"/>
                        <a:pt x="118110" y="123774"/>
                        <a:pt x="120967" y="118061"/>
                      </a:cubicBezTo>
                      <a:lnTo>
                        <a:pt x="182880" y="118061"/>
                      </a:lnTo>
                      <a:cubicBezTo>
                        <a:pt x="180022" y="132343"/>
                        <a:pt x="175260" y="145672"/>
                        <a:pt x="166688" y="157097"/>
                      </a:cubicBezTo>
                      <a:cubicBezTo>
                        <a:pt x="159067" y="168523"/>
                        <a:pt x="148590" y="177091"/>
                        <a:pt x="135255" y="182804"/>
                      </a:cubicBezTo>
                      <a:cubicBezTo>
                        <a:pt x="122872" y="188517"/>
                        <a:pt x="108585" y="192325"/>
                        <a:pt x="92392" y="192325"/>
                      </a:cubicBezTo>
                      <a:cubicBezTo>
                        <a:pt x="73342" y="192325"/>
                        <a:pt x="57150" y="188517"/>
                        <a:pt x="43815" y="179948"/>
                      </a:cubicBezTo>
                      <a:cubicBezTo>
                        <a:pt x="29527" y="172331"/>
                        <a:pt x="19050" y="160906"/>
                        <a:pt x="11430" y="146624"/>
                      </a:cubicBezTo>
                      <a:cubicBezTo>
                        <a:pt x="3810" y="132343"/>
                        <a:pt x="0" y="116157"/>
                        <a:pt x="0" y="97115"/>
                      </a:cubicBezTo>
                      <a:cubicBezTo>
                        <a:pt x="0" y="76168"/>
                        <a:pt x="3810" y="59983"/>
                        <a:pt x="11430" y="45701"/>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18" name="Google Shape;1118;p62"/>
                <p:cNvSpPr/>
                <p:nvPr/>
              </p:nvSpPr>
              <p:spPr>
                <a:xfrm>
                  <a:off x="2993071" y="2614317"/>
                  <a:ext cx="181927" cy="186612"/>
                </a:xfrm>
                <a:custGeom>
                  <a:avLst/>
                  <a:gdLst/>
                  <a:ahLst/>
                  <a:cxnLst/>
                  <a:rect l="l" t="t" r="r" b="b"/>
                  <a:pathLst>
                    <a:path w="181927" h="186612" extrusionOk="0">
                      <a:moveTo>
                        <a:pt x="112395" y="185660"/>
                      </a:moveTo>
                      <a:lnTo>
                        <a:pt x="58103" y="104732"/>
                      </a:lnTo>
                      <a:lnTo>
                        <a:pt x="58103" y="185660"/>
                      </a:lnTo>
                      <a:lnTo>
                        <a:pt x="0" y="185660"/>
                      </a:lnTo>
                      <a:lnTo>
                        <a:pt x="0" y="0"/>
                      </a:lnTo>
                      <a:lnTo>
                        <a:pt x="58103" y="0"/>
                      </a:lnTo>
                      <a:lnTo>
                        <a:pt x="58103" y="78073"/>
                      </a:lnTo>
                      <a:lnTo>
                        <a:pt x="111443" y="0"/>
                      </a:lnTo>
                      <a:lnTo>
                        <a:pt x="177165" y="0"/>
                      </a:lnTo>
                      <a:lnTo>
                        <a:pt x="113347" y="89498"/>
                      </a:lnTo>
                      <a:lnTo>
                        <a:pt x="181928" y="186612"/>
                      </a:lnTo>
                      <a:lnTo>
                        <a:pt x="112395" y="186612"/>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19" name="Google Shape;1119;p62"/>
                <p:cNvSpPr/>
                <p:nvPr/>
              </p:nvSpPr>
              <p:spPr>
                <a:xfrm>
                  <a:off x="2270124" y="2825685"/>
                  <a:ext cx="182879" cy="192325"/>
                </a:xfrm>
                <a:custGeom>
                  <a:avLst/>
                  <a:gdLst/>
                  <a:ahLst/>
                  <a:cxnLst/>
                  <a:rect l="l" t="t" r="r" b="b"/>
                  <a:pathLst>
                    <a:path w="182879" h="192325" extrusionOk="0">
                      <a:moveTo>
                        <a:pt x="11430" y="45701"/>
                      </a:moveTo>
                      <a:cubicBezTo>
                        <a:pt x="19050" y="31419"/>
                        <a:pt x="29528" y="19994"/>
                        <a:pt x="43815" y="12377"/>
                      </a:cubicBezTo>
                      <a:cubicBezTo>
                        <a:pt x="58103" y="4761"/>
                        <a:pt x="74295" y="0"/>
                        <a:pt x="92392" y="0"/>
                      </a:cubicBezTo>
                      <a:cubicBezTo>
                        <a:pt x="108585" y="0"/>
                        <a:pt x="122872" y="2856"/>
                        <a:pt x="135255" y="9521"/>
                      </a:cubicBezTo>
                      <a:cubicBezTo>
                        <a:pt x="147638" y="16186"/>
                        <a:pt x="158115" y="23803"/>
                        <a:pt x="166688" y="35228"/>
                      </a:cubicBezTo>
                      <a:cubicBezTo>
                        <a:pt x="174308"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8" y="66647"/>
                      </a:cubicBezTo>
                      <a:cubicBezTo>
                        <a:pt x="61913" y="74264"/>
                        <a:pt x="59055" y="83785"/>
                        <a:pt x="59055" y="96162"/>
                      </a:cubicBezTo>
                      <a:cubicBezTo>
                        <a:pt x="59055" y="108540"/>
                        <a:pt x="61913" y="118061"/>
                        <a:pt x="67628" y="125678"/>
                      </a:cubicBezTo>
                      <a:cubicBezTo>
                        <a:pt x="73342" y="133295"/>
                        <a:pt x="80963" y="137103"/>
                        <a:pt x="90488" y="137103"/>
                      </a:cubicBezTo>
                      <a:cubicBezTo>
                        <a:pt x="97155" y="137103"/>
                        <a:pt x="102870" y="135199"/>
                        <a:pt x="108585" y="132342"/>
                      </a:cubicBezTo>
                      <a:cubicBezTo>
                        <a:pt x="113347" y="128534"/>
                        <a:pt x="118110" y="123774"/>
                        <a:pt x="120967" y="118061"/>
                      </a:cubicBezTo>
                      <a:lnTo>
                        <a:pt x="182880" y="118061"/>
                      </a:lnTo>
                      <a:cubicBezTo>
                        <a:pt x="180022" y="132342"/>
                        <a:pt x="175260" y="145672"/>
                        <a:pt x="166688" y="157097"/>
                      </a:cubicBezTo>
                      <a:cubicBezTo>
                        <a:pt x="159067" y="168522"/>
                        <a:pt x="148590" y="177091"/>
                        <a:pt x="135255" y="182804"/>
                      </a:cubicBezTo>
                      <a:cubicBezTo>
                        <a:pt x="122872" y="188517"/>
                        <a:pt x="108585" y="192325"/>
                        <a:pt x="92392" y="192325"/>
                      </a:cubicBezTo>
                      <a:cubicBezTo>
                        <a:pt x="73342" y="192325"/>
                        <a:pt x="57150" y="188517"/>
                        <a:pt x="43815" y="179948"/>
                      </a:cubicBezTo>
                      <a:cubicBezTo>
                        <a:pt x="29528" y="172331"/>
                        <a:pt x="19050" y="160906"/>
                        <a:pt x="11430" y="146624"/>
                      </a:cubicBezTo>
                      <a:cubicBezTo>
                        <a:pt x="3810" y="132342"/>
                        <a:pt x="0" y="116157"/>
                        <a:pt x="0" y="97115"/>
                      </a:cubicBezTo>
                      <a:cubicBezTo>
                        <a:pt x="953" y="77120"/>
                        <a:pt x="4763" y="59983"/>
                        <a:pt x="11430" y="45701"/>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20" name="Google Shape;1120;p62"/>
                <p:cNvSpPr/>
                <p:nvPr/>
              </p:nvSpPr>
              <p:spPr>
                <a:xfrm>
                  <a:off x="2473959" y="2827589"/>
                  <a:ext cx="171450" cy="186612"/>
                </a:xfrm>
                <a:custGeom>
                  <a:avLst/>
                  <a:gdLst/>
                  <a:ahLst/>
                  <a:cxnLst/>
                  <a:rect l="l" t="t" r="r" b="b"/>
                  <a:pathLst>
                    <a:path w="171450" h="186612" extrusionOk="0">
                      <a:moveTo>
                        <a:pt x="171450" y="0"/>
                      </a:moveTo>
                      <a:lnTo>
                        <a:pt x="171450" y="185660"/>
                      </a:lnTo>
                      <a:lnTo>
                        <a:pt x="113348" y="185660"/>
                      </a:lnTo>
                      <a:lnTo>
                        <a:pt x="113348" y="114253"/>
                      </a:lnTo>
                      <a:lnTo>
                        <a:pt x="58103" y="114253"/>
                      </a:lnTo>
                      <a:lnTo>
                        <a:pt x="58103" y="186613"/>
                      </a:lnTo>
                      <a:lnTo>
                        <a:pt x="0" y="186613"/>
                      </a:lnTo>
                      <a:lnTo>
                        <a:pt x="0" y="0"/>
                      </a:lnTo>
                      <a:lnTo>
                        <a:pt x="58103" y="0"/>
                      </a:lnTo>
                      <a:lnTo>
                        <a:pt x="58103" y="66647"/>
                      </a:lnTo>
                      <a:lnTo>
                        <a:pt x="113348" y="66647"/>
                      </a:lnTo>
                      <a:lnTo>
                        <a:pt x="113348" y="0"/>
                      </a:lnTo>
                      <a:lnTo>
                        <a:pt x="171450"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21" name="Google Shape;1121;p62"/>
                <p:cNvSpPr/>
                <p:nvPr/>
              </p:nvSpPr>
              <p:spPr>
                <a:xfrm>
                  <a:off x="2658744" y="2828541"/>
                  <a:ext cx="202882" cy="185660"/>
                </a:xfrm>
                <a:custGeom>
                  <a:avLst/>
                  <a:gdLst/>
                  <a:ahLst/>
                  <a:cxnLst/>
                  <a:rect l="l" t="t" r="r" b="b"/>
                  <a:pathLst>
                    <a:path w="202882" h="185660" extrusionOk="0">
                      <a:moveTo>
                        <a:pt x="132397" y="157097"/>
                      </a:moveTo>
                      <a:lnTo>
                        <a:pt x="70485" y="157097"/>
                      </a:lnTo>
                      <a:lnTo>
                        <a:pt x="60960" y="185660"/>
                      </a:lnTo>
                      <a:lnTo>
                        <a:pt x="0" y="185660"/>
                      </a:lnTo>
                      <a:lnTo>
                        <a:pt x="67627" y="0"/>
                      </a:lnTo>
                      <a:lnTo>
                        <a:pt x="135255" y="0"/>
                      </a:lnTo>
                      <a:lnTo>
                        <a:pt x="202883"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22" name="Google Shape;1122;p62"/>
                <p:cNvSpPr/>
                <p:nvPr/>
              </p:nvSpPr>
              <p:spPr>
                <a:xfrm>
                  <a:off x="2874962" y="2827589"/>
                  <a:ext cx="59054" cy="185660"/>
                </a:xfrm>
                <a:custGeom>
                  <a:avLst/>
                  <a:gdLst/>
                  <a:ahLst/>
                  <a:cxnLst/>
                  <a:rect l="l" t="t" r="r" b="b"/>
                  <a:pathLst>
                    <a:path w="59054" h="185660" extrusionOk="0">
                      <a:moveTo>
                        <a:pt x="59055" y="0"/>
                      </a:moveTo>
                      <a:lnTo>
                        <a:pt x="59055" y="185660"/>
                      </a:lnTo>
                      <a:lnTo>
                        <a:pt x="0" y="185660"/>
                      </a:lnTo>
                      <a:lnTo>
                        <a:pt x="0" y="0"/>
                      </a:lnTo>
                      <a:lnTo>
                        <a:pt x="59055"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23" name="Google Shape;1123;p62"/>
                <p:cNvSpPr/>
                <p:nvPr/>
              </p:nvSpPr>
              <p:spPr>
                <a:xfrm>
                  <a:off x="2959734" y="2827589"/>
                  <a:ext cx="178117" cy="186612"/>
                </a:xfrm>
                <a:custGeom>
                  <a:avLst/>
                  <a:gdLst/>
                  <a:ahLst/>
                  <a:cxnLst/>
                  <a:rect l="l" t="t" r="r" b="b"/>
                  <a:pathLst>
                    <a:path w="178117" h="186612" extrusionOk="0">
                      <a:moveTo>
                        <a:pt x="178118" y="186613"/>
                      </a:moveTo>
                      <a:lnTo>
                        <a:pt x="120015" y="186613"/>
                      </a:lnTo>
                      <a:lnTo>
                        <a:pt x="58103" y="93306"/>
                      </a:lnTo>
                      <a:lnTo>
                        <a:pt x="58103" y="186613"/>
                      </a:lnTo>
                      <a:lnTo>
                        <a:pt x="0" y="186613"/>
                      </a:lnTo>
                      <a:lnTo>
                        <a:pt x="0" y="0"/>
                      </a:lnTo>
                      <a:lnTo>
                        <a:pt x="58103" y="0"/>
                      </a:lnTo>
                      <a:lnTo>
                        <a:pt x="120015" y="95210"/>
                      </a:lnTo>
                      <a:lnTo>
                        <a:pt x="120015" y="0"/>
                      </a:lnTo>
                      <a:lnTo>
                        <a:pt x="178118" y="0"/>
                      </a:lnTo>
                      <a:lnTo>
                        <a:pt x="178118" y="186613"/>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grpSp>
          <p:grpSp>
            <p:nvGrpSpPr>
              <p:cNvPr id="1124" name="Google Shape;1124;p62"/>
              <p:cNvGrpSpPr/>
              <p:nvPr/>
            </p:nvGrpSpPr>
            <p:grpSpPr>
              <a:xfrm>
                <a:off x="2307271" y="3065615"/>
                <a:ext cx="207645" cy="85689"/>
                <a:chOff x="2307271" y="3065615"/>
                <a:chExt cx="207645" cy="85689"/>
              </a:xfrm>
            </p:grpSpPr>
            <p:sp>
              <p:nvSpPr>
                <p:cNvPr id="1125" name="Google Shape;1125;p62"/>
                <p:cNvSpPr/>
                <p:nvPr/>
              </p:nvSpPr>
              <p:spPr>
                <a:xfrm>
                  <a:off x="2307271" y="3068471"/>
                  <a:ext cx="45720" cy="81880"/>
                </a:xfrm>
                <a:custGeom>
                  <a:avLst/>
                  <a:gdLst/>
                  <a:ahLst/>
                  <a:cxnLst/>
                  <a:rect l="l" t="t" r="r" b="b"/>
                  <a:pathLst>
                    <a:path w="45720" h="81880" extrusionOk="0">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26" name="Google Shape;1126;p62"/>
                <p:cNvSpPr/>
                <p:nvPr/>
              </p:nvSpPr>
              <p:spPr>
                <a:xfrm>
                  <a:off x="2361564" y="3065615"/>
                  <a:ext cx="83819" cy="85689"/>
                </a:xfrm>
                <a:custGeom>
                  <a:avLst/>
                  <a:gdLst/>
                  <a:ahLst/>
                  <a:cxnLst/>
                  <a:rect l="l" t="t" r="r" b="b"/>
                  <a:pathLst>
                    <a:path w="83819" h="85689" extrusionOk="0">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5689"/>
                        <a:pt x="26670" y="83785"/>
                        <a:pt x="20955" y="79977"/>
                      </a:cubicBezTo>
                      <a:close/>
                      <a:moveTo>
                        <a:pt x="57150" y="72360"/>
                      </a:moveTo>
                      <a:cubicBezTo>
                        <a:pt x="61913" y="69504"/>
                        <a:pt x="65722" y="65695"/>
                        <a:pt x="67627" y="60935"/>
                      </a:cubicBezTo>
                      <a:cubicBezTo>
                        <a:pt x="70485" y="56174"/>
                        <a:pt x="71438" y="50462"/>
                        <a:pt x="71438" y="43797"/>
                      </a:cubicBezTo>
                      <a:cubicBezTo>
                        <a:pt x="71438" y="37132"/>
                        <a:pt x="70485" y="31419"/>
                        <a:pt x="67627" y="26659"/>
                      </a:cubicBezTo>
                      <a:cubicBezTo>
                        <a:pt x="64770" y="21898"/>
                        <a:pt x="60960" y="18090"/>
                        <a:pt x="57150" y="15234"/>
                      </a:cubicBezTo>
                      <a:cubicBezTo>
                        <a:pt x="52388" y="12377"/>
                        <a:pt x="47625" y="11425"/>
                        <a:pt x="41910" y="11425"/>
                      </a:cubicBezTo>
                      <a:cubicBezTo>
                        <a:pt x="36195" y="11425"/>
                        <a:pt x="30480" y="12377"/>
                        <a:pt x="26670" y="15234"/>
                      </a:cubicBezTo>
                      <a:cubicBezTo>
                        <a:pt x="21907" y="18090"/>
                        <a:pt x="18097" y="21898"/>
                        <a:pt x="16192" y="26659"/>
                      </a:cubicBezTo>
                      <a:cubicBezTo>
                        <a:pt x="13335" y="31419"/>
                        <a:pt x="12382" y="37132"/>
                        <a:pt x="12382" y="43797"/>
                      </a:cubicBezTo>
                      <a:cubicBezTo>
                        <a:pt x="12382" y="50462"/>
                        <a:pt x="13335" y="56174"/>
                        <a:pt x="16192" y="60935"/>
                      </a:cubicBezTo>
                      <a:cubicBezTo>
                        <a:pt x="19050" y="65695"/>
                        <a:pt x="22860" y="69504"/>
                        <a:pt x="26670" y="72360"/>
                      </a:cubicBezTo>
                      <a:cubicBezTo>
                        <a:pt x="31432" y="75216"/>
                        <a:pt x="36195" y="76168"/>
                        <a:pt x="41910" y="76168"/>
                      </a:cubicBezTo>
                      <a:cubicBezTo>
                        <a:pt x="47625" y="76168"/>
                        <a:pt x="52388" y="74264"/>
                        <a:pt x="57150" y="72360"/>
                      </a:cubicBez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sp>
              <p:nvSpPr>
                <p:cNvPr id="1127" name="Google Shape;1127;p62"/>
                <p:cNvSpPr/>
                <p:nvPr/>
              </p:nvSpPr>
              <p:spPr>
                <a:xfrm>
                  <a:off x="2458719" y="3068471"/>
                  <a:ext cx="56197" cy="81880"/>
                </a:xfrm>
                <a:custGeom>
                  <a:avLst/>
                  <a:gdLst/>
                  <a:ahLst/>
                  <a:cxnLst/>
                  <a:rect l="l" t="t" r="r" b="b"/>
                  <a:pathLst>
                    <a:path w="56197" h="81880" extrusionOk="0">
                      <a:moveTo>
                        <a:pt x="42863" y="81881"/>
                      </a:moveTo>
                      <a:lnTo>
                        <a:pt x="23813" y="48557"/>
                      </a:lnTo>
                      <a:lnTo>
                        <a:pt x="10477" y="48557"/>
                      </a:lnTo>
                      <a:lnTo>
                        <a:pt x="10477" y="81881"/>
                      </a:lnTo>
                      <a:lnTo>
                        <a:pt x="0" y="81881"/>
                      </a:lnTo>
                      <a:lnTo>
                        <a:pt x="0" y="0"/>
                      </a:lnTo>
                      <a:lnTo>
                        <a:pt x="26670" y="0"/>
                      </a:lnTo>
                      <a:cubicBezTo>
                        <a:pt x="32385" y="0"/>
                        <a:pt x="38100" y="952"/>
                        <a:pt x="41910" y="2856"/>
                      </a:cubicBezTo>
                      <a:cubicBezTo>
                        <a:pt x="45720" y="4761"/>
                        <a:pt x="49530" y="7617"/>
                        <a:pt x="51435" y="11425"/>
                      </a:cubicBezTo>
                      <a:cubicBezTo>
                        <a:pt x="53340" y="15234"/>
                        <a:pt x="54292" y="19042"/>
                        <a:pt x="54292" y="23803"/>
                      </a:cubicBezTo>
                      <a:cubicBezTo>
                        <a:pt x="54292" y="29515"/>
                        <a:pt x="52388" y="34276"/>
                        <a:pt x="49530" y="39036"/>
                      </a:cubicBezTo>
                      <a:cubicBezTo>
                        <a:pt x="46672" y="43797"/>
                        <a:pt x="40958" y="46653"/>
                        <a:pt x="35242" y="47605"/>
                      </a:cubicBezTo>
                      <a:lnTo>
                        <a:pt x="56197" y="81881"/>
                      </a:lnTo>
                      <a:lnTo>
                        <a:pt x="42863" y="81881"/>
                      </a:lnTo>
                      <a:close/>
                      <a:moveTo>
                        <a:pt x="10477" y="39988"/>
                      </a:moveTo>
                      <a:lnTo>
                        <a:pt x="26670" y="39988"/>
                      </a:lnTo>
                      <a:cubicBezTo>
                        <a:pt x="32385" y="39988"/>
                        <a:pt x="37147" y="39036"/>
                        <a:pt x="40005" y="36180"/>
                      </a:cubicBezTo>
                      <a:cubicBezTo>
                        <a:pt x="42863" y="33324"/>
                        <a:pt x="44767" y="29515"/>
                        <a:pt x="44767" y="24755"/>
                      </a:cubicBezTo>
                      <a:cubicBezTo>
                        <a:pt x="44767" y="19994"/>
                        <a:pt x="42863" y="16186"/>
                        <a:pt x="40005" y="13329"/>
                      </a:cubicBezTo>
                      <a:cubicBezTo>
                        <a:pt x="37147" y="10473"/>
                        <a:pt x="32385" y="9521"/>
                        <a:pt x="26670" y="9521"/>
                      </a:cubicBezTo>
                      <a:lnTo>
                        <a:pt x="10477" y="9521"/>
                      </a:lnTo>
                      <a:lnTo>
                        <a:pt x="10477" y="39988"/>
                      </a:lnTo>
                      <a:close/>
                    </a:path>
                  </a:pathLst>
                </a:custGeom>
                <a:solidFill>
                  <a:srgbClr val="FFFFFF"/>
                </a:solidFill>
                <a:ln>
                  <a:noFill/>
                </a:ln>
              </p:spPr>
              <p:txBody>
                <a:bodyPr spcFirstLastPara="1" wrap="square" lIns="82904" tIns="41441" rIns="82904" bIns="41441" anchor="ctr" anchorCtr="0">
                  <a:noAutofit/>
                </a:bodyPr>
                <a:lstStyle/>
                <a:p>
                  <a:pPr marL="0" marR="0" lvl="0" indent="0" algn="l" rtl="0">
                    <a:spcBef>
                      <a:spcPts val="0"/>
                    </a:spcBef>
                    <a:spcAft>
                      <a:spcPts val="0"/>
                    </a:spcAft>
                    <a:buNone/>
                  </a:pPr>
                  <a:endParaRPr sz="1632">
                    <a:solidFill>
                      <a:schemeClr val="dk1"/>
                    </a:solidFill>
                    <a:latin typeface="Calibri"/>
                    <a:ea typeface="Calibri"/>
                    <a:cs typeface="Calibri"/>
                    <a:sym typeface="Calibri"/>
                  </a:endParaRPr>
                </a:p>
              </p:txBody>
            </p:sp>
          </p:grpSp>
        </p:grpSp>
      </p:grpSp>
      <p:sp>
        <p:nvSpPr>
          <p:cNvPr id="1128" name="Google Shape;1128;p62"/>
          <p:cNvSpPr txBox="1"/>
          <p:nvPr/>
        </p:nvSpPr>
        <p:spPr>
          <a:xfrm>
            <a:off x="1397320" y="5426046"/>
            <a:ext cx="7064870" cy="439411"/>
          </a:xfrm>
          <a:prstGeom prst="rect">
            <a:avLst/>
          </a:prstGeom>
          <a:noFill/>
          <a:ln>
            <a:noFill/>
          </a:ln>
        </p:spPr>
        <p:txBody>
          <a:bodyPr spcFirstLastPara="1" wrap="square" lIns="82904" tIns="41441" rIns="82904" bIns="41441" anchor="t" anchorCtr="0">
            <a:spAutoFit/>
          </a:bodyPr>
          <a:lstStyle/>
          <a:p>
            <a:pPr marL="0" marR="0" lvl="0" indent="0" algn="just" rtl="0">
              <a:spcBef>
                <a:spcPts val="0"/>
              </a:spcBef>
              <a:spcAft>
                <a:spcPts val="0"/>
              </a:spcAft>
              <a:buNone/>
            </a:pPr>
            <a:r>
              <a:rPr lang="en-GB" sz="1088">
                <a:solidFill>
                  <a:schemeClr val="dk1"/>
                </a:solidFill>
                <a:latin typeface="Open Sans"/>
                <a:ea typeface="Open Sans"/>
                <a:cs typeface="Open Sans"/>
                <a:sym typeface="Open Sans"/>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270"/>
          </a:p>
        </p:txBody>
      </p:sp>
      <p:pic>
        <p:nvPicPr>
          <p:cNvPr id="3" name="Picture 2" descr="Blue text on a black background&#10;&#10;Description automatically generated">
            <a:extLst>
              <a:ext uri="{FF2B5EF4-FFF2-40B4-BE49-F238E27FC236}">
                <a16:creationId xmlns:a16="http://schemas.microsoft.com/office/drawing/2014/main" id="{DC454B77-AFFC-5822-5326-F43A0054460E}"/>
              </a:ext>
            </a:extLst>
          </p:cNvPr>
          <p:cNvPicPr>
            <a:picLocks noChangeAspect="1"/>
          </p:cNvPicPr>
          <p:nvPr/>
        </p:nvPicPr>
        <p:blipFill>
          <a:blip r:embed="rId3"/>
          <a:stretch>
            <a:fillRect/>
          </a:stretch>
        </p:blipFill>
        <p:spPr>
          <a:xfrm>
            <a:off x="8835373" y="5577750"/>
            <a:ext cx="1835950" cy="35000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283a1922f65_0_92"/>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383" name="Google Shape;383;g283a1922f65_0_92"/>
          <p:cNvSpPr txBox="1"/>
          <p:nvPr/>
        </p:nvSpPr>
        <p:spPr>
          <a:xfrm>
            <a:off x="1604615" y="391625"/>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INDUSTRY USES OF BLOCKCHAIN</a:t>
            </a:r>
            <a:endParaRPr sz="1270">
              <a:solidFill>
                <a:schemeClr val="lt1"/>
              </a:solidFill>
              <a:latin typeface="Open Sans"/>
              <a:ea typeface="Open Sans"/>
              <a:cs typeface="Open Sans"/>
              <a:sym typeface="Open Sans"/>
            </a:endParaRPr>
          </a:p>
        </p:txBody>
      </p:sp>
      <p:sp>
        <p:nvSpPr>
          <p:cNvPr id="384" name="Google Shape;384;g283a1922f65_0_92"/>
          <p:cNvSpPr txBox="1"/>
          <p:nvPr/>
        </p:nvSpPr>
        <p:spPr>
          <a:xfrm>
            <a:off x="1645557" y="1475479"/>
            <a:ext cx="8900887"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Blockchain is an emerging technology that is being adopted in innovative manner by </a:t>
            </a:r>
            <a:r>
              <a:rPr lang="en-GB" sz="1995" b="1">
                <a:solidFill>
                  <a:schemeClr val="dk1"/>
                </a:solidFill>
                <a:latin typeface="Calibri"/>
                <a:ea typeface="Calibri"/>
                <a:cs typeface="Calibri"/>
                <a:sym typeface="Calibri"/>
              </a:rPr>
              <a:t>various industries</a:t>
            </a:r>
            <a:r>
              <a:rPr lang="en-GB" sz="1995">
                <a:solidFill>
                  <a:schemeClr val="dk1"/>
                </a:solidFill>
                <a:latin typeface="Calibri"/>
                <a:ea typeface="Calibri"/>
                <a:cs typeface="Calibri"/>
                <a:sym typeface="Calibri"/>
              </a:rPr>
              <a:t>, including:</a:t>
            </a: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energy</a:t>
            </a: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finance</a:t>
            </a: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media &amp; entertainment</a:t>
            </a: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solidFill>
                  <a:schemeClr val="dk1"/>
                </a:solidFill>
                <a:latin typeface="Calibri"/>
                <a:ea typeface="Calibri"/>
                <a:cs typeface="Calibri"/>
                <a:sym typeface="Calibri"/>
              </a:rPr>
              <a:t>retail</a:t>
            </a: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b="1">
                <a:solidFill>
                  <a:schemeClr val="dk1"/>
                </a:solidFill>
                <a:latin typeface="Calibri"/>
                <a:ea typeface="Calibri"/>
                <a:cs typeface="Calibri"/>
                <a:sym typeface="Calibri"/>
              </a:rPr>
              <a:t>agriculture</a:t>
            </a:r>
            <a:endParaRPr sz="1995" b="1">
              <a:solidFill>
                <a:schemeClr val="dk1"/>
              </a:solidFill>
              <a:latin typeface="Calibri"/>
              <a:ea typeface="Calibri"/>
              <a:cs typeface="Calibri"/>
              <a:sym typeface="Calibri"/>
            </a:endParaRPr>
          </a:p>
          <a:p>
            <a:pPr marL="414589"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In this module, we will focus on the </a:t>
            </a:r>
            <a:r>
              <a:rPr lang="en-GB" sz="1995" b="1">
                <a:latin typeface="Calibri"/>
                <a:ea typeface="Calibri"/>
                <a:cs typeface="Calibri"/>
                <a:sym typeface="Calibri"/>
              </a:rPr>
              <a:t>role of Blockchain within the agrifood sector</a:t>
            </a:r>
            <a:r>
              <a:rPr lang="en-GB" sz="1995">
                <a:latin typeface="Calibri"/>
                <a:ea typeface="Calibri"/>
                <a:cs typeface="Calibri"/>
                <a:sym typeface="Calibri"/>
              </a:rPr>
              <a:t>, and the </a:t>
            </a:r>
            <a:r>
              <a:rPr lang="en-GB" sz="1995" b="1">
                <a:latin typeface="Calibri"/>
                <a:ea typeface="Calibri"/>
                <a:cs typeface="Calibri"/>
                <a:sym typeface="Calibri"/>
              </a:rPr>
              <a:t>opportunities</a:t>
            </a:r>
            <a:r>
              <a:rPr lang="en-GB" sz="1995">
                <a:latin typeface="Calibri"/>
                <a:ea typeface="Calibri"/>
                <a:cs typeface="Calibri"/>
                <a:sym typeface="Calibri"/>
              </a:rPr>
              <a:t> and </a:t>
            </a:r>
            <a:r>
              <a:rPr lang="en-GB" sz="1995" b="1">
                <a:latin typeface="Calibri"/>
                <a:ea typeface="Calibri"/>
                <a:cs typeface="Calibri"/>
                <a:sym typeface="Calibri"/>
              </a:rPr>
              <a:t>challenges</a:t>
            </a:r>
            <a:r>
              <a:rPr lang="en-GB" sz="1995">
                <a:latin typeface="Calibri"/>
                <a:ea typeface="Calibri"/>
                <a:cs typeface="Calibri"/>
                <a:sym typeface="Calibri"/>
              </a:rPr>
              <a:t> associated with its use. Agriculture is one of the most important sectors where blockchain technology has the potential to tackle wide-ranging concerns with product stealing, traceability, price fraud, and customer distrust. ​</a:t>
            </a: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SzPts val="2200"/>
              <a:buFont typeface="Calibri"/>
              <a:buChar char="●"/>
            </a:pPr>
            <a:r>
              <a:rPr lang="en-GB" sz="1995">
                <a:latin typeface="Calibri"/>
                <a:ea typeface="Calibri"/>
                <a:cs typeface="Calibri"/>
                <a:sym typeface="Calibri"/>
              </a:rPr>
              <a:t>The development of a more </a:t>
            </a:r>
            <a:r>
              <a:rPr lang="en-GB" sz="1995" b="1">
                <a:latin typeface="Calibri"/>
                <a:ea typeface="Calibri"/>
                <a:cs typeface="Calibri"/>
                <a:sym typeface="Calibri"/>
              </a:rPr>
              <a:t>reliable, sustainable, and secure</a:t>
            </a:r>
            <a:r>
              <a:rPr lang="en-GB" sz="1995">
                <a:latin typeface="Calibri"/>
                <a:ea typeface="Calibri"/>
                <a:cs typeface="Calibri"/>
                <a:sym typeface="Calibri"/>
              </a:rPr>
              <a:t> agri-food system is possible with the use of blockchain technology.​</a:t>
            </a:r>
            <a:endParaRPr sz="1995">
              <a:latin typeface="Calibri"/>
              <a:ea typeface="Calibri"/>
              <a:cs typeface="Calibri"/>
              <a:sym typeface="Calibri"/>
            </a:endParaRPr>
          </a:p>
          <a:p>
            <a:pPr marL="829178"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0" algn="l" rtl="0">
              <a:lnSpc>
                <a:spcPct val="100000"/>
              </a:lnSpc>
              <a:spcBef>
                <a:spcPts val="0"/>
              </a:spcBef>
              <a:spcAft>
                <a:spcPts val="0"/>
              </a:spcAft>
              <a:buNone/>
            </a:pPr>
            <a:endParaRPr sz="1995">
              <a:latin typeface="Calibri"/>
              <a:ea typeface="Calibri"/>
              <a:cs typeface="Calibri"/>
              <a:sym typeface="Calibri"/>
            </a:endParaRPr>
          </a:p>
          <a:p>
            <a:pPr marL="0" marR="0" lvl="0" indent="0" algn="l" rtl="0">
              <a:lnSpc>
                <a:spcPct val="100000"/>
              </a:lnSpc>
              <a:spcBef>
                <a:spcPts val="0"/>
              </a:spcBef>
              <a:spcAft>
                <a:spcPts val="0"/>
              </a:spcAft>
              <a:buNone/>
            </a:pPr>
            <a:endParaRPr sz="1995">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g283a1922f65_0_84"/>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375" name="Google Shape;375;g283a1922f65_0_84"/>
          <p:cNvSpPr txBox="1"/>
          <p:nvPr/>
        </p:nvSpPr>
        <p:spPr>
          <a:xfrm>
            <a:off x="1604615" y="391625"/>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KEY TAKEAWAYS </a:t>
            </a:r>
            <a:endParaRPr sz="1270">
              <a:solidFill>
                <a:schemeClr val="lt1"/>
              </a:solidFill>
              <a:latin typeface="Open Sans"/>
              <a:ea typeface="Open Sans"/>
              <a:cs typeface="Open Sans"/>
              <a:sym typeface="Open Sans"/>
            </a:endParaRPr>
          </a:p>
        </p:txBody>
      </p:sp>
      <p:sp>
        <p:nvSpPr>
          <p:cNvPr id="376" name="Google Shape;376;g283a1922f65_0_84"/>
          <p:cNvSpPr txBox="1"/>
          <p:nvPr/>
        </p:nvSpPr>
        <p:spPr>
          <a:xfrm>
            <a:off x="1645557" y="1475479"/>
            <a:ext cx="8900887"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Clr>
                <a:schemeClr val="dk1"/>
              </a:buClr>
              <a:buSzPts val="2200"/>
              <a:buFont typeface="Calibri"/>
              <a:buAutoNum type="arabicPeriod"/>
            </a:pPr>
            <a:r>
              <a:rPr lang="en-GB" sz="1995">
                <a:solidFill>
                  <a:schemeClr val="dk1"/>
                </a:solidFill>
                <a:latin typeface="Calibri"/>
                <a:ea typeface="Calibri"/>
                <a:cs typeface="Calibri"/>
                <a:sym typeface="Calibri"/>
              </a:rPr>
              <a:t>Blockchain is a type of </a:t>
            </a:r>
            <a:r>
              <a:rPr lang="en-GB" sz="1995" b="1">
                <a:solidFill>
                  <a:schemeClr val="dk1"/>
                </a:solidFill>
                <a:latin typeface="Calibri"/>
                <a:ea typeface="Calibri"/>
                <a:cs typeface="Calibri"/>
                <a:sym typeface="Calibri"/>
              </a:rPr>
              <a:t>shared database</a:t>
            </a:r>
            <a:r>
              <a:rPr lang="en-GB" sz="1995">
                <a:solidFill>
                  <a:schemeClr val="dk1"/>
                </a:solidFill>
                <a:latin typeface="Calibri"/>
                <a:ea typeface="Calibri"/>
                <a:cs typeface="Calibri"/>
                <a:sym typeface="Calibri"/>
              </a:rPr>
              <a:t> that differs from a typical database in the way it stores information; Blockchains </a:t>
            </a:r>
            <a:r>
              <a:rPr lang="en-GB" sz="1995" b="1">
                <a:solidFill>
                  <a:schemeClr val="dk1"/>
                </a:solidFill>
                <a:latin typeface="Calibri"/>
                <a:ea typeface="Calibri"/>
                <a:cs typeface="Calibri"/>
                <a:sym typeface="Calibri"/>
              </a:rPr>
              <a:t>store data in blocks</a:t>
            </a:r>
            <a:r>
              <a:rPr lang="en-GB" sz="1995">
                <a:solidFill>
                  <a:schemeClr val="dk1"/>
                </a:solidFill>
                <a:latin typeface="Calibri"/>
                <a:ea typeface="Calibri"/>
                <a:cs typeface="Calibri"/>
                <a:sym typeface="Calibri"/>
              </a:rPr>
              <a:t> linked together via </a:t>
            </a:r>
            <a:r>
              <a:rPr lang="en-GB" sz="1995" b="1">
                <a:solidFill>
                  <a:schemeClr val="dk1"/>
                </a:solidFill>
                <a:latin typeface="Calibri"/>
                <a:ea typeface="Calibri"/>
                <a:cs typeface="Calibri"/>
                <a:sym typeface="Calibri"/>
              </a:rPr>
              <a:t>cryptography</a:t>
            </a:r>
            <a:r>
              <a:rPr lang="en-GB" sz="1995">
                <a:solidFill>
                  <a:schemeClr val="dk1"/>
                </a:solidFill>
                <a:latin typeface="Calibri"/>
                <a:ea typeface="Calibri"/>
                <a:cs typeface="Calibri"/>
                <a:sym typeface="Calibri"/>
              </a:rPr>
              <a:t>.​</a:t>
            </a:r>
            <a:endParaRPr sz="1995">
              <a:solidFill>
                <a:schemeClr val="dk1"/>
              </a:solidFill>
              <a:latin typeface="Calibri"/>
              <a:ea typeface="Calibri"/>
              <a:cs typeface="Calibri"/>
              <a:sym typeface="Calibri"/>
            </a:endParaRPr>
          </a:p>
          <a:p>
            <a:pPr marL="829178" marR="0"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AutoNum type="arabicPeriod"/>
            </a:pPr>
            <a:r>
              <a:rPr lang="en-GB" sz="1995">
                <a:solidFill>
                  <a:schemeClr val="dk1"/>
                </a:solidFill>
                <a:latin typeface="Calibri"/>
                <a:ea typeface="Calibri"/>
                <a:cs typeface="Calibri"/>
                <a:sym typeface="Calibri"/>
              </a:rPr>
              <a:t>Different types of information can be stored on a blockchain. ​</a:t>
            </a:r>
            <a:endParaRPr sz="1995">
              <a:solidFill>
                <a:schemeClr val="dk1"/>
              </a:solidFill>
              <a:latin typeface="Calibri"/>
              <a:ea typeface="Calibri"/>
              <a:cs typeface="Calibri"/>
              <a:sym typeface="Calibri"/>
            </a:endParaRPr>
          </a:p>
          <a:p>
            <a:pPr marL="829178" marR="0"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AutoNum type="arabicPeriod"/>
            </a:pPr>
            <a:r>
              <a:rPr lang="en-GB" sz="1995">
                <a:solidFill>
                  <a:schemeClr val="dk1"/>
                </a:solidFill>
                <a:latin typeface="Calibri"/>
                <a:ea typeface="Calibri"/>
                <a:cs typeface="Calibri"/>
                <a:sym typeface="Calibri"/>
              </a:rPr>
              <a:t>In many case, Blockchain is </a:t>
            </a:r>
            <a:r>
              <a:rPr lang="en-GB" sz="1995" b="1">
                <a:solidFill>
                  <a:schemeClr val="dk1"/>
                </a:solidFill>
                <a:latin typeface="Calibri"/>
                <a:ea typeface="Calibri"/>
                <a:cs typeface="Calibri"/>
                <a:sym typeface="Calibri"/>
              </a:rPr>
              <a:t>decentralize</a:t>
            </a:r>
            <a:r>
              <a:rPr lang="en-GB" sz="1995">
                <a:solidFill>
                  <a:schemeClr val="dk1"/>
                </a:solidFill>
                <a:latin typeface="Calibri"/>
                <a:ea typeface="Calibri"/>
                <a:cs typeface="Calibri"/>
                <a:sym typeface="Calibri"/>
              </a:rPr>
              <a:t>d so that no single person or group has control—instead, all users collectively retain control.​</a:t>
            </a:r>
            <a:endParaRPr sz="1995">
              <a:solidFill>
                <a:schemeClr val="dk1"/>
              </a:solidFill>
              <a:latin typeface="Calibri"/>
              <a:ea typeface="Calibri"/>
              <a:cs typeface="Calibri"/>
              <a:sym typeface="Calibri"/>
            </a:endParaRPr>
          </a:p>
          <a:p>
            <a:pPr marL="829178" marR="0" lvl="0" indent="0" algn="l" rtl="0">
              <a:lnSpc>
                <a:spcPct val="100000"/>
              </a:lnSpc>
              <a:spcBef>
                <a:spcPts val="0"/>
              </a:spcBef>
              <a:spcAft>
                <a:spcPts val="0"/>
              </a:spcAft>
              <a:buNone/>
            </a:pPr>
            <a:endParaRPr sz="1995">
              <a:solidFill>
                <a:schemeClr val="dk1"/>
              </a:solidFill>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AutoNum type="arabicPeriod"/>
            </a:pPr>
            <a:r>
              <a:rPr lang="en-GB" sz="1995">
                <a:solidFill>
                  <a:schemeClr val="dk1"/>
                </a:solidFill>
                <a:latin typeface="Calibri"/>
                <a:ea typeface="Calibri"/>
                <a:cs typeface="Calibri"/>
                <a:sym typeface="Calibri"/>
              </a:rPr>
              <a:t>Decentralized Blockchains are </a:t>
            </a:r>
            <a:r>
              <a:rPr lang="en-GB" sz="1995" b="1">
                <a:solidFill>
                  <a:schemeClr val="dk1"/>
                </a:solidFill>
                <a:latin typeface="Calibri"/>
                <a:ea typeface="Calibri"/>
                <a:cs typeface="Calibri"/>
                <a:sym typeface="Calibri"/>
              </a:rPr>
              <a:t>immutable,</a:t>
            </a:r>
            <a:r>
              <a:rPr lang="en-GB" sz="1995">
                <a:solidFill>
                  <a:schemeClr val="dk1"/>
                </a:solidFill>
                <a:latin typeface="Calibri"/>
                <a:ea typeface="Calibri"/>
                <a:cs typeface="Calibri"/>
                <a:sym typeface="Calibri"/>
              </a:rPr>
              <a:t> which means that the data entered is irreversible.​</a:t>
            </a:r>
            <a:endParaRPr sz="1995">
              <a:solidFill>
                <a:schemeClr val="dk1"/>
              </a:solidFill>
              <a:latin typeface="Calibri"/>
              <a:ea typeface="Calibri"/>
              <a:cs typeface="Calibri"/>
              <a:sym typeface="Calibri"/>
            </a:endParaRPr>
          </a:p>
          <a:p>
            <a:pPr marL="414589" marR="0" lvl="0" indent="0" algn="l" rtl="0">
              <a:lnSpc>
                <a:spcPct val="100000"/>
              </a:lnSpc>
              <a:spcBef>
                <a:spcPts val="0"/>
              </a:spcBef>
              <a:spcAft>
                <a:spcPts val="0"/>
              </a:spcAft>
              <a:buNone/>
            </a:pPr>
            <a:endParaRPr sz="1995">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g283a1922f65_0_99"/>
          <p:cNvPicPr preferRelativeResize="0"/>
          <p:nvPr/>
        </p:nvPicPr>
        <p:blipFill rotWithShape="1">
          <a:blip r:embed="rId3">
            <a:alphaModFix/>
          </a:blip>
          <a:srcRect/>
          <a:stretch/>
        </p:blipFill>
        <p:spPr>
          <a:xfrm>
            <a:off x="1247607" y="-7358"/>
            <a:ext cx="9696786" cy="1061799"/>
          </a:xfrm>
          <a:prstGeom prst="rect">
            <a:avLst/>
          </a:prstGeom>
          <a:noFill/>
          <a:ln>
            <a:noFill/>
          </a:ln>
        </p:spPr>
      </p:pic>
      <p:sp>
        <p:nvSpPr>
          <p:cNvPr id="391" name="Google Shape;391;g283a1922f65_0_99"/>
          <p:cNvSpPr txBox="1"/>
          <p:nvPr/>
        </p:nvSpPr>
        <p:spPr>
          <a:xfrm>
            <a:off x="1604615" y="391625"/>
            <a:ext cx="7512665" cy="355798"/>
          </a:xfrm>
          <a:prstGeom prst="rect">
            <a:avLst/>
          </a:prstGeom>
          <a:noFill/>
          <a:ln>
            <a:noFill/>
          </a:ln>
        </p:spPr>
        <p:txBody>
          <a:bodyPr spcFirstLastPara="1" wrap="square" lIns="82904" tIns="41441" rIns="82904" bIns="41441"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539">
                <a:solidFill>
                  <a:schemeClr val="lt1"/>
                </a:solidFill>
                <a:latin typeface="Open Sans"/>
                <a:ea typeface="Open Sans"/>
                <a:cs typeface="Open Sans"/>
                <a:sym typeface="Open Sans"/>
              </a:rPr>
              <a:t>BLOCKCHAIN IN AGRIFOOD: OPPORTUNITIES</a:t>
            </a:r>
            <a:endParaRPr sz="1270">
              <a:solidFill>
                <a:schemeClr val="lt1"/>
              </a:solidFill>
              <a:latin typeface="Open Sans"/>
              <a:ea typeface="Open Sans"/>
              <a:cs typeface="Open Sans"/>
              <a:sym typeface="Open Sans"/>
            </a:endParaRPr>
          </a:p>
        </p:txBody>
      </p:sp>
      <p:sp>
        <p:nvSpPr>
          <p:cNvPr id="392" name="Google Shape;392;g283a1922f65_0_99"/>
          <p:cNvSpPr txBox="1"/>
          <p:nvPr/>
        </p:nvSpPr>
        <p:spPr>
          <a:xfrm>
            <a:off x="6868141" y="1527302"/>
            <a:ext cx="4076252" cy="1628705"/>
          </a:xfrm>
          <a:prstGeom prst="rect">
            <a:avLst/>
          </a:prstGeom>
          <a:noFill/>
          <a:ln>
            <a:noFill/>
          </a:ln>
        </p:spPr>
        <p:txBody>
          <a:bodyPr spcFirstLastPara="1" wrap="square" lIns="82904" tIns="82904" rIns="82904" bIns="82904" anchor="t" anchorCtr="0">
            <a:noAutofit/>
          </a:bodyPr>
          <a:lstStyle/>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Supply Chain Transparency​</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Provenance and Quality Assurance​</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Efficient Traceability​</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Smart Contracts​</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Access to Financing​</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Reducing Food Waste​</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Sustainable Agriculture​</a:t>
            </a:r>
            <a:endParaRPr sz="1995">
              <a:latin typeface="Calibri"/>
              <a:ea typeface="Calibri"/>
              <a:cs typeface="Calibri"/>
              <a:sym typeface="Calibri"/>
            </a:endParaRPr>
          </a:p>
          <a:p>
            <a:pPr marL="1243767" marR="0" lvl="0" indent="0" algn="l" rtl="0">
              <a:lnSpc>
                <a:spcPct val="100000"/>
              </a:lnSpc>
              <a:spcBef>
                <a:spcPts val="0"/>
              </a:spcBef>
              <a:spcAft>
                <a:spcPts val="0"/>
              </a:spcAft>
              <a:buNone/>
            </a:pPr>
            <a:endParaRPr sz="1995">
              <a:latin typeface="Calibri"/>
              <a:ea typeface="Calibri"/>
              <a:cs typeface="Calibri"/>
              <a:sym typeface="Calibri"/>
            </a:endParaRPr>
          </a:p>
          <a:p>
            <a:pPr marL="414589" marR="0" lvl="0" indent="-333974" algn="l" rtl="0">
              <a:lnSpc>
                <a:spcPct val="100000"/>
              </a:lnSpc>
              <a:spcBef>
                <a:spcPts val="0"/>
              </a:spcBef>
              <a:spcAft>
                <a:spcPts val="0"/>
              </a:spcAft>
              <a:buClr>
                <a:schemeClr val="dk1"/>
              </a:buClr>
              <a:buSzPts val="2200"/>
              <a:buFont typeface="Calibri"/>
              <a:buChar char="●"/>
            </a:pPr>
            <a:r>
              <a:rPr lang="en-GB" sz="1995">
                <a:latin typeface="Calibri"/>
                <a:ea typeface="Calibri"/>
                <a:cs typeface="Calibri"/>
                <a:sym typeface="Calibri"/>
              </a:rPr>
              <a:t>Market Access​</a:t>
            </a:r>
            <a:endParaRPr sz="1995">
              <a:latin typeface="Calibri"/>
              <a:ea typeface="Calibri"/>
              <a:cs typeface="Calibri"/>
              <a:sym typeface="Calibri"/>
            </a:endParaRPr>
          </a:p>
          <a:p>
            <a:pPr marL="414589" marR="0" lvl="0" indent="0" algn="l" rtl="0">
              <a:lnSpc>
                <a:spcPct val="100000"/>
              </a:lnSpc>
              <a:spcBef>
                <a:spcPts val="0"/>
              </a:spcBef>
              <a:spcAft>
                <a:spcPts val="0"/>
              </a:spcAft>
              <a:buNone/>
            </a:pPr>
            <a:endParaRPr sz="1995">
              <a:latin typeface="Calibri"/>
              <a:ea typeface="Calibri"/>
              <a:cs typeface="Calibri"/>
              <a:sym typeface="Calibri"/>
            </a:endParaRPr>
          </a:p>
        </p:txBody>
      </p:sp>
      <p:pic>
        <p:nvPicPr>
          <p:cNvPr id="393" name="Google Shape;393;g283a1922f65_0_99"/>
          <p:cNvPicPr preferRelativeResize="0"/>
          <p:nvPr/>
        </p:nvPicPr>
        <p:blipFill rotWithShape="1">
          <a:blip r:embed="rId4">
            <a:alphaModFix/>
          </a:blip>
          <a:srcRect r="3344"/>
          <a:stretch/>
        </p:blipFill>
        <p:spPr>
          <a:xfrm>
            <a:off x="1385804" y="1605038"/>
            <a:ext cx="5312562" cy="433741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1404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1404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CD9FFBF167504091ADB0A958B57D7A" ma:contentTypeVersion="12" ma:contentTypeDescription="Create a new document." ma:contentTypeScope="" ma:versionID="038b2339ec1e182a3872d8bd088646e6">
  <xsd:schema xmlns:xsd="http://www.w3.org/2001/XMLSchema" xmlns:xs="http://www.w3.org/2001/XMLSchema" xmlns:p="http://schemas.microsoft.com/office/2006/metadata/properties" xmlns:ns2="70c7cfa0-a170-42e4-a713-239d21ceefc5" xmlns:ns3="5f499425-232d-46a9-a4b2-ccd4a8f006e6" targetNamespace="http://schemas.microsoft.com/office/2006/metadata/properties" ma:root="true" ma:fieldsID="34c7ae28dddc2e9987b29bfb0aa33bdf" ns2:_="" ns3:_="">
    <xsd:import namespace="70c7cfa0-a170-42e4-a713-239d21ceefc5"/>
    <xsd:import namespace="5f499425-232d-46a9-a4b2-ccd4a8f006e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c7cfa0-a170-42e4-a713-239d21ceef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499425-232d-46a9-a4b2-ccd4a8f006e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a5635f8-627e-48fc-93dc-0e5eac168b7e}" ma:internalName="TaxCatchAll" ma:showField="CatchAllData" ma:web="5f499425-232d-46a9-a4b2-ccd4a8f006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f499425-232d-46a9-a4b2-ccd4a8f006e6" xsi:nil="true"/>
    <lcf76f155ced4ddcb4097134ff3c332f xmlns="70c7cfa0-a170-42e4-a713-239d21ceef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209EDFC-06D1-4961-B24C-D642FDBB8A16}">
  <ds:schemaRefs>
    <ds:schemaRef ds:uri="http://schemas.microsoft.com/sharepoint/v3/contenttype/forms"/>
  </ds:schemaRefs>
</ds:datastoreItem>
</file>

<file path=customXml/itemProps2.xml><?xml version="1.0" encoding="utf-8"?>
<ds:datastoreItem xmlns:ds="http://schemas.openxmlformats.org/officeDocument/2006/customXml" ds:itemID="{7B4F233F-3E7C-4582-8DD5-9FB0C5600978}">
  <ds:schemaRefs>
    <ds:schemaRef ds:uri="5f499425-232d-46a9-a4b2-ccd4a8f006e6"/>
    <ds:schemaRef ds:uri="70c7cfa0-a170-42e4-a713-239d21ceef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3184AE-7F9C-43E5-B4B4-6C71866B698C}">
  <ds:schemaRefs>
    <ds:schemaRef ds:uri="5f499425-232d-46a9-a4b2-ccd4a8f006e6"/>
    <ds:schemaRef ds:uri="70c7cfa0-a170-42e4-a713-239d21ceefc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TotalTime>
  <Words>7689</Words>
  <Application>Microsoft Office PowerPoint</Application>
  <PresentationFormat>Widescreen</PresentationFormat>
  <Paragraphs>638</Paragraphs>
  <Slides>68</Slides>
  <Notes>68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68</vt:i4>
      </vt:variant>
    </vt:vector>
  </HeadingPairs>
  <TitlesOfParts>
    <vt:vector size="77" baseType="lpstr">
      <vt:lpstr>Open Sans</vt:lpstr>
      <vt:lpstr>Calibri</vt:lpstr>
      <vt:lpstr>Montserrat</vt:lpstr>
      <vt:lpstr>Arial</vt:lpstr>
      <vt:lpstr>Source Sans Pro</vt:lpstr>
      <vt:lpstr>Office Theme</vt:lpstr>
      <vt:lpstr>Custom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Orla Casey</dc:creator>
  <cp:lastModifiedBy>Canice Hamill</cp:lastModifiedBy>
  <cp:revision>3</cp:revision>
  <dcterms:created xsi:type="dcterms:W3CDTF">2021-04-30T15:12:21Z</dcterms:created>
  <dcterms:modified xsi:type="dcterms:W3CDTF">2024-05-08T10:38:00Z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2021-04-30T00:00:00Z</vt:filetime>
  </property>
  <property fmtid="{D5CDD505-2E9C-101B-9397-08002B2CF9AE}" pid="3" name="Creator">
    <vt:lpwstr>Adobe InDesign 16.1 (Macintosh)</vt:lpwstr>
  </property>
  <property fmtid="{D5CDD505-2E9C-101B-9397-08002B2CF9AE}" pid="4" name="LastSaved">
    <vt:filetime>2021-04-30T00:00:00Z</vt:filetime>
  </property>
  <property fmtid="{D5CDD505-2E9C-101B-9397-08002B2CF9AE}" pid="5" name="ContentTypeId">
    <vt:lpwstr>0x010100C8CD9FFBF167504091ADB0A958B57D7A</vt:lpwstr>
  </property>
  <property fmtid="{D5CDD505-2E9C-101B-9397-08002B2CF9AE}" pid="6" name="MediaServiceImageTags">
    <vt:lpwstr/>
  </property>
</Properties>
</file>